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83" r:id="rId13"/>
    <p:sldId id="270" r:id="rId14"/>
    <p:sldId id="271" r:id="rId15"/>
    <p:sldId id="272" r:id="rId16"/>
    <p:sldId id="273" r:id="rId17"/>
    <p:sldId id="274" r:id="rId18"/>
    <p:sldId id="28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6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DC-4160-B6AA-8F89D244D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DC-4160-B6AA-8F89D244D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DC-4160-B6AA-8F89D244D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2161856"/>
        <c:axId val="702162416"/>
      </c:lineChart>
      <c:catAx>
        <c:axId val="7021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2162416"/>
        <c:crosses val="autoZero"/>
        <c:auto val="1"/>
        <c:lblAlgn val="ctr"/>
        <c:lblOffset val="100"/>
        <c:noMultiLvlLbl val="0"/>
      </c:catAx>
      <c:valAx>
        <c:axId val="70216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216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solidFill>
                  <a:schemeClr val="accent5"/>
                </a:solidFill>
              </a:rPr>
              <a:t>媒体推广份额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媒体推广份额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3.2</c:v>
                </c:pt>
                <c:pt idx="2">
                  <c:v>2.7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ED-444D-9CDA-D84002870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166896"/>
        <c:axId val="702167456"/>
      </c:scatterChart>
      <c:valAx>
        <c:axId val="7021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2167456"/>
        <c:crosses val="autoZero"/>
        <c:crossBetween val="midCat"/>
      </c:valAx>
      <c:valAx>
        <c:axId val="7021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2166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F434-CB13-4983-8CD1-02E2EDD8D4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E2C6-69A5-4CC8-BE4D-16F26CF28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E2C6-69A5-4CC8-BE4D-16F26CF286B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6C5D-6706-4CF3-8C80-3D240F0671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6724-CFDD-4E41-991D-F9E7660B3B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microsoft.com/office/2007/relationships/hdphoto" Target="../media/hdphoto15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openxmlformats.org/officeDocument/2006/relationships/image" Target="../media/image16.png"/><Relationship Id="rId9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/>
          <p:cNvSpPr/>
          <p:nvPr/>
        </p:nvSpPr>
        <p:spPr>
          <a:xfrm>
            <a:off x="4670800" y="1608948"/>
            <a:ext cx="3712677" cy="3712677"/>
          </a:xfrm>
          <a:prstGeom prst="teardrop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05679" y="2749018"/>
            <a:ext cx="5456904" cy="11488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551334" y="5656443"/>
            <a:ext cx="151716" cy="801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93369" y="5773005"/>
            <a:ext cx="260689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  <a:cs typeface="+mn-ea"/>
              </a:rPr>
              <a:t>汇报人 </a:t>
            </a:r>
            <a:r>
              <a:rPr lang="en-US" altLang="zh-CN" smtClean="0">
                <a:solidFill>
                  <a:schemeClr val="accent1"/>
                </a:solidFill>
                <a:cs typeface="+mn-ea"/>
              </a:rPr>
              <a:t>PPT818</a:t>
            </a:r>
          </a:p>
          <a:p>
            <a:r>
              <a:rPr lang="zh-CN" altLang="en-US" smtClean="0">
                <a:solidFill>
                  <a:schemeClr val="accent1"/>
                </a:solidFill>
                <a:cs typeface="+mn-ea"/>
              </a:rPr>
              <a:t>汇报时间 </a:t>
            </a:r>
            <a:r>
              <a:rPr lang="en-US" altLang="zh-CN" smtClean="0">
                <a:solidFill>
                  <a:schemeClr val="accent1"/>
                </a:solidFill>
                <a:cs typeface="+mn-ea"/>
              </a:rPr>
              <a:t>XX</a:t>
            </a:r>
            <a:r>
              <a:rPr lang="zh-CN" altLang="en-US" smtClean="0">
                <a:solidFill>
                  <a:schemeClr val="accent1"/>
                </a:solidFill>
                <a:cs typeface="+mn-ea"/>
              </a:rPr>
              <a:t>年</a:t>
            </a:r>
            <a:r>
              <a:rPr lang="en-US" altLang="zh-CN" smtClean="0">
                <a:solidFill>
                  <a:schemeClr val="accent1"/>
                </a:solidFill>
                <a:cs typeface="+mn-ea"/>
              </a:rPr>
              <a:t>XX</a:t>
            </a:r>
            <a:r>
              <a:rPr lang="zh-CN" altLang="en-US" smtClean="0">
                <a:solidFill>
                  <a:schemeClr val="accent1"/>
                </a:solidFill>
                <a:cs typeface="+mn-ea"/>
              </a:rPr>
              <a:t>月</a:t>
            </a:r>
          </a:p>
          <a:p>
            <a:r>
              <a:rPr lang="zh-CN" altLang="en-US" smtClean="0">
                <a:solidFill>
                  <a:schemeClr val="accent1"/>
                </a:solidFill>
                <a:cs typeface="+mn-ea"/>
              </a:rPr>
              <a:t> 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34927" y="1946928"/>
            <a:ext cx="544855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CN" sz="5400" b="1" kern="1800" dirty="0" smtClean="0">
                <a:solidFill>
                  <a:schemeClr val="accent5"/>
                </a:solidFill>
                <a:cs typeface="+mn-ea"/>
                <a:sym typeface="+mn-lt"/>
              </a:rPr>
              <a:t>20XX</a:t>
            </a:r>
            <a:endParaRPr lang="en-US" altLang="zh-CN" sz="5400" b="1" kern="1800" dirty="0">
              <a:solidFill>
                <a:schemeClr val="accent5"/>
              </a:solidFill>
              <a:cs typeface="+mn-ea"/>
              <a:sym typeface="+mn-lt"/>
            </a:endParaRPr>
          </a:p>
          <a:p>
            <a:r>
              <a:rPr lang="zh-CN" altLang="en-US" sz="3600" b="1" kern="1800" dirty="0">
                <a:solidFill>
                  <a:schemeClr val="accent5"/>
                </a:solidFill>
                <a:cs typeface="+mn-ea"/>
                <a:sym typeface="+mn-lt"/>
              </a:rPr>
              <a:t>半年度销售工作总结汇报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10994" y="3466207"/>
            <a:ext cx="507682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34927" y="3488188"/>
            <a:ext cx="539770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20XX semi-annual sale work summary report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8" grpId="0"/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97684" y="684310"/>
            <a:ext cx="247057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品牌宣传情况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65831" y="2869625"/>
            <a:ext cx="330536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1378255" y="1797804"/>
          <a:ext cx="5704114" cy="380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0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80626" y="594327"/>
            <a:ext cx="2470573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内部管理情况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0626" y="3041376"/>
            <a:ext cx="307907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0625" y="2430819"/>
            <a:ext cx="2391681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预设标题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剪去单角 1"/>
          <p:cNvSpPr/>
          <p:nvPr/>
        </p:nvSpPr>
        <p:spPr>
          <a:xfrm>
            <a:off x="6241142" y="1696346"/>
            <a:ext cx="5007429" cy="988797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01310" y="1824490"/>
            <a:ext cx="464726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: 剪去单角 19"/>
          <p:cNvSpPr/>
          <p:nvPr/>
        </p:nvSpPr>
        <p:spPr>
          <a:xfrm>
            <a:off x="6241142" y="3234860"/>
            <a:ext cx="5007429" cy="988797"/>
          </a:xfrm>
          <a:prstGeom prst="snip1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01310" y="3363004"/>
            <a:ext cx="464726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: 剪去单角 21"/>
          <p:cNvSpPr/>
          <p:nvPr/>
        </p:nvSpPr>
        <p:spPr>
          <a:xfrm>
            <a:off x="6241142" y="4773374"/>
            <a:ext cx="5007429" cy="988797"/>
          </a:xfrm>
          <a:prstGeom prst="snip1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601310" y="4901518"/>
            <a:ext cx="464726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383315" y="1824490"/>
            <a:ext cx="0" cy="347322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usinessmen_47858"/>
          <p:cNvSpPr>
            <a:spLocks noChangeAspect="1"/>
          </p:cNvSpPr>
          <p:nvPr/>
        </p:nvSpPr>
        <p:spPr bwMode="auto">
          <a:xfrm>
            <a:off x="5146531" y="1886360"/>
            <a:ext cx="609685" cy="608767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businessmen_47858"/>
          <p:cNvSpPr>
            <a:spLocks noChangeAspect="1"/>
          </p:cNvSpPr>
          <p:nvPr/>
        </p:nvSpPr>
        <p:spPr bwMode="auto">
          <a:xfrm>
            <a:off x="5146531" y="3423371"/>
            <a:ext cx="609685" cy="60869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businessmen_47858"/>
          <p:cNvSpPr>
            <a:spLocks noChangeAspect="1"/>
          </p:cNvSpPr>
          <p:nvPr/>
        </p:nvSpPr>
        <p:spPr bwMode="auto">
          <a:xfrm>
            <a:off x="5146531" y="4901484"/>
            <a:ext cx="609685" cy="60883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15" grpId="0"/>
      <p:bldP spid="20" grpId="0" animBg="1"/>
      <p:bldP spid="21" grpId="0"/>
      <p:bldP spid="22" grpId="0" animBg="1"/>
      <p:bldP spid="23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54365" y="2612571"/>
            <a:ext cx="1381634" cy="13816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76900" y="2950989"/>
            <a:ext cx="173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0930" y="2729229"/>
            <a:ext cx="573992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5"/>
                </a:solidFill>
                <a:cs typeface="+mn-ea"/>
                <a:sym typeface="+mn-lt"/>
              </a:rPr>
              <a:t>工作存在的问题</a:t>
            </a:r>
            <a:endParaRPr lang="en-US" altLang="zh-CN" sz="28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5"/>
                </a:solidFill>
                <a:cs typeface="+mn-ea"/>
                <a:sym typeface="+mn-lt"/>
              </a:rPr>
              <a:t>The problems existing in the work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4623" y="718494"/>
            <a:ext cx="143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cs typeface="+mn-ea"/>
                <a:sym typeface="+mn-lt"/>
              </a:rPr>
              <a:t>LOGO</a:t>
            </a:r>
            <a:endParaRPr lang="zh-CN" altLang="en-US" sz="32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51598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业务水平有待提高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72457" y="2375453"/>
            <a:ext cx="2002972" cy="2002972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52604" y="1482514"/>
            <a:ext cx="1412776" cy="1412776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142555" y="2670551"/>
            <a:ext cx="1707874" cy="1707874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</a:t>
            </a:r>
            <a:endParaRPr lang="zh-CN" altLang="en-US" sz="1600" dirty="0"/>
          </a:p>
        </p:txBody>
      </p:sp>
      <p:sp>
        <p:nvSpPr>
          <p:cNvPr id="21" name="椭圆 20"/>
          <p:cNvSpPr/>
          <p:nvPr/>
        </p:nvSpPr>
        <p:spPr>
          <a:xfrm>
            <a:off x="3852604" y="4209065"/>
            <a:ext cx="1707874" cy="170787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</a:t>
            </a:r>
            <a:endParaRPr lang="zh-CN" altLang="en-US" sz="1600" dirty="0"/>
          </a:p>
        </p:txBody>
      </p:sp>
      <p:sp>
        <p:nvSpPr>
          <p:cNvPr id="22" name="椭圆 21"/>
          <p:cNvSpPr/>
          <p:nvPr/>
        </p:nvSpPr>
        <p:spPr>
          <a:xfrm>
            <a:off x="9335698" y="1849155"/>
            <a:ext cx="1306364" cy="130636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93182" y="4209065"/>
            <a:ext cx="1085032" cy="1085032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networking_126368"/>
          <p:cNvSpPr>
            <a:spLocks noChangeAspect="1"/>
          </p:cNvSpPr>
          <p:nvPr/>
        </p:nvSpPr>
        <p:spPr bwMode="auto">
          <a:xfrm>
            <a:off x="4288708" y="1892652"/>
            <a:ext cx="540568" cy="609685"/>
          </a:xfrm>
          <a:custGeom>
            <a:avLst/>
            <a:gdLst>
              <a:gd name="connsiteX0" fmla="*/ 266863 w 536862"/>
              <a:gd name="connsiteY0" fmla="*/ 502873 h 605505"/>
              <a:gd name="connsiteX1" fmla="*/ 279405 w 536862"/>
              <a:gd name="connsiteY1" fmla="*/ 505469 h 605505"/>
              <a:gd name="connsiteX2" fmla="*/ 285444 w 536862"/>
              <a:gd name="connsiteY2" fmla="*/ 511124 h 605505"/>
              <a:gd name="connsiteX3" fmla="*/ 292133 w 536862"/>
              <a:gd name="connsiteY3" fmla="*/ 532262 h 605505"/>
              <a:gd name="connsiteX4" fmla="*/ 291296 w 536862"/>
              <a:gd name="connsiteY4" fmla="*/ 535507 h 605505"/>
              <a:gd name="connsiteX5" fmla="*/ 293433 w 536862"/>
              <a:gd name="connsiteY5" fmla="*/ 544408 h 605505"/>
              <a:gd name="connsiteX6" fmla="*/ 289067 w 536862"/>
              <a:gd name="connsiteY6" fmla="*/ 551917 h 605505"/>
              <a:gd name="connsiteX7" fmla="*/ 284607 w 536862"/>
              <a:gd name="connsiteY7" fmla="*/ 562301 h 605505"/>
              <a:gd name="connsiteX8" fmla="*/ 284607 w 536862"/>
              <a:gd name="connsiteY8" fmla="*/ 569533 h 605505"/>
              <a:gd name="connsiteX9" fmla="*/ 285072 w 536862"/>
              <a:gd name="connsiteY9" fmla="*/ 570274 h 605505"/>
              <a:gd name="connsiteX10" fmla="*/ 310992 w 536862"/>
              <a:gd name="connsiteY10" fmla="*/ 586314 h 605505"/>
              <a:gd name="connsiteX11" fmla="*/ 313593 w 536862"/>
              <a:gd name="connsiteY11" fmla="*/ 589002 h 605505"/>
              <a:gd name="connsiteX12" fmla="*/ 268350 w 536862"/>
              <a:gd name="connsiteY12" fmla="*/ 605505 h 605505"/>
              <a:gd name="connsiteX13" fmla="*/ 223199 w 536862"/>
              <a:gd name="connsiteY13" fmla="*/ 589002 h 605505"/>
              <a:gd name="connsiteX14" fmla="*/ 225893 w 536862"/>
              <a:gd name="connsiteY14" fmla="*/ 586406 h 605505"/>
              <a:gd name="connsiteX15" fmla="*/ 251813 w 536862"/>
              <a:gd name="connsiteY15" fmla="*/ 570367 h 605505"/>
              <a:gd name="connsiteX16" fmla="*/ 252277 w 536862"/>
              <a:gd name="connsiteY16" fmla="*/ 569625 h 605505"/>
              <a:gd name="connsiteX17" fmla="*/ 252277 w 536862"/>
              <a:gd name="connsiteY17" fmla="*/ 562579 h 605505"/>
              <a:gd name="connsiteX18" fmla="*/ 247818 w 536862"/>
              <a:gd name="connsiteY18" fmla="*/ 552103 h 605505"/>
              <a:gd name="connsiteX19" fmla="*/ 243452 w 536862"/>
              <a:gd name="connsiteY19" fmla="*/ 544500 h 605505"/>
              <a:gd name="connsiteX20" fmla="*/ 245588 w 536862"/>
              <a:gd name="connsiteY20" fmla="*/ 535600 h 605505"/>
              <a:gd name="connsiteX21" fmla="*/ 244752 w 536862"/>
              <a:gd name="connsiteY21" fmla="*/ 532448 h 605505"/>
              <a:gd name="connsiteX22" fmla="*/ 244752 w 536862"/>
              <a:gd name="connsiteY22" fmla="*/ 522064 h 605505"/>
              <a:gd name="connsiteX23" fmla="*/ 250791 w 536862"/>
              <a:gd name="connsiteY23" fmla="*/ 511402 h 605505"/>
              <a:gd name="connsiteX24" fmla="*/ 256458 w 536862"/>
              <a:gd name="connsiteY24" fmla="*/ 506674 h 605505"/>
              <a:gd name="connsiteX25" fmla="*/ 261939 w 536862"/>
              <a:gd name="connsiteY25" fmla="*/ 503892 h 605505"/>
              <a:gd name="connsiteX26" fmla="*/ 266863 w 536862"/>
              <a:gd name="connsiteY26" fmla="*/ 502873 h 605505"/>
              <a:gd name="connsiteX27" fmla="*/ 268502 w 536862"/>
              <a:gd name="connsiteY27" fmla="*/ 474253 h 605505"/>
              <a:gd name="connsiteX28" fmla="*/ 274218 w 536862"/>
              <a:gd name="connsiteY28" fmla="*/ 479898 h 605505"/>
              <a:gd name="connsiteX29" fmla="*/ 268502 w 536862"/>
              <a:gd name="connsiteY29" fmla="*/ 485543 h 605505"/>
              <a:gd name="connsiteX30" fmla="*/ 262786 w 536862"/>
              <a:gd name="connsiteY30" fmla="*/ 479898 h 605505"/>
              <a:gd name="connsiteX31" fmla="*/ 268502 w 536862"/>
              <a:gd name="connsiteY31" fmla="*/ 474253 h 605505"/>
              <a:gd name="connsiteX32" fmla="*/ 268502 w 536862"/>
              <a:gd name="connsiteY32" fmla="*/ 457671 h 605505"/>
              <a:gd name="connsiteX33" fmla="*/ 274218 w 536862"/>
              <a:gd name="connsiteY33" fmla="*/ 463352 h 605505"/>
              <a:gd name="connsiteX34" fmla="*/ 268502 w 536862"/>
              <a:gd name="connsiteY34" fmla="*/ 469033 h 605505"/>
              <a:gd name="connsiteX35" fmla="*/ 262786 w 536862"/>
              <a:gd name="connsiteY35" fmla="*/ 463352 h 605505"/>
              <a:gd name="connsiteX36" fmla="*/ 268502 w 536862"/>
              <a:gd name="connsiteY36" fmla="*/ 457671 h 605505"/>
              <a:gd name="connsiteX37" fmla="*/ 268548 w 536862"/>
              <a:gd name="connsiteY37" fmla="*/ 440947 h 605505"/>
              <a:gd name="connsiteX38" fmla="*/ 274218 w 536862"/>
              <a:gd name="connsiteY38" fmla="*/ 446617 h 605505"/>
              <a:gd name="connsiteX39" fmla="*/ 268548 w 536862"/>
              <a:gd name="connsiteY39" fmla="*/ 452379 h 605505"/>
              <a:gd name="connsiteX40" fmla="*/ 262786 w 536862"/>
              <a:gd name="connsiteY40" fmla="*/ 446617 h 605505"/>
              <a:gd name="connsiteX41" fmla="*/ 268548 w 536862"/>
              <a:gd name="connsiteY41" fmla="*/ 440947 h 605505"/>
              <a:gd name="connsiteX42" fmla="*/ 268502 w 536862"/>
              <a:gd name="connsiteY42" fmla="*/ 424575 h 605505"/>
              <a:gd name="connsiteX43" fmla="*/ 274218 w 536862"/>
              <a:gd name="connsiteY43" fmla="*/ 430220 h 605505"/>
              <a:gd name="connsiteX44" fmla="*/ 268502 w 536862"/>
              <a:gd name="connsiteY44" fmla="*/ 435865 h 605505"/>
              <a:gd name="connsiteX45" fmla="*/ 262786 w 536862"/>
              <a:gd name="connsiteY45" fmla="*/ 430220 h 605505"/>
              <a:gd name="connsiteX46" fmla="*/ 268502 w 536862"/>
              <a:gd name="connsiteY46" fmla="*/ 424575 h 605505"/>
              <a:gd name="connsiteX47" fmla="*/ 268502 w 536862"/>
              <a:gd name="connsiteY47" fmla="*/ 407922 h 605505"/>
              <a:gd name="connsiteX48" fmla="*/ 274218 w 536862"/>
              <a:gd name="connsiteY48" fmla="*/ 413638 h 605505"/>
              <a:gd name="connsiteX49" fmla="*/ 268502 w 536862"/>
              <a:gd name="connsiteY49" fmla="*/ 419354 h 605505"/>
              <a:gd name="connsiteX50" fmla="*/ 262786 w 536862"/>
              <a:gd name="connsiteY50" fmla="*/ 413638 h 605505"/>
              <a:gd name="connsiteX51" fmla="*/ 268502 w 536862"/>
              <a:gd name="connsiteY51" fmla="*/ 407922 h 605505"/>
              <a:gd name="connsiteX52" fmla="*/ 268548 w 536862"/>
              <a:gd name="connsiteY52" fmla="*/ 391269 h 605505"/>
              <a:gd name="connsiteX53" fmla="*/ 274218 w 536862"/>
              <a:gd name="connsiteY53" fmla="*/ 396939 h 605505"/>
              <a:gd name="connsiteX54" fmla="*/ 268548 w 536862"/>
              <a:gd name="connsiteY54" fmla="*/ 402701 h 605505"/>
              <a:gd name="connsiteX55" fmla="*/ 262786 w 536862"/>
              <a:gd name="connsiteY55" fmla="*/ 396939 h 605505"/>
              <a:gd name="connsiteX56" fmla="*/ 268548 w 536862"/>
              <a:gd name="connsiteY56" fmla="*/ 391269 h 605505"/>
              <a:gd name="connsiteX57" fmla="*/ 424875 w 536862"/>
              <a:gd name="connsiteY57" fmla="*/ 381883 h 605505"/>
              <a:gd name="connsiteX58" fmla="*/ 430591 w 536862"/>
              <a:gd name="connsiteY58" fmla="*/ 387564 h 605505"/>
              <a:gd name="connsiteX59" fmla="*/ 424875 w 536862"/>
              <a:gd name="connsiteY59" fmla="*/ 393245 h 605505"/>
              <a:gd name="connsiteX60" fmla="*/ 419159 w 536862"/>
              <a:gd name="connsiteY60" fmla="*/ 387564 h 605505"/>
              <a:gd name="connsiteX61" fmla="*/ 424875 w 536862"/>
              <a:gd name="connsiteY61" fmla="*/ 381883 h 605505"/>
              <a:gd name="connsiteX62" fmla="*/ 112129 w 536862"/>
              <a:gd name="connsiteY62" fmla="*/ 381883 h 605505"/>
              <a:gd name="connsiteX63" fmla="*/ 117845 w 536862"/>
              <a:gd name="connsiteY63" fmla="*/ 387564 h 605505"/>
              <a:gd name="connsiteX64" fmla="*/ 112129 w 536862"/>
              <a:gd name="connsiteY64" fmla="*/ 393245 h 605505"/>
              <a:gd name="connsiteX65" fmla="*/ 106413 w 536862"/>
              <a:gd name="connsiteY65" fmla="*/ 387564 h 605505"/>
              <a:gd name="connsiteX66" fmla="*/ 112129 w 536862"/>
              <a:gd name="connsiteY66" fmla="*/ 381883 h 605505"/>
              <a:gd name="connsiteX67" fmla="*/ 409986 w 536862"/>
              <a:gd name="connsiteY67" fmla="*/ 374333 h 605505"/>
              <a:gd name="connsiteX68" fmla="*/ 415702 w 536862"/>
              <a:gd name="connsiteY68" fmla="*/ 380014 h 605505"/>
              <a:gd name="connsiteX69" fmla="*/ 409986 w 536862"/>
              <a:gd name="connsiteY69" fmla="*/ 385695 h 605505"/>
              <a:gd name="connsiteX70" fmla="*/ 404270 w 536862"/>
              <a:gd name="connsiteY70" fmla="*/ 380014 h 605505"/>
              <a:gd name="connsiteX71" fmla="*/ 409986 w 536862"/>
              <a:gd name="connsiteY71" fmla="*/ 374333 h 605505"/>
              <a:gd name="connsiteX72" fmla="*/ 126877 w 536862"/>
              <a:gd name="connsiteY72" fmla="*/ 374333 h 605505"/>
              <a:gd name="connsiteX73" fmla="*/ 132593 w 536862"/>
              <a:gd name="connsiteY73" fmla="*/ 380014 h 605505"/>
              <a:gd name="connsiteX74" fmla="*/ 126877 w 536862"/>
              <a:gd name="connsiteY74" fmla="*/ 385695 h 605505"/>
              <a:gd name="connsiteX75" fmla="*/ 121161 w 536862"/>
              <a:gd name="connsiteY75" fmla="*/ 380014 h 605505"/>
              <a:gd name="connsiteX76" fmla="*/ 126877 w 536862"/>
              <a:gd name="connsiteY76" fmla="*/ 374333 h 605505"/>
              <a:gd name="connsiteX77" fmla="*/ 139099 w 536862"/>
              <a:gd name="connsiteY77" fmla="*/ 367468 h 605505"/>
              <a:gd name="connsiteX78" fmla="*/ 146836 w 536862"/>
              <a:gd name="connsiteY78" fmla="*/ 369878 h 605505"/>
              <a:gd name="connsiteX79" fmla="*/ 144319 w 536862"/>
              <a:gd name="connsiteY79" fmla="*/ 377574 h 605505"/>
              <a:gd name="connsiteX80" fmla="*/ 137234 w 536862"/>
              <a:gd name="connsiteY80" fmla="*/ 376090 h 605505"/>
              <a:gd name="connsiteX81" fmla="*/ 136675 w 536862"/>
              <a:gd name="connsiteY81" fmla="*/ 375070 h 605505"/>
              <a:gd name="connsiteX82" fmla="*/ 136302 w 536862"/>
              <a:gd name="connsiteY82" fmla="*/ 373958 h 605505"/>
              <a:gd name="connsiteX83" fmla="*/ 139099 w 536862"/>
              <a:gd name="connsiteY83" fmla="*/ 367468 h 605505"/>
              <a:gd name="connsiteX84" fmla="*/ 397888 w 536862"/>
              <a:gd name="connsiteY84" fmla="*/ 367425 h 605505"/>
              <a:gd name="connsiteX85" fmla="*/ 400773 w 536862"/>
              <a:gd name="connsiteY85" fmla="*/ 373940 h 605505"/>
              <a:gd name="connsiteX86" fmla="*/ 400401 w 536862"/>
              <a:gd name="connsiteY86" fmla="*/ 375056 h 605505"/>
              <a:gd name="connsiteX87" fmla="*/ 399750 w 536862"/>
              <a:gd name="connsiteY87" fmla="*/ 376080 h 605505"/>
              <a:gd name="connsiteX88" fmla="*/ 392677 w 536862"/>
              <a:gd name="connsiteY88" fmla="*/ 377569 h 605505"/>
              <a:gd name="connsiteX89" fmla="*/ 390164 w 536862"/>
              <a:gd name="connsiteY89" fmla="*/ 369845 h 605505"/>
              <a:gd name="connsiteX90" fmla="*/ 397888 w 536862"/>
              <a:gd name="connsiteY90" fmla="*/ 367425 h 605505"/>
              <a:gd name="connsiteX91" fmla="*/ 380418 w 536862"/>
              <a:gd name="connsiteY91" fmla="*/ 359373 h 605505"/>
              <a:gd name="connsiteX92" fmla="*/ 386063 w 536862"/>
              <a:gd name="connsiteY92" fmla="*/ 365089 h 605505"/>
              <a:gd name="connsiteX93" fmla="*/ 380418 w 536862"/>
              <a:gd name="connsiteY93" fmla="*/ 370805 h 605505"/>
              <a:gd name="connsiteX94" fmla="*/ 374773 w 536862"/>
              <a:gd name="connsiteY94" fmla="*/ 365089 h 605505"/>
              <a:gd name="connsiteX95" fmla="*/ 380418 w 536862"/>
              <a:gd name="connsiteY95" fmla="*/ 359373 h 605505"/>
              <a:gd name="connsiteX96" fmla="*/ 156479 w 536862"/>
              <a:gd name="connsiteY96" fmla="*/ 359373 h 605505"/>
              <a:gd name="connsiteX97" fmla="*/ 162160 w 536862"/>
              <a:gd name="connsiteY97" fmla="*/ 365089 h 605505"/>
              <a:gd name="connsiteX98" fmla="*/ 156479 w 536862"/>
              <a:gd name="connsiteY98" fmla="*/ 370805 h 605505"/>
              <a:gd name="connsiteX99" fmla="*/ 150798 w 536862"/>
              <a:gd name="connsiteY99" fmla="*/ 365089 h 605505"/>
              <a:gd name="connsiteX100" fmla="*/ 156479 w 536862"/>
              <a:gd name="connsiteY100" fmla="*/ 359373 h 605505"/>
              <a:gd name="connsiteX101" fmla="*/ 365706 w 536862"/>
              <a:gd name="connsiteY101" fmla="*/ 351893 h 605505"/>
              <a:gd name="connsiteX102" fmla="*/ 371387 w 536862"/>
              <a:gd name="connsiteY102" fmla="*/ 357538 h 605505"/>
              <a:gd name="connsiteX103" fmla="*/ 365706 w 536862"/>
              <a:gd name="connsiteY103" fmla="*/ 363183 h 605505"/>
              <a:gd name="connsiteX104" fmla="*/ 360025 w 536862"/>
              <a:gd name="connsiteY104" fmla="*/ 357538 h 605505"/>
              <a:gd name="connsiteX105" fmla="*/ 365706 w 536862"/>
              <a:gd name="connsiteY105" fmla="*/ 351893 h 605505"/>
              <a:gd name="connsiteX106" fmla="*/ 171333 w 536862"/>
              <a:gd name="connsiteY106" fmla="*/ 351893 h 605505"/>
              <a:gd name="connsiteX107" fmla="*/ 176978 w 536862"/>
              <a:gd name="connsiteY107" fmla="*/ 357538 h 605505"/>
              <a:gd name="connsiteX108" fmla="*/ 171333 w 536862"/>
              <a:gd name="connsiteY108" fmla="*/ 363183 h 605505"/>
              <a:gd name="connsiteX109" fmla="*/ 165688 w 536862"/>
              <a:gd name="connsiteY109" fmla="*/ 357538 h 605505"/>
              <a:gd name="connsiteX110" fmla="*/ 171333 w 536862"/>
              <a:gd name="connsiteY110" fmla="*/ 351893 h 605505"/>
              <a:gd name="connsiteX111" fmla="*/ 353404 w 536862"/>
              <a:gd name="connsiteY111" fmla="*/ 344887 h 605505"/>
              <a:gd name="connsiteX112" fmla="*/ 355922 w 536862"/>
              <a:gd name="connsiteY112" fmla="*/ 352585 h 605505"/>
              <a:gd name="connsiteX113" fmla="*/ 348182 w 536862"/>
              <a:gd name="connsiteY113" fmla="*/ 354996 h 605505"/>
              <a:gd name="connsiteX114" fmla="*/ 345758 w 536862"/>
              <a:gd name="connsiteY114" fmla="*/ 347391 h 605505"/>
              <a:gd name="connsiteX115" fmla="*/ 353404 w 536862"/>
              <a:gd name="connsiteY115" fmla="*/ 344887 h 605505"/>
              <a:gd name="connsiteX116" fmla="*/ 183500 w 536862"/>
              <a:gd name="connsiteY116" fmla="*/ 344887 h 605505"/>
              <a:gd name="connsiteX117" fmla="*/ 191093 w 536862"/>
              <a:gd name="connsiteY117" fmla="*/ 347391 h 605505"/>
              <a:gd name="connsiteX118" fmla="*/ 188685 w 536862"/>
              <a:gd name="connsiteY118" fmla="*/ 354996 h 605505"/>
              <a:gd name="connsiteX119" fmla="*/ 181000 w 536862"/>
              <a:gd name="connsiteY119" fmla="*/ 352585 h 605505"/>
              <a:gd name="connsiteX120" fmla="*/ 183500 w 536862"/>
              <a:gd name="connsiteY120" fmla="*/ 344887 h 605505"/>
              <a:gd name="connsiteX121" fmla="*/ 490261 w 536862"/>
              <a:gd name="connsiteY121" fmla="*/ 334645 h 605505"/>
              <a:gd name="connsiteX122" fmla="*/ 502700 w 536862"/>
              <a:gd name="connsiteY122" fmla="*/ 337241 h 605505"/>
              <a:gd name="connsiteX123" fmla="*/ 508827 w 536862"/>
              <a:gd name="connsiteY123" fmla="*/ 342989 h 605505"/>
              <a:gd name="connsiteX124" fmla="*/ 515511 w 536862"/>
              <a:gd name="connsiteY124" fmla="*/ 364127 h 605505"/>
              <a:gd name="connsiteX125" fmla="*/ 514583 w 536862"/>
              <a:gd name="connsiteY125" fmla="*/ 367279 h 605505"/>
              <a:gd name="connsiteX126" fmla="*/ 516718 w 536862"/>
              <a:gd name="connsiteY126" fmla="*/ 376180 h 605505"/>
              <a:gd name="connsiteX127" fmla="*/ 512355 w 536862"/>
              <a:gd name="connsiteY127" fmla="*/ 383782 h 605505"/>
              <a:gd name="connsiteX128" fmla="*/ 507899 w 536862"/>
              <a:gd name="connsiteY128" fmla="*/ 394166 h 605505"/>
              <a:gd name="connsiteX129" fmla="*/ 507899 w 536862"/>
              <a:gd name="connsiteY129" fmla="*/ 401305 h 605505"/>
              <a:gd name="connsiteX130" fmla="*/ 508456 w 536862"/>
              <a:gd name="connsiteY130" fmla="*/ 402046 h 605505"/>
              <a:gd name="connsiteX131" fmla="*/ 534263 w 536862"/>
              <a:gd name="connsiteY131" fmla="*/ 418086 h 605505"/>
              <a:gd name="connsiteX132" fmla="*/ 536862 w 536862"/>
              <a:gd name="connsiteY132" fmla="*/ 420867 h 605505"/>
              <a:gd name="connsiteX133" fmla="*/ 491746 w 536862"/>
              <a:gd name="connsiteY133" fmla="*/ 437277 h 605505"/>
              <a:gd name="connsiteX134" fmla="*/ 446538 w 536862"/>
              <a:gd name="connsiteY134" fmla="*/ 420867 h 605505"/>
              <a:gd name="connsiteX135" fmla="*/ 449230 w 536862"/>
              <a:gd name="connsiteY135" fmla="*/ 418271 h 605505"/>
              <a:gd name="connsiteX136" fmla="*/ 475130 w 536862"/>
              <a:gd name="connsiteY136" fmla="*/ 402139 h 605505"/>
              <a:gd name="connsiteX137" fmla="*/ 475594 w 536862"/>
              <a:gd name="connsiteY137" fmla="*/ 401397 h 605505"/>
              <a:gd name="connsiteX138" fmla="*/ 475594 w 536862"/>
              <a:gd name="connsiteY138" fmla="*/ 394351 h 605505"/>
              <a:gd name="connsiteX139" fmla="*/ 471138 w 536862"/>
              <a:gd name="connsiteY139" fmla="*/ 383875 h 605505"/>
              <a:gd name="connsiteX140" fmla="*/ 466868 w 536862"/>
              <a:gd name="connsiteY140" fmla="*/ 376365 h 605505"/>
              <a:gd name="connsiteX141" fmla="*/ 468910 w 536862"/>
              <a:gd name="connsiteY141" fmla="*/ 367465 h 605505"/>
              <a:gd name="connsiteX142" fmla="*/ 468075 w 536862"/>
              <a:gd name="connsiteY142" fmla="*/ 364220 h 605505"/>
              <a:gd name="connsiteX143" fmla="*/ 468075 w 536862"/>
              <a:gd name="connsiteY143" fmla="*/ 353836 h 605505"/>
              <a:gd name="connsiteX144" fmla="*/ 474109 w 536862"/>
              <a:gd name="connsiteY144" fmla="*/ 343174 h 605505"/>
              <a:gd name="connsiteX145" fmla="*/ 479864 w 536862"/>
              <a:gd name="connsiteY145" fmla="*/ 338538 h 605505"/>
              <a:gd name="connsiteX146" fmla="*/ 485248 w 536862"/>
              <a:gd name="connsiteY146" fmla="*/ 335664 h 605505"/>
              <a:gd name="connsiteX147" fmla="*/ 490261 w 536862"/>
              <a:gd name="connsiteY147" fmla="*/ 334645 h 605505"/>
              <a:gd name="connsiteX148" fmla="*/ 43664 w 536862"/>
              <a:gd name="connsiteY148" fmla="*/ 334645 h 605505"/>
              <a:gd name="connsiteX149" fmla="*/ 56206 w 536862"/>
              <a:gd name="connsiteY149" fmla="*/ 337241 h 605505"/>
              <a:gd name="connsiteX150" fmla="*/ 62245 w 536862"/>
              <a:gd name="connsiteY150" fmla="*/ 342989 h 605505"/>
              <a:gd name="connsiteX151" fmla="*/ 68934 w 536862"/>
              <a:gd name="connsiteY151" fmla="*/ 364127 h 605505"/>
              <a:gd name="connsiteX152" fmla="*/ 68097 w 536862"/>
              <a:gd name="connsiteY152" fmla="*/ 367279 h 605505"/>
              <a:gd name="connsiteX153" fmla="*/ 70234 w 536862"/>
              <a:gd name="connsiteY153" fmla="*/ 376180 h 605505"/>
              <a:gd name="connsiteX154" fmla="*/ 65868 w 536862"/>
              <a:gd name="connsiteY154" fmla="*/ 383782 h 605505"/>
              <a:gd name="connsiteX155" fmla="*/ 61408 w 536862"/>
              <a:gd name="connsiteY155" fmla="*/ 394166 h 605505"/>
              <a:gd name="connsiteX156" fmla="*/ 61408 w 536862"/>
              <a:gd name="connsiteY156" fmla="*/ 401305 h 605505"/>
              <a:gd name="connsiteX157" fmla="*/ 61873 w 536862"/>
              <a:gd name="connsiteY157" fmla="*/ 402046 h 605505"/>
              <a:gd name="connsiteX158" fmla="*/ 87793 w 536862"/>
              <a:gd name="connsiteY158" fmla="*/ 418086 h 605505"/>
              <a:gd name="connsiteX159" fmla="*/ 90394 w 536862"/>
              <a:gd name="connsiteY159" fmla="*/ 420867 h 605505"/>
              <a:gd name="connsiteX160" fmla="*/ 45151 w 536862"/>
              <a:gd name="connsiteY160" fmla="*/ 437277 h 605505"/>
              <a:gd name="connsiteX161" fmla="*/ 0 w 536862"/>
              <a:gd name="connsiteY161" fmla="*/ 420867 h 605505"/>
              <a:gd name="connsiteX162" fmla="*/ 2694 w 536862"/>
              <a:gd name="connsiteY162" fmla="*/ 418271 h 605505"/>
              <a:gd name="connsiteX163" fmla="*/ 28614 w 536862"/>
              <a:gd name="connsiteY163" fmla="*/ 402139 h 605505"/>
              <a:gd name="connsiteX164" fmla="*/ 29078 w 536862"/>
              <a:gd name="connsiteY164" fmla="*/ 401397 h 605505"/>
              <a:gd name="connsiteX165" fmla="*/ 29078 w 536862"/>
              <a:gd name="connsiteY165" fmla="*/ 394351 h 605505"/>
              <a:gd name="connsiteX166" fmla="*/ 24619 w 536862"/>
              <a:gd name="connsiteY166" fmla="*/ 383875 h 605505"/>
              <a:gd name="connsiteX167" fmla="*/ 20253 w 536862"/>
              <a:gd name="connsiteY167" fmla="*/ 376365 h 605505"/>
              <a:gd name="connsiteX168" fmla="*/ 22389 w 536862"/>
              <a:gd name="connsiteY168" fmla="*/ 367465 h 605505"/>
              <a:gd name="connsiteX169" fmla="*/ 21553 w 536862"/>
              <a:gd name="connsiteY169" fmla="*/ 364220 h 605505"/>
              <a:gd name="connsiteX170" fmla="*/ 21553 w 536862"/>
              <a:gd name="connsiteY170" fmla="*/ 353836 h 605505"/>
              <a:gd name="connsiteX171" fmla="*/ 27592 w 536862"/>
              <a:gd name="connsiteY171" fmla="*/ 343174 h 605505"/>
              <a:gd name="connsiteX172" fmla="*/ 33259 w 536862"/>
              <a:gd name="connsiteY172" fmla="*/ 338538 h 605505"/>
              <a:gd name="connsiteX173" fmla="*/ 38740 w 536862"/>
              <a:gd name="connsiteY173" fmla="*/ 335664 h 605505"/>
              <a:gd name="connsiteX174" fmla="*/ 43664 w 536862"/>
              <a:gd name="connsiteY174" fmla="*/ 334645 h 605505"/>
              <a:gd name="connsiteX175" fmla="*/ 267434 w 536862"/>
              <a:gd name="connsiteY175" fmla="*/ 278929 h 605505"/>
              <a:gd name="connsiteX176" fmla="*/ 268362 w 536862"/>
              <a:gd name="connsiteY176" fmla="*/ 278929 h 605505"/>
              <a:gd name="connsiteX177" fmla="*/ 291294 w 536862"/>
              <a:gd name="connsiteY177" fmla="*/ 301534 h 605505"/>
              <a:gd name="connsiteX178" fmla="*/ 268641 w 536862"/>
              <a:gd name="connsiteY178" fmla="*/ 324139 h 605505"/>
              <a:gd name="connsiteX179" fmla="*/ 245709 w 536862"/>
              <a:gd name="connsiteY179" fmla="*/ 301534 h 605505"/>
              <a:gd name="connsiteX180" fmla="*/ 245709 w 536862"/>
              <a:gd name="connsiteY180" fmla="*/ 300422 h 605505"/>
              <a:gd name="connsiteX181" fmla="*/ 251929 w 536862"/>
              <a:gd name="connsiteY181" fmla="*/ 301534 h 605505"/>
              <a:gd name="connsiteX182" fmla="*/ 268548 w 536862"/>
              <a:gd name="connsiteY182" fmla="*/ 284951 h 605505"/>
              <a:gd name="connsiteX183" fmla="*/ 267434 w 536862"/>
              <a:gd name="connsiteY183" fmla="*/ 278929 h 605505"/>
              <a:gd name="connsiteX184" fmla="*/ 268538 w 536862"/>
              <a:gd name="connsiteY184" fmla="*/ 261837 h 605505"/>
              <a:gd name="connsiteX185" fmla="*/ 228796 w 536862"/>
              <a:gd name="connsiteY185" fmla="*/ 301511 h 605505"/>
              <a:gd name="connsiteX186" fmla="*/ 268538 w 536862"/>
              <a:gd name="connsiteY186" fmla="*/ 341186 h 605505"/>
              <a:gd name="connsiteX187" fmla="*/ 308281 w 536862"/>
              <a:gd name="connsiteY187" fmla="*/ 301511 h 605505"/>
              <a:gd name="connsiteX188" fmla="*/ 268538 w 536862"/>
              <a:gd name="connsiteY188" fmla="*/ 261837 h 605505"/>
              <a:gd name="connsiteX189" fmla="*/ 348362 w 536862"/>
              <a:gd name="connsiteY189" fmla="*/ 248028 h 605505"/>
              <a:gd name="connsiteX190" fmla="*/ 355995 w 536862"/>
              <a:gd name="connsiteY190" fmla="*/ 250449 h 605505"/>
              <a:gd name="connsiteX191" fmla="*/ 353574 w 536862"/>
              <a:gd name="connsiteY191" fmla="*/ 258175 h 605505"/>
              <a:gd name="connsiteX192" fmla="*/ 345848 w 536862"/>
              <a:gd name="connsiteY192" fmla="*/ 255661 h 605505"/>
              <a:gd name="connsiteX193" fmla="*/ 348362 w 536862"/>
              <a:gd name="connsiteY193" fmla="*/ 248028 h 605505"/>
              <a:gd name="connsiteX194" fmla="*/ 188693 w 536862"/>
              <a:gd name="connsiteY194" fmla="*/ 248023 h 605505"/>
              <a:gd name="connsiteX195" fmla="*/ 191109 w 536862"/>
              <a:gd name="connsiteY195" fmla="*/ 255628 h 605505"/>
              <a:gd name="connsiteX196" fmla="*/ 183491 w 536862"/>
              <a:gd name="connsiteY196" fmla="*/ 258132 h 605505"/>
              <a:gd name="connsiteX197" fmla="*/ 180982 w 536862"/>
              <a:gd name="connsiteY197" fmla="*/ 250434 h 605505"/>
              <a:gd name="connsiteX198" fmla="*/ 188693 w 536862"/>
              <a:gd name="connsiteY198" fmla="*/ 248023 h 605505"/>
              <a:gd name="connsiteX199" fmla="*/ 268631 w 536862"/>
              <a:gd name="connsiteY199" fmla="*/ 243575 h 605505"/>
              <a:gd name="connsiteX200" fmla="*/ 290917 w 536862"/>
              <a:gd name="connsiteY200" fmla="*/ 247468 h 605505"/>
              <a:gd name="connsiteX201" fmla="*/ 327781 w 536862"/>
              <a:gd name="connsiteY201" fmla="*/ 267862 h 605505"/>
              <a:gd name="connsiteX202" fmla="*/ 357773 w 536862"/>
              <a:gd name="connsiteY202" fmla="*/ 294559 h 605505"/>
              <a:gd name="connsiteX203" fmla="*/ 358609 w 536862"/>
              <a:gd name="connsiteY203" fmla="*/ 309020 h 605505"/>
              <a:gd name="connsiteX204" fmla="*/ 352573 w 536862"/>
              <a:gd name="connsiteY204" fmla="*/ 315323 h 605505"/>
              <a:gd name="connsiteX205" fmla="*/ 310695 w 536862"/>
              <a:gd name="connsiteY205" fmla="*/ 347768 h 605505"/>
              <a:gd name="connsiteX206" fmla="*/ 271881 w 536862"/>
              <a:gd name="connsiteY206" fmla="*/ 359633 h 605505"/>
              <a:gd name="connsiteX207" fmla="*/ 268910 w 536862"/>
              <a:gd name="connsiteY207" fmla="*/ 359726 h 605505"/>
              <a:gd name="connsiteX208" fmla="*/ 265938 w 536862"/>
              <a:gd name="connsiteY208" fmla="*/ 359633 h 605505"/>
              <a:gd name="connsiteX209" fmla="*/ 227031 w 536862"/>
              <a:gd name="connsiteY209" fmla="*/ 347768 h 605505"/>
              <a:gd name="connsiteX210" fmla="*/ 185153 w 536862"/>
              <a:gd name="connsiteY210" fmla="*/ 315323 h 605505"/>
              <a:gd name="connsiteX211" fmla="*/ 179117 w 536862"/>
              <a:gd name="connsiteY211" fmla="*/ 309020 h 605505"/>
              <a:gd name="connsiteX212" fmla="*/ 179489 w 536862"/>
              <a:gd name="connsiteY212" fmla="*/ 294559 h 605505"/>
              <a:gd name="connsiteX213" fmla="*/ 209481 w 536862"/>
              <a:gd name="connsiteY213" fmla="*/ 267862 h 605505"/>
              <a:gd name="connsiteX214" fmla="*/ 246346 w 536862"/>
              <a:gd name="connsiteY214" fmla="*/ 247468 h 605505"/>
              <a:gd name="connsiteX215" fmla="*/ 268631 w 536862"/>
              <a:gd name="connsiteY215" fmla="*/ 243575 h 605505"/>
              <a:gd name="connsiteX216" fmla="*/ 365706 w 536862"/>
              <a:gd name="connsiteY216" fmla="*/ 239977 h 605505"/>
              <a:gd name="connsiteX217" fmla="*/ 371387 w 536862"/>
              <a:gd name="connsiteY217" fmla="*/ 245693 h 605505"/>
              <a:gd name="connsiteX218" fmla="*/ 365706 w 536862"/>
              <a:gd name="connsiteY218" fmla="*/ 251409 h 605505"/>
              <a:gd name="connsiteX219" fmla="*/ 360025 w 536862"/>
              <a:gd name="connsiteY219" fmla="*/ 245693 h 605505"/>
              <a:gd name="connsiteX220" fmla="*/ 365706 w 536862"/>
              <a:gd name="connsiteY220" fmla="*/ 239977 h 605505"/>
              <a:gd name="connsiteX221" fmla="*/ 171333 w 536862"/>
              <a:gd name="connsiteY221" fmla="*/ 239977 h 605505"/>
              <a:gd name="connsiteX222" fmla="*/ 176978 w 536862"/>
              <a:gd name="connsiteY222" fmla="*/ 245693 h 605505"/>
              <a:gd name="connsiteX223" fmla="*/ 171333 w 536862"/>
              <a:gd name="connsiteY223" fmla="*/ 251409 h 605505"/>
              <a:gd name="connsiteX224" fmla="*/ 165688 w 536862"/>
              <a:gd name="connsiteY224" fmla="*/ 245693 h 605505"/>
              <a:gd name="connsiteX225" fmla="*/ 171333 w 536862"/>
              <a:gd name="connsiteY225" fmla="*/ 239977 h 605505"/>
              <a:gd name="connsiteX226" fmla="*/ 380560 w 536862"/>
              <a:gd name="connsiteY226" fmla="*/ 232497 h 605505"/>
              <a:gd name="connsiteX227" fmla="*/ 386276 w 536862"/>
              <a:gd name="connsiteY227" fmla="*/ 238142 h 605505"/>
              <a:gd name="connsiteX228" fmla="*/ 380560 w 536862"/>
              <a:gd name="connsiteY228" fmla="*/ 243787 h 605505"/>
              <a:gd name="connsiteX229" fmla="*/ 374844 w 536862"/>
              <a:gd name="connsiteY229" fmla="*/ 238142 h 605505"/>
              <a:gd name="connsiteX230" fmla="*/ 380560 w 536862"/>
              <a:gd name="connsiteY230" fmla="*/ 232497 h 605505"/>
              <a:gd name="connsiteX231" fmla="*/ 156479 w 536862"/>
              <a:gd name="connsiteY231" fmla="*/ 232497 h 605505"/>
              <a:gd name="connsiteX232" fmla="*/ 162160 w 536862"/>
              <a:gd name="connsiteY232" fmla="*/ 238142 h 605505"/>
              <a:gd name="connsiteX233" fmla="*/ 156479 w 536862"/>
              <a:gd name="connsiteY233" fmla="*/ 243787 h 605505"/>
              <a:gd name="connsiteX234" fmla="*/ 150798 w 536862"/>
              <a:gd name="connsiteY234" fmla="*/ 238142 h 605505"/>
              <a:gd name="connsiteX235" fmla="*/ 156479 w 536862"/>
              <a:gd name="connsiteY235" fmla="*/ 232497 h 605505"/>
              <a:gd name="connsiteX236" fmla="*/ 144285 w 536862"/>
              <a:gd name="connsiteY236" fmla="*/ 225516 h 605505"/>
              <a:gd name="connsiteX237" fmla="*/ 146794 w 536862"/>
              <a:gd name="connsiteY237" fmla="*/ 233212 h 605505"/>
              <a:gd name="connsiteX238" fmla="*/ 139083 w 536862"/>
              <a:gd name="connsiteY238" fmla="*/ 235622 h 605505"/>
              <a:gd name="connsiteX239" fmla="*/ 136667 w 536862"/>
              <a:gd name="connsiteY239" fmla="*/ 228020 h 605505"/>
              <a:gd name="connsiteX240" fmla="*/ 137225 w 536862"/>
              <a:gd name="connsiteY240" fmla="*/ 227000 h 605505"/>
              <a:gd name="connsiteX241" fmla="*/ 144285 w 536862"/>
              <a:gd name="connsiteY241" fmla="*/ 225516 h 605505"/>
              <a:gd name="connsiteX242" fmla="*/ 392671 w 536862"/>
              <a:gd name="connsiteY242" fmla="*/ 225490 h 605505"/>
              <a:gd name="connsiteX243" fmla="*/ 400384 w 536862"/>
              <a:gd name="connsiteY243" fmla="*/ 227994 h 605505"/>
              <a:gd name="connsiteX244" fmla="*/ 397875 w 536862"/>
              <a:gd name="connsiteY244" fmla="*/ 235599 h 605505"/>
              <a:gd name="connsiteX245" fmla="*/ 390162 w 536862"/>
              <a:gd name="connsiteY245" fmla="*/ 233188 h 605505"/>
              <a:gd name="connsiteX246" fmla="*/ 392671 w 536862"/>
              <a:gd name="connsiteY246" fmla="*/ 225490 h 605505"/>
              <a:gd name="connsiteX247" fmla="*/ 409986 w 536862"/>
              <a:gd name="connsiteY247" fmla="*/ 217396 h 605505"/>
              <a:gd name="connsiteX248" fmla="*/ 415702 w 536862"/>
              <a:gd name="connsiteY248" fmla="*/ 223077 h 605505"/>
              <a:gd name="connsiteX249" fmla="*/ 409986 w 536862"/>
              <a:gd name="connsiteY249" fmla="*/ 228758 h 605505"/>
              <a:gd name="connsiteX250" fmla="*/ 404270 w 536862"/>
              <a:gd name="connsiteY250" fmla="*/ 223077 h 605505"/>
              <a:gd name="connsiteX251" fmla="*/ 409986 w 536862"/>
              <a:gd name="connsiteY251" fmla="*/ 217396 h 605505"/>
              <a:gd name="connsiteX252" fmla="*/ 127018 w 536862"/>
              <a:gd name="connsiteY252" fmla="*/ 217396 h 605505"/>
              <a:gd name="connsiteX253" fmla="*/ 132734 w 536862"/>
              <a:gd name="connsiteY253" fmla="*/ 223077 h 605505"/>
              <a:gd name="connsiteX254" fmla="*/ 127018 w 536862"/>
              <a:gd name="connsiteY254" fmla="*/ 228758 h 605505"/>
              <a:gd name="connsiteX255" fmla="*/ 121302 w 536862"/>
              <a:gd name="connsiteY255" fmla="*/ 223077 h 605505"/>
              <a:gd name="connsiteX256" fmla="*/ 127018 w 536862"/>
              <a:gd name="connsiteY256" fmla="*/ 217396 h 605505"/>
              <a:gd name="connsiteX257" fmla="*/ 424875 w 536862"/>
              <a:gd name="connsiteY257" fmla="*/ 209916 h 605505"/>
              <a:gd name="connsiteX258" fmla="*/ 430591 w 536862"/>
              <a:gd name="connsiteY258" fmla="*/ 215632 h 605505"/>
              <a:gd name="connsiteX259" fmla="*/ 424875 w 536862"/>
              <a:gd name="connsiteY259" fmla="*/ 221348 h 605505"/>
              <a:gd name="connsiteX260" fmla="*/ 419159 w 536862"/>
              <a:gd name="connsiteY260" fmla="*/ 215632 h 605505"/>
              <a:gd name="connsiteX261" fmla="*/ 424875 w 536862"/>
              <a:gd name="connsiteY261" fmla="*/ 209916 h 605505"/>
              <a:gd name="connsiteX262" fmla="*/ 112129 w 536862"/>
              <a:gd name="connsiteY262" fmla="*/ 209916 h 605505"/>
              <a:gd name="connsiteX263" fmla="*/ 117845 w 536862"/>
              <a:gd name="connsiteY263" fmla="*/ 215632 h 605505"/>
              <a:gd name="connsiteX264" fmla="*/ 112129 w 536862"/>
              <a:gd name="connsiteY264" fmla="*/ 221348 h 605505"/>
              <a:gd name="connsiteX265" fmla="*/ 106413 w 536862"/>
              <a:gd name="connsiteY265" fmla="*/ 215632 h 605505"/>
              <a:gd name="connsiteX266" fmla="*/ 112129 w 536862"/>
              <a:gd name="connsiteY266" fmla="*/ 209916 h 605505"/>
              <a:gd name="connsiteX267" fmla="*/ 268502 w 536862"/>
              <a:gd name="connsiteY267" fmla="*/ 200319 h 605505"/>
              <a:gd name="connsiteX268" fmla="*/ 274218 w 536862"/>
              <a:gd name="connsiteY268" fmla="*/ 206000 h 605505"/>
              <a:gd name="connsiteX269" fmla="*/ 268502 w 536862"/>
              <a:gd name="connsiteY269" fmla="*/ 211681 h 605505"/>
              <a:gd name="connsiteX270" fmla="*/ 262786 w 536862"/>
              <a:gd name="connsiteY270" fmla="*/ 206000 h 605505"/>
              <a:gd name="connsiteX271" fmla="*/ 268502 w 536862"/>
              <a:gd name="connsiteY271" fmla="*/ 200319 h 605505"/>
              <a:gd name="connsiteX272" fmla="*/ 268502 w 536862"/>
              <a:gd name="connsiteY272" fmla="*/ 183736 h 605505"/>
              <a:gd name="connsiteX273" fmla="*/ 274218 w 536862"/>
              <a:gd name="connsiteY273" fmla="*/ 189417 h 605505"/>
              <a:gd name="connsiteX274" fmla="*/ 268502 w 536862"/>
              <a:gd name="connsiteY274" fmla="*/ 195098 h 605505"/>
              <a:gd name="connsiteX275" fmla="*/ 262786 w 536862"/>
              <a:gd name="connsiteY275" fmla="*/ 189417 h 605505"/>
              <a:gd name="connsiteX276" fmla="*/ 268502 w 536862"/>
              <a:gd name="connsiteY276" fmla="*/ 183736 h 605505"/>
              <a:gd name="connsiteX277" fmla="*/ 268548 w 536862"/>
              <a:gd name="connsiteY277" fmla="*/ 167224 h 605505"/>
              <a:gd name="connsiteX278" fmla="*/ 274218 w 536862"/>
              <a:gd name="connsiteY278" fmla="*/ 172869 h 605505"/>
              <a:gd name="connsiteX279" fmla="*/ 269664 w 536862"/>
              <a:gd name="connsiteY279" fmla="*/ 178421 h 605505"/>
              <a:gd name="connsiteX280" fmla="*/ 268548 w 536862"/>
              <a:gd name="connsiteY280" fmla="*/ 178514 h 605505"/>
              <a:gd name="connsiteX281" fmla="*/ 267433 w 536862"/>
              <a:gd name="connsiteY281" fmla="*/ 178421 h 605505"/>
              <a:gd name="connsiteX282" fmla="*/ 262786 w 536862"/>
              <a:gd name="connsiteY282" fmla="*/ 172869 h 605505"/>
              <a:gd name="connsiteX283" fmla="*/ 268548 w 536862"/>
              <a:gd name="connsiteY283" fmla="*/ 167224 h 605505"/>
              <a:gd name="connsiteX284" fmla="*/ 268502 w 536862"/>
              <a:gd name="connsiteY284" fmla="*/ 150641 h 605505"/>
              <a:gd name="connsiteX285" fmla="*/ 274218 w 536862"/>
              <a:gd name="connsiteY285" fmla="*/ 156322 h 605505"/>
              <a:gd name="connsiteX286" fmla="*/ 268502 w 536862"/>
              <a:gd name="connsiteY286" fmla="*/ 162003 h 605505"/>
              <a:gd name="connsiteX287" fmla="*/ 262786 w 536862"/>
              <a:gd name="connsiteY287" fmla="*/ 156322 h 605505"/>
              <a:gd name="connsiteX288" fmla="*/ 268502 w 536862"/>
              <a:gd name="connsiteY288" fmla="*/ 150641 h 605505"/>
              <a:gd name="connsiteX289" fmla="*/ 490051 w 536862"/>
              <a:gd name="connsiteY289" fmla="*/ 139956 h 605505"/>
              <a:gd name="connsiteX290" fmla="*/ 502589 w 536862"/>
              <a:gd name="connsiteY290" fmla="*/ 142552 h 605505"/>
              <a:gd name="connsiteX291" fmla="*/ 508627 w 536862"/>
              <a:gd name="connsiteY291" fmla="*/ 148300 h 605505"/>
              <a:gd name="connsiteX292" fmla="*/ 515314 w 536862"/>
              <a:gd name="connsiteY292" fmla="*/ 169438 h 605505"/>
              <a:gd name="connsiteX293" fmla="*/ 514478 w 536862"/>
              <a:gd name="connsiteY293" fmla="*/ 172590 h 605505"/>
              <a:gd name="connsiteX294" fmla="*/ 516614 w 536862"/>
              <a:gd name="connsiteY294" fmla="*/ 181491 h 605505"/>
              <a:gd name="connsiteX295" fmla="*/ 512249 w 536862"/>
              <a:gd name="connsiteY295" fmla="*/ 189093 h 605505"/>
              <a:gd name="connsiteX296" fmla="*/ 507791 w 536862"/>
              <a:gd name="connsiteY296" fmla="*/ 199477 h 605505"/>
              <a:gd name="connsiteX297" fmla="*/ 507791 w 536862"/>
              <a:gd name="connsiteY297" fmla="*/ 206616 h 605505"/>
              <a:gd name="connsiteX298" fmla="*/ 508255 w 536862"/>
              <a:gd name="connsiteY298" fmla="*/ 207357 h 605505"/>
              <a:gd name="connsiteX299" fmla="*/ 534168 w 536862"/>
              <a:gd name="connsiteY299" fmla="*/ 223397 h 605505"/>
              <a:gd name="connsiteX300" fmla="*/ 536862 w 536862"/>
              <a:gd name="connsiteY300" fmla="*/ 225993 h 605505"/>
              <a:gd name="connsiteX301" fmla="*/ 491537 w 536862"/>
              <a:gd name="connsiteY301" fmla="*/ 242588 h 605505"/>
              <a:gd name="connsiteX302" fmla="*/ 446397 w 536862"/>
              <a:gd name="connsiteY302" fmla="*/ 226178 h 605505"/>
              <a:gd name="connsiteX303" fmla="*/ 449091 w 536862"/>
              <a:gd name="connsiteY303" fmla="*/ 223582 h 605505"/>
              <a:gd name="connsiteX304" fmla="*/ 475004 w 536862"/>
              <a:gd name="connsiteY304" fmla="*/ 207450 h 605505"/>
              <a:gd name="connsiteX305" fmla="*/ 475468 w 536862"/>
              <a:gd name="connsiteY305" fmla="*/ 206708 h 605505"/>
              <a:gd name="connsiteX306" fmla="*/ 475468 w 536862"/>
              <a:gd name="connsiteY306" fmla="*/ 199662 h 605505"/>
              <a:gd name="connsiteX307" fmla="*/ 471010 w 536862"/>
              <a:gd name="connsiteY307" fmla="*/ 189186 h 605505"/>
              <a:gd name="connsiteX308" fmla="*/ 466645 w 536862"/>
              <a:gd name="connsiteY308" fmla="*/ 181676 h 605505"/>
              <a:gd name="connsiteX309" fmla="*/ 468781 w 536862"/>
              <a:gd name="connsiteY309" fmla="*/ 172776 h 605505"/>
              <a:gd name="connsiteX310" fmla="*/ 467945 w 536862"/>
              <a:gd name="connsiteY310" fmla="*/ 169531 h 605505"/>
              <a:gd name="connsiteX311" fmla="*/ 467945 w 536862"/>
              <a:gd name="connsiteY311" fmla="*/ 159147 h 605505"/>
              <a:gd name="connsiteX312" fmla="*/ 473982 w 536862"/>
              <a:gd name="connsiteY312" fmla="*/ 148485 h 605505"/>
              <a:gd name="connsiteX313" fmla="*/ 479648 w 536862"/>
              <a:gd name="connsiteY313" fmla="*/ 143849 h 605505"/>
              <a:gd name="connsiteX314" fmla="*/ 485128 w 536862"/>
              <a:gd name="connsiteY314" fmla="*/ 140975 h 605505"/>
              <a:gd name="connsiteX315" fmla="*/ 490051 w 536862"/>
              <a:gd name="connsiteY315" fmla="*/ 139956 h 605505"/>
              <a:gd name="connsiteX316" fmla="*/ 43664 w 536862"/>
              <a:gd name="connsiteY316" fmla="*/ 139956 h 605505"/>
              <a:gd name="connsiteX317" fmla="*/ 56206 w 536862"/>
              <a:gd name="connsiteY317" fmla="*/ 142552 h 605505"/>
              <a:gd name="connsiteX318" fmla="*/ 62245 w 536862"/>
              <a:gd name="connsiteY318" fmla="*/ 148300 h 605505"/>
              <a:gd name="connsiteX319" fmla="*/ 68934 w 536862"/>
              <a:gd name="connsiteY319" fmla="*/ 169438 h 605505"/>
              <a:gd name="connsiteX320" fmla="*/ 68097 w 536862"/>
              <a:gd name="connsiteY320" fmla="*/ 172590 h 605505"/>
              <a:gd name="connsiteX321" fmla="*/ 70234 w 536862"/>
              <a:gd name="connsiteY321" fmla="*/ 181491 h 605505"/>
              <a:gd name="connsiteX322" fmla="*/ 65868 w 536862"/>
              <a:gd name="connsiteY322" fmla="*/ 189093 h 605505"/>
              <a:gd name="connsiteX323" fmla="*/ 61408 w 536862"/>
              <a:gd name="connsiteY323" fmla="*/ 199477 h 605505"/>
              <a:gd name="connsiteX324" fmla="*/ 61408 w 536862"/>
              <a:gd name="connsiteY324" fmla="*/ 206616 h 605505"/>
              <a:gd name="connsiteX325" fmla="*/ 61873 w 536862"/>
              <a:gd name="connsiteY325" fmla="*/ 207357 h 605505"/>
              <a:gd name="connsiteX326" fmla="*/ 87793 w 536862"/>
              <a:gd name="connsiteY326" fmla="*/ 223397 h 605505"/>
              <a:gd name="connsiteX327" fmla="*/ 90394 w 536862"/>
              <a:gd name="connsiteY327" fmla="*/ 226178 h 605505"/>
              <a:gd name="connsiteX328" fmla="*/ 45151 w 536862"/>
              <a:gd name="connsiteY328" fmla="*/ 242588 h 605505"/>
              <a:gd name="connsiteX329" fmla="*/ 0 w 536862"/>
              <a:gd name="connsiteY329" fmla="*/ 226178 h 605505"/>
              <a:gd name="connsiteX330" fmla="*/ 2694 w 536862"/>
              <a:gd name="connsiteY330" fmla="*/ 223582 h 605505"/>
              <a:gd name="connsiteX331" fmla="*/ 28614 w 536862"/>
              <a:gd name="connsiteY331" fmla="*/ 207450 h 605505"/>
              <a:gd name="connsiteX332" fmla="*/ 29078 w 536862"/>
              <a:gd name="connsiteY332" fmla="*/ 206708 h 605505"/>
              <a:gd name="connsiteX333" fmla="*/ 29078 w 536862"/>
              <a:gd name="connsiteY333" fmla="*/ 199662 h 605505"/>
              <a:gd name="connsiteX334" fmla="*/ 24619 w 536862"/>
              <a:gd name="connsiteY334" fmla="*/ 189186 h 605505"/>
              <a:gd name="connsiteX335" fmla="*/ 20253 w 536862"/>
              <a:gd name="connsiteY335" fmla="*/ 181676 h 605505"/>
              <a:gd name="connsiteX336" fmla="*/ 22389 w 536862"/>
              <a:gd name="connsiteY336" fmla="*/ 172776 h 605505"/>
              <a:gd name="connsiteX337" fmla="*/ 21553 w 536862"/>
              <a:gd name="connsiteY337" fmla="*/ 169531 h 605505"/>
              <a:gd name="connsiteX338" fmla="*/ 21553 w 536862"/>
              <a:gd name="connsiteY338" fmla="*/ 159147 h 605505"/>
              <a:gd name="connsiteX339" fmla="*/ 27592 w 536862"/>
              <a:gd name="connsiteY339" fmla="*/ 148485 h 605505"/>
              <a:gd name="connsiteX340" fmla="*/ 33259 w 536862"/>
              <a:gd name="connsiteY340" fmla="*/ 143849 h 605505"/>
              <a:gd name="connsiteX341" fmla="*/ 38740 w 536862"/>
              <a:gd name="connsiteY341" fmla="*/ 140975 h 605505"/>
              <a:gd name="connsiteX342" fmla="*/ 43664 w 536862"/>
              <a:gd name="connsiteY342" fmla="*/ 139956 h 605505"/>
              <a:gd name="connsiteX343" fmla="*/ 268502 w 536862"/>
              <a:gd name="connsiteY343" fmla="*/ 134058 h 605505"/>
              <a:gd name="connsiteX344" fmla="*/ 274218 w 536862"/>
              <a:gd name="connsiteY344" fmla="*/ 139739 h 605505"/>
              <a:gd name="connsiteX345" fmla="*/ 268502 w 536862"/>
              <a:gd name="connsiteY345" fmla="*/ 145420 h 605505"/>
              <a:gd name="connsiteX346" fmla="*/ 262786 w 536862"/>
              <a:gd name="connsiteY346" fmla="*/ 139739 h 605505"/>
              <a:gd name="connsiteX347" fmla="*/ 268502 w 536862"/>
              <a:gd name="connsiteY347" fmla="*/ 134058 h 605505"/>
              <a:gd name="connsiteX348" fmla="*/ 268502 w 536862"/>
              <a:gd name="connsiteY348" fmla="*/ 117546 h 605505"/>
              <a:gd name="connsiteX349" fmla="*/ 274218 w 536862"/>
              <a:gd name="connsiteY349" fmla="*/ 123191 h 605505"/>
              <a:gd name="connsiteX350" fmla="*/ 268502 w 536862"/>
              <a:gd name="connsiteY350" fmla="*/ 128836 h 605505"/>
              <a:gd name="connsiteX351" fmla="*/ 262786 w 536862"/>
              <a:gd name="connsiteY351" fmla="*/ 123191 h 605505"/>
              <a:gd name="connsiteX352" fmla="*/ 268502 w 536862"/>
              <a:gd name="connsiteY352" fmla="*/ 117546 h 605505"/>
              <a:gd name="connsiteX353" fmla="*/ 266853 w 536862"/>
              <a:gd name="connsiteY353" fmla="*/ 94 h 605505"/>
              <a:gd name="connsiteX354" fmla="*/ 279391 w 536862"/>
              <a:gd name="connsiteY354" fmla="*/ 2690 h 605505"/>
              <a:gd name="connsiteX355" fmla="*/ 285429 w 536862"/>
              <a:gd name="connsiteY355" fmla="*/ 8344 h 605505"/>
              <a:gd name="connsiteX356" fmla="*/ 292116 w 536862"/>
              <a:gd name="connsiteY356" fmla="*/ 29477 h 605505"/>
              <a:gd name="connsiteX357" fmla="*/ 291280 w 536862"/>
              <a:gd name="connsiteY357" fmla="*/ 32721 h 605505"/>
              <a:gd name="connsiteX358" fmla="*/ 293416 w 536862"/>
              <a:gd name="connsiteY358" fmla="*/ 41619 h 605505"/>
              <a:gd name="connsiteX359" fmla="*/ 289051 w 536862"/>
              <a:gd name="connsiteY359" fmla="*/ 49127 h 605505"/>
              <a:gd name="connsiteX360" fmla="*/ 284593 w 536862"/>
              <a:gd name="connsiteY360" fmla="*/ 59508 h 605505"/>
              <a:gd name="connsiteX361" fmla="*/ 284593 w 536862"/>
              <a:gd name="connsiteY361" fmla="*/ 66737 h 605505"/>
              <a:gd name="connsiteX362" fmla="*/ 285057 w 536862"/>
              <a:gd name="connsiteY362" fmla="*/ 67479 h 605505"/>
              <a:gd name="connsiteX363" fmla="*/ 310970 w 536862"/>
              <a:gd name="connsiteY363" fmla="*/ 83514 h 605505"/>
              <a:gd name="connsiteX364" fmla="*/ 313664 w 536862"/>
              <a:gd name="connsiteY364" fmla="*/ 86109 h 605505"/>
              <a:gd name="connsiteX365" fmla="*/ 268339 w 536862"/>
              <a:gd name="connsiteY365" fmla="*/ 102422 h 605505"/>
              <a:gd name="connsiteX366" fmla="*/ 223199 w 536862"/>
              <a:gd name="connsiteY366" fmla="*/ 86016 h 605505"/>
              <a:gd name="connsiteX367" fmla="*/ 225893 w 536862"/>
              <a:gd name="connsiteY367" fmla="*/ 83421 h 605505"/>
              <a:gd name="connsiteX368" fmla="*/ 251806 w 536862"/>
              <a:gd name="connsiteY368" fmla="*/ 67293 h 605505"/>
              <a:gd name="connsiteX369" fmla="*/ 252270 w 536862"/>
              <a:gd name="connsiteY369" fmla="*/ 66552 h 605505"/>
              <a:gd name="connsiteX370" fmla="*/ 252270 w 536862"/>
              <a:gd name="connsiteY370" fmla="*/ 59786 h 605505"/>
              <a:gd name="connsiteX371" fmla="*/ 247812 w 536862"/>
              <a:gd name="connsiteY371" fmla="*/ 49312 h 605505"/>
              <a:gd name="connsiteX372" fmla="*/ 243447 w 536862"/>
              <a:gd name="connsiteY372" fmla="*/ 41711 h 605505"/>
              <a:gd name="connsiteX373" fmla="*/ 245583 w 536862"/>
              <a:gd name="connsiteY373" fmla="*/ 32813 h 605505"/>
              <a:gd name="connsiteX374" fmla="*/ 244747 w 536862"/>
              <a:gd name="connsiteY374" fmla="*/ 29662 h 605505"/>
              <a:gd name="connsiteX375" fmla="*/ 244747 w 536862"/>
              <a:gd name="connsiteY375" fmla="*/ 19281 h 605505"/>
              <a:gd name="connsiteX376" fmla="*/ 250784 w 536862"/>
              <a:gd name="connsiteY376" fmla="*/ 8622 h 605505"/>
              <a:gd name="connsiteX377" fmla="*/ 256450 w 536862"/>
              <a:gd name="connsiteY377" fmla="*/ 3895 h 605505"/>
              <a:gd name="connsiteX378" fmla="*/ 261930 w 536862"/>
              <a:gd name="connsiteY378" fmla="*/ 1114 h 605505"/>
              <a:gd name="connsiteX379" fmla="*/ 266853 w 536862"/>
              <a:gd name="connsiteY379" fmla="*/ 94 h 6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536862" h="605505">
                <a:moveTo>
                  <a:pt x="266863" y="502873"/>
                </a:moveTo>
                <a:cubicBezTo>
                  <a:pt x="272344" y="502409"/>
                  <a:pt x="276432" y="503707"/>
                  <a:pt x="279405" y="505469"/>
                </a:cubicBezTo>
                <a:cubicBezTo>
                  <a:pt x="283771" y="507972"/>
                  <a:pt x="285444" y="511124"/>
                  <a:pt x="285444" y="511124"/>
                </a:cubicBezTo>
                <a:cubicBezTo>
                  <a:pt x="285444" y="511124"/>
                  <a:pt x="295663" y="511773"/>
                  <a:pt x="292133" y="532262"/>
                </a:cubicBezTo>
                <a:cubicBezTo>
                  <a:pt x="291947" y="533282"/>
                  <a:pt x="291668" y="534395"/>
                  <a:pt x="291296" y="535507"/>
                </a:cubicBezTo>
                <a:cubicBezTo>
                  <a:pt x="293247" y="535415"/>
                  <a:pt x="295663" y="536527"/>
                  <a:pt x="293433" y="544408"/>
                </a:cubicBezTo>
                <a:cubicBezTo>
                  <a:pt x="291761" y="550249"/>
                  <a:pt x="290182" y="551825"/>
                  <a:pt x="289067" y="551917"/>
                </a:cubicBezTo>
                <a:cubicBezTo>
                  <a:pt x="288602" y="555255"/>
                  <a:pt x="287116" y="558963"/>
                  <a:pt x="284607" y="562301"/>
                </a:cubicBezTo>
                <a:lnTo>
                  <a:pt x="284607" y="569533"/>
                </a:lnTo>
                <a:cubicBezTo>
                  <a:pt x="284607" y="569718"/>
                  <a:pt x="284886" y="570089"/>
                  <a:pt x="285072" y="570274"/>
                </a:cubicBezTo>
                <a:cubicBezTo>
                  <a:pt x="287673" y="571480"/>
                  <a:pt x="299379" y="577320"/>
                  <a:pt x="310992" y="586314"/>
                </a:cubicBezTo>
                <a:cubicBezTo>
                  <a:pt x="312014" y="587055"/>
                  <a:pt x="312943" y="587890"/>
                  <a:pt x="313593" y="589002"/>
                </a:cubicBezTo>
                <a:cubicBezTo>
                  <a:pt x="301330" y="599293"/>
                  <a:pt x="285629" y="605505"/>
                  <a:pt x="268350" y="605505"/>
                </a:cubicBezTo>
                <a:cubicBezTo>
                  <a:pt x="251163" y="605505"/>
                  <a:pt x="235462" y="599293"/>
                  <a:pt x="223199" y="589002"/>
                </a:cubicBezTo>
                <a:cubicBezTo>
                  <a:pt x="224035" y="588075"/>
                  <a:pt x="224871" y="587148"/>
                  <a:pt x="225893" y="586406"/>
                </a:cubicBezTo>
                <a:cubicBezTo>
                  <a:pt x="237506" y="577506"/>
                  <a:pt x="249305" y="571572"/>
                  <a:pt x="251813" y="570367"/>
                </a:cubicBezTo>
                <a:cubicBezTo>
                  <a:pt x="252185" y="570274"/>
                  <a:pt x="252277" y="569996"/>
                  <a:pt x="252277" y="569625"/>
                </a:cubicBezTo>
                <a:lnTo>
                  <a:pt x="252277" y="562579"/>
                </a:lnTo>
                <a:cubicBezTo>
                  <a:pt x="249955" y="559242"/>
                  <a:pt x="248283" y="555440"/>
                  <a:pt x="247818" y="552103"/>
                </a:cubicBezTo>
                <a:cubicBezTo>
                  <a:pt x="246703" y="551917"/>
                  <a:pt x="245124" y="550341"/>
                  <a:pt x="243452" y="544500"/>
                </a:cubicBezTo>
                <a:cubicBezTo>
                  <a:pt x="241129" y="536620"/>
                  <a:pt x="243638" y="535415"/>
                  <a:pt x="245588" y="535600"/>
                </a:cubicBezTo>
                <a:cubicBezTo>
                  <a:pt x="245217" y="534487"/>
                  <a:pt x="244938" y="533560"/>
                  <a:pt x="244752" y="532448"/>
                </a:cubicBezTo>
                <a:cubicBezTo>
                  <a:pt x="244102" y="528739"/>
                  <a:pt x="243823" y="525402"/>
                  <a:pt x="244752" y="522064"/>
                </a:cubicBezTo>
                <a:cubicBezTo>
                  <a:pt x="245681" y="517707"/>
                  <a:pt x="248097" y="514091"/>
                  <a:pt x="250791" y="511402"/>
                </a:cubicBezTo>
                <a:cubicBezTo>
                  <a:pt x="252556" y="509548"/>
                  <a:pt x="254507" y="507972"/>
                  <a:pt x="256458" y="506674"/>
                </a:cubicBezTo>
                <a:cubicBezTo>
                  <a:pt x="258130" y="505469"/>
                  <a:pt x="259988" y="504449"/>
                  <a:pt x="261939" y="503892"/>
                </a:cubicBezTo>
                <a:cubicBezTo>
                  <a:pt x="263426" y="503243"/>
                  <a:pt x="265191" y="502965"/>
                  <a:pt x="266863" y="502873"/>
                </a:cubicBezTo>
                <a:close/>
                <a:moveTo>
                  <a:pt x="268502" y="474253"/>
                </a:moveTo>
                <a:cubicBezTo>
                  <a:pt x="271659" y="474253"/>
                  <a:pt x="274218" y="476780"/>
                  <a:pt x="274218" y="479898"/>
                </a:cubicBezTo>
                <a:cubicBezTo>
                  <a:pt x="274218" y="483016"/>
                  <a:pt x="271659" y="485543"/>
                  <a:pt x="268502" y="485543"/>
                </a:cubicBezTo>
                <a:cubicBezTo>
                  <a:pt x="265345" y="485543"/>
                  <a:pt x="262786" y="483016"/>
                  <a:pt x="262786" y="479898"/>
                </a:cubicBezTo>
                <a:cubicBezTo>
                  <a:pt x="262786" y="476780"/>
                  <a:pt x="265345" y="474253"/>
                  <a:pt x="268502" y="474253"/>
                </a:cubicBezTo>
                <a:close/>
                <a:moveTo>
                  <a:pt x="268502" y="457671"/>
                </a:moveTo>
                <a:cubicBezTo>
                  <a:pt x="271659" y="457671"/>
                  <a:pt x="274218" y="460214"/>
                  <a:pt x="274218" y="463352"/>
                </a:cubicBezTo>
                <a:cubicBezTo>
                  <a:pt x="274218" y="466490"/>
                  <a:pt x="271659" y="469033"/>
                  <a:pt x="268502" y="469033"/>
                </a:cubicBezTo>
                <a:cubicBezTo>
                  <a:pt x="265345" y="469033"/>
                  <a:pt x="262786" y="466490"/>
                  <a:pt x="262786" y="463352"/>
                </a:cubicBezTo>
                <a:cubicBezTo>
                  <a:pt x="262786" y="460214"/>
                  <a:pt x="265345" y="457671"/>
                  <a:pt x="268502" y="457671"/>
                </a:cubicBezTo>
                <a:close/>
                <a:moveTo>
                  <a:pt x="268548" y="440947"/>
                </a:moveTo>
                <a:cubicBezTo>
                  <a:pt x="271616" y="440947"/>
                  <a:pt x="274218" y="443549"/>
                  <a:pt x="274218" y="446617"/>
                </a:cubicBezTo>
                <a:cubicBezTo>
                  <a:pt x="274218" y="449777"/>
                  <a:pt x="271616" y="452379"/>
                  <a:pt x="268548" y="452379"/>
                </a:cubicBezTo>
                <a:cubicBezTo>
                  <a:pt x="265295" y="452379"/>
                  <a:pt x="262786" y="449870"/>
                  <a:pt x="262786" y="446617"/>
                </a:cubicBezTo>
                <a:cubicBezTo>
                  <a:pt x="262786" y="443549"/>
                  <a:pt x="265388" y="440947"/>
                  <a:pt x="268548" y="440947"/>
                </a:cubicBezTo>
                <a:close/>
                <a:moveTo>
                  <a:pt x="268502" y="424575"/>
                </a:moveTo>
                <a:cubicBezTo>
                  <a:pt x="271659" y="424575"/>
                  <a:pt x="274218" y="427102"/>
                  <a:pt x="274218" y="430220"/>
                </a:cubicBezTo>
                <a:cubicBezTo>
                  <a:pt x="274218" y="433338"/>
                  <a:pt x="271659" y="435865"/>
                  <a:pt x="268502" y="435865"/>
                </a:cubicBezTo>
                <a:cubicBezTo>
                  <a:pt x="265345" y="435865"/>
                  <a:pt x="262786" y="433338"/>
                  <a:pt x="262786" y="430220"/>
                </a:cubicBezTo>
                <a:cubicBezTo>
                  <a:pt x="262786" y="427102"/>
                  <a:pt x="265345" y="424575"/>
                  <a:pt x="268502" y="424575"/>
                </a:cubicBezTo>
                <a:close/>
                <a:moveTo>
                  <a:pt x="268502" y="407922"/>
                </a:moveTo>
                <a:cubicBezTo>
                  <a:pt x="271659" y="407922"/>
                  <a:pt x="274218" y="410481"/>
                  <a:pt x="274218" y="413638"/>
                </a:cubicBezTo>
                <a:cubicBezTo>
                  <a:pt x="274218" y="416795"/>
                  <a:pt x="271659" y="419354"/>
                  <a:pt x="268502" y="419354"/>
                </a:cubicBezTo>
                <a:cubicBezTo>
                  <a:pt x="265345" y="419354"/>
                  <a:pt x="262786" y="416795"/>
                  <a:pt x="262786" y="413638"/>
                </a:cubicBezTo>
                <a:cubicBezTo>
                  <a:pt x="262786" y="410481"/>
                  <a:pt x="265345" y="407922"/>
                  <a:pt x="268502" y="407922"/>
                </a:cubicBezTo>
                <a:close/>
                <a:moveTo>
                  <a:pt x="268548" y="391269"/>
                </a:moveTo>
                <a:cubicBezTo>
                  <a:pt x="271616" y="391269"/>
                  <a:pt x="274218" y="393871"/>
                  <a:pt x="274218" y="396939"/>
                </a:cubicBezTo>
                <a:cubicBezTo>
                  <a:pt x="274218" y="400099"/>
                  <a:pt x="271616" y="402701"/>
                  <a:pt x="268548" y="402701"/>
                </a:cubicBezTo>
                <a:cubicBezTo>
                  <a:pt x="265295" y="402701"/>
                  <a:pt x="262786" y="400192"/>
                  <a:pt x="262786" y="396939"/>
                </a:cubicBezTo>
                <a:cubicBezTo>
                  <a:pt x="262786" y="393871"/>
                  <a:pt x="265388" y="391269"/>
                  <a:pt x="268548" y="391269"/>
                </a:cubicBezTo>
                <a:close/>
                <a:moveTo>
                  <a:pt x="424875" y="381883"/>
                </a:moveTo>
                <a:cubicBezTo>
                  <a:pt x="428032" y="381883"/>
                  <a:pt x="430591" y="384426"/>
                  <a:pt x="430591" y="387564"/>
                </a:cubicBezTo>
                <a:cubicBezTo>
                  <a:pt x="430591" y="390702"/>
                  <a:pt x="428032" y="393245"/>
                  <a:pt x="424875" y="393245"/>
                </a:cubicBezTo>
                <a:cubicBezTo>
                  <a:pt x="421718" y="393245"/>
                  <a:pt x="419159" y="390702"/>
                  <a:pt x="419159" y="387564"/>
                </a:cubicBezTo>
                <a:cubicBezTo>
                  <a:pt x="419159" y="384426"/>
                  <a:pt x="421718" y="381883"/>
                  <a:pt x="424875" y="381883"/>
                </a:cubicBezTo>
                <a:close/>
                <a:moveTo>
                  <a:pt x="112129" y="381883"/>
                </a:moveTo>
                <a:cubicBezTo>
                  <a:pt x="115286" y="381883"/>
                  <a:pt x="117845" y="384426"/>
                  <a:pt x="117845" y="387564"/>
                </a:cubicBezTo>
                <a:cubicBezTo>
                  <a:pt x="117845" y="390702"/>
                  <a:pt x="115286" y="393245"/>
                  <a:pt x="112129" y="393245"/>
                </a:cubicBezTo>
                <a:cubicBezTo>
                  <a:pt x="108972" y="393245"/>
                  <a:pt x="106413" y="390702"/>
                  <a:pt x="106413" y="387564"/>
                </a:cubicBezTo>
                <a:cubicBezTo>
                  <a:pt x="106413" y="384426"/>
                  <a:pt x="108972" y="381883"/>
                  <a:pt x="112129" y="381883"/>
                </a:cubicBezTo>
                <a:close/>
                <a:moveTo>
                  <a:pt x="409986" y="374333"/>
                </a:moveTo>
                <a:cubicBezTo>
                  <a:pt x="413143" y="374333"/>
                  <a:pt x="415702" y="376876"/>
                  <a:pt x="415702" y="380014"/>
                </a:cubicBezTo>
                <a:cubicBezTo>
                  <a:pt x="415702" y="383152"/>
                  <a:pt x="413143" y="385695"/>
                  <a:pt x="409986" y="385695"/>
                </a:cubicBezTo>
                <a:cubicBezTo>
                  <a:pt x="406829" y="385695"/>
                  <a:pt x="404270" y="383152"/>
                  <a:pt x="404270" y="380014"/>
                </a:cubicBezTo>
                <a:cubicBezTo>
                  <a:pt x="404270" y="376876"/>
                  <a:pt x="406829" y="374333"/>
                  <a:pt x="409986" y="374333"/>
                </a:cubicBezTo>
                <a:close/>
                <a:moveTo>
                  <a:pt x="126877" y="374333"/>
                </a:moveTo>
                <a:cubicBezTo>
                  <a:pt x="130034" y="374333"/>
                  <a:pt x="132593" y="376876"/>
                  <a:pt x="132593" y="380014"/>
                </a:cubicBezTo>
                <a:cubicBezTo>
                  <a:pt x="132593" y="383152"/>
                  <a:pt x="130034" y="385695"/>
                  <a:pt x="126877" y="385695"/>
                </a:cubicBezTo>
                <a:cubicBezTo>
                  <a:pt x="123720" y="385695"/>
                  <a:pt x="121161" y="383152"/>
                  <a:pt x="121161" y="380014"/>
                </a:cubicBezTo>
                <a:cubicBezTo>
                  <a:pt x="121161" y="376876"/>
                  <a:pt x="123720" y="374333"/>
                  <a:pt x="126877" y="374333"/>
                </a:cubicBezTo>
                <a:close/>
                <a:moveTo>
                  <a:pt x="139099" y="367468"/>
                </a:moveTo>
                <a:cubicBezTo>
                  <a:pt x="141895" y="366077"/>
                  <a:pt x="145345" y="367097"/>
                  <a:pt x="146836" y="369878"/>
                </a:cubicBezTo>
                <a:cubicBezTo>
                  <a:pt x="148328" y="372753"/>
                  <a:pt x="147209" y="376183"/>
                  <a:pt x="144319" y="377574"/>
                </a:cubicBezTo>
                <a:cubicBezTo>
                  <a:pt x="141895" y="378779"/>
                  <a:pt x="138912" y="378223"/>
                  <a:pt x="137234" y="376090"/>
                </a:cubicBezTo>
                <a:cubicBezTo>
                  <a:pt x="137048" y="375719"/>
                  <a:pt x="136768" y="375441"/>
                  <a:pt x="136675" y="375070"/>
                </a:cubicBezTo>
                <a:lnTo>
                  <a:pt x="136302" y="373958"/>
                </a:lnTo>
                <a:cubicBezTo>
                  <a:pt x="135556" y="371362"/>
                  <a:pt x="136675" y="368673"/>
                  <a:pt x="139099" y="367468"/>
                </a:cubicBezTo>
                <a:close/>
                <a:moveTo>
                  <a:pt x="397888" y="367425"/>
                </a:moveTo>
                <a:cubicBezTo>
                  <a:pt x="400215" y="368728"/>
                  <a:pt x="401518" y="371520"/>
                  <a:pt x="400773" y="373940"/>
                </a:cubicBezTo>
                <a:cubicBezTo>
                  <a:pt x="400773" y="374312"/>
                  <a:pt x="400494" y="374684"/>
                  <a:pt x="400401" y="375056"/>
                </a:cubicBezTo>
                <a:cubicBezTo>
                  <a:pt x="400215" y="375429"/>
                  <a:pt x="400029" y="375801"/>
                  <a:pt x="399750" y="376080"/>
                </a:cubicBezTo>
                <a:cubicBezTo>
                  <a:pt x="397982" y="378034"/>
                  <a:pt x="395190" y="378779"/>
                  <a:pt x="392677" y="377569"/>
                </a:cubicBezTo>
                <a:cubicBezTo>
                  <a:pt x="389792" y="376080"/>
                  <a:pt x="388675" y="372730"/>
                  <a:pt x="390164" y="369845"/>
                </a:cubicBezTo>
                <a:cubicBezTo>
                  <a:pt x="391653" y="367053"/>
                  <a:pt x="395003" y="365936"/>
                  <a:pt x="397888" y="367425"/>
                </a:cubicBezTo>
                <a:close/>
                <a:moveTo>
                  <a:pt x="380418" y="359373"/>
                </a:moveTo>
                <a:cubicBezTo>
                  <a:pt x="383536" y="359373"/>
                  <a:pt x="386063" y="361932"/>
                  <a:pt x="386063" y="365089"/>
                </a:cubicBezTo>
                <a:cubicBezTo>
                  <a:pt x="386063" y="368246"/>
                  <a:pt x="383536" y="370805"/>
                  <a:pt x="380418" y="370805"/>
                </a:cubicBezTo>
                <a:cubicBezTo>
                  <a:pt x="377300" y="370805"/>
                  <a:pt x="374773" y="368246"/>
                  <a:pt x="374773" y="365089"/>
                </a:cubicBezTo>
                <a:cubicBezTo>
                  <a:pt x="374773" y="361932"/>
                  <a:pt x="377300" y="359373"/>
                  <a:pt x="380418" y="359373"/>
                </a:cubicBezTo>
                <a:close/>
                <a:moveTo>
                  <a:pt x="156479" y="359373"/>
                </a:moveTo>
                <a:cubicBezTo>
                  <a:pt x="159617" y="359373"/>
                  <a:pt x="162160" y="361932"/>
                  <a:pt x="162160" y="365089"/>
                </a:cubicBezTo>
                <a:cubicBezTo>
                  <a:pt x="162160" y="368246"/>
                  <a:pt x="159617" y="370805"/>
                  <a:pt x="156479" y="370805"/>
                </a:cubicBezTo>
                <a:cubicBezTo>
                  <a:pt x="153341" y="370805"/>
                  <a:pt x="150798" y="368246"/>
                  <a:pt x="150798" y="365089"/>
                </a:cubicBezTo>
                <a:cubicBezTo>
                  <a:pt x="150798" y="361932"/>
                  <a:pt x="153341" y="359373"/>
                  <a:pt x="156479" y="359373"/>
                </a:cubicBezTo>
                <a:close/>
                <a:moveTo>
                  <a:pt x="365706" y="351893"/>
                </a:moveTo>
                <a:cubicBezTo>
                  <a:pt x="368844" y="351893"/>
                  <a:pt x="371387" y="354420"/>
                  <a:pt x="371387" y="357538"/>
                </a:cubicBezTo>
                <a:cubicBezTo>
                  <a:pt x="371387" y="360656"/>
                  <a:pt x="368844" y="363183"/>
                  <a:pt x="365706" y="363183"/>
                </a:cubicBezTo>
                <a:cubicBezTo>
                  <a:pt x="362568" y="363183"/>
                  <a:pt x="360025" y="360656"/>
                  <a:pt x="360025" y="357538"/>
                </a:cubicBezTo>
                <a:cubicBezTo>
                  <a:pt x="360025" y="354420"/>
                  <a:pt x="362568" y="351893"/>
                  <a:pt x="365706" y="351893"/>
                </a:cubicBezTo>
                <a:close/>
                <a:moveTo>
                  <a:pt x="171333" y="351893"/>
                </a:moveTo>
                <a:cubicBezTo>
                  <a:pt x="174451" y="351893"/>
                  <a:pt x="176978" y="354420"/>
                  <a:pt x="176978" y="357538"/>
                </a:cubicBezTo>
                <a:cubicBezTo>
                  <a:pt x="176978" y="360656"/>
                  <a:pt x="174451" y="363183"/>
                  <a:pt x="171333" y="363183"/>
                </a:cubicBezTo>
                <a:cubicBezTo>
                  <a:pt x="168215" y="363183"/>
                  <a:pt x="165688" y="360656"/>
                  <a:pt x="165688" y="357538"/>
                </a:cubicBezTo>
                <a:cubicBezTo>
                  <a:pt x="165688" y="354420"/>
                  <a:pt x="168215" y="351893"/>
                  <a:pt x="171333" y="351893"/>
                </a:cubicBezTo>
                <a:close/>
                <a:moveTo>
                  <a:pt x="353404" y="344887"/>
                </a:moveTo>
                <a:cubicBezTo>
                  <a:pt x="356295" y="346371"/>
                  <a:pt x="357414" y="349710"/>
                  <a:pt x="355922" y="352585"/>
                </a:cubicBezTo>
                <a:cubicBezTo>
                  <a:pt x="354430" y="355367"/>
                  <a:pt x="351073" y="356480"/>
                  <a:pt x="348182" y="354996"/>
                </a:cubicBezTo>
                <a:cubicBezTo>
                  <a:pt x="345385" y="353512"/>
                  <a:pt x="344359" y="350173"/>
                  <a:pt x="345758" y="347391"/>
                </a:cubicBezTo>
                <a:cubicBezTo>
                  <a:pt x="347250" y="344609"/>
                  <a:pt x="350607" y="343496"/>
                  <a:pt x="353404" y="344887"/>
                </a:cubicBezTo>
                <a:close/>
                <a:moveTo>
                  <a:pt x="183500" y="344887"/>
                </a:moveTo>
                <a:cubicBezTo>
                  <a:pt x="186278" y="343496"/>
                  <a:pt x="189611" y="344609"/>
                  <a:pt x="191093" y="347391"/>
                </a:cubicBezTo>
                <a:cubicBezTo>
                  <a:pt x="192574" y="350173"/>
                  <a:pt x="191463" y="353698"/>
                  <a:pt x="188685" y="354996"/>
                </a:cubicBezTo>
                <a:cubicBezTo>
                  <a:pt x="185815" y="356480"/>
                  <a:pt x="182389" y="355367"/>
                  <a:pt x="181000" y="352585"/>
                </a:cubicBezTo>
                <a:cubicBezTo>
                  <a:pt x="179519" y="349710"/>
                  <a:pt x="180630" y="346371"/>
                  <a:pt x="183500" y="344887"/>
                </a:cubicBezTo>
                <a:close/>
                <a:moveTo>
                  <a:pt x="490261" y="334645"/>
                </a:moveTo>
                <a:cubicBezTo>
                  <a:pt x="495645" y="334181"/>
                  <a:pt x="499730" y="335572"/>
                  <a:pt x="502700" y="337241"/>
                </a:cubicBezTo>
                <a:cubicBezTo>
                  <a:pt x="507063" y="339744"/>
                  <a:pt x="508827" y="342989"/>
                  <a:pt x="508827" y="342989"/>
                </a:cubicBezTo>
                <a:cubicBezTo>
                  <a:pt x="508827" y="342989"/>
                  <a:pt x="518946" y="343545"/>
                  <a:pt x="515511" y="364127"/>
                </a:cubicBezTo>
                <a:cubicBezTo>
                  <a:pt x="515233" y="365054"/>
                  <a:pt x="514954" y="366167"/>
                  <a:pt x="514583" y="367279"/>
                </a:cubicBezTo>
                <a:cubicBezTo>
                  <a:pt x="516625" y="367187"/>
                  <a:pt x="518946" y="368299"/>
                  <a:pt x="516718" y="376180"/>
                </a:cubicBezTo>
                <a:cubicBezTo>
                  <a:pt x="515140" y="382021"/>
                  <a:pt x="513469" y="383597"/>
                  <a:pt x="512355" y="383782"/>
                </a:cubicBezTo>
                <a:cubicBezTo>
                  <a:pt x="511891" y="387120"/>
                  <a:pt x="510405" y="390828"/>
                  <a:pt x="507899" y="394166"/>
                </a:cubicBezTo>
                <a:lnTo>
                  <a:pt x="507899" y="401305"/>
                </a:lnTo>
                <a:cubicBezTo>
                  <a:pt x="507899" y="401583"/>
                  <a:pt x="508177" y="401954"/>
                  <a:pt x="508456" y="402046"/>
                </a:cubicBezTo>
                <a:cubicBezTo>
                  <a:pt x="511055" y="403252"/>
                  <a:pt x="522659" y="409092"/>
                  <a:pt x="534263" y="418086"/>
                </a:cubicBezTo>
                <a:cubicBezTo>
                  <a:pt x="535284" y="418827"/>
                  <a:pt x="536119" y="419754"/>
                  <a:pt x="536862" y="420867"/>
                </a:cubicBezTo>
                <a:cubicBezTo>
                  <a:pt x="524608" y="431065"/>
                  <a:pt x="508920" y="437277"/>
                  <a:pt x="491746" y="437277"/>
                </a:cubicBezTo>
                <a:cubicBezTo>
                  <a:pt x="474480" y="437277"/>
                  <a:pt x="458792" y="431065"/>
                  <a:pt x="446538" y="420867"/>
                </a:cubicBezTo>
                <a:cubicBezTo>
                  <a:pt x="447373" y="419847"/>
                  <a:pt x="448302" y="419013"/>
                  <a:pt x="449230" y="418271"/>
                </a:cubicBezTo>
                <a:cubicBezTo>
                  <a:pt x="460927" y="409371"/>
                  <a:pt x="472623" y="403437"/>
                  <a:pt x="475130" y="402139"/>
                </a:cubicBezTo>
                <a:cubicBezTo>
                  <a:pt x="475501" y="402046"/>
                  <a:pt x="475594" y="401768"/>
                  <a:pt x="475594" y="401397"/>
                </a:cubicBezTo>
                <a:lnTo>
                  <a:pt x="475594" y="394351"/>
                </a:lnTo>
                <a:cubicBezTo>
                  <a:pt x="473273" y="391014"/>
                  <a:pt x="471695" y="387212"/>
                  <a:pt x="471138" y="383875"/>
                </a:cubicBezTo>
                <a:cubicBezTo>
                  <a:pt x="470024" y="383782"/>
                  <a:pt x="468446" y="382113"/>
                  <a:pt x="466868" y="376365"/>
                </a:cubicBezTo>
                <a:cubicBezTo>
                  <a:pt x="464454" y="368392"/>
                  <a:pt x="466961" y="367187"/>
                  <a:pt x="468910" y="367465"/>
                </a:cubicBezTo>
                <a:cubicBezTo>
                  <a:pt x="468539" y="366352"/>
                  <a:pt x="468353" y="365332"/>
                  <a:pt x="468075" y="364220"/>
                </a:cubicBezTo>
                <a:cubicBezTo>
                  <a:pt x="467425" y="360511"/>
                  <a:pt x="467239" y="357174"/>
                  <a:pt x="468075" y="353836"/>
                </a:cubicBezTo>
                <a:cubicBezTo>
                  <a:pt x="469096" y="349479"/>
                  <a:pt x="471417" y="345955"/>
                  <a:pt x="474109" y="343174"/>
                </a:cubicBezTo>
                <a:cubicBezTo>
                  <a:pt x="475872" y="341320"/>
                  <a:pt x="477822" y="339744"/>
                  <a:pt x="479864" y="338538"/>
                </a:cubicBezTo>
                <a:cubicBezTo>
                  <a:pt x="481442" y="337241"/>
                  <a:pt x="483299" y="336313"/>
                  <a:pt x="485248" y="335664"/>
                </a:cubicBezTo>
                <a:cubicBezTo>
                  <a:pt x="486734" y="335015"/>
                  <a:pt x="488497" y="334830"/>
                  <a:pt x="490261" y="334645"/>
                </a:cubicBezTo>
                <a:close/>
                <a:moveTo>
                  <a:pt x="43664" y="334645"/>
                </a:moveTo>
                <a:cubicBezTo>
                  <a:pt x="49145" y="334181"/>
                  <a:pt x="53233" y="335572"/>
                  <a:pt x="56206" y="337241"/>
                </a:cubicBezTo>
                <a:cubicBezTo>
                  <a:pt x="60572" y="339744"/>
                  <a:pt x="62245" y="342989"/>
                  <a:pt x="62245" y="342989"/>
                </a:cubicBezTo>
                <a:cubicBezTo>
                  <a:pt x="62245" y="342989"/>
                  <a:pt x="72464" y="343545"/>
                  <a:pt x="68934" y="364127"/>
                </a:cubicBezTo>
                <a:cubicBezTo>
                  <a:pt x="68748" y="365054"/>
                  <a:pt x="68469" y="366167"/>
                  <a:pt x="68097" y="367279"/>
                </a:cubicBezTo>
                <a:cubicBezTo>
                  <a:pt x="70048" y="367187"/>
                  <a:pt x="72464" y="368299"/>
                  <a:pt x="70234" y="376180"/>
                </a:cubicBezTo>
                <a:cubicBezTo>
                  <a:pt x="68562" y="382021"/>
                  <a:pt x="66983" y="383597"/>
                  <a:pt x="65868" y="383782"/>
                </a:cubicBezTo>
                <a:cubicBezTo>
                  <a:pt x="65403" y="387120"/>
                  <a:pt x="63917" y="390828"/>
                  <a:pt x="61408" y="394166"/>
                </a:cubicBezTo>
                <a:lnTo>
                  <a:pt x="61408" y="401305"/>
                </a:lnTo>
                <a:cubicBezTo>
                  <a:pt x="61408" y="401583"/>
                  <a:pt x="61687" y="401954"/>
                  <a:pt x="61873" y="402046"/>
                </a:cubicBezTo>
                <a:cubicBezTo>
                  <a:pt x="64474" y="403252"/>
                  <a:pt x="76180" y="409092"/>
                  <a:pt x="87793" y="418086"/>
                </a:cubicBezTo>
                <a:cubicBezTo>
                  <a:pt x="88815" y="418827"/>
                  <a:pt x="89651" y="419754"/>
                  <a:pt x="90394" y="420867"/>
                </a:cubicBezTo>
                <a:cubicBezTo>
                  <a:pt x="78131" y="431065"/>
                  <a:pt x="62430" y="437277"/>
                  <a:pt x="45151" y="437277"/>
                </a:cubicBezTo>
                <a:cubicBezTo>
                  <a:pt x="27964" y="437277"/>
                  <a:pt x="12263" y="431065"/>
                  <a:pt x="0" y="420867"/>
                </a:cubicBezTo>
                <a:cubicBezTo>
                  <a:pt x="836" y="419847"/>
                  <a:pt x="1672" y="419013"/>
                  <a:pt x="2694" y="418271"/>
                </a:cubicBezTo>
                <a:cubicBezTo>
                  <a:pt x="14307" y="409371"/>
                  <a:pt x="26106" y="403437"/>
                  <a:pt x="28614" y="402139"/>
                </a:cubicBezTo>
                <a:cubicBezTo>
                  <a:pt x="28986" y="402046"/>
                  <a:pt x="29078" y="401768"/>
                  <a:pt x="29078" y="401397"/>
                </a:cubicBezTo>
                <a:lnTo>
                  <a:pt x="29078" y="394351"/>
                </a:lnTo>
                <a:cubicBezTo>
                  <a:pt x="26756" y="391014"/>
                  <a:pt x="25084" y="387212"/>
                  <a:pt x="24619" y="383875"/>
                </a:cubicBezTo>
                <a:cubicBezTo>
                  <a:pt x="23504" y="383782"/>
                  <a:pt x="21925" y="382113"/>
                  <a:pt x="20253" y="376365"/>
                </a:cubicBezTo>
                <a:cubicBezTo>
                  <a:pt x="17930" y="368392"/>
                  <a:pt x="20439" y="367187"/>
                  <a:pt x="22389" y="367465"/>
                </a:cubicBezTo>
                <a:cubicBezTo>
                  <a:pt x="22018" y="366352"/>
                  <a:pt x="21739" y="365332"/>
                  <a:pt x="21553" y="364220"/>
                </a:cubicBezTo>
                <a:cubicBezTo>
                  <a:pt x="20903" y="360511"/>
                  <a:pt x="20624" y="357174"/>
                  <a:pt x="21553" y="353836"/>
                </a:cubicBezTo>
                <a:cubicBezTo>
                  <a:pt x="22482" y="349479"/>
                  <a:pt x="24898" y="345955"/>
                  <a:pt x="27592" y="343174"/>
                </a:cubicBezTo>
                <a:cubicBezTo>
                  <a:pt x="29357" y="341320"/>
                  <a:pt x="31308" y="339744"/>
                  <a:pt x="33259" y="338538"/>
                </a:cubicBezTo>
                <a:cubicBezTo>
                  <a:pt x="34931" y="337241"/>
                  <a:pt x="36789" y="336313"/>
                  <a:pt x="38740" y="335664"/>
                </a:cubicBezTo>
                <a:cubicBezTo>
                  <a:pt x="40227" y="335015"/>
                  <a:pt x="41992" y="334830"/>
                  <a:pt x="43664" y="334645"/>
                </a:cubicBezTo>
                <a:close/>
                <a:moveTo>
                  <a:pt x="267434" y="278929"/>
                </a:moveTo>
                <a:lnTo>
                  <a:pt x="268362" y="278929"/>
                </a:lnTo>
                <a:cubicBezTo>
                  <a:pt x="280989" y="278929"/>
                  <a:pt x="291201" y="288935"/>
                  <a:pt x="291294" y="301534"/>
                </a:cubicBezTo>
                <a:cubicBezTo>
                  <a:pt x="291294" y="314041"/>
                  <a:pt x="281174" y="324139"/>
                  <a:pt x="268641" y="324139"/>
                </a:cubicBezTo>
                <a:cubicBezTo>
                  <a:pt x="255922" y="324232"/>
                  <a:pt x="245709" y="314134"/>
                  <a:pt x="245709" y="301534"/>
                </a:cubicBezTo>
                <a:lnTo>
                  <a:pt x="245709" y="300422"/>
                </a:lnTo>
                <a:cubicBezTo>
                  <a:pt x="247752" y="301164"/>
                  <a:pt x="249701" y="301534"/>
                  <a:pt x="251929" y="301534"/>
                </a:cubicBezTo>
                <a:cubicBezTo>
                  <a:pt x="261121" y="301534"/>
                  <a:pt x="268548" y="294123"/>
                  <a:pt x="268548" y="284951"/>
                </a:cubicBezTo>
                <a:cubicBezTo>
                  <a:pt x="268548" y="282913"/>
                  <a:pt x="268177" y="280782"/>
                  <a:pt x="267434" y="278929"/>
                </a:cubicBezTo>
                <a:close/>
                <a:moveTo>
                  <a:pt x="268538" y="261837"/>
                </a:moveTo>
                <a:cubicBezTo>
                  <a:pt x="246624" y="261837"/>
                  <a:pt x="228796" y="279635"/>
                  <a:pt x="228796" y="301511"/>
                </a:cubicBezTo>
                <a:cubicBezTo>
                  <a:pt x="228796" y="323388"/>
                  <a:pt x="246624" y="341186"/>
                  <a:pt x="268538" y="341186"/>
                </a:cubicBezTo>
                <a:cubicBezTo>
                  <a:pt x="290452" y="341186"/>
                  <a:pt x="308281" y="323481"/>
                  <a:pt x="308281" y="301511"/>
                </a:cubicBezTo>
                <a:cubicBezTo>
                  <a:pt x="308281" y="279635"/>
                  <a:pt x="290452" y="261837"/>
                  <a:pt x="268538" y="261837"/>
                </a:cubicBezTo>
                <a:close/>
                <a:moveTo>
                  <a:pt x="348362" y="248028"/>
                </a:moveTo>
                <a:cubicBezTo>
                  <a:pt x="351154" y="246539"/>
                  <a:pt x="354691" y="247656"/>
                  <a:pt x="355995" y="250449"/>
                </a:cubicBezTo>
                <a:cubicBezTo>
                  <a:pt x="357484" y="253334"/>
                  <a:pt x="356367" y="256685"/>
                  <a:pt x="353574" y="258175"/>
                </a:cubicBezTo>
                <a:cubicBezTo>
                  <a:pt x="350689" y="259664"/>
                  <a:pt x="347245" y="258547"/>
                  <a:pt x="345848" y="255661"/>
                </a:cubicBezTo>
                <a:cubicBezTo>
                  <a:pt x="344359" y="252869"/>
                  <a:pt x="345476" y="249332"/>
                  <a:pt x="348362" y="248028"/>
                </a:cubicBezTo>
                <a:close/>
                <a:moveTo>
                  <a:pt x="188693" y="248023"/>
                </a:moveTo>
                <a:cubicBezTo>
                  <a:pt x="191480" y="249507"/>
                  <a:pt x="192502" y="252846"/>
                  <a:pt x="191109" y="255628"/>
                </a:cubicBezTo>
                <a:cubicBezTo>
                  <a:pt x="189622" y="258410"/>
                  <a:pt x="186278" y="259523"/>
                  <a:pt x="183491" y="258132"/>
                </a:cubicBezTo>
                <a:cubicBezTo>
                  <a:pt x="180704" y="256741"/>
                  <a:pt x="179589" y="253309"/>
                  <a:pt x="180982" y="250434"/>
                </a:cubicBezTo>
                <a:cubicBezTo>
                  <a:pt x="182469" y="247652"/>
                  <a:pt x="185813" y="246539"/>
                  <a:pt x="188693" y="248023"/>
                </a:cubicBezTo>
                <a:close/>
                <a:moveTo>
                  <a:pt x="268631" y="243575"/>
                </a:moveTo>
                <a:cubicBezTo>
                  <a:pt x="276152" y="243575"/>
                  <a:pt x="283581" y="244873"/>
                  <a:pt x="290917" y="247468"/>
                </a:cubicBezTo>
                <a:cubicBezTo>
                  <a:pt x="304381" y="252196"/>
                  <a:pt x="316452" y="259519"/>
                  <a:pt x="327781" y="267862"/>
                </a:cubicBezTo>
                <a:cubicBezTo>
                  <a:pt x="341152" y="277873"/>
                  <a:pt x="357773" y="294559"/>
                  <a:pt x="357773" y="294559"/>
                </a:cubicBezTo>
                <a:cubicBezTo>
                  <a:pt x="361580" y="298452"/>
                  <a:pt x="361859" y="304941"/>
                  <a:pt x="358609" y="309020"/>
                </a:cubicBezTo>
                <a:cubicBezTo>
                  <a:pt x="358609" y="309020"/>
                  <a:pt x="356938" y="310874"/>
                  <a:pt x="352573" y="315323"/>
                </a:cubicBezTo>
                <a:cubicBezTo>
                  <a:pt x="340038" y="328116"/>
                  <a:pt x="326481" y="339240"/>
                  <a:pt x="310695" y="347768"/>
                </a:cubicBezTo>
                <a:cubicBezTo>
                  <a:pt x="298624" y="354442"/>
                  <a:pt x="285810" y="358984"/>
                  <a:pt x="271881" y="359633"/>
                </a:cubicBezTo>
                <a:cubicBezTo>
                  <a:pt x="270860" y="359726"/>
                  <a:pt x="269838" y="359726"/>
                  <a:pt x="268910" y="359726"/>
                </a:cubicBezTo>
                <a:cubicBezTo>
                  <a:pt x="267888" y="359726"/>
                  <a:pt x="266867" y="359633"/>
                  <a:pt x="265938" y="359633"/>
                </a:cubicBezTo>
                <a:cubicBezTo>
                  <a:pt x="252010" y="358984"/>
                  <a:pt x="239196" y="354442"/>
                  <a:pt x="227031" y="347768"/>
                </a:cubicBezTo>
                <a:cubicBezTo>
                  <a:pt x="211339" y="339240"/>
                  <a:pt x="197689" y="328116"/>
                  <a:pt x="185153" y="315323"/>
                </a:cubicBezTo>
                <a:cubicBezTo>
                  <a:pt x="180882" y="310874"/>
                  <a:pt x="179117" y="309020"/>
                  <a:pt x="179117" y="309020"/>
                </a:cubicBezTo>
                <a:cubicBezTo>
                  <a:pt x="175496" y="304941"/>
                  <a:pt x="175682" y="298452"/>
                  <a:pt x="179489" y="294559"/>
                </a:cubicBezTo>
                <a:cubicBezTo>
                  <a:pt x="179489" y="294559"/>
                  <a:pt x="195924" y="277873"/>
                  <a:pt x="209481" y="267862"/>
                </a:cubicBezTo>
                <a:cubicBezTo>
                  <a:pt x="220810" y="259519"/>
                  <a:pt x="232881" y="252196"/>
                  <a:pt x="246346" y="247468"/>
                </a:cubicBezTo>
                <a:cubicBezTo>
                  <a:pt x="253681" y="245058"/>
                  <a:pt x="261110" y="243575"/>
                  <a:pt x="268631" y="243575"/>
                </a:cubicBezTo>
                <a:close/>
                <a:moveTo>
                  <a:pt x="365706" y="239977"/>
                </a:moveTo>
                <a:cubicBezTo>
                  <a:pt x="368844" y="239977"/>
                  <a:pt x="371387" y="242536"/>
                  <a:pt x="371387" y="245693"/>
                </a:cubicBezTo>
                <a:cubicBezTo>
                  <a:pt x="371387" y="248850"/>
                  <a:pt x="368844" y="251409"/>
                  <a:pt x="365706" y="251409"/>
                </a:cubicBezTo>
                <a:cubicBezTo>
                  <a:pt x="362568" y="251409"/>
                  <a:pt x="360025" y="248850"/>
                  <a:pt x="360025" y="245693"/>
                </a:cubicBezTo>
                <a:cubicBezTo>
                  <a:pt x="360025" y="242536"/>
                  <a:pt x="362568" y="239977"/>
                  <a:pt x="365706" y="239977"/>
                </a:cubicBezTo>
                <a:close/>
                <a:moveTo>
                  <a:pt x="171333" y="239977"/>
                </a:moveTo>
                <a:cubicBezTo>
                  <a:pt x="174451" y="239977"/>
                  <a:pt x="176978" y="242536"/>
                  <a:pt x="176978" y="245693"/>
                </a:cubicBezTo>
                <a:cubicBezTo>
                  <a:pt x="176978" y="248850"/>
                  <a:pt x="174451" y="251409"/>
                  <a:pt x="171333" y="251409"/>
                </a:cubicBezTo>
                <a:cubicBezTo>
                  <a:pt x="168215" y="251409"/>
                  <a:pt x="165688" y="248850"/>
                  <a:pt x="165688" y="245693"/>
                </a:cubicBezTo>
                <a:cubicBezTo>
                  <a:pt x="165688" y="242536"/>
                  <a:pt x="168215" y="239977"/>
                  <a:pt x="171333" y="239977"/>
                </a:cubicBezTo>
                <a:close/>
                <a:moveTo>
                  <a:pt x="380560" y="232497"/>
                </a:moveTo>
                <a:cubicBezTo>
                  <a:pt x="383717" y="232497"/>
                  <a:pt x="386276" y="235024"/>
                  <a:pt x="386276" y="238142"/>
                </a:cubicBezTo>
                <a:cubicBezTo>
                  <a:pt x="386276" y="241260"/>
                  <a:pt x="383717" y="243787"/>
                  <a:pt x="380560" y="243787"/>
                </a:cubicBezTo>
                <a:cubicBezTo>
                  <a:pt x="377403" y="243787"/>
                  <a:pt x="374844" y="241260"/>
                  <a:pt x="374844" y="238142"/>
                </a:cubicBezTo>
                <a:cubicBezTo>
                  <a:pt x="374844" y="235024"/>
                  <a:pt x="377403" y="232497"/>
                  <a:pt x="380560" y="232497"/>
                </a:cubicBezTo>
                <a:close/>
                <a:moveTo>
                  <a:pt x="156479" y="232497"/>
                </a:moveTo>
                <a:cubicBezTo>
                  <a:pt x="159617" y="232497"/>
                  <a:pt x="162160" y="235024"/>
                  <a:pt x="162160" y="238142"/>
                </a:cubicBezTo>
                <a:cubicBezTo>
                  <a:pt x="162160" y="241260"/>
                  <a:pt x="159617" y="243787"/>
                  <a:pt x="156479" y="243787"/>
                </a:cubicBezTo>
                <a:cubicBezTo>
                  <a:pt x="153341" y="243787"/>
                  <a:pt x="150798" y="241260"/>
                  <a:pt x="150798" y="238142"/>
                </a:cubicBezTo>
                <a:cubicBezTo>
                  <a:pt x="150798" y="235024"/>
                  <a:pt x="153341" y="232497"/>
                  <a:pt x="156479" y="232497"/>
                </a:cubicBezTo>
                <a:close/>
                <a:moveTo>
                  <a:pt x="144285" y="225516"/>
                </a:moveTo>
                <a:cubicBezTo>
                  <a:pt x="147072" y="227000"/>
                  <a:pt x="148187" y="230337"/>
                  <a:pt x="146794" y="233212"/>
                </a:cubicBezTo>
                <a:cubicBezTo>
                  <a:pt x="145307" y="235900"/>
                  <a:pt x="141963" y="237013"/>
                  <a:pt x="139083" y="235622"/>
                </a:cubicBezTo>
                <a:cubicBezTo>
                  <a:pt x="136296" y="234139"/>
                  <a:pt x="135274" y="230801"/>
                  <a:pt x="136667" y="228020"/>
                </a:cubicBezTo>
                <a:cubicBezTo>
                  <a:pt x="136760" y="227649"/>
                  <a:pt x="137039" y="227278"/>
                  <a:pt x="137225" y="227000"/>
                </a:cubicBezTo>
                <a:cubicBezTo>
                  <a:pt x="138990" y="225053"/>
                  <a:pt x="141870" y="224311"/>
                  <a:pt x="144285" y="225516"/>
                </a:cubicBezTo>
                <a:close/>
                <a:moveTo>
                  <a:pt x="392671" y="225490"/>
                </a:moveTo>
                <a:cubicBezTo>
                  <a:pt x="395552" y="224099"/>
                  <a:pt x="398897" y="225212"/>
                  <a:pt x="400384" y="227994"/>
                </a:cubicBezTo>
                <a:cubicBezTo>
                  <a:pt x="401871" y="230776"/>
                  <a:pt x="400756" y="234301"/>
                  <a:pt x="397875" y="235599"/>
                </a:cubicBezTo>
                <a:cubicBezTo>
                  <a:pt x="394994" y="237083"/>
                  <a:pt x="391556" y="235970"/>
                  <a:pt x="390162" y="233188"/>
                </a:cubicBezTo>
                <a:cubicBezTo>
                  <a:pt x="388675" y="230313"/>
                  <a:pt x="389790" y="226974"/>
                  <a:pt x="392671" y="225490"/>
                </a:cubicBezTo>
                <a:close/>
                <a:moveTo>
                  <a:pt x="409986" y="217396"/>
                </a:moveTo>
                <a:cubicBezTo>
                  <a:pt x="413143" y="217396"/>
                  <a:pt x="415702" y="219939"/>
                  <a:pt x="415702" y="223077"/>
                </a:cubicBezTo>
                <a:cubicBezTo>
                  <a:pt x="415702" y="226215"/>
                  <a:pt x="413143" y="228758"/>
                  <a:pt x="409986" y="228758"/>
                </a:cubicBezTo>
                <a:cubicBezTo>
                  <a:pt x="406829" y="228758"/>
                  <a:pt x="404270" y="226215"/>
                  <a:pt x="404270" y="223077"/>
                </a:cubicBezTo>
                <a:cubicBezTo>
                  <a:pt x="404270" y="219939"/>
                  <a:pt x="406829" y="217396"/>
                  <a:pt x="409986" y="217396"/>
                </a:cubicBezTo>
                <a:close/>
                <a:moveTo>
                  <a:pt x="127018" y="217396"/>
                </a:moveTo>
                <a:cubicBezTo>
                  <a:pt x="130175" y="217396"/>
                  <a:pt x="132734" y="219939"/>
                  <a:pt x="132734" y="223077"/>
                </a:cubicBezTo>
                <a:cubicBezTo>
                  <a:pt x="132734" y="226215"/>
                  <a:pt x="130175" y="228758"/>
                  <a:pt x="127018" y="228758"/>
                </a:cubicBezTo>
                <a:cubicBezTo>
                  <a:pt x="123861" y="228758"/>
                  <a:pt x="121302" y="226215"/>
                  <a:pt x="121302" y="223077"/>
                </a:cubicBezTo>
                <a:cubicBezTo>
                  <a:pt x="121302" y="219939"/>
                  <a:pt x="123861" y="217396"/>
                  <a:pt x="127018" y="217396"/>
                </a:cubicBezTo>
                <a:close/>
                <a:moveTo>
                  <a:pt x="424875" y="209916"/>
                </a:moveTo>
                <a:cubicBezTo>
                  <a:pt x="428032" y="209916"/>
                  <a:pt x="430591" y="212475"/>
                  <a:pt x="430591" y="215632"/>
                </a:cubicBezTo>
                <a:cubicBezTo>
                  <a:pt x="430591" y="218789"/>
                  <a:pt x="428032" y="221348"/>
                  <a:pt x="424875" y="221348"/>
                </a:cubicBezTo>
                <a:cubicBezTo>
                  <a:pt x="421718" y="221348"/>
                  <a:pt x="419159" y="218789"/>
                  <a:pt x="419159" y="215632"/>
                </a:cubicBezTo>
                <a:cubicBezTo>
                  <a:pt x="419159" y="212475"/>
                  <a:pt x="421718" y="209916"/>
                  <a:pt x="424875" y="209916"/>
                </a:cubicBezTo>
                <a:close/>
                <a:moveTo>
                  <a:pt x="112129" y="209916"/>
                </a:moveTo>
                <a:cubicBezTo>
                  <a:pt x="115286" y="209916"/>
                  <a:pt x="117845" y="212475"/>
                  <a:pt x="117845" y="215632"/>
                </a:cubicBezTo>
                <a:cubicBezTo>
                  <a:pt x="117845" y="218789"/>
                  <a:pt x="115286" y="221348"/>
                  <a:pt x="112129" y="221348"/>
                </a:cubicBezTo>
                <a:cubicBezTo>
                  <a:pt x="108972" y="221348"/>
                  <a:pt x="106413" y="218789"/>
                  <a:pt x="106413" y="215632"/>
                </a:cubicBezTo>
                <a:cubicBezTo>
                  <a:pt x="106413" y="212475"/>
                  <a:pt x="108972" y="209916"/>
                  <a:pt x="112129" y="209916"/>
                </a:cubicBezTo>
                <a:close/>
                <a:moveTo>
                  <a:pt x="268502" y="200319"/>
                </a:moveTo>
                <a:cubicBezTo>
                  <a:pt x="271659" y="200319"/>
                  <a:pt x="274218" y="202862"/>
                  <a:pt x="274218" y="206000"/>
                </a:cubicBezTo>
                <a:cubicBezTo>
                  <a:pt x="274218" y="209138"/>
                  <a:pt x="271659" y="211681"/>
                  <a:pt x="268502" y="211681"/>
                </a:cubicBezTo>
                <a:cubicBezTo>
                  <a:pt x="265345" y="211681"/>
                  <a:pt x="262786" y="209138"/>
                  <a:pt x="262786" y="206000"/>
                </a:cubicBezTo>
                <a:cubicBezTo>
                  <a:pt x="262786" y="202862"/>
                  <a:pt x="265345" y="200319"/>
                  <a:pt x="268502" y="200319"/>
                </a:cubicBezTo>
                <a:close/>
                <a:moveTo>
                  <a:pt x="268502" y="183736"/>
                </a:moveTo>
                <a:cubicBezTo>
                  <a:pt x="271659" y="183736"/>
                  <a:pt x="274218" y="186279"/>
                  <a:pt x="274218" y="189417"/>
                </a:cubicBezTo>
                <a:cubicBezTo>
                  <a:pt x="274218" y="192555"/>
                  <a:pt x="271659" y="195098"/>
                  <a:pt x="268502" y="195098"/>
                </a:cubicBezTo>
                <a:cubicBezTo>
                  <a:pt x="265345" y="195098"/>
                  <a:pt x="262786" y="192555"/>
                  <a:pt x="262786" y="189417"/>
                </a:cubicBezTo>
                <a:cubicBezTo>
                  <a:pt x="262786" y="186279"/>
                  <a:pt x="265345" y="183736"/>
                  <a:pt x="268502" y="183736"/>
                </a:cubicBezTo>
                <a:close/>
                <a:moveTo>
                  <a:pt x="268548" y="167224"/>
                </a:moveTo>
                <a:cubicBezTo>
                  <a:pt x="271616" y="167224"/>
                  <a:pt x="274218" y="169815"/>
                  <a:pt x="274218" y="172869"/>
                </a:cubicBezTo>
                <a:cubicBezTo>
                  <a:pt x="274218" y="175553"/>
                  <a:pt x="272266" y="177959"/>
                  <a:pt x="269664" y="178421"/>
                </a:cubicBezTo>
                <a:cubicBezTo>
                  <a:pt x="269292" y="178514"/>
                  <a:pt x="268920" y="178514"/>
                  <a:pt x="268548" y="178514"/>
                </a:cubicBezTo>
                <a:cubicBezTo>
                  <a:pt x="268177" y="178514"/>
                  <a:pt x="267805" y="178514"/>
                  <a:pt x="267433" y="178421"/>
                </a:cubicBezTo>
                <a:cubicBezTo>
                  <a:pt x="264831" y="177959"/>
                  <a:pt x="262786" y="175553"/>
                  <a:pt x="262786" y="172869"/>
                </a:cubicBezTo>
                <a:cubicBezTo>
                  <a:pt x="262786" y="169815"/>
                  <a:pt x="265388" y="167224"/>
                  <a:pt x="268548" y="167224"/>
                </a:cubicBezTo>
                <a:close/>
                <a:moveTo>
                  <a:pt x="268502" y="150641"/>
                </a:moveTo>
                <a:cubicBezTo>
                  <a:pt x="271659" y="150641"/>
                  <a:pt x="274218" y="153184"/>
                  <a:pt x="274218" y="156322"/>
                </a:cubicBezTo>
                <a:cubicBezTo>
                  <a:pt x="274218" y="159460"/>
                  <a:pt x="271659" y="162003"/>
                  <a:pt x="268502" y="162003"/>
                </a:cubicBezTo>
                <a:cubicBezTo>
                  <a:pt x="265345" y="162003"/>
                  <a:pt x="262786" y="159460"/>
                  <a:pt x="262786" y="156322"/>
                </a:cubicBezTo>
                <a:cubicBezTo>
                  <a:pt x="262786" y="153184"/>
                  <a:pt x="265345" y="150641"/>
                  <a:pt x="268502" y="150641"/>
                </a:cubicBezTo>
                <a:close/>
                <a:moveTo>
                  <a:pt x="490051" y="139956"/>
                </a:moveTo>
                <a:cubicBezTo>
                  <a:pt x="495530" y="139492"/>
                  <a:pt x="499617" y="140883"/>
                  <a:pt x="502589" y="142552"/>
                </a:cubicBezTo>
                <a:cubicBezTo>
                  <a:pt x="506955" y="145055"/>
                  <a:pt x="508627" y="148300"/>
                  <a:pt x="508627" y="148300"/>
                </a:cubicBezTo>
                <a:cubicBezTo>
                  <a:pt x="508627" y="148300"/>
                  <a:pt x="518843" y="148856"/>
                  <a:pt x="515314" y="169438"/>
                </a:cubicBezTo>
                <a:cubicBezTo>
                  <a:pt x="515128" y="170365"/>
                  <a:pt x="514849" y="171478"/>
                  <a:pt x="514478" y="172590"/>
                </a:cubicBezTo>
                <a:cubicBezTo>
                  <a:pt x="516428" y="172498"/>
                  <a:pt x="518843" y="173610"/>
                  <a:pt x="516614" y="181491"/>
                </a:cubicBezTo>
                <a:cubicBezTo>
                  <a:pt x="514942" y="187332"/>
                  <a:pt x="513363" y="188908"/>
                  <a:pt x="512249" y="189093"/>
                </a:cubicBezTo>
                <a:cubicBezTo>
                  <a:pt x="511784" y="192431"/>
                  <a:pt x="510298" y="196139"/>
                  <a:pt x="507791" y="199477"/>
                </a:cubicBezTo>
                <a:lnTo>
                  <a:pt x="507791" y="206616"/>
                </a:lnTo>
                <a:cubicBezTo>
                  <a:pt x="507791" y="206894"/>
                  <a:pt x="508069" y="207265"/>
                  <a:pt x="508255" y="207357"/>
                </a:cubicBezTo>
                <a:cubicBezTo>
                  <a:pt x="510856" y="208563"/>
                  <a:pt x="522558" y="214403"/>
                  <a:pt x="534168" y="223397"/>
                </a:cubicBezTo>
                <a:cubicBezTo>
                  <a:pt x="535190" y="224138"/>
                  <a:pt x="536119" y="225065"/>
                  <a:pt x="536862" y="225993"/>
                </a:cubicBezTo>
                <a:cubicBezTo>
                  <a:pt x="524788" y="236284"/>
                  <a:pt x="508812" y="242588"/>
                  <a:pt x="491537" y="242588"/>
                </a:cubicBezTo>
                <a:cubicBezTo>
                  <a:pt x="474354" y="242588"/>
                  <a:pt x="458657" y="236376"/>
                  <a:pt x="446397" y="226178"/>
                </a:cubicBezTo>
                <a:cubicBezTo>
                  <a:pt x="447233" y="225158"/>
                  <a:pt x="448069" y="224324"/>
                  <a:pt x="449091" y="223582"/>
                </a:cubicBezTo>
                <a:cubicBezTo>
                  <a:pt x="460701" y="214682"/>
                  <a:pt x="472496" y="208748"/>
                  <a:pt x="475004" y="207450"/>
                </a:cubicBezTo>
                <a:cubicBezTo>
                  <a:pt x="475376" y="207357"/>
                  <a:pt x="475468" y="207079"/>
                  <a:pt x="475468" y="206708"/>
                </a:cubicBezTo>
                <a:lnTo>
                  <a:pt x="475468" y="199662"/>
                </a:lnTo>
                <a:cubicBezTo>
                  <a:pt x="473146" y="196325"/>
                  <a:pt x="471475" y="192523"/>
                  <a:pt x="471010" y="189186"/>
                </a:cubicBezTo>
                <a:cubicBezTo>
                  <a:pt x="469896" y="189093"/>
                  <a:pt x="468317" y="187424"/>
                  <a:pt x="466645" y="181676"/>
                </a:cubicBezTo>
                <a:cubicBezTo>
                  <a:pt x="464323" y="173703"/>
                  <a:pt x="466831" y="172498"/>
                  <a:pt x="468781" y="172776"/>
                </a:cubicBezTo>
                <a:cubicBezTo>
                  <a:pt x="468410" y="171663"/>
                  <a:pt x="468131" y="170643"/>
                  <a:pt x="467945" y="169531"/>
                </a:cubicBezTo>
                <a:cubicBezTo>
                  <a:pt x="467295" y="165822"/>
                  <a:pt x="467016" y="162485"/>
                  <a:pt x="467945" y="159147"/>
                </a:cubicBezTo>
                <a:cubicBezTo>
                  <a:pt x="468874" y="154790"/>
                  <a:pt x="471289" y="151266"/>
                  <a:pt x="473982" y="148485"/>
                </a:cubicBezTo>
                <a:cubicBezTo>
                  <a:pt x="475747" y="146631"/>
                  <a:pt x="477698" y="145055"/>
                  <a:pt x="479648" y="143849"/>
                </a:cubicBezTo>
                <a:cubicBezTo>
                  <a:pt x="481320" y="142552"/>
                  <a:pt x="483177" y="141624"/>
                  <a:pt x="485128" y="140975"/>
                </a:cubicBezTo>
                <a:cubicBezTo>
                  <a:pt x="486614" y="140326"/>
                  <a:pt x="488379" y="140141"/>
                  <a:pt x="490051" y="139956"/>
                </a:cubicBezTo>
                <a:close/>
                <a:moveTo>
                  <a:pt x="43664" y="139956"/>
                </a:moveTo>
                <a:cubicBezTo>
                  <a:pt x="49145" y="139492"/>
                  <a:pt x="53233" y="140883"/>
                  <a:pt x="56206" y="142552"/>
                </a:cubicBezTo>
                <a:cubicBezTo>
                  <a:pt x="60572" y="145055"/>
                  <a:pt x="62245" y="148300"/>
                  <a:pt x="62245" y="148300"/>
                </a:cubicBezTo>
                <a:cubicBezTo>
                  <a:pt x="62245" y="148300"/>
                  <a:pt x="72464" y="148856"/>
                  <a:pt x="68934" y="169438"/>
                </a:cubicBezTo>
                <a:cubicBezTo>
                  <a:pt x="68748" y="170365"/>
                  <a:pt x="68469" y="171478"/>
                  <a:pt x="68097" y="172590"/>
                </a:cubicBezTo>
                <a:cubicBezTo>
                  <a:pt x="70048" y="172498"/>
                  <a:pt x="72464" y="173610"/>
                  <a:pt x="70234" y="181491"/>
                </a:cubicBezTo>
                <a:cubicBezTo>
                  <a:pt x="68562" y="187332"/>
                  <a:pt x="66983" y="188908"/>
                  <a:pt x="65868" y="189093"/>
                </a:cubicBezTo>
                <a:cubicBezTo>
                  <a:pt x="65403" y="192431"/>
                  <a:pt x="63917" y="196139"/>
                  <a:pt x="61408" y="199477"/>
                </a:cubicBezTo>
                <a:lnTo>
                  <a:pt x="61408" y="206616"/>
                </a:lnTo>
                <a:cubicBezTo>
                  <a:pt x="61408" y="206894"/>
                  <a:pt x="61687" y="207265"/>
                  <a:pt x="61873" y="207357"/>
                </a:cubicBezTo>
                <a:cubicBezTo>
                  <a:pt x="64474" y="208563"/>
                  <a:pt x="76180" y="214403"/>
                  <a:pt x="87793" y="223397"/>
                </a:cubicBezTo>
                <a:cubicBezTo>
                  <a:pt x="88815" y="224138"/>
                  <a:pt x="89651" y="225065"/>
                  <a:pt x="90394" y="226178"/>
                </a:cubicBezTo>
                <a:cubicBezTo>
                  <a:pt x="78131" y="236376"/>
                  <a:pt x="62430" y="242588"/>
                  <a:pt x="45151" y="242588"/>
                </a:cubicBezTo>
                <a:cubicBezTo>
                  <a:pt x="27964" y="242588"/>
                  <a:pt x="12263" y="236376"/>
                  <a:pt x="0" y="226178"/>
                </a:cubicBezTo>
                <a:cubicBezTo>
                  <a:pt x="836" y="225158"/>
                  <a:pt x="1672" y="224324"/>
                  <a:pt x="2694" y="223582"/>
                </a:cubicBezTo>
                <a:cubicBezTo>
                  <a:pt x="14307" y="214682"/>
                  <a:pt x="26106" y="208748"/>
                  <a:pt x="28614" y="207450"/>
                </a:cubicBezTo>
                <a:cubicBezTo>
                  <a:pt x="28986" y="207357"/>
                  <a:pt x="29078" y="207079"/>
                  <a:pt x="29078" y="206708"/>
                </a:cubicBezTo>
                <a:lnTo>
                  <a:pt x="29078" y="199662"/>
                </a:lnTo>
                <a:cubicBezTo>
                  <a:pt x="26756" y="196325"/>
                  <a:pt x="25084" y="192523"/>
                  <a:pt x="24619" y="189186"/>
                </a:cubicBezTo>
                <a:cubicBezTo>
                  <a:pt x="23504" y="189093"/>
                  <a:pt x="21925" y="187424"/>
                  <a:pt x="20253" y="181676"/>
                </a:cubicBezTo>
                <a:cubicBezTo>
                  <a:pt x="17930" y="173703"/>
                  <a:pt x="20439" y="172498"/>
                  <a:pt x="22389" y="172776"/>
                </a:cubicBezTo>
                <a:cubicBezTo>
                  <a:pt x="22018" y="171663"/>
                  <a:pt x="21739" y="170643"/>
                  <a:pt x="21553" y="169531"/>
                </a:cubicBezTo>
                <a:cubicBezTo>
                  <a:pt x="20903" y="165822"/>
                  <a:pt x="20624" y="162485"/>
                  <a:pt x="21553" y="159147"/>
                </a:cubicBezTo>
                <a:cubicBezTo>
                  <a:pt x="22482" y="154790"/>
                  <a:pt x="24898" y="151266"/>
                  <a:pt x="27592" y="148485"/>
                </a:cubicBezTo>
                <a:cubicBezTo>
                  <a:pt x="29357" y="146631"/>
                  <a:pt x="31308" y="145055"/>
                  <a:pt x="33259" y="143849"/>
                </a:cubicBezTo>
                <a:cubicBezTo>
                  <a:pt x="34931" y="142552"/>
                  <a:pt x="36789" y="141624"/>
                  <a:pt x="38740" y="140975"/>
                </a:cubicBezTo>
                <a:cubicBezTo>
                  <a:pt x="40227" y="140326"/>
                  <a:pt x="41992" y="140141"/>
                  <a:pt x="43664" y="139956"/>
                </a:cubicBezTo>
                <a:close/>
                <a:moveTo>
                  <a:pt x="268502" y="134058"/>
                </a:moveTo>
                <a:cubicBezTo>
                  <a:pt x="271659" y="134058"/>
                  <a:pt x="274218" y="136601"/>
                  <a:pt x="274218" y="139739"/>
                </a:cubicBezTo>
                <a:cubicBezTo>
                  <a:pt x="274218" y="142877"/>
                  <a:pt x="271659" y="145420"/>
                  <a:pt x="268502" y="145420"/>
                </a:cubicBezTo>
                <a:cubicBezTo>
                  <a:pt x="265345" y="145420"/>
                  <a:pt x="262786" y="142877"/>
                  <a:pt x="262786" y="139739"/>
                </a:cubicBezTo>
                <a:cubicBezTo>
                  <a:pt x="262786" y="136601"/>
                  <a:pt x="265345" y="134058"/>
                  <a:pt x="268502" y="134058"/>
                </a:cubicBezTo>
                <a:close/>
                <a:moveTo>
                  <a:pt x="268502" y="117546"/>
                </a:moveTo>
                <a:cubicBezTo>
                  <a:pt x="271659" y="117546"/>
                  <a:pt x="274218" y="120073"/>
                  <a:pt x="274218" y="123191"/>
                </a:cubicBezTo>
                <a:cubicBezTo>
                  <a:pt x="274218" y="126309"/>
                  <a:pt x="271659" y="128836"/>
                  <a:pt x="268502" y="128836"/>
                </a:cubicBezTo>
                <a:cubicBezTo>
                  <a:pt x="265345" y="128836"/>
                  <a:pt x="262786" y="126309"/>
                  <a:pt x="262786" y="123191"/>
                </a:cubicBezTo>
                <a:cubicBezTo>
                  <a:pt x="262786" y="120073"/>
                  <a:pt x="265345" y="117546"/>
                  <a:pt x="268502" y="117546"/>
                </a:cubicBezTo>
                <a:close/>
                <a:moveTo>
                  <a:pt x="266853" y="94"/>
                </a:moveTo>
                <a:cubicBezTo>
                  <a:pt x="272332" y="-369"/>
                  <a:pt x="276419" y="929"/>
                  <a:pt x="279391" y="2690"/>
                </a:cubicBezTo>
                <a:cubicBezTo>
                  <a:pt x="283757" y="5192"/>
                  <a:pt x="285429" y="8344"/>
                  <a:pt x="285429" y="8344"/>
                </a:cubicBezTo>
                <a:cubicBezTo>
                  <a:pt x="285429" y="8344"/>
                  <a:pt x="295645" y="8993"/>
                  <a:pt x="292116" y="29477"/>
                </a:cubicBezTo>
                <a:cubicBezTo>
                  <a:pt x="291930" y="30496"/>
                  <a:pt x="291651" y="31608"/>
                  <a:pt x="291280" y="32721"/>
                </a:cubicBezTo>
                <a:cubicBezTo>
                  <a:pt x="293230" y="32628"/>
                  <a:pt x="295645" y="33740"/>
                  <a:pt x="293416" y="41619"/>
                </a:cubicBezTo>
                <a:cubicBezTo>
                  <a:pt x="291744" y="47458"/>
                  <a:pt x="290165" y="49034"/>
                  <a:pt x="289051" y="49127"/>
                </a:cubicBezTo>
                <a:cubicBezTo>
                  <a:pt x="288586" y="52463"/>
                  <a:pt x="287100" y="56171"/>
                  <a:pt x="284593" y="59508"/>
                </a:cubicBezTo>
                <a:lnTo>
                  <a:pt x="284593" y="66737"/>
                </a:lnTo>
                <a:cubicBezTo>
                  <a:pt x="284593" y="66923"/>
                  <a:pt x="284871" y="67293"/>
                  <a:pt x="285057" y="67479"/>
                </a:cubicBezTo>
                <a:cubicBezTo>
                  <a:pt x="287658" y="68684"/>
                  <a:pt x="299360" y="74523"/>
                  <a:pt x="310970" y="83514"/>
                </a:cubicBezTo>
                <a:cubicBezTo>
                  <a:pt x="311992" y="84255"/>
                  <a:pt x="312921" y="85090"/>
                  <a:pt x="313664" y="86109"/>
                </a:cubicBezTo>
                <a:cubicBezTo>
                  <a:pt x="301404" y="96398"/>
                  <a:pt x="285707" y="102515"/>
                  <a:pt x="268339" y="102422"/>
                </a:cubicBezTo>
                <a:cubicBezTo>
                  <a:pt x="251156" y="102422"/>
                  <a:pt x="235459" y="96212"/>
                  <a:pt x="223199" y="86016"/>
                </a:cubicBezTo>
                <a:cubicBezTo>
                  <a:pt x="224035" y="84997"/>
                  <a:pt x="224871" y="84163"/>
                  <a:pt x="225893" y="83421"/>
                </a:cubicBezTo>
                <a:cubicBezTo>
                  <a:pt x="237503" y="74523"/>
                  <a:pt x="249298" y="68591"/>
                  <a:pt x="251806" y="67293"/>
                </a:cubicBezTo>
                <a:cubicBezTo>
                  <a:pt x="252178" y="67201"/>
                  <a:pt x="252270" y="66923"/>
                  <a:pt x="252270" y="66552"/>
                </a:cubicBezTo>
                <a:lnTo>
                  <a:pt x="252270" y="59786"/>
                </a:lnTo>
                <a:cubicBezTo>
                  <a:pt x="249948" y="56449"/>
                  <a:pt x="248277" y="52649"/>
                  <a:pt x="247812" y="49312"/>
                </a:cubicBezTo>
                <a:cubicBezTo>
                  <a:pt x="246698" y="49127"/>
                  <a:pt x="245119" y="47551"/>
                  <a:pt x="243447" y="41711"/>
                </a:cubicBezTo>
                <a:cubicBezTo>
                  <a:pt x="241125" y="33833"/>
                  <a:pt x="243633" y="32628"/>
                  <a:pt x="245583" y="32813"/>
                </a:cubicBezTo>
                <a:cubicBezTo>
                  <a:pt x="245212" y="31701"/>
                  <a:pt x="244933" y="30774"/>
                  <a:pt x="244747" y="29662"/>
                </a:cubicBezTo>
                <a:cubicBezTo>
                  <a:pt x="244097" y="25954"/>
                  <a:pt x="243818" y="22618"/>
                  <a:pt x="244747" y="19281"/>
                </a:cubicBezTo>
                <a:cubicBezTo>
                  <a:pt x="245676" y="14925"/>
                  <a:pt x="248091" y="11310"/>
                  <a:pt x="250784" y="8622"/>
                </a:cubicBezTo>
                <a:cubicBezTo>
                  <a:pt x="252549" y="6768"/>
                  <a:pt x="254500" y="5192"/>
                  <a:pt x="256450" y="3895"/>
                </a:cubicBezTo>
                <a:cubicBezTo>
                  <a:pt x="258122" y="2690"/>
                  <a:pt x="259979" y="1670"/>
                  <a:pt x="261930" y="1114"/>
                </a:cubicBezTo>
                <a:cubicBezTo>
                  <a:pt x="263416" y="465"/>
                  <a:pt x="265181" y="187"/>
                  <a:pt x="26685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networking_126368"/>
          <p:cNvSpPr>
            <a:spLocks noChangeAspect="1"/>
          </p:cNvSpPr>
          <p:nvPr/>
        </p:nvSpPr>
        <p:spPr bwMode="auto">
          <a:xfrm>
            <a:off x="9759705" y="2262099"/>
            <a:ext cx="458352" cy="463292"/>
          </a:xfrm>
          <a:custGeom>
            <a:avLst/>
            <a:gdLst>
              <a:gd name="connsiteX0" fmla="*/ 377617 w 590967"/>
              <a:gd name="connsiteY0" fmla="*/ 433483 h 597336"/>
              <a:gd name="connsiteX1" fmla="*/ 377617 w 590967"/>
              <a:gd name="connsiteY1" fmla="*/ 489010 h 597336"/>
              <a:gd name="connsiteX2" fmla="*/ 274094 w 590967"/>
              <a:gd name="connsiteY2" fmla="*/ 597336 h 597336"/>
              <a:gd name="connsiteX3" fmla="*/ 219974 w 590967"/>
              <a:gd name="connsiteY3" fmla="*/ 539331 h 597336"/>
              <a:gd name="connsiteX4" fmla="*/ 219974 w 590967"/>
              <a:gd name="connsiteY4" fmla="*/ 483556 h 597336"/>
              <a:gd name="connsiteX5" fmla="*/ 274342 w 590967"/>
              <a:gd name="connsiteY5" fmla="*/ 541810 h 597336"/>
              <a:gd name="connsiteX6" fmla="*/ 485831 w 590967"/>
              <a:gd name="connsiteY6" fmla="*/ 179166 h 597336"/>
              <a:gd name="connsiteX7" fmla="*/ 490299 w 590967"/>
              <a:gd name="connsiteY7" fmla="*/ 187841 h 597336"/>
              <a:gd name="connsiteX8" fmla="*/ 478881 w 590967"/>
              <a:gd name="connsiteY8" fmla="*/ 276823 h 597336"/>
              <a:gd name="connsiteX9" fmla="*/ 492533 w 590967"/>
              <a:gd name="connsiteY9" fmla="*/ 300369 h 597336"/>
              <a:gd name="connsiteX10" fmla="*/ 506184 w 590967"/>
              <a:gd name="connsiteY10" fmla="*/ 276823 h 597336"/>
              <a:gd name="connsiteX11" fmla="*/ 494766 w 590967"/>
              <a:gd name="connsiteY11" fmla="*/ 187841 h 597336"/>
              <a:gd name="connsiteX12" fmla="*/ 499234 w 590967"/>
              <a:gd name="connsiteY12" fmla="*/ 179166 h 597336"/>
              <a:gd name="connsiteX13" fmla="*/ 566251 w 590967"/>
              <a:gd name="connsiteY13" fmla="*/ 193542 h 597336"/>
              <a:gd name="connsiteX14" fmla="*/ 568733 w 590967"/>
              <a:gd name="connsiteY14" fmla="*/ 195029 h 597336"/>
              <a:gd name="connsiteX15" fmla="*/ 571464 w 590967"/>
              <a:gd name="connsiteY15" fmla="*/ 196764 h 597336"/>
              <a:gd name="connsiteX16" fmla="*/ 573697 w 590967"/>
              <a:gd name="connsiteY16" fmla="*/ 199490 h 597336"/>
              <a:gd name="connsiteX17" fmla="*/ 575435 w 590967"/>
              <a:gd name="connsiteY17" fmla="*/ 201721 h 597336"/>
              <a:gd name="connsiteX18" fmla="*/ 576676 w 590967"/>
              <a:gd name="connsiteY18" fmla="*/ 205439 h 597336"/>
              <a:gd name="connsiteX19" fmla="*/ 577421 w 590967"/>
              <a:gd name="connsiteY19" fmla="*/ 207670 h 597336"/>
              <a:gd name="connsiteX20" fmla="*/ 590824 w 590967"/>
              <a:gd name="connsiteY20" fmla="*/ 329865 h 597336"/>
              <a:gd name="connsiteX21" fmla="*/ 575931 w 590967"/>
              <a:gd name="connsiteY21" fmla="*/ 348454 h 597336"/>
              <a:gd name="connsiteX22" fmla="*/ 573946 w 590967"/>
              <a:gd name="connsiteY22" fmla="*/ 348702 h 597336"/>
              <a:gd name="connsiteX23" fmla="*/ 557067 w 590967"/>
              <a:gd name="connsiteY23" fmla="*/ 333583 h 597336"/>
              <a:gd name="connsiteX24" fmla="*/ 544905 w 590967"/>
              <a:gd name="connsiteY24" fmla="*/ 222294 h 597336"/>
              <a:gd name="connsiteX25" fmla="*/ 539941 w 590967"/>
              <a:gd name="connsiteY25" fmla="*/ 220806 h 597336"/>
              <a:gd name="connsiteX26" fmla="*/ 539941 w 590967"/>
              <a:gd name="connsiteY26" fmla="*/ 336805 h 597336"/>
              <a:gd name="connsiteX27" fmla="*/ 553592 w 590967"/>
              <a:gd name="connsiteY27" fmla="*/ 504606 h 597336"/>
              <a:gd name="connsiteX28" fmla="*/ 534977 w 590967"/>
              <a:gd name="connsiteY28" fmla="*/ 526418 h 597336"/>
              <a:gd name="connsiteX29" fmla="*/ 533239 w 590967"/>
              <a:gd name="connsiteY29" fmla="*/ 526418 h 597336"/>
              <a:gd name="connsiteX30" fmla="*/ 512886 w 590967"/>
              <a:gd name="connsiteY30" fmla="*/ 507829 h 597336"/>
              <a:gd name="connsiteX31" fmla="*/ 500724 w 590967"/>
              <a:gd name="connsiteY31" fmla="*/ 356138 h 597336"/>
              <a:gd name="connsiteX32" fmla="*/ 492533 w 590967"/>
              <a:gd name="connsiteY32" fmla="*/ 357873 h 597336"/>
              <a:gd name="connsiteX33" fmla="*/ 484342 w 590967"/>
              <a:gd name="connsiteY33" fmla="*/ 356138 h 597336"/>
              <a:gd name="connsiteX34" fmla="*/ 472179 w 590967"/>
              <a:gd name="connsiteY34" fmla="*/ 507829 h 597336"/>
              <a:gd name="connsiteX35" fmla="*/ 451826 w 590967"/>
              <a:gd name="connsiteY35" fmla="*/ 526418 h 597336"/>
              <a:gd name="connsiteX36" fmla="*/ 450089 w 590967"/>
              <a:gd name="connsiteY36" fmla="*/ 526418 h 597336"/>
              <a:gd name="connsiteX37" fmla="*/ 431473 w 590967"/>
              <a:gd name="connsiteY37" fmla="*/ 504606 h 597336"/>
              <a:gd name="connsiteX38" fmla="*/ 444876 w 590967"/>
              <a:gd name="connsiteY38" fmla="*/ 336805 h 597336"/>
              <a:gd name="connsiteX39" fmla="*/ 444876 w 590967"/>
              <a:gd name="connsiteY39" fmla="*/ 220806 h 597336"/>
              <a:gd name="connsiteX40" fmla="*/ 440160 w 590967"/>
              <a:gd name="connsiteY40" fmla="*/ 222294 h 597336"/>
              <a:gd name="connsiteX41" fmla="*/ 427750 w 590967"/>
              <a:gd name="connsiteY41" fmla="*/ 333583 h 597336"/>
              <a:gd name="connsiteX42" fmla="*/ 411119 w 590967"/>
              <a:gd name="connsiteY42" fmla="*/ 348702 h 597336"/>
              <a:gd name="connsiteX43" fmla="*/ 409134 w 590967"/>
              <a:gd name="connsiteY43" fmla="*/ 348454 h 597336"/>
              <a:gd name="connsiteX44" fmla="*/ 393993 w 590967"/>
              <a:gd name="connsiteY44" fmla="*/ 329865 h 597336"/>
              <a:gd name="connsiteX45" fmla="*/ 407644 w 590967"/>
              <a:gd name="connsiteY45" fmla="*/ 207670 h 597336"/>
              <a:gd name="connsiteX46" fmla="*/ 408389 w 590967"/>
              <a:gd name="connsiteY46" fmla="*/ 205439 h 597336"/>
              <a:gd name="connsiteX47" fmla="*/ 409630 w 590967"/>
              <a:gd name="connsiteY47" fmla="*/ 201721 h 597336"/>
              <a:gd name="connsiteX48" fmla="*/ 411119 w 590967"/>
              <a:gd name="connsiteY48" fmla="*/ 199490 h 597336"/>
              <a:gd name="connsiteX49" fmla="*/ 413602 w 590967"/>
              <a:gd name="connsiteY49" fmla="*/ 196764 h 597336"/>
              <a:gd name="connsiteX50" fmla="*/ 416084 w 590967"/>
              <a:gd name="connsiteY50" fmla="*/ 195277 h 597336"/>
              <a:gd name="connsiteX51" fmla="*/ 418814 w 590967"/>
              <a:gd name="connsiteY51" fmla="*/ 193542 h 597336"/>
              <a:gd name="connsiteX52" fmla="*/ 485831 w 590967"/>
              <a:gd name="connsiteY52" fmla="*/ 179166 h 597336"/>
              <a:gd name="connsiteX53" fmla="*/ 91919 w 590967"/>
              <a:gd name="connsiteY53" fmla="*/ 179166 h 597336"/>
              <a:gd name="connsiteX54" fmla="*/ 96138 w 590967"/>
              <a:gd name="connsiteY54" fmla="*/ 187841 h 597336"/>
              <a:gd name="connsiteX55" fmla="*/ 96386 w 590967"/>
              <a:gd name="connsiteY55" fmla="*/ 187841 h 597336"/>
              <a:gd name="connsiteX56" fmla="*/ 84970 w 590967"/>
              <a:gd name="connsiteY56" fmla="*/ 276823 h 597336"/>
              <a:gd name="connsiteX57" fmla="*/ 98620 w 590967"/>
              <a:gd name="connsiteY57" fmla="*/ 300369 h 597336"/>
              <a:gd name="connsiteX58" fmla="*/ 112021 w 590967"/>
              <a:gd name="connsiteY58" fmla="*/ 276823 h 597336"/>
              <a:gd name="connsiteX59" fmla="*/ 100605 w 590967"/>
              <a:gd name="connsiteY59" fmla="*/ 187841 h 597336"/>
              <a:gd name="connsiteX60" fmla="*/ 100853 w 590967"/>
              <a:gd name="connsiteY60" fmla="*/ 187841 h 597336"/>
              <a:gd name="connsiteX61" fmla="*/ 105072 w 590967"/>
              <a:gd name="connsiteY61" fmla="*/ 179166 h 597336"/>
              <a:gd name="connsiteX62" fmla="*/ 172077 w 590967"/>
              <a:gd name="connsiteY62" fmla="*/ 193542 h 597336"/>
              <a:gd name="connsiteX63" fmla="*/ 174807 w 590967"/>
              <a:gd name="connsiteY63" fmla="*/ 195029 h 597336"/>
              <a:gd name="connsiteX64" fmla="*/ 177289 w 590967"/>
              <a:gd name="connsiteY64" fmla="*/ 196764 h 597336"/>
              <a:gd name="connsiteX65" fmla="*/ 179771 w 590967"/>
              <a:gd name="connsiteY65" fmla="*/ 199490 h 597336"/>
              <a:gd name="connsiteX66" fmla="*/ 181508 w 590967"/>
              <a:gd name="connsiteY66" fmla="*/ 201721 h 597336"/>
              <a:gd name="connsiteX67" fmla="*/ 182500 w 590967"/>
              <a:gd name="connsiteY67" fmla="*/ 205439 h 597336"/>
              <a:gd name="connsiteX68" fmla="*/ 183245 w 590967"/>
              <a:gd name="connsiteY68" fmla="*/ 207670 h 597336"/>
              <a:gd name="connsiteX69" fmla="*/ 196894 w 590967"/>
              <a:gd name="connsiteY69" fmla="*/ 329865 h 597336"/>
              <a:gd name="connsiteX70" fmla="*/ 181756 w 590967"/>
              <a:gd name="connsiteY70" fmla="*/ 348454 h 597336"/>
              <a:gd name="connsiteX71" fmla="*/ 180019 w 590967"/>
              <a:gd name="connsiteY71" fmla="*/ 348702 h 597336"/>
              <a:gd name="connsiteX72" fmla="*/ 163143 w 590967"/>
              <a:gd name="connsiteY72" fmla="*/ 333583 h 597336"/>
              <a:gd name="connsiteX73" fmla="*/ 150735 w 590967"/>
              <a:gd name="connsiteY73" fmla="*/ 222294 h 597336"/>
              <a:gd name="connsiteX74" fmla="*/ 146020 w 590967"/>
              <a:gd name="connsiteY74" fmla="*/ 220806 h 597336"/>
              <a:gd name="connsiteX75" fmla="*/ 146020 w 590967"/>
              <a:gd name="connsiteY75" fmla="*/ 336805 h 597336"/>
              <a:gd name="connsiteX76" fmla="*/ 159669 w 590967"/>
              <a:gd name="connsiteY76" fmla="*/ 504606 h 597336"/>
              <a:gd name="connsiteX77" fmla="*/ 140808 w 590967"/>
              <a:gd name="connsiteY77" fmla="*/ 526418 h 597336"/>
              <a:gd name="connsiteX78" fmla="*/ 139319 w 590967"/>
              <a:gd name="connsiteY78" fmla="*/ 526418 h 597336"/>
              <a:gd name="connsiteX79" fmla="*/ 118969 w 590967"/>
              <a:gd name="connsiteY79" fmla="*/ 507829 h 597336"/>
              <a:gd name="connsiteX80" fmla="*/ 106809 w 590967"/>
              <a:gd name="connsiteY80" fmla="*/ 356138 h 597336"/>
              <a:gd name="connsiteX81" fmla="*/ 98620 w 590967"/>
              <a:gd name="connsiteY81" fmla="*/ 357873 h 597336"/>
              <a:gd name="connsiteX82" fmla="*/ 90182 w 590967"/>
              <a:gd name="connsiteY82" fmla="*/ 356138 h 597336"/>
              <a:gd name="connsiteX83" fmla="*/ 78022 w 590967"/>
              <a:gd name="connsiteY83" fmla="*/ 507829 h 597336"/>
              <a:gd name="connsiteX84" fmla="*/ 57672 w 590967"/>
              <a:gd name="connsiteY84" fmla="*/ 526418 h 597336"/>
              <a:gd name="connsiteX85" fmla="*/ 56183 w 590967"/>
              <a:gd name="connsiteY85" fmla="*/ 526418 h 597336"/>
              <a:gd name="connsiteX86" fmla="*/ 37322 w 590967"/>
              <a:gd name="connsiteY86" fmla="*/ 504606 h 597336"/>
              <a:gd name="connsiteX87" fmla="*/ 50971 w 590967"/>
              <a:gd name="connsiteY87" fmla="*/ 336805 h 597336"/>
              <a:gd name="connsiteX88" fmla="*/ 50971 w 590967"/>
              <a:gd name="connsiteY88" fmla="*/ 220806 h 597336"/>
              <a:gd name="connsiteX89" fmla="*/ 46256 w 590967"/>
              <a:gd name="connsiteY89" fmla="*/ 222294 h 597336"/>
              <a:gd name="connsiteX90" fmla="*/ 33848 w 590967"/>
              <a:gd name="connsiteY90" fmla="*/ 333583 h 597336"/>
              <a:gd name="connsiteX91" fmla="*/ 16972 w 590967"/>
              <a:gd name="connsiteY91" fmla="*/ 348702 h 597336"/>
              <a:gd name="connsiteX92" fmla="*/ 14987 w 590967"/>
              <a:gd name="connsiteY92" fmla="*/ 348454 h 597336"/>
              <a:gd name="connsiteX93" fmla="*/ 97 w 590967"/>
              <a:gd name="connsiteY93" fmla="*/ 329865 h 597336"/>
              <a:gd name="connsiteX94" fmla="*/ 13746 w 590967"/>
              <a:gd name="connsiteY94" fmla="*/ 207670 h 597336"/>
              <a:gd name="connsiteX95" fmla="*/ 14490 w 590967"/>
              <a:gd name="connsiteY95" fmla="*/ 205439 h 597336"/>
              <a:gd name="connsiteX96" fmla="*/ 15483 w 590967"/>
              <a:gd name="connsiteY96" fmla="*/ 201721 h 597336"/>
              <a:gd name="connsiteX97" fmla="*/ 17220 w 590967"/>
              <a:gd name="connsiteY97" fmla="*/ 199490 h 597336"/>
              <a:gd name="connsiteX98" fmla="*/ 19702 w 590967"/>
              <a:gd name="connsiteY98" fmla="*/ 196764 h 597336"/>
              <a:gd name="connsiteX99" fmla="*/ 22184 w 590967"/>
              <a:gd name="connsiteY99" fmla="*/ 195277 h 597336"/>
              <a:gd name="connsiteX100" fmla="*/ 24665 w 590967"/>
              <a:gd name="connsiteY100" fmla="*/ 193542 h 597336"/>
              <a:gd name="connsiteX101" fmla="*/ 91919 w 590967"/>
              <a:gd name="connsiteY101" fmla="*/ 179166 h 597336"/>
              <a:gd name="connsiteX102" fmla="*/ 295459 w 590967"/>
              <a:gd name="connsiteY102" fmla="*/ 112516 h 597336"/>
              <a:gd name="connsiteX103" fmla="*/ 284537 w 590967"/>
              <a:gd name="connsiteY103" fmla="*/ 197274 h 597336"/>
              <a:gd name="connsiteX104" fmla="*/ 295459 w 590967"/>
              <a:gd name="connsiteY104" fmla="*/ 216357 h 597336"/>
              <a:gd name="connsiteX105" fmla="*/ 306381 w 590967"/>
              <a:gd name="connsiteY105" fmla="*/ 197274 h 597336"/>
              <a:gd name="connsiteX106" fmla="*/ 287268 w 590967"/>
              <a:gd name="connsiteY106" fmla="*/ 102850 h 597336"/>
              <a:gd name="connsiteX107" fmla="*/ 222729 w 590967"/>
              <a:gd name="connsiteY107" fmla="*/ 116977 h 597336"/>
              <a:gd name="connsiteX108" fmla="*/ 221488 w 590967"/>
              <a:gd name="connsiteY108" fmla="*/ 117720 h 597336"/>
              <a:gd name="connsiteX109" fmla="*/ 220495 w 590967"/>
              <a:gd name="connsiteY109" fmla="*/ 118464 h 597336"/>
              <a:gd name="connsiteX110" fmla="*/ 219502 w 590967"/>
              <a:gd name="connsiteY110" fmla="*/ 118959 h 597336"/>
              <a:gd name="connsiteX111" fmla="*/ 218261 w 590967"/>
              <a:gd name="connsiteY111" fmla="*/ 119703 h 597336"/>
              <a:gd name="connsiteX112" fmla="*/ 216523 w 590967"/>
              <a:gd name="connsiteY112" fmla="*/ 121933 h 597336"/>
              <a:gd name="connsiteX113" fmla="*/ 215779 w 590967"/>
              <a:gd name="connsiteY113" fmla="*/ 122924 h 597336"/>
              <a:gd name="connsiteX114" fmla="*/ 214786 w 590967"/>
              <a:gd name="connsiteY114" fmla="*/ 124164 h 597336"/>
              <a:gd name="connsiteX115" fmla="*/ 214041 w 590967"/>
              <a:gd name="connsiteY115" fmla="*/ 126642 h 597336"/>
              <a:gd name="connsiteX116" fmla="*/ 213545 w 590967"/>
              <a:gd name="connsiteY116" fmla="*/ 128377 h 597336"/>
              <a:gd name="connsiteX117" fmla="*/ 213297 w 590967"/>
              <a:gd name="connsiteY117" fmla="*/ 129120 h 597336"/>
              <a:gd name="connsiteX118" fmla="*/ 199644 w 590967"/>
              <a:gd name="connsiteY118" fmla="*/ 251054 h 597336"/>
              <a:gd name="connsiteX119" fmla="*/ 202623 w 590967"/>
              <a:gd name="connsiteY119" fmla="*/ 261710 h 597336"/>
              <a:gd name="connsiteX120" fmla="*/ 212304 w 590967"/>
              <a:gd name="connsiteY120" fmla="*/ 266915 h 597336"/>
              <a:gd name="connsiteX121" fmla="*/ 228190 w 590967"/>
              <a:gd name="connsiteY121" fmla="*/ 254275 h 597336"/>
              <a:gd name="connsiteX122" fmla="*/ 240850 w 590967"/>
              <a:gd name="connsiteY122" fmla="*/ 141512 h 597336"/>
              <a:gd name="connsiteX123" fmla="*/ 250530 w 590967"/>
              <a:gd name="connsiteY123" fmla="*/ 138538 h 597336"/>
              <a:gd name="connsiteX124" fmla="*/ 250530 w 590967"/>
              <a:gd name="connsiteY124" fmla="*/ 257745 h 597336"/>
              <a:gd name="connsiteX125" fmla="*/ 236878 w 590967"/>
              <a:gd name="connsiteY125" fmla="*/ 425775 h 597336"/>
              <a:gd name="connsiteX126" fmla="*/ 241098 w 590967"/>
              <a:gd name="connsiteY126" fmla="*/ 438663 h 597336"/>
              <a:gd name="connsiteX127" fmla="*/ 253261 w 590967"/>
              <a:gd name="connsiteY127" fmla="*/ 444858 h 597336"/>
              <a:gd name="connsiteX128" fmla="*/ 254750 w 590967"/>
              <a:gd name="connsiteY128" fmla="*/ 445106 h 597336"/>
              <a:gd name="connsiteX129" fmla="*/ 272374 w 590967"/>
              <a:gd name="connsiteY129" fmla="*/ 428749 h 597336"/>
              <a:gd name="connsiteX130" fmla="*/ 285034 w 590967"/>
              <a:gd name="connsiteY130" fmla="*/ 273358 h 597336"/>
              <a:gd name="connsiteX131" fmla="*/ 288261 w 590967"/>
              <a:gd name="connsiteY131" fmla="*/ 274845 h 597336"/>
              <a:gd name="connsiteX132" fmla="*/ 302658 w 590967"/>
              <a:gd name="connsiteY132" fmla="*/ 274845 h 597336"/>
              <a:gd name="connsiteX133" fmla="*/ 305885 w 590967"/>
              <a:gd name="connsiteY133" fmla="*/ 273358 h 597336"/>
              <a:gd name="connsiteX134" fmla="*/ 318544 w 590967"/>
              <a:gd name="connsiteY134" fmla="*/ 428749 h 597336"/>
              <a:gd name="connsiteX135" fmla="*/ 337658 w 590967"/>
              <a:gd name="connsiteY135" fmla="*/ 444858 h 597336"/>
              <a:gd name="connsiteX136" fmla="*/ 349821 w 590967"/>
              <a:gd name="connsiteY136" fmla="*/ 438663 h 597336"/>
              <a:gd name="connsiteX137" fmla="*/ 354040 w 590967"/>
              <a:gd name="connsiteY137" fmla="*/ 425775 h 597336"/>
              <a:gd name="connsiteX138" fmla="*/ 340388 w 590967"/>
              <a:gd name="connsiteY138" fmla="*/ 257993 h 597336"/>
              <a:gd name="connsiteX139" fmla="*/ 340388 w 590967"/>
              <a:gd name="connsiteY139" fmla="*/ 138538 h 597336"/>
              <a:gd name="connsiteX140" fmla="*/ 350069 w 590967"/>
              <a:gd name="connsiteY140" fmla="*/ 141512 h 597336"/>
              <a:gd name="connsiteX141" fmla="*/ 350317 w 590967"/>
              <a:gd name="connsiteY141" fmla="*/ 142999 h 597336"/>
              <a:gd name="connsiteX142" fmla="*/ 362728 w 590967"/>
              <a:gd name="connsiteY142" fmla="*/ 254275 h 597336"/>
              <a:gd name="connsiteX143" fmla="*/ 378615 w 590967"/>
              <a:gd name="connsiteY143" fmla="*/ 267163 h 597336"/>
              <a:gd name="connsiteX144" fmla="*/ 391274 w 590967"/>
              <a:gd name="connsiteY144" fmla="*/ 251301 h 597336"/>
              <a:gd name="connsiteX145" fmla="*/ 377870 w 590967"/>
              <a:gd name="connsiteY145" fmla="*/ 129120 h 597336"/>
              <a:gd name="connsiteX146" fmla="*/ 377622 w 590967"/>
              <a:gd name="connsiteY146" fmla="*/ 128377 h 597336"/>
              <a:gd name="connsiteX147" fmla="*/ 377125 w 590967"/>
              <a:gd name="connsiteY147" fmla="*/ 127138 h 597336"/>
              <a:gd name="connsiteX148" fmla="*/ 376132 w 590967"/>
              <a:gd name="connsiteY148" fmla="*/ 124164 h 597336"/>
              <a:gd name="connsiteX149" fmla="*/ 375388 w 590967"/>
              <a:gd name="connsiteY149" fmla="*/ 122924 h 597336"/>
              <a:gd name="connsiteX150" fmla="*/ 374643 w 590967"/>
              <a:gd name="connsiteY150" fmla="*/ 122181 h 597336"/>
              <a:gd name="connsiteX151" fmla="*/ 372657 w 590967"/>
              <a:gd name="connsiteY151" fmla="*/ 119703 h 597336"/>
              <a:gd name="connsiteX152" fmla="*/ 371416 w 590967"/>
              <a:gd name="connsiteY152" fmla="*/ 118959 h 597336"/>
              <a:gd name="connsiteX153" fmla="*/ 370423 w 590967"/>
              <a:gd name="connsiteY153" fmla="*/ 118464 h 597336"/>
              <a:gd name="connsiteX154" fmla="*/ 369430 w 590967"/>
              <a:gd name="connsiteY154" fmla="*/ 117720 h 597336"/>
              <a:gd name="connsiteX155" fmla="*/ 368437 w 590967"/>
              <a:gd name="connsiteY155" fmla="*/ 117224 h 597336"/>
              <a:gd name="connsiteX156" fmla="*/ 303651 w 590967"/>
              <a:gd name="connsiteY156" fmla="*/ 103098 h 597336"/>
              <a:gd name="connsiteX157" fmla="*/ 300424 w 590967"/>
              <a:gd name="connsiteY157" fmla="*/ 109542 h 597336"/>
              <a:gd name="connsiteX158" fmla="*/ 311842 w 590967"/>
              <a:gd name="connsiteY158" fmla="*/ 198513 h 597336"/>
              <a:gd name="connsiteX159" fmla="*/ 295459 w 590967"/>
              <a:gd name="connsiteY159" fmla="*/ 226766 h 597336"/>
              <a:gd name="connsiteX160" fmla="*/ 279325 w 590967"/>
              <a:gd name="connsiteY160" fmla="*/ 198265 h 597336"/>
              <a:gd name="connsiteX161" fmla="*/ 290743 w 590967"/>
              <a:gd name="connsiteY161" fmla="*/ 109542 h 597336"/>
              <a:gd name="connsiteX162" fmla="*/ 290991 w 590967"/>
              <a:gd name="connsiteY162" fmla="*/ 98637 h 597336"/>
              <a:gd name="connsiteX163" fmla="*/ 294963 w 590967"/>
              <a:gd name="connsiteY163" fmla="*/ 106320 h 597336"/>
              <a:gd name="connsiteX164" fmla="*/ 296204 w 590967"/>
              <a:gd name="connsiteY164" fmla="*/ 106320 h 597336"/>
              <a:gd name="connsiteX165" fmla="*/ 300176 w 590967"/>
              <a:gd name="connsiteY165" fmla="*/ 98637 h 597336"/>
              <a:gd name="connsiteX166" fmla="*/ 295459 w 590967"/>
              <a:gd name="connsiteY166" fmla="*/ 99133 h 597336"/>
              <a:gd name="connsiteX167" fmla="*/ 290991 w 590967"/>
              <a:gd name="connsiteY167" fmla="*/ 98637 h 597336"/>
              <a:gd name="connsiteX168" fmla="*/ 492532 w 590967"/>
              <a:gd name="connsiteY168" fmla="*/ 81574 h 597336"/>
              <a:gd name="connsiteX169" fmla="*/ 535471 w 590967"/>
              <a:gd name="connsiteY169" fmla="*/ 124446 h 597336"/>
              <a:gd name="connsiteX170" fmla="*/ 492532 w 590967"/>
              <a:gd name="connsiteY170" fmla="*/ 175497 h 597336"/>
              <a:gd name="connsiteX171" fmla="*/ 449593 w 590967"/>
              <a:gd name="connsiteY171" fmla="*/ 124446 h 597336"/>
              <a:gd name="connsiteX172" fmla="*/ 492532 w 590967"/>
              <a:gd name="connsiteY172" fmla="*/ 81574 h 597336"/>
              <a:gd name="connsiteX173" fmla="*/ 98371 w 590967"/>
              <a:gd name="connsiteY173" fmla="*/ 81574 h 597336"/>
              <a:gd name="connsiteX174" fmla="*/ 141575 w 590967"/>
              <a:gd name="connsiteY174" fmla="*/ 124446 h 597336"/>
              <a:gd name="connsiteX175" fmla="*/ 98371 w 590967"/>
              <a:gd name="connsiteY175" fmla="*/ 175497 h 597336"/>
              <a:gd name="connsiteX176" fmla="*/ 55415 w 590967"/>
              <a:gd name="connsiteY176" fmla="*/ 124446 h 597336"/>
              <a:gd name="connsiteX177" fmla="*/ 98371 w 590967"/>
              <a:gd name="connsiteY177" fmla="*/ 81574 h 597336"/>
              <a:gd name="connsiteX178" fmla="*/ 295459 w 590967"/>
              <a:gd name="connsiteY178" fmla="*/ 5204 h 597336"/>
              <a:gd name="connsiteX179" fmla="*/ 255247 w 590967"/>
              <a:gd name="connsiteY179" fmla="*/ 45601 h 597336"/>
              <a:gd name="connsiteX180" fmla="*/ 295459 w 590967"/>
              <a:gd name="connsiteY180" fmla="*/ 94176 h 597336"/>
              <a:gd name="connsiteX181" fmla="*/ 335920 w 590967"/>
              <a:gd name="connsiteY181" fmla="*/ 45601 h 597336"/>
              <a:gd name="connsiteX182" fmla="*/ 295459 w 590967"/>
              <a:gd name="connsiteY182" fmla="*/ 5204 h 597336"/>
              <a:gd name="connsiteX183" fmla="*/ 295459 w 590967"/>
              <a:gd name="connsiteY183" fmla="*/ 0 h 597336"/>
              <a:gd name="connsiteX184" fmla="*/ 341133 w 590967"/>
              <a:gd name="connsiteY184" fmla="*/ 45353 h 597336"/>
              <a:gd name="connsiteX185" fmla="*/ 304644 w 590967"/>
              <a:gd name="connsiteY185" fmla="*/ 97893 h 597336"/>
              <a:gd name="connsiteX186" fmla="*/ 370175 w 590967"/>
              <a:gd name="connsiteY186" fmla="*/ 112268 h 597336"/>
              <a:gd name="connsiteX187" fmla="*/ 372409 w 590967"/>
              <a:gd name="connsiteY187" fmla="*/ 113507 h 597336"/>
              <a:gd name="connsiteX188" fmla="*/ 373154 w 590967"/>
              <a:gd name="connsiteY188" fmla="*/ 114003 h 597336"/>
              <a:gd name="connsiteX189" fmla="*/ 373898 w 590967"/>
              <a:gd name="connsiteY189" fmla="*/ 114498 h 597336"/>
              <a:gd name="connsiteX190" fmla="*/ 375884 w 590967"/>
              <a:gd name="connsiteY190" fmla="*/ 115737 h 597336"/>
              <a:gd name="connsiteX191" fmla="*/ 378615 w 590967"/>
              <a:gd name="connsiteY191" fmla="*/ 118711 h 597336"/>
              <a:gd name="connsiteX192" fmla="*/ 379359 w 590967"/>
              <a:gd name="connsiteY192" fmla="*/ 119703 h 597336"/>
              <a:gd name="connsiteX193" fmla="*/ 380601 w 590967"/>
              <a:gd name="connsiteY193" fmla="*/ 121685 h 597336"/>
              <a:gd name="connsiteX194" fmla="*/ 382090 w 590967"/>
              <a:gd name="connsiteY194" fmla="*/ 125403 h 597336"/>
              <a:gd name="connsiteX195" fmla="*/ 382338 w 590967"/>
              <a:gd name="connsiteY195" fmla="*/ 126394 h 597336"/>
              <a:gd name="connsiteX196" fmla="*/ 382835 w 590967"/>
              <a:gd name="connsiteY196" fmla="*/ 128377 h 597336"/>
              <a:gd name="connsiteX197" fmla="*/ 396487 w 590967"/>
              <a:gd name="connsiteY197" fmla="*/ 250558 h 597336"/>
              <a:gd name="connsiteX198" fmla="*/ 379111 w 590967"/>
              <a:gd name="connsiteY198" fmla="*/ 272119 h 597336"/>
              <a:gd name="connsiteX199" fmla="*/ 357516 w 590967"/>
              <a:gd name="connsiteY199" fmla="*/ 254771 h 597336"/>
              <a:gd name="connsiteX200" fmla="*/ 345601 w 590967"/>
              <a:gd name="connsiteY200" fmla="*/ 147460 h 597336"/>
              <a:gd name="connsiteX201" fmla="*/ 345601 w 590967"/>
              <a:gd name="connsiteY201" fmla="*/ 257745 h 597336"/>
              <a:gd name="connsiteX202" fmla="*/ 359253 w 590967"/>
              <a:gd name="connsiteY202" fmla="*/ 425279 h 597336"/>
              <a:gd name="connsiteX203" fmla="*/ 353792 w 590967"/>
              <a:gd name="connsiteY203" fmla="*/ 442132 h 597336"/>
              <a:gd name="connsiteX204" fmla="*/ 338154 w 590967"/>
              <a:gd name="connsiteY204" fmla="*/ 450063 h 597336"/>
              <a:gd name="connsiteX205" fmla="*/ 336168 w 590967"/>
              <a:gd name="connsiteY205" fmla="*/ 450063 h 597336"/>
              <a:gd name="connsiteX206" fmla="*/ 313331 w 590967"/>
              <a:gd name="connsiteY206" fmla="*/ 428997 h 597336"/>
              <a:gd name="connsiteX207" fmla="*/ 301417 w 590967"/>
              <a:gd name="connsiteY207" fmla="*/ 280793 h 597336"/>
              <a:gd name="connsiteX208" fmla="*/ 289502 w 590967"/>
              <a:gd name="connsiteY208" fmla="*/ 280793 h 597336"/>
              <a:gd name="connsiteX209" fmla="*/ 277587 w 590967"/>
              <a:gd name="connsiteY209" fmla="*/ 428997 h 597336"/>
              <a:gd name="connsiteX210" fmla="*/ 253013 w 590967"/>
              <a:gd name="connsiteY210" fmla="*/ 450063 h 597336"/>
              <a:gd name="connsiteX211" fmla="*/ 237374 w 590967"/>
              <a:gd name="connsiteY211" fmla="*/ 442132 h 597336"/>
              <a:gd name="connsiteX212" fmla="*/ 231914 w 590967"/>
              <a:gd name="connsiteY212" fmla="*/ 425279 h 597336"/>
              <a:gd name="connsiteX213" fmla="*/ 245318 w 590967"/>
              <a:gd name="connsiteY213" fmla="*/ 257497 h 597336"/>
              <a:gd name="connsiteX214" fmla="*/ 245318 w 590967"/>
              <a:gd name="connsiteY214" fmla="*/ 147460 h 597336"/>
              <a:gd name="connsiteX215" fmla="*/ 233403 w 590967"/>
              <a:gd name="connsiteY215" fmla="*/ 254771 h 597336"/>
              <a:gd name="connsiteX216" fmla="*/ 211807 w 590967"/>
              <a:gd name="connsiteY216" fmla="*/ 272119 h 597336"/>
              <a:gd name="connsiteX217" fmla="*/ 198651 w 590967"/>
              <a:gd name="connsiteY217" fmla="*/ 264932 h 597336"/>
              <a:gd name="connsiteX218" fmla="*/ 194680 w 590967"/>
              <a:gd name="connsiteY218" fmla="*/ 250558 h 597336"/>
              <a:gd name="connsiteX219" fmla="*/ 208084 w 590967"/>
              <a:gd name="connsiteY219" fmla="*/ 128377 h 597336"/>
              <a:gd name="connsiteX220" fmla="*/ 208580 w 590967"/>
              <a:gd name="connsiteY220" fmla="*/ 126394 h 597336"/>
              <a:gd name="connsiteX221" fmla="*/ 211311 w 590967"/>
              <a:gd name="connsiteY221" fmla="*/ 126394 h 597336"/>
              <a:gd name="connsiteX222" fmla="*/ 209077 w 590967"/>
              <a:gd name="connsiteY222" fmla="*/ 125403 h 597336"/>
              <a:gd name="connsiteX223" fmla="*/ 210318 w 590967"/>
              <a:gd name="connsiteY223" fmla="*/ 121685 h 597336"/>
              <a:gd name="connsiteX224" fmla="*/ 211807 w 590967"/>
              <a:gd name="connsiteY224" fmla="*/ 119703 h 597336"/>
              <a:gd name="connsiteX225" fmla="*/ 212055 w 590967"/>
              <a:gd name="connsiteY225" fmla="*/ 119207 h 597336"/>
              <a:gd name="connsiteX226" fmla="*/ 215034 w 590967"/>
              <a:gd name="connsiteY226" fmla="*/ 115737 h 597336"/>
              <a:gd name="connsiteX227" fmla="*/ 217268 w 590967"/>
              <a:gd name="connsiteY227" fmla="*/ 114498 h 597336"/>
              <a:gd name="connsiteX228" fmla="*/ 217765 w 590967"/>
              <a:gd name="connsiteY228" fmla="*/ 114003 h 597336"/>
              <a:gd name="connsiteX229" fmla="*/ 218509 w 590967"/>
              <a:gd name="connsiteY229" fmla="*/ 113507 h 597336"/>
              <a:gd name="connsiteX230" fmla="*/ 220992 w 590967"/>
              <a:gd name="connsiteY230" fmla="*/ 112268 h 597336"/>
              <a:gd name="connsiteX231" fmla="*/ 286275 w 590967"/>
              <a:gd name="connsiteY231" fmla="*/ 97893 h 597336"/>
              <a:gd name="connsiteX232" fmla="*/ 250034 w 590967"/>
              <a:gd name="connsiteY232" fmla="*/ 45353 h 597336"/>
              <a:gd name="connsiteX233" fmla="*/ 295459 w 590967"/>
              <a:gd name="connsiteY233" fmla="*/ 0 h 59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590967" h="597336">
                <a:moveTo>
                  <a:pt x="377617" y="433483"/>
                </a:moveTo>
                <a:lnTo>
                  <a:pt x="377617" y="489010"/>
                </a:lnTo>
                <a:lnTo>
                  <a:pt x="274094" y="597336"/>
                </a:lnTo>
                <a:lnTo>
                  <a:pt x="219974" y="539331"/>
                </a:lnTo>
                <a:lnTo>
                  <a:pt x="219974" y="483556"/>
                </a:lnTo>
                <a:lnTo>
                  <a:pt x="274342" y="541810"/>
                </a:lnTo>
                <a:close/>
                <a:moveTo>
                  <a:pt x="485831" y="179166"/>
                </a:moveTo>
                <a:lnTo>
                  <a:pt x="490299" y="187841"/>
                </a:lnTo>
                <a:lnTo>
                  <a:pt x="478881" y="276823"/>
                </a:lnTo>
                <a:lnTo>
                  <a:pt x="492533" y="300369"/>
                </a:lnTo>
                <a:lnTo>
                  <a:pt x="506184" y="276823"/>
                </a:lnTo>
                <a:lnTo>
                  <a:pt x="494766" y="187841"/>
                </a:lnTo>
                <a:lnTo>
                  <a:pt x="499234" y="179166"/>
                </a:lnTo>
                <a:cubicBezTo>
                  <a:pt x="530509" y="180901"/>
                  <a:pt x="564762" y="193046"/>
                  <a:pt x="566251" y="193542"/>
                </a:cubicBezTo>
                <a:cubicBezTo>
                  <a:pt x="567244" y="194037"/>
                  <a:pt x="567989" y="194533"/>
                  <a:pt x="568733" y="195029"/>
                </a:cubicBezTo>
                <a:cubicBezTo>
                  <a:pt x="569726" y="195773"/>
                  <a:pt x="570719" y="196020"/>
                  <a:pt x="571464" y="196764"/>
                </a:cubicBezTo>
                <a:cubicBezTo>
                  <a:pt x="572456" y="197508"/>
                  <a:pt x="572953" y="198499"/>
                  <a:pt x="573697" y="199490"/>
                </a:cubicBezTo>
                <a:cubicBezTo>
                  <a:pt x="574442" y="200234"/>
                  <a:pt x="574939" y="200978"/>
                  <a:pt x="575435" y="201721"/>
                </a:cubicBezTo>
                <a:cubicBezTo>
                  <a:pt x="576180" y="202960"/>
                  <a:pt x="576180" y="204200"/>
                  <a:pt x="576676" y="205439"/>
                </a:cubicBezTo>
                <a:cubicBezTo>
                  <a:pt x="576924" y="206183"/>
                  <a:pt x="577172" y="206926"/>
                  <a:pt x="577421" y="207670"/>
                </a:cubicBezTo>
                <a:lnTo>
                  <a:pt x="590824" y="329865"/>
                </a:lnTo>
                <a:cubicBezTo>
                  <a:pt x="592065" y="339036"/>
                  <a:pt x="585115" y="347463"/>
                  <a:pt x="575931" y="348454"/>
                </a:cubicBezTo>
                <a:cubicBezTo>
                  <a:pt x="575187" y="348454"/>
                  <a:pt x="574690" y="348702"/>
                  <a:pt x="573946" y="348702"/>
                </a:cubicBezTo>
                <a:cubicBezTo>
                  <a:pt x="565507" y="348702"/>
                  <a:pt x="558060" y="342258"/>
                  <a:pt x="557067" y="333583"/>
                </a:cubicBezTo>
                <a:lnTo>
                  <a:pt x="544905" y="222294"/>
                </a:lnTo>
                <a:cubicBezTo>
                  <a:pt x="543416" y="221798"/>
                  <a:pt x="541678" y="221302"/>
                  <a:pt x="539941" y="220806"/>
                </a:cubicBezTo>
                <a:lnTo>
                  <a:pt x="539941" y="336805"/>
                </a:lnTo>
                <a:lnTo>
                  <a:pt x="553592" y="504606"/>
                </a:lnTo>
                <a:cubicBezTo>
                  <a:pt x="554585" y="515760"/>
                  <a:pt x="546146" y="525675"/>
                  <a:pt x="534977" y="526418"/>
                </a:cubicBezTo>
                <a:cubicBezTo>
                  <a:pt x="534232" y="526418"/>
                  <a:pt x="533736" y="526418"/>
                  <a:pt x="533239" y="526418"/>
                </a:cubicBezTo>
                <a:cubicBezTo>
                  <a:pt x="522814" y="526418"/>
                  <a:pt x="513879" y="518487"/>
                  <a:pt x="512886" y="507829"/>
                </a:cubicBezTo>
                <a:lnTo>
                  <a:pt x="500724" y="356138"/>
                </a:lnTo>
                <a:cubicBezTo>
                  <a:pt x="498241" y="357129"/>
                  <a:pt x="495511" y="357873"/>
                  <a:pt x="492533" y="357873"/>
                </a:cubicBezTo>
                <a:cubicBezTo>
                  <a:pt x="489554" y="357873"/>
                  <a:pt x="486824" y="357129"/>
                  <a:pt x="484342" y="356138"/>
                </a:cubicBezTo>
                <a:lnTo>
                  <a:pt x="472179" y="507829"/>
                </a:lnTo>
                <a:cubicBezTo>
                  <a:pt x="471186" y="518487"/>
                  <a:pt x="462251" y="526418"/>
                  <a:pt x="451826" y="526418"/>
                </a:cubicBezTo>
                <a:cubicBezTo>
                  <a:pt x="451330" y="526418"/>
                  <a:pt x="450585" y="526418"/>
                  <a:pt x="450089" y="526418"/>
                </a:cubicBezTo>
                <a:cubicBezTo>
                  <a:pt x="438919" y="525675"/>
                  <a:pt x="430480" y="515760"/>
                  <a:pt x="431473" y="504606"/>
                </a:cubicBezTo>
                <a:lnTo>
                  <a:pt x="444876" y="336805"/>
                </a:lnTo>
                <a:lnTo>
                  <a:pt x="444876" y="220806"/>
                </a:lnTo>
                <a:cubicBezTo>
                  <a:pt x="443387" y="221302"/>
                  <a:pt x="441649" y="221798"/>
                  <a:pt x="440160" y="222294"/>
                </a:cubicBezTo>
                <a:lnTo>
                  <a:pt x="427750" y="333583"/>
                </a:lnTo>
                <a:cubicBezTo>
                  <a:pt x="427005" y="342258"/>
                  <a:pt x="419559" y="348702"/>
                  <a:pt x="411119" y="348702"/>
                </a:cubicBezTo>
                <a:cubicBezTo>
                  <a:pt x="410375" y="348702"/>
                  <a:pt x="409878" y="348454"/>
                  <a:pt x="409134" y="348454"/>
                </a:cubicBezTo>
                <a:cubicBezTo>
                  <a:pt x="399702" y="347463"/>
                  <a:pt x="393000" y="339036"/>
                  <a:pt x="393993" y="329865"/>
                </a:cubicBezTo>
                <a:lnTo>
                  <a:pt x="407644" y="207670"/>
                </a:lnTo>
                <a:cubicBezTo>
                  <a:pt x="407893" y="206926"/>
                  <a:pt x="408141" y="206183"/>
                  <a:pt x="408389" y="205439"/>
                </a:cubicBezTo>
                <a:cubicBezTo>
                  <a:pt x="408637" y="204200"/>
                  <a:pt x="409134" y="202960"/>
                  <a:pt x="409630" y="201721"/>
                </a:cubicBezTo>
                <a:cubicBezTo>
                  <a:pt x="410127" y="200978"/>
                  <a:pt x="410623" y="200234"/>
                  <a:pt x="411119" y="199490"/>
                </a:cubicBezTo>
                <a:cubicBezTo>
                  <a:pt x="412112" y="198499"/>
                  <a:pt x="412609" y="197508"/>
                  <a:pt x="413602" y="196764"/>
                </a:cubicBezTo>
                <a:cubicBezTo>
                  <a:pt x="414346" y="196020"/>
                  <a:pt x="415339" y="195773"/>
                  <a:pt x="416084" y="195277"/>
                </a:cubicBezTo>
                <a:cubicBezTo>
                  <a:pt x="417077" y="194533"/>
                  <a:pt x="417821" y="194037"/>
                  <a:pt x="418814" y="193542"/>
                </a:cubicBezTo>
                <a:cubicBezTo>
                  <a:pt x="420303" y="193046"/>
                  <a:pt x="454556" y="180901"/>
                  <a:pt x="485831" y="179166"/>
                </a:cubicBezTo>
                <a:close/>
                <a:moveTo>
                  <a:pt x="91919" y="179166"/>
                </a:moveTo>
                <a:lnTo>
                  <a:pt x="96138" y="187841"/>
                </a:lnTo>
                <a:lnTo>
                  <a:pt x="96386" y="187841"/>
                </a:lnTo>
                <a:lnTo>
                  <a:pt x="84970" y="276823"/>
                </a:lnTo>
                <a:lnTo>
                  <a:pt x="98620" y="300369"/>
                </a:lnTo>
                <a:lnTo>
                  <a:pt x="112021" y="276823"/>
                </a:lnTo>
                <a:lnTo>
                  <a:pt x="100605" y="187841"/>
                </a:lnTo>
                <a:lnTo>
                  <a:pt x="100853" y="187841"/>
                </a:lnTo>
                <a:lnTo>
                  <a:pt x="105072" y="179166"/>
                </a:lnTo>
                <a:cubicBezTo>
                  <a:pt x="136589" y="180901"/>
                  <a:pt x="170588" y="193046"/>
                  <a:pt x="172077" y="193542"/>
                </a:cubicBezTo>
                <a:cubicBezTo>
                  <a:pt x="173070" y="194037"/>
                  <a:pt x="173815" y="194533"/>
                  <a:pt x="174807" y="195029"/>
                </a:cubicBezTo>
                <a:cubicBezTo>
                  <a:pt x="175552" y="195773"/>
                  <a:pt x="176544" y="196020"/>
                  <a:pt x="177289" y="196764"/>
                </a:cubicBezTo>
                <a:cubicBezTo>
                  <a:pt x="178282" y="197508"/>
                  <a:pt x="179026" y="198499"/>
                  <a:pt x="179771" y="199490"/>
                </a:cubicBezTo>
                <a:cubicBezTo>
                  <a:pt x="180267" y="200234"/>
                  <a:pt x="181011" y="200978"/>
                  <a:pt x="181508" y="201721"/>
                </a:cubicBezTo>
                <a:cubicBezTo>
                  <a:pt x="182004" y="202960"/>
                  <a:pt x="182252" y="204200"/>
                  <a:pt x="182500" y="205439"/>
                </a:cubicBezTo>
                <a:cubicBezTo>
                  <a:pt x="182749" y="206183"/>
                  <a:pt x="183245" y="206926"/>
                  <a:pt x="183245" y="207670"/>
                </a:cubicBezTo>
                <a:lnTo>
                  <a:pt x="196894" y="329865"/>
                </a:lnTo>
                <a:cubicBezTo>
                  <a:pt x="197887" y="339036"/>
                  <a:pt x="191186" y="347463"/>
                  <a:pt x="181756" y="348454"/>
                </a:cubicBezTo>
                <a:cubicBezTo>
                  <a:pt x="181260" y="348454"/>
                  <a:pt x="180515" y="348702"/>
                  <a:pt x="180019" y="348702"/>
                </a:cubicBezTo>
                <a:cubicBezTo>
                  <a:pt x="171333" y="348702"/>
                  <a:pt x="164136" y="342258"/>
                  <a:pt x="163143" y="333583"/>
                </a:cubicBezTo>
                <a:lnTo>
                  <a:pt x="150735" y="222294"/>
                </a:lnTo>
                <a:cubicBezTo>
                  <a:pt x="149246" y="221798"/>
                  <a:pt x="147757" y="221302"/>
                  <a:pt x="146020" y="220806"/>
                </a:cubicBezTo>
                <a:lnTo>
                  <a:pt x="146020" y="336805"/>
                </a:lnTo>
                <a:lnTo>
                  <a:pt x="159669" y="504606"/>
                </a:lnTo>
                <a:cubicBezTo>
                  <a:pt x="160413" y="515760"/>
                  <a:pt x="151976" y="525675"/>
                  <a:pt x="140808" y="526418"/>
                </a:cubicBezTo>
                <a:cubicBezTo>
                  <a:pt x="140312" y="526418"/>
                  <a:pt x="139815" y="526418"/>
                  <a:pt x="139319" y="526418"/>
                </a:cubicBezTo>
                <a:cubicBezTo>
                  <a:pt x="128648" y="526418"/>
                  <a:pt x="119714" y="518487"/>
                  <a:pt x="118969" y="507829"/>
                </a:cubicBezTo>
                <a:lnTo>
                  <a:pt x="106809" y="356138"/>
                </a:lnTo>
                <a:cubicBezTo>
                  <a:pt x="104079" y="357129"/>
                  <a:pt x="101349" y="357873"/>
                  <a:pt x="98620" y="357873"/>
                </a:cubicBezTo>
                <a:cubicBezTo>
                  <a:pt x="95641" y="357873"/>
                  <a:pt x="92912" y="357129"/>
                  <a:pt x="90182" y="356138"/>
                </a:cubicBezTo>
                <a:lnTo>
                  <a:pt x="78022" y="507829"/>
                </a:lnTo>
                <a:cubicBezTo>
                  <a:pt x="77277" y="518487"/>
                  <a:pt x="68343" y="526418"/>
                  <a:pt x="57672" y="526418"/>
                </a:cubicBezTo>
                <a:cubicBezTo>
                  <a:pt x="57175" y="526418"/>
                  <a:pt x="56679" y="526418"/>
                  <a:pt x="56183" y="526418"/>
                </a:cubicBezTo>
                <a:cubicBezTo>
                  <a:pt x="44767" y="525675"/>
                  <a:pt x="36577" y="515760"/>
                  <a:pt x="37322" y="504606"/>
                </a:cubicBezTo>
                <a:lnTo>
                  <a:pt x="50971" y="336805"/>
                </a:lnTo>
                <a:lnTo>
                  <a:pt x="50971" y="220806"/>
                </a:lnTo>
                <a:cubicBezTo>
                  <a:pt x="49234" y="221302"/>
                  <a:pt x="47745" y="221798"/>
                  <a:pt x="46256" y="222294"/>
                </a:cubicBezTo>
                <a:lnTo>
                  <a:pt x="33848" y="333583"/>
                </a:lnTo>
                <a:cubicBezTo>
                  <a:pt x="32855" y="342258"/>
                  <a:pt x="25410" y="348702"/>
                  <a:pt x="16972" y="348702"/>
                </a:cubicBezTo>
                <a:cubicBezTo>
                  <a:pt x="16228" y="348702"/>
                  <a:pt x="15731" y="348454"/>
                  <a:pt x="14987" y="348454"/>
                </a:cubicBezTo>
                <a:cubicBezTo>
                  <a:pt x="5804" y="347463"/>
                  <a:pt x="-896" y="339036"/>
                  <a:pt x="97" y="329865"/>
                </a:cubicBezTo>
                <a:lnTo>
                  <a:pt x="13746" y="207670"/>
                </a:lnTo>
                <a:cubicBezTo>
                  <a:pt x="13746" y="206926"/>
                  <a:pt x="14242" y="206183"/>
                  <a:pt x="14490" y="205439"/>
                </a:cubicBezTo>
                <a:cubicBezTo>
                  <a:pt x="14739" y="204200"/>
                  <a:pt x="14987" y="202960"/>
                  <a:pt x="15483" y="201721"/>
                </a:cubicBezTo>
                <a:cubicBezTo>
                  <a:pt x="15979" y="200978"/>
                  <a:pt x="16724" y="200234"/>
                  <a:pt x="17220" y="199490"/>
                </a:cubicBezTo>
                <a:cubicBezTo>
                  <a:pt x="17965" y="198499"/>
                  <a:pt x="18709" y="197508"/>
                  <a:pt x="19702" y="196764"/>
                </a:cubicBezTo>
                <a:cubicBezTo>
                  <a:pt x="20446" y="196020"/>
                  <a:pt x="21191" y="195773"/>
                  <a:pt x="22184" y="195277"/>
                </a:cubicBezTo>
                <a:cubicBezTo>
                  <a:pt x="23176" y="194533"/>
                  <a:pt x="23673" y="194037"/>
                  <a:pt x="24665" y="193542"/>
                </a:cubicBezTo>
                <a:cubicBezTo>
                  <a:pt x="26402" y="193046"/>
                  <a:pt x="60402" y="180901"/>
                  <a:pt x="91919" y="179166"/>
                </a:cubicBezTo>
                <a:close/>
                <a:moveTo>
                  <a:pt x="295459" y="112516"/>
                </a:moveTo>
                <a:lnTo>
                  <a:pt x="284537" y="197274"/>
                </a:lnTo>
                <a:lnTo>
                  <a:pt x="295459" y="216357"/>
                </a:lnTo>
                <a:lnTo>
                  <a:pt x="306381" y="197274"/>
                </a:lnTo>
                <a:close/>
                <a:moveTo>
                  <a:pt x="287268" y="102850"/>
                </a:moveTo>
                <a:cubicBezTo>
                  <a:pt x="256984" y="104833"/>
                  <a:pt x="223970" y="116481"/>
                  <a:pt x="222729" y="116977"/>
                </a:cubicBezTo>
                <a:cubicBezTo>
                  <a:pt x="222233" y="117224"/>
                  <a:pt x="221985" y="117472"/>
                  <a:pt x="221488" y="117720"/>
                </a:cubicBezTo>
                <a:cubicBezTo>
                  <a:pt x="221240" y="117968"/>
                  <a:pt x="220743" y="118216"/>
                  <a:pt x="220495" y="118464"/>
                </a:cubicBezTo>
                <a:lnTo>
                  <a:pt x="219502" y="118959"/>
                </a:lnTo>
                <a:cubicBezTo>
                  <a:pt x="219006" y="119207"/>
                  <a:pt x="218757" y="119455"/>
                  <a:pt x="218261" y="119703"/>
                </a:cubicBezTo>
                <a:cubicBezTo>
                  <a:pt x="217765" y="120198"/>
                  <a:pt x="217020" y="120942"/>
                  <a:pt x="216523" y="121933"/>
                </a:cubicBezTo>
                <a:lnTo>
                  <a:pt x="215779" y="122924"/>
                </a:lnTo>
                <a:cubicBezTo>
                  <a:pt x="215282" y="123172"/>
                  <a:pt x="215034" y="123668"/>
                  <a:pt x="214786" y="124164"/>
                </a:cubicBezTo>
                <a:cubicBezTo>
                  <a:pt x="214538" y="124659"/>
                  <a:pt x="214289" y="125651"/>
                  <a:pt x="214041" y="126642"/>
                </a:cubicBezTo>
                <a:cubicBezTo>
                  <a:pt x="213793" y="127633"/>
                  <a:pt x="213545" y="127881"/>
                  <a:pt x="213545" y="128377"/>
                </a:cubicBezTo>
                <a:cubicBezTo>
                  <a:pt x="213297" y="128625"/>
                  <a:pt x="213297" y="128872"/>
                  <a:pt x="213297" y="129120"/>
                </a:cubicBezTo>
                <a:lnTo>
                  <a:pt x="199644" y="251054"/>
                </a:lnTo>
                <a:cubicBezTo>
                  <a:pt x="199148" y="255019"/>
                  <a:pt x="200389" y="258736"/>
                  <a:pt x="202623" y="261710"/>
                </a:cubicBezTo>
                <a:cubicBezTo>
                  <a:pt x="205105" y="264684"/>
                  <a:pt x="208580" y="266667"/>
                  <a:pt x="212304" y="266915"/>
                </a:cubicBezTo>
                <a:cubicBezTo>
                  <a:pt x="220247" y="267906"/>
                  <a:pt x="227445" y="262206"/>
                  <a:pt x="228190" y="254275"/>
                </a:cubicBezTo>
                <a:lnTo>
                  <a:pt x="240850" y="141512"/>
                </a:lnTo>
                <a:lnTo>
                  <a:pt x="250530" y="138538"/>
                </a:lnTo>
                <a:lnTo>
                  <a:pt x="250530" y="257745"/>
                </a:lnTo>
                <a:lnTo>
                  <a:pt x="236878" y="425775"/>
                </a:lnTo>
                <a:cubicBezTo>
                  <a:pt x="236630" y="430484"/>
                  <a:pt x="238119" y="435193"/>
                  <a:pt x="241098" y="438663"/>
                </a:cubicBezTo>
                <a:cubicBezTo>
                  <a:pt x="244325" y="442380"/>
                  <a:pt x="248545" y="444611"/>
                  <a:pt x="253261" y="444858"/>
                </a:cubicBezTo>
                <a:cubicBezTo>
                  <a:pt x="253757" y="445106"/>
                  <a:pt x="254254" y="445106"/>
                  <a:pt x="254750" y="445106"/>
                </a:cubicBezTo>
                <a:cubicBezTo>
                  <a:pt x="263935" y="445106"/>
                  <a:pt x="271630" y="437919"/>
                  <a:pt x="272374" y="428749"/>
                </a:cubicBezTo>
                <a:lnTo>
                  <a:pt x="285034" y="273358"/>
                </a:lnTo>
                <a:lnTo>
                  <a:pt x="288261" y="274845"/>
                </a:lnTo>
                <a:cubicBezTo>
                  <a:pt x="292977" y="276828"/>
                  <a:pt x="297941" y="276828"/>
                  <a:pt x="302658" y="274845"/>
                </a:cubicBezTo>
                <a:lnTo>
                  <a:pt x="305885" y="273358"/>
                </a:lnTo>
                <a:lnTo>
                  <a:pt x="318544" y="428749"/>
                </a:lnTo>
                <a:cubicBezTo>
                  <a:pt x="319289" y="438415"/>
                  <a:pt x="327977" y="445602"/>
                  <a:pt x="337658" y="444858"/>
                </a:cubicBezTo>
                <a:cubicBezTo>
                  <a:pt x="342374" y="444611"/>
                  <a:pt x="346842" y="442380"/>
                  <a:pt x="349821" y="438663"/>
                </a:cubicBezTo>
                <a:cubicBezTo>
                  <a:pt x="352799" y="435193"/>
                  <a:pt x="354289" y="430484"/>
                  <a:pt x="354040" y="425775"/>
                </a:cubicBezTo>
                <a:lnTo>
                  <a:pt x="340388" y="257993"/>
                </a:lnTo>
                <a:lnTo>
                  <a:pt x="340388" y="138538"/>
                </a:lnTo>
                <a:lnTo>
                  <a:pt x="350069" y="141512"/>
                </a:lnTo>
                <a:lnTo>
                  <a:pt x="350317" y="142999"/>
                </a:lnTo>
                <a:lnTo>
                  <a:pt x="362728" y="254275"/>
                </a:lnTo>
                <a:cubicBezTo>
                  <a:pt x="363721" y="262206"/>
                  <a:pt x="370920" y="267906"/>
                  <a:pt x="378615" y="267163"/>
                </a:cubicBezTo>
                <a:cubicBezTo>
                  <a:pt x="386558" y="266171"/>
                  <a:pt x="392267" y="258984"/>
                  <a:pt x="391274" y="251301"/>
                </a:cubicBezTo>
                <a:lnTo>
                  <a:pt x="377870" y="129120"/>
                </a:lnTo>
                <a:cubicBezTo>
                  <a:pt x="377870" y="128872"/>
                  <a:pt x="377622" y="128625"/>
                  <a:pt x="377622" y="128377"/>
                </a:cubicBezTo>
                <a:cubicBezTo>
                  <a:pt x="377374" y="128129"/>
                  <a:pt x="377125" y="127633"/>
                  <a:pt x="377125" y="127138"/>
                </a:cubicBezTo>
                <a:cubicBezTo>
                  <a:pt x="376629" y="125651"/>
                  <a:pt x="376629" y="124907"/>
                  <a:pt x="376132" y="124164"/>
                </a:cubicBezTo>
                <a:cubicBezTo>
                  <a:pt x="375884" y="123668"/>
                  <a:pt x="375636" y="123420"/>
                  <a:pt x="375388" y="122924"/>
                </a:cubicBezTo>
                <a:lnTo>
                  <a:pt x="374643" y="122181"/>
                </a:lnTo>
                <a:cubicBezTo>
                  <a:pt x="373898" y="120942"/>
                  <a:pt x="373402" y="120446"/>
                  <a:pt x="372657" y="119703"/>
                </a:cubicBezTo>
                <a:cubicBezTo>
                  <a:pt x="372409" y="119455"/>
                  <a:pt x="371913" y="119207"/>
                  <a:pt x="371416" y="118959"/>
                </a:cubicBezTo>
                <a:lnTo>
                  <a:pt x="370423" y="118464"/>
                </a:lnTo>
                <a:cubicBezTo>
                  <a:pt x="370175" y="118216"/>
                  <a:pt x="369679" y="117968"/>
                  <a:pt x="369430" y="117720"/>
                </a:cubicBezTo>
                <a:cubicBezTo>
                  <a:pt x="368934" y="117472"/>
                  <a:pt x="368686" y="117224"/>
                  <a:pt x="368437" y="117224"/>
                </a:cubicBezTo>
                <a:cubicBezTo>
                  <a:pt x="366948" y="116729"/>
                  <a:pt x="333934" y="104833"/>
                  <a:pt x="303651" y="103098"/>
                </a:cubicBezTo>
                <a:lnTo>
                  <a:pt x="300424" y="109542"/>
                </a:lnTo>
                <a:lnTo>
                  <a:pt x="311842" y="198513"/>
                </a:lnTo>
                <a:lnTo>
                  <a:pt x="295459" y="226766"/>
                </a:lnTo>
                <a:lnTo>
                  <a:pt x="279325" y="198265"/>
                </a:lnTo>
                <a:lnTo>
                  <a:pt x="290743" y="109542"/>
                </a:lnTo>
                <a:close/>
                <a:moveTo>
                  <a:pt x="290991" y="98637"/>
                </a:moveTo>
                <a:lnTo>
                  <a:pt x="294963" y="106320"/>
                </a:lnTo>
                <a:lnTo>
                  <a:pt x="296204" y="106320"/>
                </a:lnTo>
                <a:lnTo>
                  <a:pt x="300176" y="98637"/>
                </a:lnTo>
                <a:cubicBezTo>
                  <a:pt x="298686" y="98885"/>
                  <a:pt x="297197" y="99133"/>
                  <a:pt x="295459" y="99133"/>
                </a:cubicBezTo>
                <a:cubicBezTo>
                  <a:pt x="293970" y="99133"/>
                  <a:pt x="292481" y="98885"/>
                  <a:pt x="290991" y="98637"/>
                </a:cubicBezTo>
                <a:close/>
                <a:moveTo>
                  <a:pt x="492532" y="81574"/>
                </a:moveTo>
                <a:cubicBezTo>
                  <a:pt x="516111" y="81574"/>
                  <a:pt x="535471" y="100656"/>
                  <a:pt x="535471" y="124446"/>
                </a:cubicBezTo>
                <a:cubicBezTo>
                  <a:pt x="535471" y="148237"/>
                  <a:pt x="516111" y="175497"/>
                  <a:pt x="492532" y="175497"/>
                </a:cubicBezTo>
                <a:cubicBezTo>
                  <a:pt x="468705" y="175497"/>
                  <a:pt x="449593" y="147989"/>
                  <a:pt x="449593" y="124446"/>
                </a:cubicBezTo>
                <a:cubicBezTo>
                  <a:pt x="449593" y="100656"/>
                  <a:pt x="468953" y="81574"/>
                  <a:pt x="492532" y="81574"/>
                </a:cubicBezTo>
                <a:close/>
                <a:moveTo>
                  <a:pt x="98371" y="81574"/>
                </a:moveTo>
                <a:cubicBezTo>
                  <a:pt x="122208" y="81574"/>
                  <a:pt x="141575" y="100656"/>
                  <a:pt x="141575" y="124446"/>
                </a:cubicBezTo>
                <a:cubicBezTo>
                  <a:pt x="141575" y="148237"/>
                  <a:pt x="122208" y="175497"/>
                  <a:pt x="98371" y="175497"/>
                </a:cubicBezTo>
                <a:cubicBezTo>
                  <a:pt x="74782" y="175497"/>
                  <a:pt x="55415" y="147989"/>
                  <a:pt x="55415" y="124446"/>
                </a:cubicBezTo>
                <a:cubicBezTo>
                  <a:pt x="55415" y="100656"/>
                  <a:pt x="74782" y="81574"/>
                  <a:pt x="98371" y="81574"/>
                </a:cubicBezTo>
                <a:close/>
                <a:moveTo>
                  <a:pt x="295459" y="5204"/>
                </a:moveTo>
                <a:cubicBezTo>
                  <a:pt x="273367" y="5204"/>
                  <a:pt x="255247" y="23296"/>
                  <a:pt x="255247" y="45601"/>
                </a:cubicBezTo>
                <a:cubicBezTo>
                  <a:pt x="255247" y="67410"/>
                  <a:pt x="273119" y="94176"/>
                  <a:pt x="295459" y="94176"/>
                </a:cubicBezTo>
                <a:cubicBezTo>
                  <a:pt x="317800" y="94176"/>
                  <a:pt x="335920" y="67410"/>
                  <a:pt x="335920" y="45601"/>
                </a:cubicBezTo>
                <a:cubicBezTo>
                  <a:pt x="335920" y="23296"/>
                  <a:pt x="317800" y="5204"/>
                  <a:pt x="295459" y="5204"/>
                </a:cubicBezTo>
                <a:close/>
                <a:moveTo>
                  <a:pt x="295459" y="0"/>
                </a:moveTo>
                <a:cubicBezTo>
                  <a:pt x="320530" y="0"/>
                  <a:pt x="341133" y="20322"/>
                  <a:pt x="341133" y="45353"/>
                </a:cubicBezTo>
                <a:cubicBezTo>
                  <a:pt x="341133" y="67162"/>
                  <a:pt x="325743" y="92193"/>
                  <a:pt x="304644" y="97893"/>
                </a:cubicBezTo>
                <a:cubicBezTo>
                  <a:pt x="334927" y="99876"/>
                  <a:pt x="366452" y="111029"/>
                  <a:pt x="370175" y="112268"/>
                </a:cubicBezTo>
                <a:cubicBezTo>
                  <a:pt x="371168" y="112516"/>
                  <a:pt x="371913" y="113011"/>
                  <a:pt x="372409" y="113507"/>
                </a:cubicBezTo>
                <a:cubicBezTo>
                  <a:pt x="372657" y="113755"/>
                  <a:pt x="372906" y="113755"/>
                  <a:pt x="373154" y="114003"/>
                </a:cubicBezTo>
                <a:lnTo>
                  <a:pt x="373898" y="114498"/>
                </a:lnTo>
                <a:cubicBezTo>
                  <a:pt x="374643" y="114746"/>
                  <a:pt x="375388" y="115242"/>
                  <a:pt x="375884" y="115737"/>
                </a:cubicBezTo>
                <a:cubicBezTo>
                  <a:pt x="377125" y="116729"/>
                  <a:pt x="377870" y="117720"/>
                  <a:pt x="378615" y="118711"/>
                </a:cubicBezTo>
                <a:lnTo>
                  <a:pt x="379359" y="119703"/>
                </a:lnTo>
                <a:cubicBezTo>
                  <a:pt x="379856" y="120198"/>
                  <a:pt x="380352" y="120942"/>
                  <a:pt x="380601" y="121685"/>
                </a:cubicBezTo>
                <a:cubicBezTo>
                  <a:pt x="381345" y="122924"/>
                  <a:pt x="381593" y="124164"/>
                  <a:pt x="382090" y="125403"/>
                </a:cubicBezTo>
                <a:lnTo>
                  <a:pt x="382338" y="126394"/>
                </a:lnTo>
                <a:cubicBezTo>
                  <a:pt x="382586" y="126890"/>
                  <a:pt x="382835" y="127633"/>
                  <a:pt x="382835" y="128377"/>
                </a:cubicBezTo>
                <a:lnTo>
                  <a:pt x="396487" y="250558"/>
                </a:lnTo>
                <a:cubicBezTo>
                  <a:pt x="397728" y="261215"/>
                  <a:pt x="390033" y="270880"/>
                  <a:pt x="379111" y="272119"/>
                </a:cubicBezTo>
                <a:cubicBezTo>
                  <a:pt x="368437" y="273111"/>
                  <a:pt x="358757" y="265428"/>
                  <a:pt x="357516" y="254771"/>
                </a:cubicBezTo>
                <a:lnTo>
                  <a:pt x="345601" y="147460"/>
                </a:lnTo>
                <a:lnTo>
                  <a:pt x="345601" y="257745"/>
                </a:lnTo>
                <a:lnTo>
                  <a:pt x="359253" y="425279"/>
                </a:lnTo>
                <a:cubicBezTo>
                  <a:pt x="359750" y="431475"/>
                  <a:pt x="357764" y="437423"/>
                  <a:pt x="353792" y="442132"/>
                </a:cubicBezTo>
                <a:cubicBezTo>
                  <a:pt x="349821" y="446841"/>
                  <a:pt x="344360" y="449567"/>
                  <a:pt x="338154" y="450063"/>
                </a:cubicBezTo>
                <a:cubicBezTo>
                  <a:pt x="337409" y="450063"/>
                  <a:pt x="336913" y="450063"/>
                  <a:pt x="336168" y="450063"/>
                </a:cubicBezTo>
                <a:cubicBezTo>
                  <a:pt x="324502" y="450063"/>
                  <a:pt x="314324" y="440893"/>
                  <a:pt x="313331" y="428997"/>
                </a:cubicBezTo>
                <a:lnTo>
                  <a:pt x="301417" y="280793"/>
                </a:lnTo>
                <a:cubicBezTo>
                  <a:pt x="297693" y="281785"/>
                  <a:pt x="293473" y="281785"/>
                  <a:pt x="289502" y="280793"/>
                </a:cubicBezTo>
                <a:lnTo>
                  <a:pt x="277587" y="428997"/>
                </a:lnTo>
                <a:cubicBezTo>
                  <a:pt x="276594" y="441389"/>
                  <a:pt x="265672" y="451054"/>
                  <a:pt x="253013" y="450063"/>
                </a:cubicBezTo>
                <a:cubicBezTo>
                  <a:pt x="246807" y="449567"/>
                  <a:pt x="241346" y="446841"/>
                  <a:pt x="237374" y="442132"/>
                </a:cubicBezTo>
                <a:cubicBezTo>
                  <a:pt x="233403" y="437423"/>
                  <a:pt x="231417" y="431475"/>
                  <a:pt x="231914" y="425279"/>
                </a:cubicBezTo>
                <a:lnTo>
                  <a:pt x="245318" y="257497"/>
                </a:lnTo>
                <a:lnTo>
                  <a:pt x="245318" y="147460"/>
                </a:lnTo>
                <a:lnTo>
                  <a:pt x="233403" y="254771"/>
                </a:lnTo>
                <a:cubicBezTo>
                  <a:pt x="232162" y="265428"/>
                  <a:pt x="222481" y="273111"/>
                  <a:pt x="211807" y="272119"/>
                </a:cubicBezTo>
                <a:cubicBezTo>
                  <a:pt x="206594" y="271624"/>
                  <a:pt x="201878" y="268897"/>
                  <a:pt x="198651" y="264932"/>
                </a:cubicBezTo>
                <a:cubicBezTo>
                  <a:pt x="195424" y="260719"/>
                  <a:pt x="193935" y="255762"/>
                  <a:pt x="194680" y="250558"/>
                </a:cubicBezTo>
                <a:lnTo>
                  <a:pt x="208084" y="128377"/>
                </a:lnTo>
                <a:cubicBezTo>
                  <a:pt x="208332" y="127633"/>
                  <a:pt x="208580" y="126890"/>
                  <a:pt x="208580" y="126394"/>
                </a:cubicBezTo>
                <a:lnTo>
                  <a:pt x="211311" y="126394"/>
                </a:lnTo>
                <a:lnTo>
                  <a:pt x="209077" y="125403"/>
                </a:lnTo>
                <a:cubicBezTo>
                  <a:pt x="209325" y="124164"/>
                  <a:pt x="209573" y="122924"/>
                  <a:pt x="210318" y="121685"/>
                </a:cubicBezTo>
                <a:cubicBezTo>
                  <a:pt x="210814" y="120942"/>
                  <a:pt x="211311" y="120198"/>
                  <a:pt x="211807" y="119703"/>
                </a:cubicBezTo>
                <a:lnTo>
                  <a:pt x="212055" y="119207"/>
                </a:lnTo>
                <a:cubicBezTo>
                  <a:pt x="213048" y="117720"/>
                  <a:pt x="214041" y="116729"/>
                  <a:pt x="215034" y="115737"/>
                </a:cubicBezTo>
                <a:cubicBezTo>
                  <a:pt x="215779" y="115242"/>
                  <a:pt x="216523" y="114746"/>
                  <a:pt x="217268" y="114498"/>
                </a:cubicBezTo>
                <a:lnTo>
                  <a:pt x="217765" y="114003"/>
                </a:lnTo>
                <a:cubicBezTo>
                  <a:pt x="218261" y="114003"/>
                  <a:pt x="218261" y="113755"/>
                  <a:pt x="218509" y="113507"/>
                </a:cubicBezTo>
                <a:cubicBezTo>
                  <a:pt x="219254" y="113011"/>
                  <a:pt x="219999" y="112516"/>
                  <a:pt x="220992" y="112268"/>
                </a:cubicBezTo>
                <a:cubicBezTo>
                  <a:pt x="224467" y="111029"/>
                  <a:pt x="255991" y="99876"/>
                  <a:pt x="286275" y="97893"/>
                </a:cubicBezTo>
                <a:cubicBezTo>
                  <a:pt x="265176" y="92193"/>
                  <a:pt x="250034" y="67162"/>
                  <a:pt x="250034" y="45353"/>
                </a:cubicBezTo>
                <a:cubicBezTo>
                  <a:pt x="250034" y="20322"/>
                  <a:pt x="270388" y="0"/>
                  <a:pt x="2954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networking_126368"/>
          <p:cNvSpPr>
            <a:spLocks noChangeAspect="1"/>
          </p:cNvSpPr>
          <p:nvPr/>
        </p:nvSpPr>
        <p:spPr bwMode="auto">
          <a:xfrm>
            <a:off x="9179052" y="4568976"/>
            <a:ext cx="313292" cy="365210"/>
          </a:xfrm>
          <a:custGeom>
            <a:avLst/>
            <a:gdLst>
              <a:gd name="connsiteX0" fmla="*/ 406464 w 521135"/>
              <a:gd name="connsiteY0" fmla="*/ 439905 h 607498"/>
              <a:gd name="connsiteX1" fmla="*/ 420866 w 521135"/>
              <a:gd name="connsiteY1" fmla="*/ 439905 h 607498"/>
              <a:gd name="connsiteX2" fmla="*/ 420866 w 521135"/>
              <a:gd name="connsiteY2" fmla="*/ 452793 h 607498"/>
              <a:gd name="connsiteX3" fmla="*/ 442221 w 521135"/>
              <a:gd name="connsiteY3" fmla="*/ 457751 h 607498"/>
              <a:gd name="connsiteX4" fmla="*/ 438000 w 521135"/>
              <a:gd name="connsiteY4" fmla="*/ 474357 h 607498"/>
              <a:gd name="connsiteX5" fmla="*/ 416645 w 521135"/>
              <a:gd name="connsiteY5" fmla="*/ 469400 h 607498"/>
              <a:gd name="connsiteX6" fmla="*/ 403981 w 521135"/>
              <a:gd name="connsiteY6" fmla="*/ 477579 h 607498"/>
              <a:gd name="connsiteX7" fmla="*/ 421859 w 521135"/>
              <a:gd name="connsiteY7" fmla="*/ 490219 h 607498"/>
              <a:gd name="connsiteX8" fmla="*/ 446194 w 521135"/>
              <a:gd name="connsiteY8" fmla="*/ 517483 h 607498"/>
              <a:gd name="connsiteX9" fmla="*/ 420121 w 521135"/>
              <a:gd name="connsiteY9" fmla="*/ 544747 h 607498"/>
              <a:gd name="connsiteX10" fmla="*/ 420121 w 521135"/>
              <a:gd name="connsiteY10" fmla="*/ 559866 h 607498"/>
              <a:gd name="connsiteX11" fmla="*/ 405719 w 521135"/>
              <a:gd name="connsiteY11" fmla="*/ 559866 h 607498"/>
              <a:gd name="connsiteX12" fmla="*/ 405719 w 521135"/>
              <a:gd name="connsiteY12" fmla="*/ 545738 h 607498"/>
              <a:gd name="connsiteX13" fmla="*/ 380639 w 521135"/>
              <a:gd name="connsiteY13" fmla="*/ 539542 h 607498"/>
              <a:gd name="connsiteX14" fmla="*/ 385109 w 521135"/>
              <a:gd name="connsiteY14" fmla="*/ 522192 h 607498"/>
              <a:gd name="connsiteX15" fmla="*/ 409443 w 521135"/>
              <a:gd name="connsiteY15" fmla="*/ 528637 h 607498"/>
              <a:gd name="connsiteX16" fmla="*/ 423597 w 521135"/>
              <a:gd name="connsiteY16" fmla="*/ 519714 h 607498"/>
              <a:gd name="connsiteX17" fmla="*/ 407954 w 521135"/>
              <a:gd name="connsiteY17" fmla="*/ 506825 h 607498"/>
              <a:gd name="connsiteX18" fmla="*/ 381632 w 521135"/>
              <a:gd name="connsiteY18" fmla="*/ 480057 h 607498"/>
              <a:gd name="connsiteX19" fmla="*/ 406464 w 521135"/>
              <a:gd name="connsiteY19" fmla="*/ 453785 h 607498"/>
              <a:gd name="connsiteX20" fmla="*/ 411200 w 521135"/>
              <a:gd name="connsiteY20" fmla="*/ 411926 h 607498"/>
              <a:gd name="connsiteX21" fmla="*/ 371743 w 521135"/>
              <a:gd name="connsiteY21" fmla="*/ 422584 h 607498"/>
              <a:gd name="connsiteX22" fmla="*/ 375714 w 521135"/>
              <a:gd name="connsiteY22" fmla="*/ 429773 h 607498"/>
              <a:gd name="connsiteX23" fmla="*/ 371495 w 521135"/>
              <a:gd name="connsiteY23" fmla="*/ 432252 h 607498"/>
              <a:gd name="connsiteX24" fmla="*/ 367276 w 521135"/>
              <a:gd name="connsiteY24" fmla="*/ 425063 h 607498"/>
              <a:gd name="connsiteX25" fmla="*/ 338490 w 521135"/>
              <a:gd name="connsiteY25" fmla="*/ 453817 h 607498"/>
              <a:gd name="connsiteX26" fmla="*/ 345686 w 521135"/>
              <a:gd name="connsiteY26" fmla="*/ 458030 h 607498"/>
              <a:gd name="connsiteX27" fmla="*/ 343453 w 521135"/>
              <a:gd name="connsiteY27" fmla="*/ 462244 h 607498"/>
              <a:gd name="connsiteX28" fmla="*/ 336256 w 521135"/>
              <a:gd name="connsiteY28" fmla="*/ 458030 h 607498"/>
              <a:gd name="connsiteX29" fmla="*/ 325337 w 521135"/>
              <a:gd name="connsiteY29" fmla="*/ 497442 h 607498"/>
              <a:gd name="connsiteX30" fmla="*/ 334023 w 521135"/>
              <a:gd name="connsiteY30" fmla="*/ 497442 h 607498"/>
              <a:gd name="connsiteX31" fmla="*/ 334023 w 521135"/>
              <a:gd name="connsiteY31" fmla="*/ 502400 h 607498"/>
              <a:gd name="connsiteX32" fmla="*/ 325337 w 521135"/>
              <a:gd name="connsiteY32" fmla="*/ 502400 h 607498"/>
              <a:gd name="connsiteX33" fmla="*/ 336256 w 521135"/>
              <a:gd name="connsiteY33" fmla="*/ 541812 h 607498"/>
              <a:gd name="connsiteX34" fmla="*/ 343453 w 521135"/>
              <a:gd name="connsiteY34" fmla="*/ 537598 h 607498"/>
              <a:gd name="connsiteX35" fmla="*/ 345686 w 521135"/>
              <a:gd name="connsiteY35" fmla="*/ 541812 h 607498"/>
              <a:gd name="connsiteX36" fmla="*/ 338490 w 521135"/>
              <a:gd name="connsiteY36" fmla="*/ 546025 h 607498"/>
              <a:gd name="connsiteX37" fmla="*/ 367524 w 521135"/>
              <a:gd name="connsiteY37" fmla="*/ 574779 h 607498"/>
              <a:gd name="connsiteX38" fmla="*/ 371495 w 521135"/>
              <a:gd name="connsiteY38" fmla="*/ 567590 h 607498"/>
              <a:gd name="connsiteX39" fmla="*/ 375714 w 521135"/>
              <a:gd name="connsiteY39" fmla="*/ 569821 h 607498"/>
              <a:gd name="connsiteX40" fmla="*/ 371743 w 521135"/>
              <a:gd name="connsiteY40" fmla="*/ 577010 h 607498"/>
              <a:gd name="connsiteX41" fmla="*/ 411200 w 521135"/>
              <a:gd name="connsiteY41" fmla="*/ 587916 h 607498"/>
              <a:gd name="connsiteX42" fmla="*/ 411200 w 521135"/>
              <a:gd name="connsiteY42" fmla="*/ 579488 h 607498"/>
              <a:gd name="connsiteX43" fmla="*/ 415916 w 521135"/>
              <a:gd name="connsiteY43" fmla="*/ 579488 h 607498"/>
              <a:gd name="connsiteX44" fmla="*/ 415916 w 521135"/>
              <a:gd name="connsiteY44" fmla="*/ 587916 h 607498"/>
              <a:gd name="connsiteX45" fmla="*/ 455373 w 521135"/>
              <a:gd name="connsiteY45" fmla="*/ 577010 h 607498"/>
              <a:gd name="connsiteX46" fmla="*/ 451154 w 521135"/>
              <a:gd name="connsiteY46" fmla="*/ 569821 h 607498"/>
              <a:gd name="connsiteX47" fmla="*/ 455373 w 521135"/>
              <a:gd name="connsiteY47" fmla="*/ 567590 h 607498"/>
              <a:gd name="connsiteX48" fmla="*/ 459592 w 521135"/>
              <a:gd name="connsiteY48" fmla="*/ 574779 h 607498"/>
              <a:gd name="connsiteX49" fmla="*/ 488378 w 521135"/>
              <a:gd name="connsiteY49" fmla="*/ 546025 h 607498"/>
              <a:gd name="connsiteX50" fmla="*/ 481181 w 521135"/>
              <a:gd name="connsiteY50" fmla="*/ 541812 h 607498"/>
              <a:gd name="connsiteX51" fmla="*/ 483663 w 521135"/>
              <a:gd name="connsiteY51" fmla="*/ 537598 h 607498"/>
              <a:gd name="connsiteX52" fmla="*/ 490860 w 521135"/>
              <a:gd name="connsiteY52" fmla="*/ 541812 h 607498"/>
              <a:gd name="connsiteX53" fmla="*/ 501530 w 521135"/>
              <a:gd name="connsiteY53" fmla="*/ 502400 h 607498"/>
              <a:gd name="connsiteX54" fmla="*/ 493093 w 521135"/>
              <a:gd name="connsiteY54" fmla="*/ 502400 h 607498"/>
              <a:gd name="connsiteX55" fmla="*/ 493093 w 521135"/>
              <a:gd name="connsiteY55" fmla="*/ 497442 h 607498"/>
              <a:gd name="connsiteX56" fmla="*/ 501530 w 521135"/>
              <a:gd name="connsiteY56" fmla="*/ 497442 h 607498"/>
              <a:gd name="connsiteX57" fmla="*/ 490860 w 521135"/>
              <a:gd name="connsiteY57" fmla="*/ 458030 h 607498"/>
              <a:gd name="connsiteX58" fmla="*/ 483663 w 521135"/>
              <a:gd name="connsiteY58" fmla="*/ 462244 h 607498"/>
              <a:gd name="connsiteX59" fmla="*/ 481181 w 521135"/>
              <a:gd name="connsiteY59" fmla="*/ 458030 h 607498"/>
              <a:gd name="connsiteX60" fmla="*/ 488626 w 521135"/>
              <a:gd name="connsiteY60" fmla="*/ 453817 h 607498"/>
              <a:gd name="connsiteX61" fmla="*/ 459592 w 521135"/>
              <a:gd name="connsiteY61" fmla="*/ 425063 h 607498"/>
              <a:gd name="connsiteX62" fmla="*/ 455373 w 521135"/>
              <a:gd name="connsiteY62" fmla="*/ 432252 h 607498"/>
              <a:gd name="connsiteX63" fmla="*/ 451154 w 521135"/>
              <a:gd name="connsiteY63" fmla="*/ 429773 h 607498"/>
              <a:gd name="connsiteX64" fmla="*/ 455373 w 521135"/>
              <a:gd name="connsiteY64" fmla="*/ 422584 h 607498"/>
              <a:gd name="connsiteX65" fmla="*/ 415916 w 521135"/>
              <a:gd name="connsiteY65" fmla="*/ 411926 h 607498"/>
              <a:gd name="connsiteX66" fmla="*/ 415916 w 521135"/>
              <a:gd name="connsiteY66" fmla="*/ 420354 h 607498"/>
              <a:gd name="connsiteX67" fmla="*/ 411200 w 521135"/>
              <a:gd name="connsiteY67" fmla="*/ 420354 h 607498"/>
              <a:gd name="connsiteX68" fmla="*/ 413434 w 521135"/>
              <a:gd name="connsiteY68" fmla="*/ 392344 h 607498"/>
              <a:gd name="connsiteX69" fmla="*/ 521135 w 521135"/>
              <a:gd name="connsiteY69" fmla="*/ 499921 h 607498"/>
              <a:gd name="connsiteX70" fmla="*/ 413434 w 521135"/>
              <a:gd name="connsiteY70" fmla="*/ 607498 h 607498"/>
              <a:gd name="connsiteX71" fmla="*/ 305981 w 521135"/>
              <a:gd name="connsiteY71" fmla="*/ 499921 h 607498"/>
              <a:gd name="connsiteX72" fmla="*/ 413434 w 521135"/>
              <a:gd name="connsiteY72" fmla="*/ 392344 h 607498"/>
              <a:gd name="connsiteX73" fmla="*/ 125500 w 521135"/>
              <a:gd name="connsiteY73" fmla="*/ 133369 h 607498"/>
              <a:gd name="connsiteX74" fmla="*/ 131457 w 521135"/>
              <a:gd name="connsiteY74" fmla="*/ 145017 h 607498"/>
              <a:gd name="connsiteX75" fmla="*/ 116069 w 521135"/>
              <a:gd name="connsiteY75" fmla="*/ 266453 h 607498"/>
              <a:gd name="connsiteX76" fmla="*/ 134435 w 521135"/>
              <a:gd name="connsiteY76" fmla="*/ 298918 h 607498"/>
              <a:gd name="connsiteX77" fmla="*/ 153051 w 521135"/>
              <a:gd name="connsiteY77" fmla="*/ 266453 h 607498"/>
              <a:gd name="connsiteX78" fmla="*/ 137414 w 521135"/>
              <a:gd name="connsiteY78" fmla="*/ 145017 h 607498"/>
              <a:gd name="connsiteX79" fmla="*/ 137662 w 521135"/>
              <a:gd name="connsiteY79" fmla="*/ 145017 h 607498"/>
              <a:gd name="connsiteX80" fmla="*/ 143371 w 521135"/>
              <a:gd name="connsiteY80" fmla="*/ 133369 h 607498"/>
              <a:gd name="connsiteX81" fmla="*/ 235205 w 521135"/>
              <a:gd name="connsiteY81" fmla="*/ 152947 h 607498"/>
              <a:gd name="connsiteX82" fmla="*/ 238680 w 521135"/>
              <a:gd name="connsiteY82" fmla="*/ 155178 h 607498"/>
              <a:gd name="connsiteX83" fmla="*/ 242155 w 521135"/>
              <a:gd name="connsiteY83" fmla="*/ 157160 h 607498"/>
              <a:gd name="connsiteX84" fmla="*/ 245382 w 521135"/>
              <a:gd name="connsiteY84" fmla="*/ 161126 h 607498"/>
              <a:gd name="connsiteX85" fmla="*/ 247616 w 521135"/>
              <a:gd name="connsiteY85" fmla="*/ 164100 h 607498"/>
              <a:gd name="connsiteX86" fmla="*/ 249353 w 521135"/>
              <a:gd name="connsiteY86" fmla="*/ 169056 h 607498"/>
              <a:gd name="connsiteX87" fmla="*/ 250346 w 521135"/>
              <a:gd name="connsiteY87" fmla="*/ 172278 h 607498"/>
              <a:gd name="connsiteX88" fmla="*/ 268713 w 521135"/>
              <a:gd name="connsiteY88" fmla="*/ 338818 h 607498"/>
              <a:gd name="connsiteX89" fmla="*/ 259281 w 521135"/>
              <a:gd name="connsiteY89" fmla="*/ 359884 h 607498"/>
              <a:gd name="connsiteX90" fmla="*/ 259281 w 521135"/>
              <a:gd name="connsiteY90" fmla="*/ 375497 h 607498"/>
              <a:gd name="connsiteX91" fmla="*/ 275911 w 521135"/>
              <a:gd name="connsiteY91" fmla="*/ 375497 h 607498"/>
              <a:gd name="connsiteX92" fmla="*/ 285094 w 521135"/>
              <a:gd name="connsiteY92" fmla="*/ 384666 h 607498"/>
              <a:gd name="connsiteX93" fmla="*/ 285094 w 521135"/>
              <a:gd name="connsiteY93" fmla="*/ 525185 h 607498"/>
              <a:gd name="connsiteX94" fmla="*/ 275911 w 521135"/>
              <a:gd name="connsiteY94" fmla="*/ 534355 h 607498"/>
              <a:gd name="connsiteX95" fmla="*/ 227015 w 521135"/>
              <a:gd name="connsiteY95" fmla="*/ 534355 h 607498"/>
              <a:gd name="connsiteX96" fmla="*/ 217831 w 521135"/>
              <a:gd name="connsiteY96" fmla="*/ 525185 h 607498"/>
              <a:gd name="connsiteX97" fmla="*/ 217831 w 521135"/>
              <a:gd name="connsiteY97" fmla="*/ 384666 h 607498"/>
              <a:gd name="connsiteX98" fmla="*/ 227015 w 521135"/>
              <a:gd name="connsiteY98" fmla="*/ 375497 h 607498"/>
              <a:gd name="connsiteX99" fmla="*/ 243644 w 521135"/>
              <a:gd name="connsiteY99" fmla="*/ 375497 h 607498"/>
              <a:gd name="connsiteX100" fmla="*/ 243644 w 521135"/>
              <a:gd name="connsiteY100" fmla="*/ 364097 h 607498"/>
              <a:gd name="connsiteX101" fmla="*/ 222795 w 521135"/>
              <a:gd name="connsiteY101" fmla="*/ 344023 h 607498"/>
              <a:gd name="connsiteX102" fmla="*/ 205918 w 521135"/>
              <a:gd name="connsiteY102" fmla="*/ 192104 h 607498"/>
              <a:gd name="connsiteX103" fmla="*/ 199464 w 521135"/>
              <a:gd name="connsiteY103" fmla="*/ 190369 h 607498"/>
              <a:gd name="connsiteX104" fmla="*/ 199464 w 521135"/>
              <a:gd name="connsiteY104" fmla="*/ 348236 h 607498"/>
              <a:gd name="connsiteX105" fmla="*/ 217831 w 521135"/>
              <a:gd name="connsiteY105" fmla="*/ 577229 h 607498"/>
              <a:gd name="connsiteX106" fmla="*/ 192266 w 521135"/>
              <a:gd name="connsiteY106" fmla="*/ 607216 h 607498"/>
              <a:gd name="connsiteX107" fmla="*/ 190033 w 521135"/>
              <a:gd name="connsiteY107" fmla="*/ 607216 h 607498"/>
              <a:gd name="connsiteX108" fmla="*/ 162482 w 521135"/>
              <a:gd name="connsiteY108" fmla="*/ 581690 h 607498"/>
              <a:gd name="connsiteX109" fmla="*/ 145605 w 521135"/>
              <a:gd name="connsiteY109" fmla="*/ 374753 h 607498"/>
              <a:gd name="connsiteX110" fmla="*/ 134435 w 521135"/>
              <a:gd name="connsiteY110" fmla="*/ 377232 h 607498"/>
              <a:gd name="connsiteX111" fmla="*/ 123266 w 521135"/>
              <a:gd name="connsiteY111" fmla="*/ 374753 h 607498"/>
              <a:gd name="connsiteX112" fmla="*/ 106637 w 521135"/>
              <a:gd name="connsiteY112" fmla="*/ 581690 h 607498"/>
              <a:gd name="connsiteX113" fmla="*/ 78838 w 521135"/>
              <a:gd name="connsiteY113" fmla="*/ 607216 h 607498"/>
              <a:gd name="connsiteX114" fmla="*/ 76604 w 521135"/>
              <a:gd name="connsiteY114" fmla="*/ 607216 h 607498"/>
              <a:gd name="connsiteX115" fmla="*/ 51040 w 521135"/>
              <a:gd name="connsiteY115" fmla="*/ 577229 h 607498"/>
              <a:gd name="connsiteX116" fmla="*/ 69655 w 521135"/>
              <a:gd name="connsiteY116" fmla="*/ 348236 h 607498"/>
              <a:gd name="connsiteX117" fmla="*/ 69655 w 521135"/>
              <a:gd name="connsiteY117" fmla="*/ 190369 h 607498"/>
              <a:gd name="connsiteX118" fmla="*/ 63201 w 521135"/>
              <a:gd name="connsiteY118" fmla="*/ 192104 h 607498"/>
              <a:gd name="connsiteX119" fmla="*/ 46324 w 521135"/>
              <a:gd name="connsiteY119" fmla="*/ 344023 h 607498"/>
              <a:gd name="connsiteX120" fmla="*/ 23241 w 521135"/>
              <a:gd name="connsiteY120" fmla="*/ 364592 h 607498"/>
              <a:gd name="connsiteX121" fmla="*/ 20759 w 521135"/>
              <a:gd name="connsiteY121" fmla="*/ 364345 h 607498"/>
              <a:gd name="connsiteX122" fmla="*/ 158 w 521135"/>
              <a:gd name="connsiteY122" fmla="*/ 338818 h 607498"/>
              <a:gd name="connsiteX123" fmla="*/ 18773 w 521135"/>
              <a:gd name="connsiteY123" fmla="*/ 172278 h 607498"/>
              <a:gd name="connsiteX124" fmla="*/ 19766 w 521135"/>
              <a:gd name="connsiteY124" fmla="*/ 169056 h 607498"/>
              <a:gd name="connsiteX125" fmla="*/ 21255 w 521135"/>
              <a:gd name="connsiteY125" fmla="*/ 164100 h 607498"/>
              <a:gd name="connsiteX126" fmla="*/ 23489 w 521135"/>
              <a:gd name="connsiteY126" fmla="*/ 161126 h 607498"/>
              <a:gd name="connsiteX127" fmla="*/ 26964 w 521135"/>
              <a:gd name="connsiteY127" fmla="*/ 157160 h 607498"/>
              <a:gd name="connsiteX128" fmla="*/ 30439 w 521135"/>
              <a:gd name="connsiteY128" fmla="*/ 155178 h 607498"/>
              <a:gd name="connsiteX129" fmla="*/ 33914 w 521135"/>
              <a:gd name="connsiteY129" fmla="*/ 152947 h 607498"/>
              <a:gd name="connsiteX130" fmla="*/ 125500 w 521135"/>
              <a:gd name="connsiteY130" fmla="*/ 133369 h 607498"/>
              <a:gd name="connsiteX131" fmla="*/ 413434 w 521135"/>
              <a:gd name="connsiteY131" fmla="*/ 0 h 607498"/>
              <a:gd name="connsiteX132" fmla="*/ 483453 w 521135"/>
              <a:gd name="connsiteY132" fmla="*/ 120215 h 607498"/>
              <a:gd name="connsiteX133" fmla="*/ 441243 w 521135"/>
              <a:gd name="connsiteY133" fmla="*/ 120215 h 607498"/>
              <a:gd name="connsiteX134" fmla="*/ 441243 w 521135"/>
              <a:gd name="connsiteY134" fmla="*/ 374279 h 607498"/>
              <a:gd name="connsiteX135" fmla="*/ 385873 w 521135"/>
              <a:gd name="connsiteY135" fmla="*/ 374279 h 607498"/>
              <a:gd name="connsiteX136" fmla="*/ 385873 w 521135"/>
              <a:gd name="connsiteY136" fmla="*/ 120215 h 607498"/>
              <a:gd name="connsiteX137" fmla="*/ 343663 w 521135"/>
              <a:gd name="connsiteY137" fmla="*/ 120215 h 607498"/>
              <a:gd name="connsiteX138" fmla="*/ 134437 w 521135"/>
              <a:gd name="connsiteY138" fmla="*/ 0 h 607498"/>
              <a:gd name="connsiteX139" fmla="*/ 193007 w 521135"/>
              <a:gd name="connsiteY139" fmla="*/ 58480 h 607498"/>
              <a:gd name="connsiteX140" fmla="*/ 134437 w 521135"/>
              <a:gd name="connsiteY140" fmla="*/ 128359 h 607498"/>
              <a:gd name="connsiteX141" fmla="*/ 75868 w 521135"/>
              <a:gd name="connsiteY141" fmla="*/ 58480 h 607498"/>
              <a:gd name="connsiteX142" fmla="*/ 134437 w 521135"/>
              <a:gd name="connsiteY142" fmla="*/ 0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21135" h="607498">
                <a:moveTo>
                  <a:pt x="406464" y="439905"/>
                </a:moveTo>
                <a:lnTo>
                  <a:pt x="420866" y="439905"/>
                </a:lnTo>
                <a:lnTo>
                  <a:pt x="420866" y="452793"/>
                </a:lnTo>
                <a:cubicBezTo>
                  <a:pt x="430550" y="453289"/>
                  <a:pt x="437255" y="455272"/>
                  <a:pt x="442221" y="457751"/>
                </a:cubicBezTo>
                <a:lnTo>
                  <a:pt x="438000" y="474357"/>
                </a:lnTo>
                <a:cubicBezTo>
                  <a:pt x="434027" y="472622"/>
                  <a:pt x="427322" y="469400"/>
                  <a:pt x="416645" y="469400"/>
                </a:cubicBezTo>
                <a:cubicBezTo>
                  <a:pt x="407209" y="469400"/>
                  <a:pt x="403981" y="473365"/>
                  <a:pt x="403981" y="477579"/>
                </a:cubicBezTo>
                <a:cubicBezTo>
                  <a:pt x="403981" y="482288"/>
                  <a:pt x="409195" y="485510"/>
                  <a:pt x="421859" y="490219"/>
                </a:cubicBezTo>
                <a:cubicBezTo>
                  <a:pt x="439241" y="496416"/>
                  <a:pt x="446194" y="504347"/>
                  <a:pt x="446194" y="517483"/>
                </a:cubicBezTo>
                <a:cubicBezTo>
                  <a:pt x="446194" y="530619"/>
                  <a:pt x="437006" y="541773"/>
                  <a:pt x="420121" y="544747"/>
                </a:cubicBezTo>
                <a:lnTo>
                  <a:pt x="420121" y="559866"/>
                </a:lnTo>
                <a:lnTo>
                  <a:pt x="405719" y="559866"/>
                </a:lnTo>
                <a:lnTo>
                  <a:pt x="405719" y="545738"/>
                </a:lnTo>
                <a:cubicBezTo>
                  <a:pt x="395786" y="545243"/>
                  <a:pt x="386350" y="542764"/>
                  <a:pt x="380639" y="539542"/>
                </a:cubicBezTo>
                <a:lnTo>
                  <a:pt x="385109" y="522192"/>
                </a:lnTo>
                <a:cubicBezTo>
                  <a:pt x="391317" y="525662"/>
                  <a:pt x="400008" y="528637"/>
                  <a:pt x="409443" y="528637"/>
                </a:cubicBezTo>
                <a:cubicBezTo>
                  <a:pt x="417886" y="528637"/>
                  <a:pt x="423597" y="525414"/>
                  <a:pt x="423597" y="519714"/>
                </a:cubicBezTo>
                <a:cubicBezTo>
                  <a:pt x="423597" y="514013"/>
                  <a:pt x="418879" y="510543"/>
                  <a:pt x="407954" y="506825"/>
                </a:cubicBezTo>
                <a:cubicBezTo>
                  <a:pt x="392310" y="501621"/>
                  <a:pt x="381632" y="494185"/>
                  <a:pt x="381632" y="480057"/>
                </a:cubicBezTo>
                <a:cubicBezTo>
                  <a:pt x="381632" y="467169"/>
                  <a:pt x="390572" y="457007"/>
                  <a:pt x="406464" y="453785"/>
                </a:cubicBezTo>
                <a:close/>
                <a:moveTo>
                  <a:pt x="411200" y="411926"/>
                </a:moveTo>
                <a:cubicBezTo>
                  <a:pt x="396807" y="412174"/>
                  <a:pt x="383407" y="416140"/>
                  <a:pt x="371743" y="422584"/>
                </a:cubicBezTo>
                <a:lnTo>
                  <a:pt x="375714" y="429773"/>
                </a:lnTo>
                <a:lnTo>
                  <a:pt x="371495" y="432252"/>
                </a:lnTo>
                <a:lnTo>
                  <a:pt x="367276" y="425063"/>
                </a:lnTo>
                <a:cubicBezTo>
                  <a:pt x="355613" y="432252"/>
                  <a:pt x="345686" y="442167"/>
                  <a:pt x="338490" y="453817"/>
                </a:cubicBezTo>
                <a:lnTo>
                  <a:pt x="345686" y="458030"/>
                </a:lnTo>
                <a:lnTo>
                  <a:pt x="343453" y="462244"/>
                </a:lnTo>
                <a:lnTo>
                  <a:pt x="336256" y="458030"/>
                </a:lnTo>
                <a:cubicBezTo>
                  <a:pt x="329804" y="469928"/>
                  <a:pt x="325834" y="483314"/>
                  <a:pt x="325337" y="497442"/>
                </a:cubicBezTo>
                <a:lnTo>
                  <a:pt x="334023" y="497442"/>
                </a:lnTo>
                <a:lnTo>
                  <a:pt x="334023" y="502400"/>
                </a:lnTo>
                <a:lnTo>
                  <a:pt x="325337" y="502400"/>
                </a:lnTo>
                <a:cubicBezTo>
                  <a:pt x="325834" y="516529"/>
                  <a:pt x="329804" y="529914"/>
                  <a:pt x="336256" y="541812"/>
                </a:cubicBezTo>
                <a:lnTo>
                  <a:pt x="343453" y="537598"/>
                </a:lnTo>
                <a:lnTo>
                  <a:pt x="345686" y="541812"/>
                </a:lnTo>
                <a:lnTo>
                  <a:pt x="338490" y="546025"/>
                </a:lnTo>
                <a:cubicBezTo>
                  <a:pt x="345686" y="557676"/>
                  <a:pt x="355613" y="567590"/>
                  <a:pt x="367524" y="574779"/>
                </a:cubicBezTo>
                <a:lnTo>
                  <a:pt x="371495" y="567590"/>
                </a:lnTo>
                <a:lnTo>
                  <a:pt x="375714" y="569821"/>
                </a:lnTo>
                <a:lnTo>
                  <a:pt x="371743" y="577010"/>
                </a:lnTo>
                <a:cubicBezTo>
                  <a:pt x="383407" y="583702"/>
                  <a:pt x="396807" y="587420"/>
                  <a:pt x="411200" y="587916"/>
                </a:cubicBezTo>
                <a:lnTo>
                  <a:pt x="411200" y="579488"/>
                </a:lnTo>
                <a:lnTo>
                  <a:pt x="415916" y="579488"/>
                </a:lnTo>
                <a:lnTo>
                  <a:pt x="415916" y="587916"/>
                </a:lnTo>
                <a:cubicBezTo>
                  <a:pt x="430061" y="587420"/>
                  <a:pt x="443461" y="583702"/>
                  <a:pt x="455373" y="577010"/>
                </a:cubicBezTo>
                <a:lnTo>
                  <a:pt x="451154" y="569821"/>
                </a:lnTo>
                <a:lnTo>
                  <a:pt x="455373" y="567590"/>
                </a:lnTo>
                <a:lnTo>
                  <a:pt x="459592" y="574779"/>
                </a:lnTo>
                <a:cubicBezTo>
                  <a:pt x="471255" y="567590"/>
                  <a:pt x="481181" y="557676"/>
                  <a:pt x="488378" y="546025"/>
                </a:cubicBezTo>
                <a:lnTo>
                  <a:pt x="481181" y="541812"/>
                </a:lnTo>
                <a:lnTo>
                  <a:pt x="483663" y="537598"/>
                </a:lnTo>
                <a:lnTo>
                  <a:pt x="490860" y="541812"/>
                </a:lnTo>
                <a:cubicBezTo>
                  <a:pt x="497312" y="529914"/>
                  <a:pt x="501282" y="516529"/>
                  <a:pt x="501530" y="502400"/>
                </a:cubicBezTo>
                <a:lnTo>
                  <a:pt x="493093" y="502400"/>
                </a:lnTo>
                <a:lnTo>
                  <a:pt x="493093" y="497442"/>
                </a:lnTo>
                <a:lnTo>
                  <a:pt x="501530" y="497442"/>
                </a:lnTo>
                <a:cubicBezTo>
                  <a:pt x="501282" y="483066"/>
                  <a:pt x="497312" y="469928"/>
                  <a:pt x="490860" y="458030"/>
                </a:cubicBezTo>
                <a:lnTo>
                  <a:pt x="483663" y="462244"/>
                </a:lnTo>
                <a:lnTo>
                  <a:pt x="481181" y="458030"/>
                </a:lnTo>
                <a:lnTo>
                  <a:pt x="488626" y="453817"/>
                </a:lnTo>
                <a:cubicBezTo>
                  <a:pt x="481181" y="441919"/>
                  <a:pt x="471255" y="432252"/>
                  <a:pt x="459592" y="425063"/>
                </a:cubicBezTo>
                <a:lnTo>
                  <a:pt x="455373" y="432252"/>
                </a:lnTo>
                <a:lnTo>
                  <a:pt x="451154" y="429773"/>
                </a:lnTo>
                <a:lnTo>
                  <a:pt x="455373" y="422584"/>
                </a:lnTo>
                <a:cubicBezTo>
                  <a:pt x="443461" y="416140"/>
                  <a:pt x="430309" y="412174"/>
                  <a:pt x="415916" y="411926"/>
                </a:cubicBezTo>
                <a:lnTo>
                  <a:pt x="415916" y="420354"/>
                </a:lnTo>
                <a:lnTo>
                  <a:pt x="411200" y="420354"/>
                </a:lnTo>
                <a:close/>
                <a:moveTo>
                  <a:pt x="413434" y="392344"/>
                </a:moveTo>
                <a:cubicBezTo>
                  <a:pt x="472744" y="392344"/>
                  <a:pt x="521135" y="440679"/>
                  <a:pt x="521135" y="499921"/>
                </a:cubicBezTo>
                <a:cubicBezTo>
                  <a:pt x="521135" y="559163"/>
                  <a:pt x="472744" y="607498"/>
                  <a:pt x="413434" y="607498"/>
                </a:cubicBezTo>
                <a:cubicBezTo>
                  <a:pt x="354124" y="607498"/>
                  <a:pt x="305981" y="559163"/>
                  <a:pt x="305981" y="499921"/>
                </a:cubicBezTo>
                <a:cubicBezTo>
                  <a:pt x="305981" y="440679"/>
                  <a:pt x="354124" y="392344"/>
                  <a:pt x="413434" y="392344"/>
                </a:cubicBezTo>
                <a:close/>
                <a:moveTo>
                  <a:pt x="125500" y="133369"/>
                </a:moveTo>
                <a:lnTo>
                  <a:pt x="131457" y="145017"/>
                </a:lnTo>
                <a:lnTo>
                  <a:pt x="116069" y="266453"/>
                </a:lnTo>
                <a:lnTo>
                  <a:pt x="134435" y="298918"/>
                </a:lnTo>
                <a:lnTo>
                  <a:pt x="153051" y="266453"/>
                </a:lnTo>
                <a:lnTo>
                  <a:pt x="137414" y="145017"/>
                </a:lnTo>
                <a:lnTo>
                  <a:pt x="137662" y="145017"/>
                </a:lnTo>
                <a:lnTo>
                  <a:pt x="143371" y="133369"/>
                </a:lnTo>
                <a:cubicBezTo>
                  <a:pt x="186310" y="135599"/>
                  <a:pt x="232972" y="152204"/>
                  <a:pt x="235205" y="152947"/>
                </a:cubicBezTo>
                <a:cubicBezTo>
                  <a:pt x="236446" y="153443"/>
                  <a:pt x="237439" y="154434"/>
                  <a:pt x="238680" y="155178"/>
                </a:cubicBezTo>
                <a:cubicBezTo>
                  <a:pt x="239673" y="155921"/>
                  <a:pt x="240914" y="156417"/>
                  <a:pt x="242155" y="157160"/>
                </a:cubicBezTo>
                <a:cubicBezTo>
                  <a:pt x="243396" y="158400"/>
                  <a:pt x="244389" y="159639"/>
                  <a:pt x="245382" y="161126"/>
                </a:cubicBezTo>
                <a:cubicBezTo>
                  <a:pt x="246126" y="162117"/>
                  <a:pt x="247119" y="163108"/>
                  <a:pt x="247616" y="164100"/>
                </a:cubicBezTo>
                <a:cubicBezTo>
                  <a:pt x="248360" y="165834"/>
                  <a:pt x="248857" y="167321"/>
                  <a:pt x="249353" y="169056"/>
                </a:cubicBezTo>
                <a:cubicBezTo>
                  <a:pt x="249601" y="170295"/>
                  <a:pt x="250098" y="171039"/>
                  <a:pt x="250346" y="172278"/>
                </a:cubicBezTo>
                <a:lnTo>
                  <a:pt x="268713" y="338818"/>
                </a:lnTo>
                <a:cubicBezTo>
                  <a:pt x="269705" y="347244"/>
                  <a:pt x="265734" y="354927"/>
                  <a:pt x="259281" y="359884"/>
                </a:cubicBezTo>
                <a:lnTo>
                  <a:pt x="259281" y="375497"/>
                </a:lnTo>
                <a:lnTo>
                  <a:pt x="275911" y="375497"/>
                </a:lnTo>
                <a:cubicBezTo>
                  <a:pt x="280875" y="375497"/>
                  <a:pt x="285094" y="379710"/>
                  <a:pt x="285094" y="384666"/>
                </a:cubicBezTo>
                <a:lnTo>
                  <a:pt x="285094" y="525185"/>
                </a:lnTo>
                <a:cubicBezTo>
                  <a:pt x="285094" y="530142"/>
                  <a:pt x="280875" y="534355"/>
                  <a:pt x="275911" y="534355"/>
                </a:cubicBezTo>
                <a:lnTo>
                  <a:pt x="227015" y="534355"/>
                </a:lnTo>
                <a:cubicBezTo>
                  <a:pt x="222051" y="534355"/>
                  <a:pt x="217831" y="530142"/>
                  <a:pt x="217831" y="525185"/>
                </a:cubicBezTo>
                <a:lnTo>
                  <a:pt x="217831" y="384666"/>
                </a:lnTo>
                <a:cubicBezTo>
                  <a:pt x="217831" y="379710"/>
                  <a:pt x="222051" y="375497"/>
                  <a:pt x="227015" y="375497"/>
                </a:cubicBezTo>
                <a:lnTo>
                  <a:pt x="243644" y="375497"/>
                </a:lnTo>
                <a:lnTo>
                  <a:pt x="243644" y="364097"/>
                </a:lnTo>
                <a:cubicBezTo>
                  <a:pt x="232972" y="363105"/>
                  <a:pt x="224036" y="355175"/>
                  <a:pt x="222795" y="344023"/>
                </a:cubicBezTo>
                <a:lnTo>
                  <a:pt x="205918" y="192104"/>
                </a:lnTo>
                <a:cubicBezTo>
                  <a:pt x="203932" y="191608"/>
                  <a:pt x="201698" y="190865"/>
                  <a:pt x="199464" y="190369"/>
                </a:cubicBezTo>
                <a:lnTo>
                  <a:pt x="199464" y="348236"/>
                </a:lnTo>
                <a:lnTo>
                  <a:pt x="217831" y="577229"/>
                </a:lnTo>
                <a:cubicBezTo>
                  <a:pt x="219072" y="592594"/>
                  <a:pt x="207655" y="605977"/>
                  <a:pt x="192266" y="607216"/>
                </a:cubicBezTo>
                <a:cubicBezTo>
                  <a:pt x="191522" y="607216"/>
                  <a:pt x="190777" y="607216"/>
                  <a:pt x="190033" y="607216"/>
                </a:cubicBezTo>
                <a:cubicBezTo>
                  <a:pt x="175637" y="607216"/>
                  <a:pt x="163475" y="596312"/>
                  <a:pt x="162482" y="581690"/>
                </a:cubicBezTo>
                <a:lnTo>
                  <a:pt x="145605" y="374753"/>
                </a:lnTo>
                <a:cubicBezTo>
                  <a:pt x="142378" y="376240"/>
                  <a:pt x="138407" y="377232"/>
                  <a:pt x="134435" y="377232"/>
                </a:cubicBezTo>
                <a:cubicBezTo>
                  <a:pt x="130464" y="377232"/>
                  <a:pt x="126741" y="376240"/>
                  <a:pt x="123266" y="374753"/>
                </a:cubicBezTo>
                <a:lnTo>
                  <a:pt x="106637" y="581690"/>
                </a:lnTo>
                <a:cubicBezTo>
                  <a:pt x="105396" y="596312"/>
                  <a:pt x="93234" y="607216"/>
                  <a:pt x="78838" y="607216"/>
                </a:cubicBezTo>
                <a:cubicBezTo>
                  <a:pt x="78094" y="607216"/>
                  <a:pt x="77349" y="607216"/>
                  <a:pt x="76604" y="607216"/>
                </a:cubicBezTo>
                <a:cubicBezTo>
                  <a:pt x="61216" y="605977"/>
                  <a:pt x="49799" y="592594"/>
                  <a:pt x="51040" y="577229"/>
                </a:cubicBezTo>
                <a:lnTo>
                  <a:pt x="69655" y="348236"/>
                </a:lnTo>
                <a:lnTo>
                  <a:pt x="69655" y="190369"/>
                </a:lnTo>
                <a:cubicBezTo>
                  <a:pt x="67173" y="190865"/>
                  <a:pt x="65187" y="191608"/>
                  <a:pt x="63201" y="192104"/>
                </a:cubicBezTo>
                <a:lnTo>
                  <a:pt x="46324" y="344023"/>
                </a:lnTo>
                <a:cubicBezTo>
                  <a:pt x="44835" y="355671"/>
                  <a:pt x="34906" y="364592"/>
                  <a:pt x="23241" y="364592"/>
                </a:cubicBezTo>
                <a:cubicBezTo>
                  <a:pt x="22496" y="364592"/>
                  <a:pt x="21504" y="364592"/>
                  <a:pt x="20759" y="364345"/>
                </a:cubicBezTo>
                <a:cubicBezTo>
                  <a:pt x="7852" y="362858"/>
                  <a:pt x="-1331" y="351458"/>
                  <a:pt x="158" y="338818"/>
                </a:cubicBezTo>
                <a:lnTo>
                  <a:pt x="18773" y="172278"/>
                </a:lnTo>
                <a:cubicBezTo>
                  <a:pt x="18773" y="171039"/>
                  <a:pt x="19518" y="170295"/>
                  <a:pt x="19766" y="169056"/>
                </a:cubicBezTo>
                <a:cubicBezTo>
                  <a:pt x="20263" y="167569"/>
                  <a:pt x="20511" y="165834"/>
                  <a:pt x="21255" y="164100"/>
                </a:cubicBezTo>
                <a:cubicBezTo>
                  <a:pt x="22000" y="163108"/>
                  <a:pt x="22745" y="162117"/>
                  <a:pt x="23489" y="161126"/>
                </a:cubicBezTo>
                <a:cubicBezTo>
                  <a:pt x="24482" y="159887"/>
                  <a:pt x="25475" y="158400"/>
                  <a:pt x="26964" y="157160"/>
                </a:cubicBezTo>
                <a:cubicBezTo>
                  <a:pt x="27957" y="156417"/>
                  <a:pt x="29198" y="155921"/>
                  <a:pt x="30439" y="155178"/>
                </a:cubicBezTo>
                <a:cubicBezTo>
                  <a:pt x="31432" y="154434"/>
                  <a:pt x="32424" y="153443"/>
                  <a:pt x="33914" y="152947"/>
                </a:cubicBezTo>
                <a:cubicBezTo>
                  <a:pt x="35899" y="152204"/>
                  <a:pt x="82561" y="135599"/>
                  <a:pt x="125500" y="133369"/>
                </a:cubicBezTo>
                <a:close/>
                <a:moveTo>
                  <a:pt x="413434" y="0"/>
                </a:moveTo>
                <a:lnTo>
                  <a:pt x="483453" y="120215"/>
                </a:lnTo>
                <a:lnTo>
                  <a:pt x="441243" y="120215"/>
                </a:lnTo>
                <a:lnTo>
                  <a:pt x="441243" y="374279"/>
                </a:lnTo>
                <a:lnTo>
                  <a:pt x="385873" y="374279"/>
                </a:lnTo>
                <a:lnTo>
                  <a:pt x="385873" y="120215"/>
                </a:lnTo>
                <a:lnTo>
                  <a:pt x="343663" y="120215"/>
                </a:lnTo>
                <a:close/>
                <a:moveTo>
                  <a:pt x="134437" y="0"/>
                </a:moveTo>
                <a:cubicBezTo>
                  <a:pt x="166700" y="0"/>
                  <a:pt x="193007" y="26266"/>
                  <a:pt x="193007" y="58480"/>
                </a:cubicBezTo>
                <a:cubicBezTo>
                  <a:pt x="193007" y="90942"/>
                  <a:pt x="166949" y="128359"/>
                  <a:pt x="134437" y="128359"/>
                </a:cubicBezTo>
                <a:cubicBezTo>
                  <a:pt x="102175" y="128359"/>
                  <a:pt x="75868" y="90942"/>
                  <a:pt x="75868" y="58480"/>
                </a:cubicBezTo>
                <a:cubicBezTo>
                  <a:pt x="75868" y="26266"/>
                  <a:pt x="102175" y="0"/>
                  <a:pt x="134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859314" y="2375453"/>
            <a:ext cx="993290" cy="519837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53283" y="2375453"/>
            <a:ext cx="1061262" cy="62900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7" idx="4"/>
            <a:endCxn id="21" idx="0"/>
          </p:cNvCxnSpPr>
          <p:nvPr/>
        </p:nvCxnSpPr>
        <p:spPr>
          <a:xfrm>
            <a:off x="4558992" y="2895290"/>
            <a:ext cx="147549" cy="1313775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21" idx="6"/>
            <a:endCxn id="26" idx="2"/>
          </p:cNvCxnSpPr>
          <p:nvPr/>
        </p:nvCxnSpPr>
        <p:spPr>
          <a:xfrm flipV="1">
            <a:off x="5560478" y="4751581"/>
            <a:ext cx="3232704" cy="31142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22" idx="2"/>
          </p:cNvCxnSpPr>
          <p:nvPr/>
        </p:nvCxnSpPr>
        <p:spPr>
          <a:xfrm flipH="1">
            <a:off x="7719346" y="2502337"/>
            <a:ext cx="1616352" cy="77337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8" idx="6"/>
            <a:endCxn id="26" idx="1"/>
          </p:cNvCxnSpPr>
          <p:nvPr/>
        </p:nvCxnSpPr>
        <p:spPr>
          <a:xfrm>
            <a:off x="7850429" y="3524488"/>
            <a:ext cx="1101652" cy="843476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29510" y="684310"/>
            <a:ext cx="310100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销售方式有待优化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43471" y="3415360"/>
            <a:ext cx="2275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96991" y="2953631"/>
            <a:ext cx="2391681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81911" y="2315003"/>
            <a:ext cx="3410857" cy="341085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1812" y="4988551"/>
            <a:ext cx="4559300" cy="1076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42867" y="4925307"/>
            <a:ext cx="126488" cy="1264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415847" y="4925307"/>
            <a:ext cx="126488" cy="1264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66971" y="2407472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6066971" y="3608215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6066971" y="4808958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818569" y="2287961"/>
            <a:ext cx="473480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18569" y="3488704"/>
            <a:ext cx="473480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18569" y="4689447"/>
            <a:ext cx="473480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stCxn id="28" idx="2"/>
          </p:cNvCxnSpPr>
          <p:nvPr/>
        </p:nvCxnSpPr>
        <p:spPr>
          <a:xfrm flipH="1">
            <a:off x="4592768" y="3854958"/>
            <a:ext cx="1474203" cy="0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7" idx="2"/>
          </p:cNvCxnSpPr>
          <p:nvPr/>
        </p:nvCxnSpPr>
        <p:spPr>
          <a:xfrm flipV="1">
            <a:off x="4592768" y="2654215"/>
            <a:ext cx="1474203" cy="1200743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29" idx="2"/>
          </p:cNvCxnSpPr>
          <p:nvPr/>
        </p:nvCxnSpPr>
        <p:spPr>
          <a:xfrm>
            <a:off x="4581014" y="3848524"/>
            <a:ext cx="1485957" cy="1207177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2" grpId="0" animBg="1"/>
      <p:bldP spid="5" grpId="0" animBg="1"/>
      <p:bldP spid="3" grpId="0" animBg="1"/>
      <p:bldP spid="25" grpId="0" animBg="1"/>
      <p:bldP spid="7" grpId="0" animBg="1"/>
      <p:bldP spid="28" grpId="0" animBg="1"/>
      <p:bldP spid="29" grpId="0" animBg="1"/>
      <p:bldP spid="30" grpId="0"/>
      <p:bldP spid="3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39566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宣传推广待优化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79218" y="3461870"/>
            <a:ext cx="5314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338" r="20698"/>
          <a:stretch>
            <a:fillRect/>
          </a:stretch>
        </p:blipFill>
        <p:spPr>
          <a:xfrm>
            <a:off x="727029" y="1481328"/>
            <a:ext cx="3230609" cy="4963922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4929187" y="2043112"/>
            <a:ext cx="5815013" cy="957263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218" y="2155489"/>
            <a:ext cx="531495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00137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市场把握度不足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64708" y="2560246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53683" y="2143337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3871" y="2560246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2846" y="2143337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64708" y="5380671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53683" y="4963762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93871" y="5380671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82846" y="4963762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9" name="handshake_174507"/>
          <p:cNvSpPr>
            <a:spLocks noChangeAspect="1"/>
          </p:cNvSpPr>
          <p:nvPr/>
        </p:nvSpPr>
        <p:spPr bwMode="auto">
          <a:xfrm>
            <a:off x="3467133" y="1470194"/>
            <a:ext cx="609685" cy="530859"/>
          </a:xfrm>
          <a:custGeom>
            <a:avLst/>
            <a:gdLst>
              <a:gd name="T0" fmla="*/ 1693 w 2782"/>
              <a:gd name="T1" fmla="*/ 54 h 2426"/>
              <a:gd name="T2" fmla="*/ 1561 w 2782"/>
              <a:gd name="T3" fmla="*/ 381 h 2426"/>
              <a:gd name="T4" fmla="*/ 1239 w 2782"/>
              <a:gd name="T5" fmla="*/ 376 h 2426"/>
              <a:gd name="T6" fmla="*/ 907 w 2782"/>
              <a:gd name="T7" fmla="*/ 54 h 2426"/>
              <a:gd name="T8" fmla="*/ 186 w 2782"/>
              <a:gd name="T9" fmla="*/ 1234 h 2426"/>
              <a:gd name="T10" fmla="*/ 516 w 2782"/>
              <a:gd name="T11" fmla="*/ 1427 h 2426"/>
              <a:gd name="T12" fmla="*/ 382 w 2782"/>
              <a:gd name="T13" fmla="*/ 1627 h 2426"/>
              <a:gd name="T14" fmla="*/ 612 w 2782"/>
              <a:gd name="T15" fmla="*/ 1856 h 2426"/>
              <a:gd name="T16" fmla="*/ 775 w 2782"/>
              <a:gd name="T17" fmla="*/ 2020 h 2426"/>
              <a:gd name="T18" fmla="*/ 972 w 2782"/>
              <a:gd name="T19" fmla="*/ 2216 h 2426"/>
              <a:gd name="T20" fmla="*/ 1234 w 2782"/>
              <a:gd name="T21" fmla="*/ 2413 h 2426"/>
              <a:gd name="T22" fmla="*/ 1562 w 2782"/>
              <a:gd name="T23" fmla="*/ 2394 h 2426"/>
              <a:gd name="T24" fmla="*/ 2217 w 2782"/>
              <a:gd name="T25" fmla="*/ 1758 h 2426"/>
              <a:gd name="T26" fmla="*/ 2386 w 2782"/>
              <a:gd name="T27" fmla="*/ 1534 h 2426"/>
              <a:gd name="T28" fmla="*/ 2414 w 2782"/>
              <a:gd name="T29" fmla="*/ 1234 h 2426"/>
              <a:gd name="T30" fmla="*/ 2741 w 2782"/>
              <a:gd name="T31" fmla="*/ 1102 h 2426"/>
              <a:gd name="T32" fmla="*/ 316 w 2782"/>
              <a:gd name="T33" fmla="*/ 1168 h 2426"/>
              <a:gd name="T34" fmla="*/ 120 w 2782"/>
              <a:gd name="T35" fmla="*/ 972 h 2426"/>
              <a:gd name="T36" fmla="*/ 1005 w 2782"/>
              <a:gd name="T37" fmla="*/ 106 h 2426"/>
              <a:gd name="T38" fmla="*/ 1169 w 2782"/>
              <a:gd name="T39" fmla="*/ 316 h 2426"/>
              <a:gd name="T40" fmla="*/ 573 w 2782"/>
              <a:gd name="T41" fmla="*/ 1501 h 2426"/>
              <a:gd name="T42" fmla="*/ 481 w 2782"/>
              <a:gd name="T43" fmla="*/ 1594 h 2426"/>
              <a:gd name="T44" fmla="*/ 749 w 2782"/>
              <a:gd name="T45" fmla="*/ 1719 h 2426"/>
              <a:gd name="T46" fmla="*/ 972 w 2782"/>
              <a:gd name="T47" fmla="*/ 2085 h 2426"/>
              <a:gd name="T48" fmla="*/ 1047 w 2782"/>
              <a:gd name="T49" fmla="*/ 2011 h 2426"/>
              <a:gd name="T50" fmla="*/ 1037 w 2782"/>
              <a:gd name="T51" fmla="*/ 2151 h 2426"/>
              <a:gd name="T52" fmla="*/ 1201 w 2782"/>
              <a:gd name="T53" fmla="*/ 2315 h 2426"/>
              <a:gd name="T54" fmla="*/ 1758 w 2782"/>
              <a:gd name="T55" fmla="*/ 1233 h 2426"/>
              <a:gd name="T56" fmla="*/ 2119 w 2782"/>
              <a:gd name="T57" fmla="*/ 1725 h 2426"/>
              <a:gd name="T58" fmla="*/ 1496 w 2782"/>
              <a:gd name="T59" fmla="*/ 1430 h 2426"/>
              <a:gd name="T60" fmla="*/ 1791 w 2782"/>
              <a:gd name="T61" fmla="*/ 2052 h 2426"/>
              <a:gd name="T62" fmla="*/ 1300 w 2782"/>
              <a:gd name="T63" fmla="*/ 1692 h 2426"/>
              <a:gd name="T64" fmla="*/ 939 w 2782"/>
              <a:gd name="T65" fmla="*/ 1790 h 2426"/>
              <a:gd name="T66" fmla="*/ 609 w 2782"/>
              <a:gd name="T67" fmla="*/ 1396 h 2426"/>
              <a:gd name="T68" fmla="*/ 1329 w 2782"/>
              <a:gd name="T69" fmla="*/ 559 h 2426"/>
              <a:gd name="T70" fmla="*/ 862 w 2782"/>
              <a:gd name="T71" fmla="*/ 1120 h 2426"/>
              <a:gd name="T72" fmla="*/ 1096 w 2782"/>
              <a:gd name="T73" fmla="*/ 1162 h 2426"/>
              <a:gd name="T74" fmla="*/ 1791 w 2782"/>
              <a:gd name="T75" fmla="*/ 939 h 2426"/>
              <a:gd name="T76" fmla="*/ 1856 w 2782"/>
              <a:gd name="T77" fmla="*/ 873 h 2426"/>
              <a:gd name="T78" fmla="*/ 1771 w 2782"/>
              <a:gd name="T79" fmla="*/ 834 h 2426"/>
              <a:gd name="T80" fmla="*/ 1068 w 2782"/>
              <a:gd name="T81" fmla="*/ 1073 h 2426"/>
              <a:gd name="T82" fmla="*/ 1672 w 2782"/>
              <a:gd name="T83" fmla="*/ 492 h 2426"/>
              <a:gd name="T84" fmla="*/ 2675 w 2782"/>
              <a:gd name="T85" fmla="*/ 1037 h 2426"/>
              <a:gd name="T86" fmla="*/ 1721 w 2782"/>
              <a:gd name="T87" fmla="*/ 410 h 2426"/>
              <a:gd name="T88" fmla="*/ 1613 w 2782"/>
              <a:gd name="T89" fmla="*/ 284 h 2426"/>
              <a:gd name="T90" fmla="*/ 1791 w 2782"/>
              <a:gd name="T91" fmla="*/ 106 h 2426"/>
              <a:gd name="T92" fmla="*/ 2689 w 2782"/>
              <a:gd name="T93" fmla="*/ 1004 h 2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82" h="2426">
                <a:moveTo>
                  <a:pt x="2741" y="906"/>
                </a:moveTo>
                <a:lnTo>
                  <a:pt x="1889" y="54"/>
                </a:lnTo>
                <a:cubicBezTo>
                  <a:pt x="1835" y="0"/>
                  <a:pt x="1747" y="0"/>
                  <a:pt x="1693" y="54"/>
                </a:cubicBezTo>
                <a:lnTo>
                  <a:pt x="1562" y="185"/>
                </a:lnTo>
                <a:cubicBezTo>
                  <a:pt x="1535" y="212"/>
                  <a:pt x="1521" y="246"/>
                  <a:pt x="1521" y="284"/>
                </a:cubicBezTo>
                <a:cubicBezTo>
                  <a:pt x="1521" y="321"/>
                  <a:pt x="1535" y="355"/>
                  <a:pt x="1561" y="381"/>
                </a:cubicBezTo>
                <a:lnTo>
                  <a:pt x="1600" y="420"/>
                </a:lnTo>
                <a:cubicBezTo>
                  <a:pt x="1553" y="438"/>
                  <a:pt x="1488" y="467"/>
                  <a:pt x="1415" y="508"/>
                </a:cubicBezTo>
                <a:cubicBezTo>
                  <a:pt x="1339" y="450"/>
                  <a:pt x="1277" y="404"/>
                  <a:pt x="1239" y="376"/>
                </a:cubicBezTo>
                <a:cubicBezTo>
                  <a:pt x="1288" y="321"/>
                  <a:pt x="1286" y="238"/>
                  <a:pt x="1234" y="185"/>
                </a:cubicBezTo>
                <a:lnTo>
                  <a:pt x="1103" y="54"/>
                </a:lnTo>
                <a:cubicBezTo>
                  <a:pt x="1049" y="0"/>
                  <a:pt x="961" y="0"/>
                  <a:pt x="907" y="54"/>
                </a:cubicBezTo>
                <a:lnTo>
                  <a:pt x="54" y="906"/>
                </a:lnTo>
                <a:cubicBezTo>
                  <a:pt x="0" y="960"/>
                  <a:pt x="1" y="1048"/>
                  <a:pt x="55" y="1102"/>
                </a:cubicBezTo>
                <a:lnTo>
                  <a:pt x="186" y="1234"/>
                </a:lnTo>
                <a:cubicBezTo>
                  <a:pt x="213" y="1261"/>
                  <a:pt x="249" y="1274"/>
                  <a:pt x="284" y="1274"/>
                </a:cubicBezTo>
                <a:cubicBezTo>
                  <a:pt x="317" y="1274"/>
                  <a:pt x="350" y="1262"/>
                  <a:pt x="376" y="1239"/>
                </a:cubicBezTo>
                <a:cubicBezTo>
                  <a:pt x="407" y="1281"/>
                  <a:pt x="457" y="1349"/>
                  <a:pt x="516" y="1427"/>
                </a:cubicBezTo>
                <a:lnTo>
                  <a:pt x="382" y="1561"/>
                </a:lnTo>
                <a:cubicBezTo>
                  <a:pt x="374" y="1570"/>
                  <a:pt x="369" y="1582"/>
                  <a:pt x="369" y="1594"/>
                </a:cubicBezTo>
                <a:cubicBezTo>
                  <a:pt x="369" y="1606"/>
                  <a:pt x="374" y="1618"/>
                  <a:pt x="382" y="1627"/>
                </a:cubicBezTo>
                <a:lnTo>
                  <a:pt x="546" y="1790"/>
                </a:lnTo>
                <a:lnTo>
                  <a:pt x="546" y="1790"/>
                </a:lnTo>
                <a:lnTo>
                  <a:pt x="612" y="1856"/>
                </a:lnTo>
                <a:lnTo>
                  <a:pt x="612" y="1856"/>
                </a:lnTo>
                <a:lnTo>
                  <a:pt x="710" y="1954"/>
                </a:lnTo>
                <a:lnTo>
                  <a:pt x="775" y="2020"/>
                </a:lnTo>
                <a:lnTo>
                  <a:pt x="906" y="2151"/>
                </a:lnTo>
                <a:lnTo>
                  <a:pt x="906" y="2151"/>
                </a:lnTo>
                <a:lnTo>
                  <a:pt x="972" y="2216"/>
                </a:lnTo>
                <a:lnTo>
                  <a:pt x="1169" y="2413"/>
                </a:lnTo>
                <a:cubicBezTo>
                  <a:pt x="1178" y="2422"/>
                  <a:pt x="1189" y="2426"/>
                  <a:pt x="1201" y="2426"/>
                </a:cubicBezTo>
                <a:cubicBezTo>
                  <a:pt x="1213" y="2426"/>
                  <a:pt x="1225" y="2422"/>
                  <a:pt x="1234" y="2413"/>
                </a:cubicBezTo>
                <a:lnTo>
                  <a:pt x="1377" y="2270"/>
                </a:lnTo>
                <a:cubicBezTo>
                  <a:pt x="1464" y="2335"/>
                  <a:pt x="1528" y="2380"/>
                  <a:pt x="1535" y="2385"/>
                </a:cubicBezTo>
                <a:cubicBezTo>
                  <a:pt x="1543" y="2391"/>
                  <a:pt x="1552" y="2394"/>
                  <a:pt x="1562" y="2394"/>
                </a:cubicBezTo>
                <a:cubicBezTo>
                  <a:pt x="1574" y="2394"/>
                  <a:pt x="1585" y="2389"/>
                  <a:pt x="1594" y="2380"/>
                </a:cubicBezTo>
                <a:lnTo>
                  <a:pt x="2217" y="1758"/>
                </a:lnTo>
                <a:cubicBezTo>
                  <a:pt x="2217" y="1758"/>
                  <a:pt x="2217" y="1758"/>
                  <a:pt x="2217" y="1758"/>
                </a:cubicBezTo>
                <a:cubicBezTo>
                  <a:pt x="2217" y="1758"/>
                  <a:pt x="2217" y="1758"/>
                  <a:pt x="2217" y="1758"/>
                </a:cubicBezTo>
                <a:lnTo>
                  <a:pt x="2381" y="1594"/>
                </a:lnTo>
                <a:cubicBezTo>
                  <a:pt x="2397" y="1578"/>
                  <a:pt x="2399" y="1553"/>
                  <a:pt x="2386" y="1534"/>
                </a:cubicBezTo>
                <a:cubicBezTo>
                  <a:pt x="2380" y="1527"/>
                  <a:pt x="2329" y="1455"/>
                  <a:pt x="2257" y="1360"/>
                </a:cubicBezTo>
                <a:lnTo>
                  <a:pt x="2351" y="1171"/>
                </a:lnTo>
                <a:lnTo>
                  <a:pt x="2414" y="1234"/>
                </a:lnTo>
                <a:cubicBezTo>
                  <a:pt x="2441" y="1261"/>
                  <a:pt x="2476" y="1274"/>
                  <a:pt x="2512" y="1274"/>
                </a:cubicBezTo>
                <a:cubicBezTo>
                  <a:pt x="2547" y="1274"/>
                  <a:pt x="2583" y="1261"/>
                  <a:pt x="2610" y="1234"/>
                </a:cubicBezTo>
                <a:lnTo>
                  <a:pt x="2741" y="1102"/>
                </a:lnTo>
                <a:cubicBezTo>
                  <a:pt x="2767" y="1076"/>
                  <a:pt x="2782" y="1041"/>
                  <a:pt x="2782" y="1004"/>
                </a:cubicBezTo>
                <a:cubicBezTo>
                  <a:pt x="2782" y="967"/>
                  <a:pt x="2767" y="932"/>
                  <a:pt x="2741" y="906"/>
                </a:cubicBezTo>
                <a:close/>
                <a:moveTo>
                  <a:pt x="316" y="1168"/>
                </a:moveTo>
                <a:cubicBezTo>
                  <a:pt x="298" y="1187"/>
                  <a:pt x="270" y="1186"/>
                  <a:pt x="251" y="1168"/>
                </a:cubicBezTo>
                <a:lnTo>
                  <a:pt x="120" y="1037"/>
                </a:lnTo>
                <a:cubicBezTo>
                  <a:pt x="102" y="1019"/>
                  <a:pt x="102" y="990"/>
                  <a:pt x="120" y="972"/>
                </a:cubicBezTo>
                <a:lnTo>
                  <a:pt x="972" y="119"/>
                </a:lnTo>
                <a:lnTo>
                  <a:pt x="972" y="119"/>
                </a:lnTo>
                <a:cubicBezTo>
                  <a:pt x="981" y="110"/>
                  <a:pt x="993" y="106"/>
                  <a:pt x="1005" y="106"/>
                </a:cubicBezTo>
                <a:cubicBezTo>
                  <a:pt x="1016" y="106"/>
                  <a:pt x="1028" y="110"/>
                  <a:pt x="1037" y="120"/>
                </a:cubicBezTo>
                <a:lnTo>
                  <a:pt x="1169" y="251"/>
                </a:lnTo>
                <a:cubicBezTo>
                  <a:pt x="1187" y="269"/>
                  <a:pt x="1187" y="298"/>
                  <a:pt x="1169" y="316"/>
                </a:cubicBezTo>
                <a:lnTo>
                  <a:pt x="316" y="1168"/>
                </a:lnTo>
                <a:close/>
                <a:moveTo>
                  <a:pt x="481" y="1594"/>
                </a:moveTo>
                <a:lnTo>
                  <a:pt x="573" y="1501"/>
                </a:lnTo>
                <a:cubicBezTo>
                  <a:pt x="611" y="1549"/>
                  <a:pt x="650" y="1599"/>
                  <a:pt x="689" y="1647"/>
                </a:cubicBezTo>
                <a:lnTo>
                  <a:pt x="612" y="1725"/>
                </a:lnTo>
                <a:lnTo>
                  <a:pt x="481" y="1594"/>
                </a:lnTo>
                <a:close/>
                <a:moveTo>
                  <a:pt x="775" y="1889"/>
                </a:moveTo>
                <a:lnTo>
                  <a:pt x="677" y="1790"/>
                </a:lnTo>
                <a:lnTo>
                  <a:pt x="749" y="1719"/>
                </a:lnTo>
                <a:cubicBezTo>
                  <a:pt x="781" y="1756"/>
                  <a:pt x="812" y="1791"/>
                  <a:pt x="842" y="1823"/>
                </a:cubicBezTo>
                <a:lnTo>
                  <a:pt x="775" y="1889"/>
                </a:lnTo>
                <a:close/>
                <a:moveTo>
                  <a:pt x="972" y="2085"/>
                </a:moveTo>
                <a:lnTo>
                  <a:pt x="841" y="1954"/>
                </a:lnTo>
                <a:lnTo>
                  <a:pt x="907" y="1888"/>
                </a:lnTo>
                <a:cubicBezTo>
                  <a:pt x="948" y="1926"/>
                  <a:pt x="996" y="1968"/>
                  <a:pt x="1047" y="2011"/>
                </a:cubicBezTo>
                <a:lnTo>
                  <a:pt x="972" y="2085"/>
                </a:lnTo>
                <a:close/>
                <a:moveTo>
                  <a:pt x="1201" y="2315"/>
                </a:moveTo>
                <a:lnTo>
                  <a:pt x="1037" y="2151"/>
                </a:lnTo>
                <a:lnTo>
                  <a:pt x="1119" y="2070"/>
                </a:lnTo>
                <a:cubicBezTo>
                  <a:pt x="1181" y="2120"/>
                  <a:pt x="1244" y="2169"/>
                  <a:pt x="1303" y="2213"/>
                </a:cubicBezTo>
                <a:lnTo>
                  <a:pt x="1201" y="2315"/>
                </a:lnTo>
                <a:close/>
                <a:moveTo>
                  <a:pt x="2287" y="1556"/>
                </a:moveTo>
                <a:lnTo>
                  <a:pt x="2184" y="1659"/>
                </a:lnTo>
                <a:lnTo>
                  <a:pt x="1758" y="1233"/>
                </a:lnTo>
                <a:cubicBezTo>
                  <a:pt x="1740" y="1215"/>
                  <a:pt x="1711" y="1215"/>
                  <a:pt x="1693" y="1233"/>
                </a:cubicBezTo>
                <a:cubicBezTo>
                  <a:pt x="1675" y="1252"/>
                  <a:pt x="1675" y="1281"/>
                  <a:pt x="1693" y="1299"/>
                </a:cubicBezTo>
                <a:lnTo>
                  <a:pt x="2119" y="1725"/>
                </a:lnTo>
                <a:lnTo>
                  <a:pt x="1987" y="1856"/>
                </a:lnTo>
                <a:lnTo>
                  <a:pt x="1562" y="1430"/>
                </a:lnTo>
                <a:cubicBezTo>
                  <a:pt x="1544" y="1412"/>
                  <a:pt x="1514" y="1412"/>
                  <a:pt x="1496" y="1430"/>
                </a:cubicBezTo>
                <a:cubicBezTo>
                  <a:pt x="1478" y="1448"/>
                  <a:pt x="1478" y="1477"/>
                  <a:pt x="1496" y="1496"/>
                </a:cubicBezTo>
                <a:lnTo>
                  <a:pt x="1922" y="1921"/>
                </a:lnTo>
                <a:lnTo>
                  <a:pt x="1791" y="2052"/>
                </a:lnTo>
                <a:lnTo>
                  <a:pt x="1365" y="1627"/>
                </a:lnTo>
                <a:cubicBezTo>
                  <a:pt x="1347" y="1608"/>
                  <a:pt x="1318" y="1608"/>
                  <a:pt x="1300" y="1627"/>
                </a:cubicBezTo>
                <a:cubicBezTo>
                  <a:pt x="1281" y="1645"/>
                  <a:pt x="1281" y="1674"/>
                  <a:pt x="1300" y="1692"/>
                </a:cubicBezTo>
                <a:lnTo>
                  <a:pt x="1725" y="2118"/>
                </a:lnTo>
                <a:lnTo>
                  <a:pt x="1557" y="2287"/>
                </a:lnTo>
                <a:cubicBezTo>
                  <a:pt x="1450" y="2209"/>
                  <a:pt x="1101" y="1952"/>
                  <a:pt x="939" y="1790"/>
                </a:cubicBezTo>
                <a:cubicBezTo>
                  <a:pt x="847" y="1698"/>
                  <a:pt x="723" y="1544"/>
                  <a:pt x="620" y="1410"/>
                </a:cubicBezTo>
                <a:cubicBezTo>
                  <a:pt x="618" y="1405"/>
                  <a:pt x="615" y="1401"/>
                  <a:pt x="612" y="1397"/>
                </a:cubicBezTo>
                <a:cubicBezTo>
                  <a:pt x="611" y="1397"/>
                  <a:pt x="610" y="1396"/>
                  <a:pt x="609" y="1396"/>
                </a:cubicBezTo>
                <a:cubicBezTo>
                  <a:pt x="536" y="1301"/>
                  <a:pt x="475" y="1216"/>
                  <a:pt x="443" y="1173"/>
                </a:cubicBezTo>
                <a:lnTo>
                  <a:pt x="1173" y="443"/>
                </a:lnTo>
                <a:cubicBezTo>
                  <a:pt x="1205" y="466"/>
                  <a:pt x="1260" y="507"/>
                  <a:pt x="1329" y="559"/>
                </a:cubicBezTo>
                <a:cubicBezTo>
                  <a:pt x="1256" y="606"/>
                  <a:pt x="1179" y="665"/>
                  <a:pt x="1107" y="737"/>
                </a:cubicBezTo>
                <a:cubicBezTo>
                  <a:pt x="996" y="848"/>
                  <a:pt x="923" y="929"/>
                  <a:pt x="883" y="985"/>
                </a:cubicBezTo>
                <a:cubicBezTo>
                  <a:pt x="864" y="1012"/>
                  <a:pt x="818" y="1076"/>
                  <a:pt x="862" y="1120"/>
                </a:cubicBezTo>
                <a:cubicBezTo>
                  <a:pt x="872" y="1130"/>
                  <a:pt x="891" y="1149"/>
                  <a:pt x="1071" y="1166"/>
                </a:cubicBezTo>
                <a:cubicBezTo>
                  <a:pt x="1073" y="1166"/>
                  <a:pt x="1074" y="1166"/>
                  <a:pt x="1076" y="1166"/>
                </a:cubicBezTo>
                <a:cubicBezTo>
                  <a:pt x="1083" y="1166"/>
                  <a:pt x="1089" y="1165"/>
                  <a:pt x="1096" y="1162"/>
                </a:cubicBezTo>
                <a:cubicBezTo>
                  <a:pt x="1192" y="1117"/>
                  <a:pt x="1370" y="1048"/>
                  <a:pt x="1437" y="1055"/>
                </a:cubicBezTo>
                <a:cubicBezTo>
                  <a:pt x="1543" y="1067"/>
                  <a:pt x="1701" y="979"/>
                  <a:pt x="1786" y="931"/>
                </a:cubicBezTo>
                <a:cubicBezTo>
                  <a:pt x="1788" y="934"/>
                  <a:pt x="1789" y="936"/>
                  <a:pt x="1791" y="939"/>
                </a:cubicBezTo>
                <a:cubicBezTo>
                  <a:pt x="1953" y="1101"/>
                  <a:pt x="2210" y="1449"/>
                  <a:pt x="2287" y="1556"/>
                </a:cubicBezTo>
                <a:close/>
                <a:moveTo>
                  <a:pt x="2195" y="1277"/>
                </a:moveTo>
                <a:cubicBezTo>
                  <a:pt x="2088" y="1137"/>
                  <a:pt x="1957" y="973"/>
                  <a:pt x="1856" y="873"/>
                </a:cubicBezTo>
                <a:cubicBezTo>
                  <a:pt x="1851" y="867"/>
                  <a:pt x="1844" y="864"/>
                  <a:pt x="1836" y="862"/>
                </a:cubicBezTo>
                <a:cubicBezTo>
                  <a:pt x="1835" y="859"/>
                  <a:pt x="1835" y="856"/>
                  <a:pt x="1833" y="853"/>
                </a:cubicBezTo>
                <a:cubicBezTo>
                  <a:pt x="1821" y="830"/>
                  <a:pt x="1793" y="822"/>
                  <a:pt x="1771" y="834"/>
                </a:cubicBezTo>
                <a:cubicBezTo>
                  <a:pt x="1763" y="838"/>
                  <a:pt x="1753" y="843"/>
                  <a:pt x="1742" y="850"/>
                </a:cubicBezTo>
                <a:cubicBezTo>
                  <a:pt x="1677" y="887"/>
                  <a:pt x="1525" y="972"/>
                  <a:pt x="1448" y="963"/>
                </a:cubicBezTo>
                <a:cubicBezTo>
                  <a:pt x="1342" y="951"/>
                  <a:pt x="1125" y="1046"/>
                  <a:pt x="1068" y="1073"/>
                </a:cubicBezTo>
                <a:cubicBezTo>
                  <a:pt x="1024" y="1068"/>
                  <a:pt x="976" y="1062"/>
                  <a:pt x="946" y="1056"/>
                </a:cubicBezTo>
                <a:cubicBezTo>
                  <a:pt x="966" y="1024"/>
                  <a:pt x="1021" y="954"/>
                  <a:pt x="1172" y="802"/>
                </a:cubicBezTo>
                <a:cubicBezTo>
                  <a:pt x="1360" y="614"/>
                  <a:pt x="1595" y="520"/>
                  <a:pt x="1672" y="492"/>
                </a:cubicBezTo>
                <a:lnTo>
                  <a:pt x="2282" y="1102"/>
                </a:lnTo>
                <a:lnTo>
                  <a:pt x="2195" y="1277"/>
                </a:lnTo>
                <a:close/>
                <a:moveTo>
                  <a:pt x="2675" y="1037"/>
                </a:moveTo>
                <a:lnTo>
                  <a:pt x="2544" y="1168"/>
                </a:lnTo>
                <a:cubicBezTo>
                  <a:pt x="2526" y="1186"/>
                  <a:pt x="2497" y="1186"/>
                  <a:pt x="2479" y="1168"/>
                </a:cubicBezTo>
                <a:lnTo>
                  <a:pt x="1721" y="410"/>
                </a:lnTo>
                <a:cubicBezTo>
                  <a:pt x="1720" y="409"/>
                  <a:pt x="1719" y="408"/>
                  <a:pt x="1718" y="407"/>
                </a:cubicBezTo>
                <a:lnTo>
                  <a:pt x="1627" y="316"/>
                </a:lnTo>
                <a:cubicBezTo>
                  <a:pt x="1618" y="307"/>
                  <a:pt x="1613" y="296"/>
                  <a:pt x="1613" y="284"/>
                </a:cubicBezTo>
                <a:cubicBezTo>
                  <a:pt x="1613" y="271"/>
                  <a:pt x="1618" y="260"/>
                  <a:pt x="1627" y="251"/>
                </a:cubicBezTo>
                <a:lnTo>
                  <a:pt x="1758" y="120"/>
                </a:lnTo>
                <a:cubicBezTo>
                  <a:pt x="1767" y="111"/>
                  <a:pt x="1779" y="106"/>
                  <a:pt x="1791" y="106"/>
                </a:cubicBezTo>
                <a:cubicBezTo>
                  <a:pt x="1803" y="106"/>
                  <a:pt x="1814" y="111"/>
                  <a:pt x="1823" y="119"/>
                </a:cubicBezTo>
                <a:lnTo>
                  <a:pt x="2676" y="972"/>
                </a:lnTo>
                <a:cubicBezTo>
                  <a:pt x="2684" y="980"/>
                  <a:pt x="2689" y="992"/>
                  <a:pt x="2689" y="1004"/>
                </a:cubicBezTo>
                <a:cubicBezTo>
                  <a:pt x="2689" y="1016"/>
                  <a:pt x="2684" y="1028"/>
                  <a:pt x="2675" y="1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handshake_174507"/>
          <p:cNvSpPr>
            <a:spLocks noChangeAspect="1"/>
          </p:cNvSpPr>
          <p:nvPr/>
        </p:nvSpPr>
        <p:spPr bwMode="auto">
          <a:xfrm>
            <a:off x="8219381" y="1430781"/>
            <a:ext cx="563515" cy="609685"/>
          </a:xfrm>
          <a:custGeom>
            <a:avLst/>
            <a:gdLst>
              <a:gd name="connsiteX0" fmla="*/ 108841 w 560777"/>
              <a:gd name="connsiteY0" fmla="*/ 151152 h 606722"/>
              <a:gd name="connsiteX1" fmla="*/ 18956 w 560777"/>
              <a:gd name="connsiteY1" fmla="*/ 341255 h 606722"/>
              <a:gd name="connsiteX2" fmla="*/ 265829 w 560777"/>
              <a:gd name="connsiteY2" fmla="*/ 587703 h 606722"/>
              <a:gd name="connsiteX3" fmla="*/ 512613 w 560777"/>
              <a:gd name="connsiteY3" fmla="*/ 341255 h 606722"/>
              <a:gd name="connsiteX4" fmla="*/ 498285 w 560777"/>
              <a:gd name="connsiteY4" fmla="*/ 258601 h 606722"/>
              <a:gd name="connsiteX5" fmla="*/ 269300 w 560777"/>
              <a:gd name="connsiteY5" fmla="*/ 350053 h 606722"/>
              <a:gd name="connsiteX6" fmla="*/ 269033 w 560777"/>
              <a:gd name="connsiteY6" fmla="*/ 350142 h 606722"/>
              <a:gd name="connsiteX7" fmla="*/ 268499 w 560777"/>
              <a:gd name="connsiteY7" fmla="*/ 350320 h 606722"/>
              <a:gd name="connsiteX8" fmla="*/ 267609 w 560777"/>
              <a:gd name="connsiteY8" fmla="*/ 350586 h 606722"/>
              <a:gd name="connsiteX9" fmla="*/ 267164 w 560777"/>
              <a:gd name="connsiteY9" fmla="*/ 350586 h 606722"/>
              <a:gd name="connsiteX10" fmla="*/ 265829 w 560777"/>
              <a:gd name="connsiteY10" fmla="*/ 350764 h 606722"/>
              <a:gd name="connsiteX11" fmla="*/ 265206 w 560777"/>
              <a:gd name="connsiteY11" fmla="*/ 350675 h 606722"/>
              <a:gd name="connsiteX12" fmla="*/ 264761 w 560777"/>
              <a:gd name="connsiteY12" fmla="*/ 350675 h 606722"/>
              <a:gd name="connsiteX13" fmla="*/ 263693 w 560777"/>
              <a:gd name="connsiteY13" fmla="*/ 350497 h 606722"/>
              <a:gd name="connsiteX14" fmla="*/ 263426 w 560777"/>
              <a:gd name="connsiteY14" fmla="*/ 350409 h 606722"/>
              <a:gd name="connsiteX15" fmla="*/ 262625 w 560777"/>
              <a:gd name="connsiteY15" fmla="*/ 350142 h 606722"/>
              <a:gd name="connsiteX16" fmla="*/ 262269 w 560777"/>
              <a:gd name="connsiteY16" fmla="*/ 350053 h 606722"/>
              <a:gd name="connsiteX17" fmla="*/ 261557 w 560777"/>
              <a:gd name="connsiteY17" fmla="*/ 349698 h 606722"/>
              <a:gd name="connsiteX18" fmla="*/ 261201 w 560777"/>
              <a:gd name="connsiteY18" fmla="*/ 349520 h 606722"/>
              <a:gd name="connsiteX19" fmla="*/ 260578 w 560777"/>
              <a:gd name="connsiteY19" fmla="*/ 349164 h 606722"/>
              <a:gd name="connsiteX20" fmla="*/ 260489 w 560777"/>
              <a:gd name="connsiteY20" fmla="*/ 349075 h 606722"/>
              <a:gd name="connsiteX21" fmla="*/ 260222 w 560777"/>
              <a:gd name="connsiteY21" fmla="*/ 348898 h 606722"/>
              <a:gd name="connsiteX22" fmla="*/ 259688 w 560777"/>
              <a:gd name="connsiteY22" fmla="*/ 348453 h 606722"/>
              <a:gd name="connsiteX23" fmla="*/ 259332 w 560777"/>
              <a:gd name="connsiteY23" fmla="*/ 348187 h 606722"/>
              <a:gd name="connsiteX24" fmla="*/ 258887 w 560777"/>
              <a:gd name="connsiteY24" fmla="*/ 347742 h 606722"/>
              <a:gd name="connsiteX25" fmla="*/ 258531 w 560777"/>
              <a:gd name="connsiteY25" fmla="*/ 347298 h 606722"/>
              <a:gd name="connsiteX26" fmla="*/ 258264 w 560777"/>
              <a:gd name="connsiteY26" fmla="*/ 347031 h 606722"/>
              <a:gd name="connsiteX27" fmla="*/ 523154 w 560777"/>
              <a:gd name="connsiteY27" fmla="*/ 135605 h 606722"/>
              <a:gd name="connsiteX28" fmla="*/ 463439 w 560777"/>
              <a:gd name="connsiteY28" fmla="*/ 195232 h 606722"/>
              <a:gd name="connsiteX29" fmla="*/ 497791 w 560777"/>
              <a:gd name="connsiteY29" fmla="*/ 181458 h 606722"/>
              <a:gd name="connsiteX30" fmla="*/ 530629 w 560777"/>
              <a:gd name="connsiteY30" fmla="*/ 148668 h 606722"/>
              <a:gd name="connsiteX31" fmla="*/ 523154 w 560777"/>
              <a:gd name="connsiteY31" fmla="*/ 135605 h 606722"/>
              <a:gd name="connsiteX32" fmla="*/ 503308 w 560777"/>
              <a:gd name="connsiteY32" fmla="*/ 108057 h 606722"/>
              <a:gd name="connsiteX33" fmla="*/ 384324 w 560777"/>
              <a:gd name="connsiteY33" fmla="*/ 226778 h 606722"/>
              <a:gd name="connsiteX34" fmla="*/ 418764 w 560777"/>
              <a:gd name="connsiteY34" fmla="*/ 213093 h 606722"/>
              <a:gd name="connsiteX35" fmla="*/ 512297 w 560777"/>
              <a:gd name="connsiteY35" fmla="*/ 119698 h 606722"/>
              <a:gd name="connsiteX36" fmla="*/ 503308 w 560777"/>
              <a:gd name="connsiteY36" fmla="*/ 108057 h 606722"/>
              <a:gd name="connsiteX37" fmla="*/ 256306 w 560777"/>
              <a:gd name="connsiteY37" fmla="*/ 94984 h 606722"/>
              <a:gd name="connsiteX38" fmla="*/ 123970 w 560777"/>
              <a:gd name="connsiteY38" fmla="*/ 139688 h 606722"/>
              <a:gd name="connsiteX39" fmla="*/ 256306 w 560777"/>
              <a:gd name="connsiteY39" fmla="*/ 313170 h 606722"/>
              <a:gd name="connsiteX40" fmla="*/ 480081 w 560777"/>
              <a:gd name="connsiteY40" fmla="*/ 83798 h 606722"/>
              <a:gd name="connsiteX41" fmla="*/ 322829 w 560777"/>
              <a:gd name="connsiteY41" fmla="*/ 240907 h 606722"/>
              <a:gd name="connsiteX42" fmla="*/ 322829 w 560777"/>
              <a:gd name="connsiteY42" fmla="*/ 251393 h 606722"/>
              <a:gd name="connsiteX43" fmla="*/ 339649 w 560777"/>
              <a:gd name="connsiteY43" fmla="*/ 244728 h 606722"/>
              <a:gd name="connsiteX44" fmla="*/ 490582 w 560777"/>
              <a:gd name="connsiteY44" fmla="*/ 93928 h 606722"/>
              <a:gd name="connsiteX45" fmla="*/ 480081 w 560777"/>
              <a:gd name="connsiteY45" fmla="*/ 83798 h 606722"/>
              <a:gd name="connsiteX46" fmla="*/ 265829 w 560777"/>
              <a:gd name="connsiteY46" fmla="*/ 75787 h 606722"/>
              <a:gd name="connsiteX47" fmla="*/ 275262 w 560777"/>
              <a:gd name="connsiteY47" fmla="*/ 85297 h 606722"/>
              <a:gd name="connsiteX48" fmla="*/ 275262 w 560777"/>
              <a:gd name="connsiteY48" fmla="*/ 327212 h 606722"/>
              <a:gd name="connsiteX49" fmla="*/ 500243 w 560777"/>
              <a:gd name="connsiteY49" fmla="*/ 237360 h 606722"/>
              <a:gd name="connsiteX50" fmla="*/ 512613 w 560777"/>
              <a:gd name="connsiteY50" fmla="*/ 242693 h 606722"/>
              <a:gd name="connsiteX51" fmla="*/ 531569 w 560777"/>
              <a:gd name="connsiteY51" fmla="*/ 341255 h 606722"/>
              <a:gd name="connsiteX52" fmla="*/ 453787 w 560777"/>
              <a:gd name="connsiteY52" fmla="*/ 528957 h 606722"/>
              <a:gd name="connsiteX53" fmla="*/ 265829 w 560777"/>
              <a:gd name="connsiteY53" fmla="*/ 606722 h 606722"/>
              <a:gd name="connsiteX54" fmla="*/ 77871 w 560777"/>
              <a:gd name="connsiteY54" fmla="*/ 528957 h 606722"/>
              <a:gd name="connsiteX55" fmla="*/ 0 w 560777"/>
              <a:gd name="connsiteY55" fmla="*/ 341255 h 606722"/>
              <a:gd name="connsiteX56" fmla="*/ 77871 w 560777"/>
              <a:gd name="connsiteY56" fmla="*/ 153552 h 606722"/>
              <a:gd name="connsiteX57" fmla="*/ 265829 w 560777"/>
              <a:gd name="connsiteY57" fmla="*/ 75787 h 606722"/>
              <a:gd name="connsiteX58" fmla="*/ 453739 w 560777"/>
              <a:gd name="connsiteY58" fmla="*/ 62737 h 606722"/>
              <a:gd name="connsiteX59" fmla="*/ 322829 w 560777"/>
              <a:gd name="connsiteY59" fmla="*/ 193543 h 606722"/>
              <a:gd name="connsiteX60" fmla="*/ 322829 w 560777"/>
              <a:gd name="connsiteY60" fmla="*/ 214071 h 606722"/>
              <a:gd name="connsiteX61" fmla="*/ 465575 w 560777"/>
              <a:gd name="connsiteY61" fmla="*/ 71535 h 606722"/>
              <a:gd name="connsiteX62" fmla="*/ 453739 w 560777"/>
              <a:gd name="connsiteY62" fmla="*/ 62737 h 606722"/>
              <a:gd name="connsiteX63" fmla="*/ 424015 w 560777"/>
              <a:gd name="connsiteY63" fmla="*/ 45053 h 606722"/>
              <a:gd name="connsiteX64" fmla="*/ 322829 w 560777"/>
              <a:gd name="connsiteY64" fmla="*/ 146091 h 606722"/>
              <a:gd name="connsiteX65" fmla="*/ 322829 w 560777"/>
              <a:gd name="connsiteY65" fmla="*/ 166707 h 606722"/>
              <a:gd name="connsiteX66" fmla="*/ 437364 w 560777"/>
              <a:gd name="connsiteY66" fmla="*/ 52340 h 606722"/>
              <a:gd name="connsiteX67" fmla="*/ 424015 w 560777"/>
              <a:gd name="connsiteY67" fmla="*/ 45053 h 606722"/>
              <a:gd name="connsiteX68" fmla="*/ 390375 w 560777"/>
              <a:gd name="connsiteY68" fmla="*/ 31191 h 606722"/>
              <a:gd name="connsiteX69" fmla="*/ 322829 w 560777"/>
              <a:gd name="connsiteY69" fmla="*/ 98727 h 606722"/>
              <a:gd name="connsiteX70" fmla="*/ 322829 w 560777"/>
              <a:gd name="connsiteY70" fmla="*/ 119254 h 606722"/>
              <a:gd name="connsiteX71" fmla="*/ 405504 w 560777"/>
              <a:gd name="connsiteY71" fmla="*/ 36700 h 606722"/>
              <a:gd name="connsiteX72" fmla="*/ 390375 w 560777"/>
              <a:gd name="connsiteY72" fmla="*/ 31191 h 606722"/>
              <a:gd name="connsiteX73" fmla="*/ 352197 w 560777"/>
              <a:gd name="connsiteY73" fmla="*/ 22038 h 606722"/>
              <a:gd name="connsiteX74" fmla="*/ 322829 w 560777"/>
              <a:gd name="connsiteY74" fmla="*/ 51363 h 606722"/>
              <a:gd name="connsiteX75" fmla="*/ 322829 w 560777"/>
              <a:gd name="connsiteY75" fmla="*/ 71890 h 606722"/>
              <a:gd name="connsiteX76" fmla="*/ 369373 w 560777"/>
              <a:gd name="connsiteY76" fmla="*/ 25326 h 606722"/>
              <a:gd name="connsiteX77" fmla="*/ 352197 w 560777"/>
              <a:gd name="connsiteY77" fmla="*/ 22038 h 606722"/>
              <a:gd name="connsiteX78" fmla="*/ 322829 w 560777"/>
              <a:gd name="connsiteY78" fmla="*/ 19106 h 606722"/>
              <a:gd name="connsiteX79" fmla="*/ 322829 w 560777"/>
              <a:gd name="connsiteY79" fmla="*/ 24526 h 606722"/>
              <a:gd name="connsiteX80" fmla="*/ 327902 w 560777"/>
              <a:gd name="connsiteY80" fmla="*/ 19372 h 606722"/>
              <a:gd name="connsiteX81" fmla="*/ 322829 w 560777"/>
              <a:gd name="connsiteY81" fmla="*/ 19106 h 606722"/>
              <a:gd name="connsiteX82" fmla="*/ 313307 w 560777"/>
              <a:gd name="connsiteY82" fmla="*/ 0 h 606722"/>
              <a:gd name="connsiteX83" fmla="*/ 457565 w 560777"/>
              <a:gd name="connsiteY83" fmla="*/ 42565 h 606722"/>
              <a:gd name="connsiteX84" fmla="*/ 457921 w 560777"/>
              <a:gd name="connsiteY84" fmla="*/ 42743 h 606722"/>
              <a:gd name="connsiteX85" fmla="*/ 463973 w 560777"/>
              <a:gd name="connsiteY85" fmla="*/ 46742 h 606722"/>
              <a:gd name="connsiteX86" fmla="*/ 560086 w 560777"/>
              <a:gd name="connsiteY86" fmla="*/ 166796 h 606722"/>
              <a:gd name="connsiteX87" fmla="*/ 559997 w 560777"/>
              <a:gd name="connsiteY87" fmla="*/ 174082 h 606722"/>
              <a:gd name="connsiteX88" fmla="*/ 554836 w 560777"/>
              <a:gd name="connsiteY88" fmla="*/ 179148 h 606722"/>
              <a:gd name="connsiteX89" fmla="*/ 506779 w 560777"/>
              <a:gd name="connsiteY89" fmla="*/ 198342 h 606722"/>
              <a:gd name="connsiteX90" fmla="*/ 506690 w 560777"/>
              <a:gd name="connsiteY90" fmla="*/ 198342 h 606722"/>
              <a:gd name="connsiteX91" fmla="*/ 427664 w 560777"/>
              <a:gd name="connsiteY91" fmla="*/ 229977 h 606722"/>
              <a:gd name="connsiteX92" fmla="*/ 427575 w 560777"/>
              <a:gd name="connsiteY92" fmla="*/ 229977 h 606722"/>
              <a:gd name="connsiteX93" fmla="*/ 350239 w 560777"/>
              <a:gd name="connsiteY93" fmla="*/ 260813 h 606722"/>
              <a:gd name="connsiteX94" fmla="*/ 343653 w 560777"/>
              <a:gd name="connsiteY94" fmla="*/ 263567 h 606722"/>
              <a:gd name="connsiteX95" fmla="*/ 343475 w 560777"/>
              <a:gd name="connsiteY95" fmla="*/ 263567 h 606722"/>
              <a:gd name="connsiteX96" fmla="*/ 316866 w 560777"/>
              <a:gd name="connsiteY96" fmla="*/ 274231 h 606722"/>
              <a:gd name="connsiteX97" fmla="*/ 313307 w 560777"/>
              <a:gd name="connsiteY97" fmla="*/ 274853 h 606722"/>
              <a:gd name="connsiteX98" fmla="*/ 307967 w 560777"/>
              <a:gd name="connsiteY98" fmla="*/ 273253 h 606722"/>
              <a:gd name="connsiteX99" fmla="*/ 303784 w 560777"/>
              <a:gd name="connsiteY99" fmla="*/ 265434 h 606722"/>
              <a:gd name="connsiteX100" fmla="*/ 303784 w 560777"/>
              <a:gd name="connsiteY100" fmla="*/ 236997 h 606722"/>
              <a:gd name="connsiteX101" fmla="*/ 303784 w 560777"/>
              <a:gd name="connsiteY101" fmla="*/ 189545 h 606722"/>
              <a:gd name="connsiteX102" fmla="*/ 303784 w 560777"/>
              <a:gd name="connsiteY102" fmla="*/ 142181 h 606722"/>
              <a:gd name="connsiteX103" fmla="*/ 303784 w 560777"/>
              <a:gd name="connsiteY103" fmla="*/ 94817 h 606722"/>
              <a:gd name="connsiteX104" fmla="*/ 303784 w 560777"/>
              <a:gd name="connsiteY104" fmla="*/ 47364 h 606722"/>
              <a:gd name="connsiteX105" fmla="*/ 303784 w 560777"/>
              <a:gd name="connsiteY105" fmla="*/ 9508 h 606722"/>
              <a:gd name="connsiteX106" fmla="*/ 313307 w 560777"/>
              <a:gd name="connsiteY10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60777" h="606722">
                <a:moveTo>
                  <a:pt x="108841" y="151152"/>
                </a:moveTo>
                <a:cubicBezTo>
                  <a:pt x="54020" y="196389"/>
                  <a:pt x="18956" y="264823"/>
                  <a:pt x="18956" y="341255"/>
                </a:cubicBezTo>
                <a:cubicBezTo>
                  <a:pt x="18956" y="477143"/>
                  <a:pt x="129666" y="587703"/>
                  <a:pt x="265829" y="587703"/>
                </a:cubicBezTo>
                <a:cubicBezTo>
                  <a:pt x="401903" y="587703"/>
                  <a:pt x="512613" y="477143"/>
                  <a:pt x="512613" y="341255"/>
                </a:cubicBezTo>
                <a:cubicBezTo>
                  <a:pt x="512613" y="312904"/>
                  <a:pt x="507807" y="285175"/>
                  <a:pt x="498285" y="258601"/>
                </a:cubicBezTo>
                <a:lnTo>
                  <a:pt x="269300" y="350053"/>
                </a:lnTo>
                <a:cubicBezTo>
                  <a:pt x="269211" y="350053"/>
                  <a:pt x="269122" y="350142"/>
                  <a:pt x="269033" y="350142"/>
                </a:cubicBezTo>
                <a:cubicBezTo>
                  <a:pt x="268855" y="350231"/>
                  <a:pt x="268677" y="350231"/>
                  <a:pt x="268499" y="350320"/>
                </a:cubicBezTo>
                <a:cubicBezTo>
                  <a:pt x="268232" y="350409"/>
                  <a:pt x="267876" y="350497"/>
                  <a:pt x="267609" y="350586"/>
                </a:cubicBezTo>
                <a:cubicBezTo>
                  <a:pt x="267431" y="350586"/>
                  <a:pt x="267342" y="350586"/>
                  <a:pt x="267164" y="350586"/>
                </a:cubicBezTo>
                <a:cubicBezTo>
                  <a:pt x="266719" y="350675"/>
                  <a:pt x="266274" y="350764"/>
                  <a:pt x="265829" y="350764"/>
                </a:cubicBezTo>
                <a:cubicBezTo>
                  <a:pt x="265562" y="350764"/>
                  <a:pt x="265384" y="350675"/>
                  <a:pt x="265206" y="350675"/>
                </a:cubicBezTo>
                <a:cubicBezTo>
                  <a:pt x="265028" y="350675"/>
                  <a:pt x="264850" y="350675"/>
                  <a:pt x="264761" y="350675"/>
                </a:cubicBezTo>
                <a:cubicBezTo>
                  <a:pt x="264405" y="350675"/>
                  <a:pt x="264049" y="350586"/>
                  <a:pt x="263693" y="350497"/>
                </a:cubicBezTo>
                <a:cubicBezTo>
                  <a:pt x="263604" y="350497"/>
                  <a:pt x="263515" y="350409"/>
                  <a:pt x="263426" y="350409"/>
                </a:cubicBezTo>
                <a:cubicBezTo>
                  <a:pt x="263159" y="350320"/>
                  <a:pt x="262892" y="350231"/>
                  <a:pt x="262625" y="350142"/>
                </a:cubicBezTo>
                <a:cubicBezTo>
                  <a:pt x="262447" y="350142"/>
                  <a:pt x="262358" y="350053"/>
                  <a:pt x="262269" y="350053"/>
                </a:cubicBezTo>
                <a:cubicBezTo>
                  <a:pt x="262002" y="349964"/>
                  <a:pt x="261824" y="349875"/>
                  <a:pt x="261557" y="349698"/>
                </a:cubicBezTo>
                <a:cubicBezTo>
                  <a:pt x="261468" y="349698"/>
                  <a:pt x="261379" y="349609"/>
                  <a:pt x="261201" y="349520"/>
                </a:cubicBezTo>
                <a:cubicBezTo>
                  <a:pt x="261023" y="349431"/>
                  <a:pt x="260756" y="349342"/>
                  <a:pt x="260578" y="349164"/>
                </a:cubicBezTo>
                <a:cubicBezTo>
                  <a:pt x="260578" y="349164"/>
                  <a:pt x="260489" y="349164"/>
                  <a:pt x="260489" y="349075"/>
                </a:cubicBezTo>
                <a:cubicBezTo>
                  <a:pt x="260400" y="349075"/>
                  <a:pt x="260311" y="348987"/>
                  <a:pt x="260222" y="348898"/>
                </a:cubicBezTo>
                <a:cubicBezTo>
                  <a:pt x="260044" y="348809"/>
                  <a:pt x="259866" y="348631"/>
                  <a:pt x="259688" y="348453"/>
                </a:cubicBezTo>
                <a:cubicBezTo>
                  <a:pt x="259510" y="348364"/>
                  <a:pt x="259421" y="348276"/>
                  <a:pt x="259332" y="348187"/>
                </a:cubicBezTo>
                <a:cubicBezTo>
                  <a:pt x="259154" y="348009"/>
                  <a:pt x="258976" y="347831"/>
                  <a:pt x="258887" y="347742"/>
                </a:cubicBezTo>
                <a:cubicBezTo>
                  <a:pt x="258709" y="347565"/>
                  <a:pt x="258620" y="347387"/>
                  <a:pt x="258531" y="347298"/>
                </a:cubicBezTo>
                <a:cubicBezTo>
                  <a:pt x="258442" y="347209"/>
                  <a:pt x="258353" y="347120"/>
                  <a:pt x="258264" y="347031"/>
                </a:cubicBezTo>
                <a:close/>
                <a:moveTo>
                  <a:pt x="523154" y="135605"/>
                </a:moveTo>
                <a:lnTo>
                  <a:pt x="463439" y="195232"/>
                </a:lnTo>
                <a:lnTo>
                  <a:pt x="497791" y="181458"/>
                </a:lnTo>
                <a:lnTo>
                  <a:pt x="530629" y="148668"/>
                </a:lnTo>
                <a:cubicBezTo>
                  <a:pt x="528316" y="144313"/>
                  <a:pt x="525735" y="139959"/>
                  <a:pt x="523154" y="135605"/>
                </a:cubicBezTo>
                <a:close/>
                <a:moveTo>
                  <a:pt x="503308" y="108057"/>
                </a:moveTo>
                <a:lnTo>
                  <a:pt x="384324" y="226778"/>
                </a:lnTo>
                <a:lnTo>
                  <a:pt x="418764" y="213093"/>
                </a:lnTo>
                <a:lnTo>
                  <a:pt x="512297" y="119698"/>
                </a:lnTo>
                <a:cubicBezTo>
                  <a:pt x="509360" y="115700"/>
                  <a:pt x="506423" y="111878"/>
                  <a:pt x="503308" y="108057"/>
                </a:cubicBezTo>
                <a:close/>
                <a:moveTo>
                  <a:pt x="256306" y="94984"/>
                </a:moveTo>
                <a:cubicBezTo>
                  <a:pt x="207181" y="96850"/>
                  <a:pt x="161704" y="113114"/>
                  <a:pt x="123970" y="139688"/>
                </a:cubicBezTo>
                <a:lnTo>
                  <a:pt x="256306" y="313170"/>
                </a:lnTo>
                <a:close/>
                <a:moveTo>
                  <a:pt x="480081" y="83798"/>
                </a:moveTo>
                <a:lnTo>
                  <a:pt x="322829" y="240907"/>
                </a:lnTo>
                <a:lnTo>
                  <a:pt x="322829" y="251393"/>
                </a:lnTo>
                <a:lnTo>
                  <a:pt x="339649" y="244728"/>
                </a:lnTo>
                <a:lnTo>
                  <a:pt x="490582" y="93928"/>
                </a:lnTo>
                <a:cubicBezTo>
                  <a:pt x="487200" y="90462"/>
                  <a:pt x="483730" y="87086"/>
                  <a:pt x="480081" y="83798"/>
                </a:cubicBezTo>
                <a:close/>
                <a:moveTo>
                  <a:pt x="265829" y="75787"/>
                </a:moveTo>
                <a:cubicBezTo>
                  <a:pt x="271079" y="75787"/>
                  <a:pt x="275262" y="80053"/>
                  <a:pt x="275262" y="85297"/>
                </a:cubicBezTo>
                <a:lnTo>
                  <a:pt x="275262" y="327212"/>
                </a:lnTo>
                <a:lnTo>
                  <a:pt x="500243" y="237360"/>
                </a:lnTo>
                <a:cubicBezTo>
                  <a:pt x="505138" y="235494"/>
                  <a:pt x="510655" y="237805"/>
                  <a:pt x="512613" y="242693"/>
                </a:cubicBezTo>
                <a:cubicBezTo>
                  <a:pt x="525162" y="274154"/>
                  <a:pt x="531569" y="307305"/>
                  <a:pt x="531569" y="341255"/>
                </a:cubicBezTo>
                <a:cubicBezTo>
                  <a:pt x="531569" y="412176"/>
                  <a:pt x="503981" y="478832"/>
                  <a:pt x="453787" y="528957"/>
                </a:cubicBezTo>
                <a:cubicBezTo>
                  <a:pt x="403505" y="579082"/>
                  <a:pt x="336758" y="606722"/>
                  <a:pt x="265829" y="606722"/>
                </a:cubicBezTo>
                <a:cubicBezTo>
                  <a:pt x="194810" y="606722"/>
                  <a:pt x="128064" y="579082"/>
                  <a:pt x="77871" y="528957"/>
                </a:cubicBezTo>
                <a:cubicBezTo>
                  <a:pt x="27677" y="478832"/>
                  <a:pt x="0" y="412176"/>
                  <a:pt x="0" y="341255"/>
                </a:cubicBezTo>
                <a:cubicBezTo>
                  <a:pt x="0" y="270333"/>
                  <a:pt x="27677" y="203677"/>
                  <a:pt x="77871" y="153552"/>
                </a:cubicBezTo>
                <a:cubicBezTo>
                  <a:pt x="128064" y="103427"/>
                  <a:pt x="194810" y="75787"/>
                  <a:pt x="265829" y="75787"/>
                </a:cubicBezTo>
                <a:close/>
                <a:moveTo>
                  <a:pt x="453739" y="62737"/>
                </a:moveTo>
                <a:lnTo>
                  <a:pt x="322829" y="193543"/>
                </a:lnTo>
                <a:lnTo>
                  <a:pt x="322829" y="214071"/>
                </a:lnTo>
                <a:lnTo>
                  <a:pt x="465575" y="71535"/>
                </a:lnTo>
                <a:cubicBezTo>
                  <a:pt x="461748" y="68513"/>
                  <a:pt x="457743" y="65581"/>
                  <a:pt x="453739" y="62737"/>
                </a:cubicBezTo>
                <a:close/>
                <a:moveTo>
                  <a:pt x="424015" y="45053"/>
                </a:moveTo>
                <a:lnTo>
                  <a:pt x="322829" y="146091"/>
                </a:lnTo>
                <a:lnTo>
                  <a:pt x="322829" y="166707"/>
                </a:lnTo>
                <a:lnTo>
                  <a:pt x="437364" y="52340"/>
                </a:lnTo>
                <a:cubicBezTo>
                  <a:pt x="432914" y="49763"/>
                  <a:pt x="428465" y="47364"/>
                  <a:pt x="424015" y="45053"/>
                </a:cubicBezTo>
                <a:close/>
                <a:moveTo>
                  <a:pt x="390375" y="31191"/>
                </a:moveTo>
                <a:lnTo>
                  <a:pt x="322829" y="98727"/>
                </a:lnTo>
                <a:lnTo>
                  <a:pt x="322829" y="119254"/>
                </a:lnTo>
                <a:lnTo>
                  <a:pt x="405504" y="36700"/>
                </a:lnTo>
                <a:cubicBezTo>
                  <a:pt x="400520" y="34745"/>
                  <a:pt x="395448" y="32879"/>
                  <a:pt x="390375" y="31191"/>
                </a:cubicBezTo>
                <a:close/>
                <a:moveTo>
                  <a:pt x="352197" y="22038"/>
                </a:moveTo>
                <a:lnTo>
                  <a:pt x="322829" y="51363"/>
                </a:lnTo>
                <a:lnTo>
                  <a:pt x="322829" y="71890"/>
                </a:lnTo>
                <a:lnTo>
                  <a:pt x="369373" y="25326"/>
                </a:lnTo>
                <a:cubicBezTo>
                  <a:pt x="363677" y="23993"/>
                  <a:pt x="357981" y="22927"/>
                  <a:pt x="352197" y="22038"/>
                </a:cubicBezTo>
                <a:close/>
                <a:moveTo>
                  <a:pt x="322829" y="19106"/>
                </a:moveTo>
                <a:lnTo>
                  <a:pt x="322829" y="24526"/>
                </a:lnTo>
                <a:lnTo>
                  <a:pt x="327902" y="19372"/>
                </a:lnTo>
                <a:cubicBezTo>
                  <a:pt x="326211" y="19283"/>
                  <a:pt x="324520" y="19194"/>
                  <a:pt x="322829" y="19106"/>
                </a:cubicBezTo>
                <a:close/>
                <a:moveTo>
                  <a:pt x="313307" y="0"/>
                </a:moveTo>
                <a:cubicBezTo>
                  <a:pt x="364923" y="0"/>
                  <a:pt x="414581" y="14662"/>
                  <a:pt x="457565" y="42565"/>
                </a:cubicBezTo>
                <a:cubicBezTo>
                  <a:pt x="457654" y="42565"/>
                  <a:pt x="457743" y="42654"/>
                  <a:pt x="457921" y="42743"/>
                </a:cubicBezTo>
                <a:cubicBezTo>
                  <a:pt x="459879" y="44076"/>
                  <a:pt x="461926" y="45409"/>
                  <a:pt x="463973" y="46742"/>
                </a:cubicBezTo>
                <a:cubicBezTo>
                  <a:pt x="507313" y="76600"/>
                  <a:pt x="540597" y="118188"/>
                  <a:pt x="560086" y="166796"/>
                </a:cubicBezTo>
                <a:cubicBezTo>
                  <a:pt x="561065" y="169195"/>
                  <a:pt x="560976" y="171772"/>
                  <a:pt x="559997" y="174082"/>
                </a:cubicBezTo>
                <a:cubicBezTo>
                  <a:pt x="559018" y="176393"/>
                  <a:pt x="557150" y="178259"/>
                  <a:pt x="554836" y="179148"/>
                </a:cubicBezTo>
                <a:lnTo>
                  <a:pt x="506779" y="198342"/>
                </a:lnTo>
                <a:cubicBezTo>
                  <a:pt x="506779" y="198342"/>
                  <a:pt x="506690" y="198342"/>
                  <a:pt x="506690" y="198342"/>
                </a:cubicBezTo>
                <a:lnTo>
                  <a:pt x="427664" y="229977"/>
                </a:lnTo>
                <a:cubicBezTo>
                  <a:pt x="427664" y="229977"/>
                  <a:pt x="427575" y="229977"/>
                  <a:pt x="427575" y="229977"/>
                </a:cubicBezTo>
                <a:lnTo>
                  <a:pt x="350239" y="260813"/>
                </a:lnTo>
                <a:cubicBezTo>
                  <a:pt x="348459" y="262679"/>
                  <a:pt x="346056" y="263567"/>
                  <a:pt x="343653" y="263567"/>
                </a:cubicBezTo>
                <a:cubicBezTo>
                  <a:pt x="343564" y="263567"/>
                  <a:pt x="343564" y="263567"/>
                  <a:pt x="343475" y="263567"/>
                </a:cubicBezTo>
                <a:lnTo>
                  <a:pt x="316866" y="274231"/>
                </a:lnTo>
                <a:cubicBezTo>
                  <a:pt x="315709" y="274675"/>
                  <a:pt x="314464" y="274853"/>
                  <a:pt x="313307" y="274853"/>
                </a:cubicBezTo>
                <a:cubicBezTo>
                  <a:pt x="311438" y="274853"/>
                  <a:pt x="309569" y="274320"/>
                  <a:pt x="307967" y="273253"/>
                </a:cubicBezTo>
                <a:cubicBezTo>
                  <a:pt x="305386" y="271476"/>
                  <a:pt x="303784" y="268544"/>
                  <a:pt x="303784" y="265434"/>
                </a:cubicBezTo>
                <a:lnTo>
                  <a:pt x="303784" y="236997"/>
                </a:lnTo>
                <a:lnTo>
                  <a:pt x="303784" y="189545"/>
                </a:lnTo>
                <a:lnTo>
                  <a:pt x="303784" y="142181"/>
                </a:lnTo>
                <a:lnTo>
                  <a:pt x="303784" y="94817"/>
                </a:lnTo>
                <a:lnTo>
                  <a:pt x="303784" y="47364"/>
                </a:lnTo>
                <a:lnTo>
                  <a:pt x="303784" y="9508"/>
                </a:lnTo>
                <a:cubicBezTo>
                  <a:pt x="303784" y="4265"/>
                  <a:pt x="308056" y="0"/>
                  <a:pt x="3133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handshake_174507"/>
          <p:cNvSpPr>
            <a:spLocks noChangeAspect="1"/>
          </p:cNvSpPr>
          <p:nvPr/>
        </p:nvSpPr>
        <p:spPr bwMode="auto">
          <a:xfrm>
            <a:off x="8196296" y="4358804"/>
            <a:ext cx="609685" cy="565107"/>
          </a:xfrm>
          <a:custGeom>
            <a:avLst/>
            <a:gdLst>
              <a:gd name="connsiteX0" fmla="*/ 0 w 608979"/>
              <a:gd name="connsiteY0" fmla="*/ 542719 h 564453"/>
              <a:gd name="connsiteX1" fmla="*/ 608979 w 608979"/>
              <a:gd name="connsiteY1" fmla="*/ 542719 h 564453"/>
              <a:gd name="connsiteX2" fmla="*/ 608979 w 608979"/>
              <a:gd name="connsiteY2" fmla="*/ 564453 h 564453"/>
              <a:gd name="connsiteX3" fmla="*/ 0 w 608979"/>
              <a:gd name="connsiteY3" fmla="*/ 564453 h 564453"/>
              <a:gd name="connsiteX4" fmla="*/ 380407 w 608979"/>
              <a:gd name="connsiteY4" fmla="*/ 238771 h 564453"/>
              <a:gd name="connsiteX5" fmla="*/ 380407 w 608979"/>
              <a:gd name="connsiteY5" fmla="*/ 499334 h 564453"/>
              <a:gd name="connsiteX6" fmla="*/ 434851 w 608979"/>
              <a:gd name="connsiteY6" fmla="*/ 499334 h 564453"/>
              <a:gd name="connsiteX7" fmla="*/ 434851 w 608979"/>
              <a:gd name="connsiteY7" fmla="*/ 238771 h 564453"/>
              <a:gd name="connsiteX8" fmla="*/ 108654 w 608979"/>
              <a:gd name="connsiteY8" fmla="*/ 238771 h 564453"/>
              <a:gd name="connsiteX9" fmla="*/ 108654 w 608979"/>
              <a:gd name="connsiteY9" fmla="*/ 499334 h 564453"/>
              <a:gd name="connsiteX10" fmla="*/ 163098 w 608979"/>
              <a:gd name="connsiteY10" fmla="*/ 499334 h 564453"/>
              <a:gd name="connsiteX11" fmla="*/ 163098 w 608979"/>
              <a:gd name="connsiteY11" fmla="*/ 238771 h 564453"/>
              <a:gd name="connsiteX12" fmla="*/ 456676 w 608979"/>
              <a:gd name="connsiteY12" fmla="*/ 21792 h 564453"/>
              <a:gd name="connsiteX13" fmla="*/ 456676 w 608979"/>
              <a:gd name="connsiteY13" fmla="*/ 227993 h 564453"/>
              <a:gd name="connsiteX14" fmla="*/ 456676 w 608979"/>
              <a:gd name="connsiteY14" fmla="*/ 499334 h 564453"/>
              <a:gd name="connsiteX15" fmla="*/ 510885 w 608979"/>
              <a:gd name="connsiteY15" fmla="*/ 499334 h 564453"/>
              <a:gd name="connsiteX16" fmla="*/ 510885 w 608979"/>
              <a:gd name="connsiteY16" fmla="*/ 21792 h 564453"/>
              <a:gd name="connsiteX17" fmla="*/ 184923 w 608979"/>
              <a:gd name="connsiteY17" fmla="*/ 21792 h 564453"/>
              <a:gd name="connsiteX18" fmla="*/ 184923 w 608979"/>
              <a:gd name="connsiteY18" fmla="*/ 227993 h 564453"/>
              <a:gd name="connsiteX19" fmla="*/ 184923 w 608979"/>
              <a:gd name="connsiteY19" fmla="*/ 499334 h 564453"/>
              <a:gd name="connsiteX20" fmla="*/ 239133 w 608979"/>
              <a:gd name="connsiteY20" fmla="*/ 499334 h 564453"/>
              <a:gd name="connsiteX21" fmla="*/ 239133 w 608979"/>
              <a:gd name="connsiteY21" fmla="*/ 21792 h 564453"/>
              <a:gd name="connsiteX22" fmla="*/ 173893 w 608979"/>
              <a:gd name="connsiteY22" fmla="*/ 0 h 564453"/>
              <a:gd name="connsiteX23" fmla="*/ 250162 w 608979"/>
              <a:gd name="connsiteY23" fmla="*/ 0 h 564453"/>
              <a:gd name="connsiteX24" fmla="*/ 260957 w 608979"/>
              <a:gd name="connsiteY24" fmla="*/ 10779 h 564453"/>
              <a:gd name="connsiteX25" fmla="*/ 260957 w 608979"/>
              <a:gd name="connsiteY25" fmla="*/ 499334 h 564453"/>
              <a:gd name="connsiteX26" fmla="*/ 358817 w 608979"/>
              <a:gd name="connsiteY26" fmla="*/ 499334 h 564453"/>
              <a:gd name="connsiteX27" fmla="*/ 358817 w 608979"/>
              <a:gd name="connsiteY27" fmla="*/ 227993 h 564453"/>
              <a:gd name="connsiteX28" fmla="*/ 369612 w 608979"/>
              <a:gd name="connsiteY28" fmla="*/ 216980 h 564453"/>
              <a:gd name="connsiteX29" fmla="*/ 434851 w 608979"/>
              <a:gd name="connsiteY29" fmla="*/ 216980 h 564453"/>
              <a:gd name="connsiteX30" fmla="*/ 434851 w 608979"/>
              <a:gd name="connsiteY30" fmla="*/ 10779 h 564453"/>
              <a:gd name="connsiteX31" fmla="*/ 445646 w 608979"/>
              <a:gd name="connsiteY31" fmla="*/ 0 h 564453"/>
              <a:gd name="connsiteX32" fmla="*/ 521915 w 608979"/>
              <a:gd name="connsiteY32" fmla="*/ 0 h 564453"/>
              <a:gd name="connsiteX33" fmla="*/ 532710 w 608979"/>
              <a:gd name="connsiteY33" fmla="*/ 10779 h 564453"/>
              <a:gd name="connsiteX34" fmla="*/ 532710 w 608979"/>
              <a:gd name="connsiteY34" fmla="*/ 499334 h 564453"/>
              <a:gd name="connsiteX35" fmla="*/ 608979 w 608979"/>
              <a:gd name="connsiteY35" fmla="*/ 499334 h 564453"/>
              <a:gd name="connsiteX36" fmla="*/ 608979 w 608979"/>
              <a:gd name="connsiteY36" fmla="*/ 521126 h 564453"/>
              <a:gd name="connsiteX37" fmla="*/ 521915 w 608979"/>
              <a:gd name="connsiteY37" fmla="*/ 521126 h 564453"/>
              <a:gd name="connsiteX38" fmla="*/ 445646 w 608979"/>
              <a:gd name="connsiteY38" fmla="*/ 521126 h 564453"/>
              <a:gd name="connsiteX39" fmla="*/ 369612 w 608979"/>
              <a:gd name="connsiteY39" fmla="*/ 521126 h 564453"/>
              <a:gd name="connsiteX40" fmla="*/ 250162 w 608979"/>
              <a:gd name="connsiteY40" fmla="*/ 521126 h 564453"/>
              <a:gd name="connsiteX41" fmla="*/ 173893 w 608979"/>
              <a:gd name="connsiteY41" fmla="*/ 521126 h 564453"/>
              <a:gd name="connsiteX42" fmla="*/ 97859 w 608979"/>
              <a:gd name="connsiteY42" fmla="*/ 521126 h 564453"/>
              <a:gd name="connsiteX43" fmla="*/ 0 w 608979"/>
              <a:gd name="connsiteY43" fmla="*/ 521126 h 564453"/>
              <a:gd name="connsiteX44" fmla="*/ 0 w 608979"/>
              <a:gd name="connsiteY44" fmla="*/ 499334 h 564453"/>
              <a:gd name="connsiteX45" fmla="*/ 87064 w 608979"/>
              <a:gd name="connsiteY45" fmla="*/ 499334 h 564453"/>
              <a:gd name="connsiteX46" fmla="*/ 87064 w 608979"/>
              <a:gd name="connsiteY46" fmla="*/ 227993 h 564453"/>
              <a:gd name="connsiteX47" fmla="*/ 97859 w 608979"/>
              <a:gd name="connsiteY47" fmla="*/ 216980 h 564453"/>
              <a:gd name="connsiteX48" fmla="*/ 163098 w 608979"/>
              <a:gd name="connsiteY48" fmla="*/ 216980 h 564453"/>
              <a:gd name="connsiteX49" fmla="*/ 163098 w 608979"/>
              <a:gd name="connsiteY49" fmla="*/ 10779 h 564453"/>
              <a:gd name="connsiteX50" fmla="*/ 173893 w 608979"/>
              <a:gd name="connsiteY50" fmla="*/ 0 h 56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8979" h="564453">
                <a:moveTo>
                  <a:pt x="0" y="542719"/>
                </a:moveTo>
                <a:lnTo>
                  <a:pt x="608979" y="542719"/>
                </a:lnTo>
                <a:lnTo>
                  <a:pt x="608979" y="564453"/>
                </a:lnTo>
                <a:lnTo>
                  <a:pt x="0" y="564453"/>
                </a:lnTo>
                <a:close/>
                <a:moveTo>
                  <a:pt x="380407" y="238771"/>
                </a:moveTo>
                <a:lnTo>
                  <a:pt x="380407" y="499334"/>
                </a:lnTo>
                <a:lnTo>
                  <a:pt x="434851" y="499334"/>
                </a:lnTo>
                <a:lnTo>
                  <a:pt x="434851" y="238771"/>
                </a:lnTo>
                <a:close/>
                <a:moveTo>
                  <a:pt x="108654" y="238771"/>
                </a:moveTo>
                <a:lnTo>
                  <a:pt x="108654" y="499334"/>
                </a:lnTo>
                <a:lnTo>
                  <a:pt x="163098" y="499334"/>
                </a:lnTo>
                <a:lnTo>
                  <a:pt x="163098" y="238771"/>
                </a:lnTo>
                <a:close/>
                <a:moveTo>
                  <a:pt x="456676" y="21792"/>
                </a:moveTo>
                <a:lnTo>
                  <a:pt x="456676" y="227993"/>
                </a:lnTo>
                <a:lnTo>
                  <a:pt x="456676" y="499334"/>
                </a:lnTo>
                <a:lnTo>
                  <a:pt x="510885" y="499334"/>
                </a:lnTo>
                <a:lnTo>
                  <a:pt x="510885" y="21792"/>
                </a:lnTo>
                <a:close/>
                <a:moveTo>
                  <a:pt x="184923" y="21792"/>
                </a:moveTo>
                <a:lnTo>
                  <a:pt x="184923" y="227993"/>
                </a:lnTo>
                <a:lnTo>
                  <a:pt x="184923" y="499334"/>
                </a:lnTo>
                <a:lnTo>
                  <a:pt x="239133" y="499334"/>
                </a:lnTo>
                <a:lnTo>
                  <a:pt x="239133" y="21792"/>
                </a:lnTo>
                <a:close/>
                <a:moveTo>
                  <a:pt x="173893" y="0"/>
                </a:moveTo>
                <a:lnTo>
                  <a:pt x="250162" y="0"/>
                </a:lnTo>
                <a:cubicBezTo>
                  <a:pt x="256029" y="0"/>
                  <a:pt x="260957" y="4921"/>
                  <a:pt x="260957" y="10779"/>
                </a:cubicBezTo>
                <a:lnTo>
                  <a:pt x="260957" y="499334"/>
                </a:lnTo>
                <a:lnTo>
                  <a:pt x="358817" y="499334"/>
                </a:lnTo>
                <a:lnTo>
                  <a:pt x="358817" y="227993"/>
                </a:lnTo>
                <a:cubicBezTo>
                  <a:pt x="358817" y="221900"/>
                  <a:pt x="363745" y="216980"/>
                  <a:pt x="369612" y="216980"/>
                </a:cubicBezTo>
                <a:lnTo>
                  <a:pt x="434851" y="216980"/>
                </a:lnTo>
                <a:lnTo>
                  <a:pt x="434851" y="10779"/>
                </a:lnTo>
                <a:cubicBezTo>
                  <a:pt x="434851" y="4921"/>
                  <a:pt x="439779" y="0"/>
                  <a:pt x="445646" y="0"/>
                </a:cubicBezTo>
                <a:lnTo>
                  <a:pt x="521915" y="0"/>
                </a:lnTo>
                <a:cubicBezTo>
                  <a:pt x="527782" y="0"/>
                  <a:pt x="532710" y="4921"/>
                  <a:pt x="532710" y="10779"/>
                </a:cubicBezTo>
                <a:lnTo>
                  <a:pt x="532710" y="499334"/>
                </a:lnTo>
                <a:lnTo>
                  <a:pt x="608979" y="499334"/>
                </a:lnTo>
                <a:lnTo>
                  <a:pt x="608979" y="521126"/>
                </a:lnTo>
                <a:lnTo>
                  <a:pt x="521915" y="521126"/>
                </a:lnTo>
                <a:lnTo>
                  <a:pt x="445646" y="521126"/>
                </a:lnTo>
                <a:lnTo>
                  <a:pt x="369612" y="521126"/>
                </a:lnTo>
                <a:lnTo>
                  <a:pt x="250162" y="521126"/>
                </a:lnTo>
                <a:lnTo>
                  <a:pt x="173893" y="521126"/>
                </a:lnTo>
                <a:lnTo>
                  <a:pt x="97859" y="521126"/>
                </a:lnTo>
                <a:lnTo>
                  <a:pt x="0" y="521126"/>
                </a:lnTo>
                <a:lnTo>
                  <a:pt x="0" y="499334"/>
                </a:lnTo>
                <a:lnTo>
                  <a:pt x="87064" y="499334"/>
                </a:lnTo>
                <a:lnTo>
                  <a:pt x="87064" y="227993"/>
                </a:lnTo>
                <a:cubicBezTo>
                  <a:pt x="87064" y="221900"/>
                  <a:pt x="91758" y="216980"/>
                  <a:pt x="97859" y="216980"/>
                </a:cubicBezTo>
                <a:lnTo>
                  <a:pt x="163098" y="216980"/>
                </a:lnTo>
                <a:lnTo>
                  <a:pt x="163098" y="10779"/>
                </a:lnTo>
                <a:cubicBezTo>
                  <a:pt x="163098" y="4921"/>
                  <a:pt x="168027" y="0"/>
                  <a:pt x="1738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handshake_174507"/>
          <p:cNvSpPr>
            <a:spLocks noChangeAspect="1"/>
          </p:cNvSpPr>
          <p:nvPr/>
        </p:nvSpPr>
        <p:spPr bwMode="auto">
          <a:xfrm>
            <a:off x="3467133" y="4352787"/>
            <a:ext cx="609685" cy="577141"/>
          </a:xfrm>
          <a:custGeom>
            <a:avLst/>
            <a:gdLst>
              <a:gd name="connsiteX0" fmla="*/ 450509 w 608133"/>
              <a:gd name="connsiteY0" fmla="*/ 376405 h 575672"/>
              <a:gd name="connsiteX1" fmla="*/ 450509 w 608133"/>
              <a:gd name="connsiteY1" fmla="*/ 555411 h 575672"/>
              <a:gd name="connsiteX2" fmla="*/ 451199 w 608133"/>
              <a:gd name="connsiteY2" fmla="*/ 556001 h 575672"/>
              <a:gd name="connsiteX3" fmla="*/ 472182 w 608133"/>
              <a:gd name="connsiteY3" fmla="*/ 556001 h 575672"/>
              <a:gd name="connsiteX4" fmla="*/ 472872 w 608133"/>
              <a:gd name="connsiteY4" fmla="*/ 555411 h 575672"/>
              <a:gd name="connsiteX5" fmla="*/ 472872 w 608133"/>
              <a:gd name="connsiteY5" fmla="*/ 555313 h 575672"/>
              <a:gd name="connsiteX6" fmla="*/ 472872 w 608133"/>
              <a:gd name="connsiteY6" fmla="*/ 376405 h 575672"/>
              <a:gd name="connsiteX7" fmla="*/ 135261 w 608133"/>
              <a:gd name="connsiteY7" fmla="*/ 376405 h 575672"/>
              <a:gd name="connsiteX8" fmla="*/ 135261 w 608133"/>
              <a:gd name="connsiteY8" fmla="*/ 555313 h 575672"/>
              <a:gd name="connsiteX9" fmla="*/ 135261 w 608133"/>
              <a:gd name="connsiteY9" fmla="*/ 555411 h 575672"/>
              <a:gd name="connsiteX10" fmla="*/ 135951 w 608133"/>
              <a:gd name="connsiteY10" fmla="*/ 556001 h 575672"/>
              <a:gd name="connsiteX11" fmla="*/ 156934 w 608133"/>
              <a:gd name="connsiteY11" fmla="*/ 556001 h 575672"/>
              <a:gd name="connsiteX12" fmla="*/ 157624 w 608133"/>
              <a:gd name="connsiteY12" fmla="*/ 555411 h 575672"/>
              <a:gd name="connsiteX13" fmla="*/ 157624 w 608133"/>
              <a:gd name="connsiteY13" fmla="*/ 376405 h 575672"/>
              <a:gd name="connsiteX14" fmla="*/ 440066 w 608133"/>
              <a:gd name="connsiteY14" fmla="*/ 334407 h 575672"/>
              <a:gd name="connsiteX15" fmla="*/ 440066 w 608133"/>
              <a:gd name="connsiteY15" fmla="*/ 356045 h 575672"/>
              <a:gd name="connsiteX16" fmla="*/ 440658 w 608133"/>
              <a:gd name="connsiteY16" fmla="*/ 356734 h 575672"/>
              <a:gd name="connsiteX17" fmla="*/ 482723 w 608133"/>
              <a:gd name="connsiteY17" fmla="*/ 356734 h 575672"/>
              <a:gd name="connsiteX18" fmla="*/ 483413 w 608133"/>
              <a:gd name="connsiteY18" fmla="*/ 356045 h 575672"/>
              <a:gd name="connsiteX19" fmla="*/ 483413 w 608133"/>
              <a:gd name="connsiteY19" fmla="*/ 334407 h 575672"/>
              <a:gd name="connsiteX20" fmla="*/ 124818 w 608133"/>
              <a:gd name="connsiteY20" fmla="*/ 334407 h 575672"/>
              <a:gd name="connsiteX21" fmla="*/ 124818 w 608133"/>
              <a:gd name="connsiteY21" fmla="*/ 356045 h 575672"/>
              <a:gd name="connsiteX22" fmla="*/ 125410 w 608133"/>
              <a:gd name="connsiteY22" fmla="*/ 356734 h 575672"/>
              <a:gd name="connsiteX23" fmla="*/ 167475 w 608133"/>
              <a:gd name="connsiteY23" fmla="*/ 356734 h 575672"/>
              <a:gd name="connsiteX24" fmla="*/ 168165 w 608133"/>
              <a:gd name="connsiteY24" fmla="*/ 356045 h 575672"/>
              <a:gd name="connsiteX25" fmla="*/ 168165 w 608133"/>
              <a:gd name="connsiteY25" fmla="*/ 334407 h 575672"/>
              <a:gd name="connsiteX26" fmla="*/ 187868 w 608133"/>
              <a:gd name="connsiteY26" fmla="*/ 323883 h 575672"/>
              <a:gd name="connsiteX27" fmla="*/ 187868 w 608133"/>
              <a:gd name="connsiteY27" fmla="*/ 356045 h 575672"/>
              <a:gd name="connsiteX28" fmla="*/ 177327 w 608133"/>
              <a:gd name="connsiteY28" fmla="*/ 373847 h 575672"/>
              <a:gd name="connsiteX29" fmla="*/ 177327 w 608133"/>
              <a:gd name="connsiteY29" fmla="*/ 545575 h 575672"/>
              <a:gd name="connsiteX30" fmla="*/ 430806 w 608133"/>
              <a:gd name="connsiteY30" fmla="*/ 545575 h 575672"/>
              <a:gd name="connsiteX31" fmla="*/ 430806 w 608133"/>
              <a:gd name="connsiteY31" fmla="*/ 373847 h 575672"/>
              <a:gd name="connsiteX32" fmla="*/ 420363 w 608133"/>
              <a:gd name="connsiteY32" fmla="*/ 356045 h 575672"/>
              <a:gd name="connsiteX33" fmla="*/ 420363 w 608133"/>
              <a:gd name="connsiteY33" fmla="*/ 323883 h 575672"/>
              <a:gd name="connsiteX34" fmla="*/ 567446 w 608133"/>
              <a:gd name="connsiteY34" fmla="*/ 316408 h 575672"/>
              <a:gd name="connsiteX35" fmla="*/ 535232 w 608133"/>
              <a:gd name="connsiteY35" fmla="*/ 323883 h 575672"/>
              <a:gd name="connsiteX36" fmla="*/ 503116 w 608133"/>
              <a:gd name="connsiteY36" fmla="*/ 323883 h 575672"/>
              <a:gd name="connsiteX37" fmla="*/ 503116 w 608133"/>
              <a:gd name="connsiteY37" fmla="*/ 356045 h 575672"/>
              <a:gd name="connsiteX38" fmla="*/ 492575 w 608133"/>
              <a:gd name="connsiteY38" fmla="*/ 373847 h 575672"/>
              <a:gd name="connsiteX39" fmla="*/ 492575 w 608133"/>
              <a:gd name="connsiteY39" fmla="*/ 545575 h 575672"/>
              <a:gd name="connsiteX40" fmla="*/ 545773 w 608133"/>
              <a:gd name="connsiteY40" fmla="*/ 545575 h 575672"/>
              <a:gd name="connsiteX41" fmla="*/ 567446 w 608133"/>
              <a:gd name="connsiteY41" fmla="*/ 523937 h 575672"/>
              <a:gd name="connsiteX42" fmla="*/ 40687 w 608133"/>
              <a:gd name="connsiteY42" fmla="*/ 316408 h 575672"/>
              <a:gd name="connsiteX43" fmla="*/ 40687 w 608133"/>
              <a:gd name="connsiteY43" fmla="*/ 523937 h 575672"/>
              <a:gd name="connsiteX44" fmla="*/ 62360 w 608133"/>
              <a:gd name="connsiteY44" fmla="*/ 545575 h 575672"/>
              <a:gd name="connsiteX45" fmla="*/ 115558 w 608133"/>
              <a:gd name="connsiteY45" fmla="*/ 545575 h 575672"/>
              <a:gd name="connsiteX46" fmla="*/ 115558 w 608133"/>
              <a:gd name="connsiteY46" fmla="*/ 373847 h 575672"/>
              <a:gd name="connsiteX47" fmla="*/ 105115 w 608133"/>
              <a:gd name="connsiteY47" fmla="*/ 356045 h 575672"/>
              <a:gd name="connsiteX48" fmla="*/ 105115 w 608133"/>
              <a:gd name="connsiteY48" fmla="*/ 323883 h 575672"/>
              <a:gd name="connsiteX49" fmla="*/ 72901 w 608133"/>
              <a:gd name="connsiteY49" fmla="*/ 323883 h 575672"/>
              <a:gd name="connsiteX50" fmla="*/ 40687 w 608133"/>
              <a:gd name="connsiteY50" fmla="*/ 316408 h 575672"/>
              <a:gd name="connsiteX51" fmla="*/ 440658 w 608133"/>
              <a:gd name="connsiteY51" fmla="*/ 292410 h 575672"/>
              <a:gd name="connsiteX52" fmla="*/ 440066 w 608133"/>
              <a:gd name="connsiteY52" fmla="*/ 293098 h 575672"/>
              <a:gd name="connsiteX53" fmla="*/ 440066 w 608133"/>
              <a:gd name="connsiteY53" fmla="*/ 314736 h 575672"/>
              <a:gd name="connsiteX54" fmla="*/ 483413 w 608133"/>
              <a:gd name="connsiteY54" fmla="*/ 314736 h 575672"/>
              <a:gd name="connsiteX55" fmla="*/ 483413 w 608133"/>
              <a:gd name="connsiteY55" fmla="*/ 293098 h 575672"/>
              <a:gd name="connsiteX56" fmla="*/ 482723 w 608133"/>
              <a:gd name="connsiteY56" fmla="*/ 292410 h 575672"/>
              <a:gd name="connsiteX57" fmla="*/ 482625 w 608133"/>
              <a:gd name="connsiteY57" fmla="*/ 292410 h 575672"/>
              <a:gd name="connsiteX58" fmla="*/ 440756 w 608133"/>
              <a:gd name="connsiteY58" fmla="*/ 292410 h 575672"/>
              <a:gd name="connsiteX59" fmla="*/ 440658 w 608133"/>
              <a:gd name="connsiteY59" fmla="*/ 292410 h 575672"/>
              <a:gd name="connsiteX60" fmla="*/ 125410 w 608133"/>
              <a:gd name="connsiteY60" fmla="*/ 292410 h 575672"/>
              <a:gd name="connsiteX61" fmla="*/ 124818 w 608133"/>
              <a:gd name="connsiteY61" fmla="*/ 293098 h 575672"/>
              <a:gd name="connsiteX62" fmla="*/ 124818 w 608133"/>
              <a:gd name="connsiteY62" fmla="*/ 314736 h 575672"/>
              <a:gd name="connsiteX63" fmla="*/ 168165 w 608133"/>
              <a:gd name="connsiteY63" fmla="*/ 314736 h 575672"/>
              <a:gd name="connsiteX64" fmla="*/ 168165 w 608133"/>
              <a:gd name="connsiteY64" fmla="*/ 293098 h 575672"/>
              <a:gd name="connsiteX65" fmla="*/ 167475 w 608133"/>
              <a:gd name="connsiteY65" fmla="*/ 292410 h 575672"/>
              <a:gd name="connsiteX66" fmla="*/ 167377 w 608133"/>
              <a:gd name="connsiteY66" fmla="*/ 292410 h 575672"/>
              <a:gd name="connsiteX67" fmla="*/ 125508 w 608133"/>
              <a:gd name="connsiteY67" fmla="*/ 292410 h 575672"/>
              <a:gd name="connsiteX68" fmla="*/ 125410 w 608133"/>
              <a:gd name="connsiteY68" fmla="*/ 292410 h 575672"/>
              <a:gd name="connsiteX69" fmla="*/ 262052 w 608133"/>
              <a:gd name="connsiteY69" fmla="*/ 262362 h 575672"/>
              <a:gd name="connsiteX70" fmla="*/ 346081 w 608133"/>
              <a:gd name="connsiteY70" fmla="*/ 262362 h 575672"/>
              <a:gd name="connsiteX71" fmla="*/ 355932 w 608133"/>
              <a:gd name="connsiteY71" fmla="*/ 272171 h 575672"/>
              <a:gd name="connsiteX72" fmla="*/ 346081 w 608133"/>
              <a:gd name="connsiteY72" fmla="*/ 281979 h 575672"/>
              <a:gd name="connsiteX73" fmla="*/ 262052 w 608133"/>
              <a:gd name="connsiteY73" fmla="*/ 281979 h 575672"/>
              <a:gd name="connsiteX74" fmla="*/ 252201 w 608133"/>
              <a:gd name="connsiteY74" fmla="*/ 272171 h 575672"/>
              <a:gd name="connsiteX75" fmla="*/ 262052 w 608133"/>
              <a:gd name="connsiteY75" fmla="*/ 262362 h 575672"/>
              <a:gd name="connsiteX76" fmla="*/ 492575 w 608133"/>
              <a:gd name="connsiteY76" fmla="*/ 124616 h 575672"/>
              <a:gd name="connsiteX77" fmla="*/ 492575 w 608133"/>
              <a:gd name="connsiteY77" fmla="*/ 275296 h 575672"/>
              <a:gd name="connsiteX78" fmla="*/ 503116 w 608133"/>
              <a:gd name="connsiteY78" fmla="*/ 293098 h 575672"/>
              <a:gd name="connsiteX79" fmla="*/ 503116 w 608133"/>
              <a:gd name="connsiteY79" fmla="*/ 304212 h 575672"/>
              <a:gd name="connsiteX80" fmla="*/ 535232 w 608133"/>
              <a:gd name="connsiteY80" fmla="*/ 304212 h 575672"/>
              <a:gd name="connsiteX81" fmla="*/ 588430 w 608133"/>
              <a:gd name="connsiteY81" fmla="*/ 251100 h 575672"/>
              <a:gd name="connsiteX82" fmla="*/ 588430 w 608133"/>
              <a:gd name="connsiteY82" fmla="*/ 146254 h 575672"/>
              <a:gd name="connsiteX83" fmla="*/ 566757 w 608133"/>
              <a:gd name="connsiteY83" fmla="*/ 124616 h 575672"/>
              <a:gd name="connsiteX84" fmla="*/ 177327 w 608133"/>
              <a:gd name="connsiteY84" fmla="*/ 124616 h 575672"/>
              <a:gd name="connsiteX85" fmla="*/ 177327 w 608133"/>
              <a:gd name="connsiteY85" fmla="*/ 275296 h 575672"/>
              <a:gd name="connsiteX86" fmla="*/ 187868 w 608133"/>
              <a:gd name="connsiteY86" fmla="*/ 293098 h 575672"/>
              <a:gd name="connsiteX87" fmla="*/ 187868 w 608133"/>
              <a:gd name="connsiteY87" fmla="*/ 304212 h 575672"/>
              <a:gd name="connsiteX88" fmla="*/ 420363 w 608133"/>
              <a:gd name="connsiteY88" fmla="*/ 304212 h 575672"/>
              <a:gd name="connsiteX89" fmla="*/ 420363 w 608133"/>
              <a:gd name="connsiteY89" fmla="*/ 293098 h 575672"/>
              <a:gd name="connsiteX90" fmla="*/ 430806 w 608133"/>
              <a:gd name="connsiteY90" fmla="*/ 275296 h 575672"/>
              <a:gd name="connsiteX91" fmla="*/ 430806 w 608133"/>
              <a:gd name="connsiteY91" fmla="*/ 124616 h 575672"/>
              <a:gd name="connsiteX92" fmla="*/ 41376 w 608133"/>
              <a:gd name="connsiteY92" fmla="*/ 124616 h 575672"/>
              <a:gd name="connsiteX93" fmla="*/ 19703 w 608133"/>
              <a:gd name="connsiteY93" fmla="*/ 146254 h 575672"/>
              <a:gd name="connsiteX94" fmla="*/ 19703 w 608133"/>
              <a:gd name="connsiteY94" fmla="*/ 251100 h 575672"/>
              <a:gd name="connsiteX95" fmla="*/ 72901 w 608133"/>
              <a:gd name="connsiteY95" fmla="*/ 304212 h 575672"/>
              <a:gd name="connsiteX96" fmla="*/ 105115 w 608133"/>
              <a:gd name="connsiteY96" fmla="*/ 304212 h 575672"/>
              <a:gd name="connsiteX97" fmla="*/ 105115 w 608133"/>
              <a:gd name="connsiteY97" fmla="*/ 293098 h 575672"/>
              <a:gd name="connsiteX98" fmla="*/ 115558 w 608133"/>
              <a:gd name="connsiteY98" fmla="*/ 275296 h 575672"/>
              <a:gd name="connsiteX99" fmla="*/ 115558 w 608133"/>
              <a:gd name="connsiteY99" fmla="*/ 124616 h 575672"/>
              <a:gd name="connsiteX100" fmla="*/ 451199 w 608133"/>
              <a:gd name="connsiteY100" fmla="*/ 114092 h 575672"/>
              <a:gd name="connsiteX101" fmla="*/ 450509 w 608133"/>
              <a:gd name="connsiteY101" fmla="*/ 114682 h 575672"/>
              <a:gd name="connsiteX102" fmla="*/ 450509 w 608133"/>
              <a:gd name="connsiteY102" fmla="*/ 114780 h 575672"/>
              <a:gd name="connsiteX103" fmla="*/ 450509 w 608133"/>
              <a:gd name="connsiteY103" fmla="*/ 114879 h 575672"/>
              <a:gd name="connsiteX104" fmla="*/ 450509 w 608133"/>
              <a:gd name="connsiteY104" fmla="*/ 272739 h 575672"/>
              <a:gd name="connsiteX105" fmla="*/ 472872 w 608133"/>
              <a:gd name="connsiteY105" fmla="*/ 272739 h 575672"/>
              <a:gd name="connsiteX106" fmla="*/ 472872 w 608133"/>
              <a:gd name="connsiteY106" fmla="*/ 114780 h 575672"/>
              <a:gd name="connsiteX107" fmla="*/ 472182 w 608133"/>
              <a:gd name="connsiteY107" fmla="*/ 114092 h 575672"/>
              <a:gd name="connsiteX108" fmla="*/ 135951 w 608133"/>
              <a:gd name="connsiteY108" fmla="*/ 114092 h 575672"/>
              <a:gd name="connsiteX109" fmla="*/ 135261 w 608133"/>
              <a:gd name="connsiteY109" fmla="*/ 114780 h 575672"/>
              <a:gd name="connsiteX110" fmla="*/ 135261 w 608133"/>
              <a:gd name="connsiteY110" fmla="*/ 272739 h 575672"/>
              <a:gd name="connsiteX111" fmla="*/ 157624 w 608133"/>
              <a:gd name="connsiteY111" fmla="*/ 272739 h 575672"/>
              <a:gd name="connsiteX112" fmla="*/ 157624 w 608133"/>
              <a:gd name="connsiteY112" fmla="*/ 114780 h 575672"/>
              <a:gd name="connsiteX113" fmla="*/ 156934 w 608133"/>
              <a:gd name="connsiteY113" fmla="*/ 114092 h 575672"/>
              <a:gd name="connsiteX114" fmla="*/ 304116 w 608133"/>
              <a:gd name="connsiteY114" fmla="*/ 61669 h 575672"/>
              <a:gd name="connsiteX115" fmla="*/ 232791 w 608133"/>
              <a:gd name="connsiteY115" fmla="*/ 74651 h 575672"/>
              <a:gd name="connsiteX116" fmla="*/ 229343 w 608133"/>
              <a:gd name="connsiteY116" fmla="*/ 75930 h 575672"/>
              <a:gd name="connsiteX117" fmla="*/ 222151 w 608133"/>
              <a:gd name="connsiteY117" fmla="*/ 104945 h 575672"/>
              <a:gd name="connsiteX118" fmla="*/ 386080 w 608133"/>
              <a:gd name="connsiteY118" fmla="*/ 104945 h 575672"/>
              <a:gd name="connsiteX119" fmla="*/ 378790 w 608133"/>
              <a:gd name="connsiteY119" fmla="*/ 75930 h 575672"/>
              <a:gd name="connsiteX120" fmla="*/ 375342 w 608133"/>
              <a:gd name="connsiteY120" fmla="*/ 74553 h 575672"/>
              <a:gd name="connsiteX121" fmla="*/ 304116 w 608133"/>
              <a:gd name="connsiteY121" fmla="*/ 61669 h 575672"/>
              <a:gd name="connsiteX122" fmla="*/ 304116 w 608133"/>
              <a:gd name="connsiteY122" fmla="*/ 19671 h 575672"/>
              <a:gd name="connsiteX123" fmla="*/ 215354 w 608133"/>
              <a:gd name="connsiteY123" fmla="*/ 36391 h 575672"/>
              <a:gd name="connsiteX124" fmla="*/ 209541 w 608133"/>
              <a:gd name="connsiteY124" fmla="*/ 42686 h 575672"/>
              <a:gd name="connsiteX125" fmla="*/ 209837 w 608133"/>
              <a:gd name="connsiteY125" fmla="*/ 51145 h 575672"/>
              <a:gd name="connsiteX126" fmla="*/ 216142 w 608133"/>
              <a:gd name="connsiteY126" fmla="*/ 56948 h 575672"/>
              <a:gd name="connsiteX127" fmla="*/ 224614 w 608133"/>
              <a:gd name="connsiteY127" fmla="*/ 56653 h 575672"/>
              <a:gd name="connsiteX128" fmla="*/ 304116 w 608133"/>
              <a:gd name="connsiteY128" fmla="*/ 41998 h 575672"/>
              <a:gd name="connsiteX129" fmla="*/ 383519 w 608133"/>
              <a:gd name="connsiteY129" fmla="*/ 56653 h 575672"/>
              <a:gd name="connsiteX130" fmla="*/ 388149 w 608133"/>
              <a:gd name="connsiteY130" fmla="*/ 57734 h 575672"/>
              <a:gd name="connsiteX131" fmla="*/ 398296 w 608133"/>
              <a:gd name="connsiteY131" fmla="*/ 51145 h 575672"/>
              <a:gd name="connsiteX132" fmla="*/ 398592 w 608133"/>
              <a:gd name="connsiteY132" fmla="*/ 42686 h 575672"/>
              <a:gd name="connsiteX133" fmla="*/ 392779 w 608133"/>
              <a:gd name="connsiteY133" fmla="*/ 36391 h 575672"/>
              <a:gd name="connsiteX134" fmla="*/ 304116 w 608133"/>
              <a:gd name="connsiteY134" fmla="*/ 19671 h 575672"/>
              <a:gd name="connsiteX135" fmla="*/ 304116 w 608133"/>
              <a:gd name="connsiteY135" fmla="*/ 0 h 575672"/>
              <a:gd name="connsiteX136" fmla="*/ 400956 w 608133"/>
              <a:gd name="connsiteY136" fmla="*/ 18491 h 575672"/>
              <a:gd name="connsiteX137" fmla="*/ 417014 w 608133"/>
              <a:gd name="connsiteY137" fmla="*/ 35703 h 575672"/>
              <a:gd name="connsiteX138" fmla="*/ 416226 w 608133"/>
              <a:gd name="connsiteY138" fmla="*/ 59308 h 575672"/>
              <a:gd name="connsiteX139" fmla="*/ 398986 w 608133"/>
              <a:gd name="connsiteY139" fmla="*/ 75438 h 575672"/>
              <a:gd name="connsiteX140" fmla="*/ 406374 w 608133"/>
              <a:gd name="connsiteY140" fmla="*/ 104945 h 575672"/>
              <a:gd name="connsiteX141" fmla="*/ 433367 w 608133"/>
              <a:gd name="connsiteY141" fmla="*/ 104945 h 575672"/>
              <a:gd name="connsiteX142" fmla="*/ 451199 w 608133"/>
              <a:gd name="connsiteY142" fmla="*/ 94421 h 575672"/>
              <a:gd name="connsiteX143" fmla="*/ 472182 w 608133"/>
              <a:gd name="connsiteY143" fmla="*/ 94421 h 575672"/>
              <a:gd name="connsiteX144" fmla="*/ 490014 w 608133"/>
              <a:gd name="connsiteY144" fmla="*/ 104945 h 575672"/>
              <a:gd name="connsiteX145" fmla="*/ 566757 w 608133"/>
              <a:gd name="connsiteY145" fmla="*/ 104945 h 575672"/>
              <a:gd name="connsiteX146" fmla="*/ 608133 w 608133"/>
              <a:gd name="connsiteY146" fmla="*/ 146254 h 575672"/>
              <a:gd name="connsiteX147" fmla="*/ 608133 w 608133"/>
              <a:gd name="connsiteY147" fmla="*/ 251100 h 575672"/>
              <a:gd name="connsiteX148" fmla="*/ 587051 w 608133"/>
              <a:gd name="connsiteY148" fmla="*/ 302343 h 575672"/>
              <a:gd name="connsiteX149" fmla="*/ 587149 w 608133"/>
              <a:gd name="connsiteY149" fmla="*/ 303622 h 575672"/>
              <a:gd name="connsiteX150" fmla="*/ 587149 w 608133"/>
              <a:gd name="connsiteY150" fmla="*/ 523937 h 575672"/>
              <a:gd name="connsiteX151" fmla="*/ 545773 w 608133"/>
              <a:gd name="connsiteY151" fmla="*/ 565246 h 575672"/>
              <a:gd name="connsiteX152" fmla="*/ 490014 w 608133"/>
              <a:gd name="connsiteY152" fmla="*/ 565246 h 575672"/>
              <a:gd name="connsiteX153" fmla="*/ 472182 w 608133"/>
              <a:gd name="connsiteY153" fmla="*/ 575672 h 575672"/>
              <a:gd name="connsiteX154" fmla="*/ 451199 w 608133"/>
              <a:gd name="connsiteY154" fmla="*/ 575672 h 575672"/>
              <a:gd name="connsiteX155" fmla="*/ 433367 w 608133"/>
              <a:gd name="connsiteY155" fmla="*/ 565246 h 575672"/>
              <a:gd name="connsiteX156" fmla="*/ 174766 w 608133"/>
              <a:gd name="connsiteY156" fmla="*/ 565246 h 575672"/>
              <a:gd name="connsiteX157" fmla="*/ 156934 w 608133"/>
              <a:gd name="connsiteY157" fmla="*/ 575672 h 575672"/>
              <a:gd name="connsiteX158" fmla="*/ 135951 w 608133"/>
              <a:gd name="connsiteY158" fmla="*/ 575672 h 575672"/>
              <a:gd name="connsiteX159" fmla="*/ 118119 w 608133"/>
              <a:gd name="connsiteY159" fmla="*/ 565246 h 575672"/>
              <a:gd name="connsiteX160" fmla="*/ 62360 w 608133"/>
              <a:gd name="connsiteY160" fmla="*/ 565246 h 575672"/>
              <a:gd name="connsiteX161" fmla="*/ 20984 w 608133"/>
              <a:gd name="connsiteY161" fmla="*/ 523937 h 575672"/>
              <a:gd name="connsiteX162" fmla="*/ 20984 w 608133"/>
              <a:gd name="connsiteY162" fmla="*/ 303622 h 575672"/>
              <a:gd name="connsiteX163" fmla="*/ 21082 w 608133"/>
              <a:gd name="connsiteY163" fmla="*/ 302343 h 575672"/>
              <a:gd name="connsiteX164" fmla="*/ 0 w 608133"/>
              <a:gd name="connsiteY164" fmla="*/ 251100 h 575672"/>
              <a:gd name="connsiteX165" fmla="*/ 0 w 608133"/>
              <a:gd name="connsiteY165" fmla="*/ 146254 h 575672"/>
              <a:gd name="connsiteX166" fmla="*/ 41376 w 608133"/>
              <a:gd name="connsiteY166" fmla="*/ 104945 h 575672"/>
              <a:gd name="connsiteX167" fmla="*/ 118119 w 608133"/>
              <a:gd name="connsiteY167" fmla="*/ 104945 h 575672"/>
              <a:gd name="connsiteX168" fmla="*/ 135951 w 608133"/>
              <a:gd name="connsiteY168" fmla="*/ 94421 h 575672"/>
              <a:gd name="connsiteX169" fmla="*/ 156934 w 608133"/>
              <a:gd name="connsiteY169" fmla="*/ 94421 h 575672"/>
              <a:gd name="connsiteX170" fmla="*/ 174766 w 608133"/>
              <a:gd name="connsiteY170" fmla="*/ 104945 h 575672"/>
              <a:gd name="connsiteX171" fmla="*/ 201857 w 608133"/>
              <a:gd name="connsiteY171" fmla="*/ 104945 h 575672"/>
              <a:gd name="connsiteX172" fmla="*/ 209246 w 608133"/>
              <a:gd name="connsiteY172" fmla="*/ 75438 h 575672"/>
              <a:gd name="connsiteX173" fmla="*/ 209147 w 608133"/>
              <a:gd name="connsiteY173" fmla="*/ 75438 h 575672"/>
              <a:gd name="connsiteX174" fmla="*/ 191907 w 608133"/>
              <a:gd name="connsiteY174" fmla="*/ 59308 h 575672"/>
              <a:gd name="connsiteX175" fmla="*/ 191119 w 608133"/>
              <a:gd name="connsiteY175" fmla="*/ 35703 h 575672"/>
              <a:gd name="connsiteX176" fmla="*/ 207276 w 608133"/>
              <a:gd name="connsiteY176" fmla="*/ 18491 h 575672"/>
              <a:gd name="connsiteX177" fmla="*/ 304116 w 608133"/>
              <a:gd name="connsiteY177" fmla="*/ 0 h 5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8133" h="575672">
                <a:moveTo>
                  <a:pt x="450509" y="376405"/>
                </a:moveTo>
                <a:lnTo>
                  <a:pt x="450509" y="555411"/>
                </a:lnTo>
                <a:cubicBezTo>
                  <a:pt x="450509" y="555706"/>
                  <a:pt x="450805" y="556001"/>
                  <a:pt x="451199" y="556001"/>
                </a:cubicBezTo>
                <a:lnTo>
                  <a:pt x="472182" y="556001"/>
                </a:lnTo>
                <a:cubicBezTo>
                  <a:pt x="472576" y="556001"/>
                  <a:pt x="472872" y="555706"/>
                  <a:pt x="472872" y="555411"/>
                </a:cubicBezTo>
                <a:cubicBezTo>
                  <a:pt x="472872" y="555411"/>
                  <a:pt x="472872" y="555411"/>
                  <a:pt x="472872" y="555313"/>
                </a:cubicBezTo>
                <a:lnTo>
                  <a:pt x="472872" y="376405"/>
                </a:lnTo>
                <a:close/>
                <a:moveTo>
                  <a:pt x="135261" y="376405"/>
                </a:moveTo>
                <a:lnTo>
                  <a:pt x="135261" y="555313"/>
                </a:lnTo>
                <a:cubicBezTo>
                  <a:pt x="135261" y="555313"/>
                  <a:pt x="135261" y="555313"/>
                  <a:pt x="135261" y="555411"/>
                </a:cubicBezTo>
                <a:cubicBezTo>
                  <a:pt x="135261" y="555706"/>
                  <a:pt x="135557" y="556001"/>
                  <a:pt x="135951" y="556001"/>
                </a:cubicBezTo>
                <a:lnTo>
                  <a:pt x="156934" y="556001"/>
                </a:lnTo>
                <a:cubicBezTo>
                  <a:pt x="157328" y="556001"/>
                  <a:pt x="157624" y="555706"/>
                  <a:pt x="157624" y="555411"/>
                </a:cubicBezTo>
                <a:lnTo>
                  <a:pt x="157624" y="376405"/>
                </a:lnTo>
                <a:close/>
                <a:moveTo>
                  <a:pt x="440066" y="334407"/>
                </a:moveTo>
                <a:lnTo>
                  <a:pt x="440066" y="356045"/>
                </a:lnTo>
                <a:cubicBezTo>
                  <a:pt x="440066" y="356439"/>
                  <a:pt x="440362" y="356734"/>
                  <a:pt x="440658" y="356734"/>
                </a:cubicBezTo>
                <a:lnTo>
                  <a:pt x="482723" y="356734"/>
                </a:lnTo>
                <a:cubicBezTo>
                  <a:pt x="483118" y="356734"/>
                  <a:pt x="483413" y="356439"/>
                  <a:pt x="483413" y="356045"/>
                </a:cubicBezTo>
                <a:lnTo>
                  <a:pt x="483413" y="334407"/>
                </a:lnTo>
                <a:close/>
                <a:moveTo>
                  <a:pt x="124818" y="334407"/>
                </a:moveTo>
                <a:lnTo>
                  <a:pt x="124818" y="356045"/>
                </a:lnTo>
                <a:cubicBezTo>
                  <a:pt x="124818" y="356439"/>
                  <a:pt x="125114" y="356734"/>
                  <a:pt x="125410" y="356734"/>
                </a:cubicBezTo>
                <a:lnTo>
                  <a:pt x="167475" y="356734"/>
                </a:lnTo>
                <a:cubicBezTo>
                  <a:pt x="167870" y="356734"/>
                  <a:pt x="168165" y="356439"/>
                  <a:pt x="168165" y="356045"/>
                </a:cubicBezTo>
                <a:lnTo>
                  <a:pt x="168165" y="334407"/>
                </a:lnTo>
                <a:close/>
                <a:moveTo>
                  <a:pt x="187868" y="323883"/>
                </a:moveTo>
                <a:lnTo>
                  <a:pt x="187868" y="356045"/>
                </a:lnTo>
                <a:cubicBezTo>
                  <a:pt x="187868" y="363717"/>
                  <a:pt x="183632" y="370307"/>
                  <a:pt x="177327" y="373847"/>
                </a:cubicBezTo>
                <a:lnTo>
                  <a:pt x="177327" y="545575"/>
                </a:lnTo>
                <a:lnTo>
                  <a:pt x="430806" y="545575"/>
                </a:lnTo>
                <a:lnTo>
                  <a:pt x="430806" y="373847"/>
                </a:lnTo>
                <a:cubicBezTo>
                  <a:pt x="424600" y="370307"/>
                  <a:pt x="420363" y="363717"/>
                  <a:pt x="420363" y="356045"/>
                </a:cubicBezTo>
                <a:lnTo>
                  <a:pt x="420363" y="323883"/>
                </a:lnTo>
                <a:close/>
                <a:moveTo>
                  <a:pt x="567446" y="316408"/>
                </a:moveTo>
                <a:cubicBezTo>
                  <a:pt x="557693" y="321228"/>
                  <a:pt x="546857" y="323883"/>
                  <a:pt x="535232" y="323883"/>
                </a:cubicBezTo>
                <a:lnTo>
                  <a:pt x="503116" y="323883"/>
                </a:lnTo>
                <a:lnTo>
                  <a:pt x="503116" y="356045"/>
                </a:lnTo>
                <a:cubicBezTo>
                  <a:pt x="503116" y="363717"/>
                  <a:pt x="498880" y="370307"/>
                  <a:pt x="492575" y="373847"/>
                </a:cubicBezTo>
                <a:lnTo>
                  <a:pt x="492575" y="545575"/>
                </a:lnTo>
                <a:lnTo>
                  <a:pt x="545773" y="545575"/>
                </a:lnTo>
                <a:cubicBezTo>
                  <a:pt x="557693" y="545575"/>
                  <a:pt x="567446" y="535838"/>
                  <a:pt x="567446" y="523937"/>
                </a:cubicBezTo>
                <a:close/>
                <a:moveTo>
                  <a:pt x="40687" y="316408"/>
                </a:moveTo>
                <a:lnTo>
                  <a:pt x="40687" y="523937"/>
                </a:lnTo>
                <a:cubicBezTo>
                  <a:pt x="40687" y="535838"/>
                  <a:pt x="50440" y="545575"/>
                  <a:pt x="62360" y="545575"/>
                </a:cubicBezTo>
                <a:lnTo>
                  <a:pt x="115558" y="545575"/>
                </a:lnTo>
                <a:lnTo>
                  <a:pt x="115558" y="373847"/>
                </a:lnTo>
                <a:cubicBezTo>
                  <a:pt x="109352" y="370307"/>
                  <a:pt x="105115" y="363717"/>
                  <a:pt x="105115" y="356045"/>
                </a:cubicBezTo>
                <a:lnTo>
                  <a:pt x="105115" y="323883"/>
                </a:lnTo>
                <a:lnTo>
                  <a:pt x="72901" y="323883"/>
                </a:lnTo>
                <a:cubicBezTo>
                  <a:pt x="61375" y="323883"/>
                  <a:pt x="50440" y="321228"/>
                  <a:pt x="40687" y="316408"/>
                </a:cubicBezTo>
                <a:close/>
                <a:moveTo>
                  <a:pt x="440658" y="292410"/>
                </a:moveTo>
                <a:cubicBezTo>
                  <a:pt x="440362" y="292410"/>
                  <a:pt x="440066" y="292705"/>
                  <a:pt x="440066" y="293098"/>
                </a:cubicBezTo>
                <a:lnTo>
                  <a:pt x="440066" y="314736"/>
                </a:lnTo>
                <a:lnTo>
                  <a:pt x="483413" y="314736"/>
                </a:lnTo>
                <a:lnTo>
                  <a:pt x="483413" y="293098"/>
                </a:lnTo>
                <a:cubicBezTo>
                  <a:pt x="483413" y="292705"/>
                  <a:pt x="483118" y="292410"/>
                  <a:pt x="482723" y="292410"/>
                </a:cubicBezTo>
                <a:cubicBezTo>
                  <a:pt x="482723" y="292410"/>
                  <a:pt x="482723" y="292410"/>
                  <a:pt x="482625" y="292410"/>
                </a:cubicBezTo>
                <a:lnTo>
                  <a:pt x="440756" y="292410"/>
                </a:lnTo>
                <a:cubicBezTo>
                  <a:pt x="440756" y="292410"/>
                  <a:pt x="440756" y="292410"/>
                  <a:pt x="440658" y="292410"/>
                </a:cubicBezTo>
                <a:close/>
                <a:moveTo>
                  <a:pt x="125410" y="292410"/>
                </a:moveTo>
                <a:cubicBezTo>
                  <a:pt x="125114" y="292410"/>
                  <a:pt x="124818" y="292705"/>
                  <a:pt x="124818" y="293098"/>
                </a:cubicBezTo>
                <a:lnTo>
                  <a:pt x="124818" y="314736"/>
                </a:lnTo>
                <a:lnTo>
                  <a:pt x="168165" y="314736"/>
                </a:lnTo>
                <a:lnTo>
                  <a:pt x="168165" y="293098"/>
                </a:lnTo>
                <a:cubicBezTo>
                  <a:pt x="168165" y="292705"/>
                  <a:pt x="167870" y="292410"/>
                  <a:pt x="167475" y="292410"/>
                </a:cubicBezTo>
                <a:cubicBezTo>
                  <a:pt x="167475" y="292410"/>
                  <a:pt x="167475" y="292410"/>
                  <a:pt x="167377" y="292410"/>
                </a:cubicBezTo>
                <a:lnTo>
                  <a:pt x="125508" y="292410"/>
                </a:lnTo>
                <a:cubicBezTo>
                  <a:pt x="125508" y="292410"/>
                  <a:pt x="125508" y="292410"/>
                  <a:pt x="125410" y="292410"/>
                </a:cubicBezTo>
                <a:close/>
                <a:moveTo>
                  <a:pt x="262052" y="262362"/>
                </a:moveTo>
                <a:lnTo>
                  <a:pt x="346081" y="262362"/>
                </a:lnTo>
                <a:cubicBezTo>
                  <a:pt x="351598" y="262362"/>
                  <a:pt x="355932" y="266678"/>
                  <a:pt x="355932" y="272171"/>
                </a:cubicBezTo>
                <a:cubicBezTo>
                  <a:pt x="355932" y="277565"/>
                  <a:pt x="351598" y="281979"/>
                  <a:pt x="346081" y="281979"/>
                </a:cubicBezTo>
                <a:lnTo>
                  <a:pt x="262052" y="281979"/>
                </a:lnTo>
                <a:cubicBezTo>
                  <a:pt x="256634" y="281979"/>
                  <a:pt x="252201" y="277565"/>
                  <a:pt x="252201" y="272171"/>
                </a:cubicBezTo>
                <a:cubicBezTo>
                  <a:pt x="252201" y="266678"/>
                  <a:pt x="256634" y="262362"/>
                  <a:pt x="262052" y="262362"/>
                </a:cubicBezTo>
                <a:close/>
                <a:moveTo>
                  <a:pt x="492575" y="124616"/>
                </a:moveTo>
                <a:lnTo>
                  <a:pt x="492575" y="275296"/>
                </a:lnTo>
                <a:cubicBezTo>
                  <a:pt x="498880" y="278837"/>
                  <a:pt x="503116" y="285426"/>
                  <a:pt x="503116" y="293098"/>
                </a:cubicBezTo>
                <a:lnTo>
                  <a:pt x="503116" y="304212"/>
                </a:lnTo>
                <a:lnTo>
                  <a:pt x="535232" y="304212"/>
                </a:lnTo>
                <a:cubicBezTo>
                  <a:pt x="564589" y="304212"/>
                  <a:pt x="588430" y="280410"/>
                  <a:pt x="588430" y="251100"/>
                </a:cubicBezTo>
                <a:lnTo>
                  <a:pt x="588430" y="146254"/>
                </a:lnTo>
                <a:cubicBezTo>
                  <a:pt x="588430" y="134255"/>
                  <a:pt x="578776" y="124616"/>
                  <a:pt x="566757" y="124616"/>
                </a:cubicBezTo>
                <a:close/>
                <a:moveTo>
                  <a:pt x="177327" y="124616"/>
                </a:moveTo>
                <a:lnTo>
                  <a:pt x="177327" y="275296"/>
                </a:lnTo>
                <a:cubicBezTo>
                  <a:pt x="183632" y="278837"/>
                  <a:pt x="187868" y="285426"/>
                  <a:pt x="187868" y="293098"/>
                </a:cubicBezTo>
                <a:lnTo>
                  <a:pt x="187868" y="304212"/>
                </a:lnTo>
                <a:lnTo>
                  <a:pt x="420363" y="304212"/>
                </a:lnTo>
                <a:lnTo>
                  <a:pt x="420363" y="293098"/>
                </a:lnTo>
                <a:cubicBezTo>
                  <a:pt x="420363" y="285426"/>
                  <a:pt x="424600" y="278837"/>
                  <a:pt x="430806" y="275296"/>
                </a:cubicBezTo>
                <a:lnTo>
                  <a:pt x="430806" y="124616"/>
                </a:lnTo>
                <a:close/>
                <a:moveTo>
                  <a:pt x="41376" y="124616"/>
                </a:moveTo>
                <a:cubicBezTo>
                  <a:pt x="29456" y="124616"/>
                  <a:pt x="19703" y="134255"/>
                  <a:pt x="19703" y="146254"/>
                </a:cubicBezTo>
                <a:lnTo>
                  <a:pt x="19703" y="251100"/>
                </a:lnTo>
                <a:cubicBezTo>
                  <a:pt x="19703" y="280410"/>
                  <a:pt x="43544" y="304212"/>
                  <a:pt x="72901" y="304212"/>
                </a:cubicBezTo>
                <a:lnTo>
                  <a:pt x="105115" y="304212"/>
                </a:lnTo>
                <a:lnTo>
                  <a:pt x="105115" y="293098"/>
                </a:lnTo>
                <a:cubicBezTo>
                  <a:pt x="105115" y="285426"/>
                  <a:pt x="109352" y="278837"/>
                  <a:pt x="115558" y="275296"/>
                </a:cubicBezTo>
                <a:lnTo>
                  <a:pt x="115558" y="124616"/>
                </a:lnTo>
                <a:close/>
                <a:moveTo>
                  <a:pt x="451199" y="114092"/>
                </a:moveTo>
                <a:cubicBezTo>
                  <a:pt x="450805" y="114092"/>
                  <a:pt x="450509" y="114387"/>
                  <a:pt x="450509" y="114682"/>
                </a:cubicBezTo>
                <a:cubicBezTo>
                  <a:pt x="450509" y="114780"/>
                  <a:pt x="450509" y="114780"/>
                  <a:pt x="450509" y="114780"/>
                </a:cubicBezTo>
                <a:cubicBezTo>
                  <a:pt x="450509" y="114780"/>
                  <a:pt x="450509" y="114780"/>
                  <a:pt x="450509" y="114879"/>
                </a:cubicBezTo>
                <a:lnTo>
                  <a:pt x="450509" y="272739"/>
                </a:lnTo>
                <a:lnTo>
                  <a:pt x="472872" y="272739"/>
                </a:lnTo>
                <a:lnTo>
                  <a:pt x="472872" y="114780"/>
                </a:lnTo>
                <a:cubicBezTo>
                  <a:pt x="472872" y="114387"/>
                  <a:pt x="472576" y="114092"/>
                  <a:pt x="472182" y="114092"/>
                </a:cubicBezTo>
                <a:close/>
                <a:moveTo>
                  <a:pt x="135951" y="114092"/>
                </a:moveTo>
                <a:cubicBezTo>
                  <a:pt x="135557" y="114092"/>
                  <a:pt x="135261" y="114387"/>
                  <a:pt x="135261" y="114780"/>
                </a:cubicBezTo>
                <a:lnTo>
                  <a:pt x="135261" y="272739"/>
                </a:lnTo>
                <a:lnTo>
                  <a:pt x="157624" y="272739"/>
                </a:lnTo>
                <a:lnTo>
                  <a:pt x="157624" y="114780"/>
                </a:lnTo>
                <a:cubicBezTo>
                  <a:pt x="157624" y="114387"/>
                  <a:pt x="157328" y="114092"/>
                  <a:pt x="156934" y="114092"/>
                </a:cubicBezTo>
                <a:close/>
                <a:moveTo>
                  <a:pt x="304116" y="61669"/>
                </a:moveTo>
                <a:cubicBezTo>
                  <a:pt x="276926" y="61669"/>
                  <a:pt x="250918" y="66390"/>
                  <a:pt x="232791" y="74651"/>
                </a:cubicBezTo>
                <a:cubicBezTo>
                  <a:pt x="231707" y="75143"/>
                  <a:pt x="230525" y="75537"/>
                  <a:pt x="229343" y="75930"/>
                </a:cubicBezTo>
                <a:lnTo>
                  <a:pt x="222151" y="104945"/>
                </a:lnTo>
                <a:lnTo>
                  <a:pt x="386080" y="104945"/>
                </a:lnTo>
                <a:lnTo>
                  <a:pt x="378790" y="75930"/>
                </a:lnTo>
                <a:cubicBezTo>
                  <a:pt x="377608" y="75537"/>
                  <a:pt x="376524" y="75143"/>
                  <a:pt x="375342" y="74553"/>
                </a:cubicBezTo>
                <a:cubicBezTo>
                  <a:pt x="357215" y="66390"/>
                  <a:pt x="331207" y="61669"/>
                  <a:pt x="304116" y="61669"/>
                </a:cubicBezTo>
                <a:close/>
                <a:moveTo>
                  <a:pt x="304116" y="19671"/>
                </a:moveTo>
                <a:cubicBezTo>
                  <a:pt x="270621" y="19671"/>
                  <a:pt x="239194" y="25572"/>
                  <a:pt x="215354" y="36391"/>
                </a:cubicBezTo>
                <a:cubicBezTo>
                  <a:pt x="212694" y="37670"/>
                  <a:pt x="210625" y="39834"/>
                  <a:pt x="209541" y="42686"/>
                </a:cubicBezTo>
                <a:cubicBezTo>
                  <a:pt x="208556" y="45440"/>
                  <a:pt x="208655" y="48489"/>
                  <a:pt x="209837" y="51145"/>
                </a:cubicBezTo>
                <a:cubicBezTo>
                  <a:pt x="211118" y="53899"/>
                  <a:pt x="213285" y="55964"/>
                  <a:pt x="216142" y="56948"/>
                </a:cubicBezTo>
                <a:cubicBezTo>
                  <a:pt x="218900" y="58029"/>
                  <a:pt x="221954" y="57931"/>
                  <a:pt x="224614" y="56653"/>
                </a:cubicBezTo>
                <a:cubicBezTo>
                  <a:pt x="245302" y="47309"/>
                  <a:pt x="274266" y="41998"/>
                  <a:pt x="304116" y="41998"/>
                </a:cubicBezTo>
                <a:cubicBezTo>
                  <a:pt x="333966" y="41998"/>
                  <a:pt x="362929" y="47309"/>
                  <a:pt x="383519" y="56653"/>
                </a:cubicBezTo>
                <a:cubicBezTo>
                  <a:pt x="384997" y="57341"/>
                  <a:pt x="386573" y="57734"/>
                  <a:pt x="388149" y="57734"/>
                </a:cubicBezTo>
                <a:cubicBezTo>
                  <a:pt x="392484" y="57734"/>
                  <a:pt x="396523" y="55177"/>
                  <a:pt x="398296" y="51145"/>
                </a:cubicBezTo>
                <a:cubicBezTo>
                  <a:pt x="399577" y="48489"/>
                  <a:pt x="399675" y="45440"/>
                  <a:pt x="398592" y="42686"/>
                </a:cubicBezTo>
                <a:cubicBezTo>
                  <a:pt x="397606" y="39834"/>
                  <a:pt x="395439" y="37670"/>
                  <a:pt x="392779" y="36391"/>
                </a:cubicBezTo>
                <a:cubicBezTo>
                  <a:pt x="369037" y="25572"/>
                  <a:pt x="337512" y="19671"/>
                  <a:pt x="304116" y="19671"/>
                </a:cubicBezTo>
                <a:close/>
                <a:moveTo>
                  <a:pt x="304116" y="0"/>
                </a:moveTo>
                <a:cubicBezTo>
                  <a:pt x="340271" y="0"/>
                  <a:pt x="374652" y="6590"/>
                  <a:pt x="400956" y="18491"/>
                </a:cubicBezTo>
                <a:cubicBezTo>
                  <a:pt x="408443" y="21933"/>
                  <a:pt x="414157" y="28031"/>
                  <a:pt x="417014" y="35703"/>
                </a:cubicBezTo>
                <a:cubicBezTo>
                  <a:pt x="419969" y="43473"/>
                  <a:pt x="419674" y="51833"/>
                  <a:pt x="416226" y="59308"/>
                </a:cubicBezTo>
                <a:cubicBezTo>
                  <a:pt x="412778" y="66881"/>
                  <a:pt x="406473" y="72586"/>
                  <a:pt x="398986" y="75438"/>
                </a:cubicBezTo>
                <a:lnTo>
                  <a:pt x="406374" y="104945"/>
                </a:lnTo>
                <a:lnTo>
                  <a:pt x="433367" y="104945"/>
                </a:lnTo>
                <a:cubicBezTo>
                  <a:pt x="436914" y="98650"/>
                  <a:pt x="443514" y="94421"/>
                  <a:pt x="451199" y="94421"/>
                </a:cubicBezTo>
                <a:lnTo>
                  <a:pt x="472182" y="94421"/>
                </a:lnTo>
                <a:cubicBezTo>
                  <a:pt x="479866" y="94421"/>
                  <a:pt x="486566" y="98650"/>
                  <a:pt x="490014" y="104945"/>
                </a:cubicBezTo>
                <a:lnTo>
                  <a:pt x="566757" y="104945"/>
                </a:lnTo>
                <a:cubicBezTo>
                  <a:pt x="589612" y="104945"/>
                  <a:pt x="608133" y="123436"/>
                  <a:pt x="608133" y="146254"/>
                </a:cubicBezTo>
                <a:lnTo>
                  <a:pt x="608133" y="251100"/>
                </a:lnTo>
                <a:cubicBezTo>
                  <a:pt x="608133" y="271066"/>
                  <a:pt x="600055" y="289164"/>
                  <a:pt x="587051" y="302343"/>
                </a:cubicBezTo>
                <a:cubicBezTo>
                  <a:pt x="587149" y="302737"/>
                  <a:pt x="587149" y="303130"/>
                  <a:pt x="587149" y="303622"/>
                </a:cubicBezTo>
                <a:lnTo>
                  <a:pt x="587149" y="523937"/>
                </a:lnTo>
                <a:cubicBezTo>
                  <a:pt x="587149" y="546657"/>
                  <a:pt x="568628" y="565246"/>
                  <a:pt x="545773" y="565246"/>
                </a:cubicBezTo>
                <a:lnTo>
                  <a:pt x="490014" y="565246"/>
                </a:lnTo>
                <a:cubicBezTo>
                  <a:pt x="486566" y="571443"/>
                  <a:pt x="479866" y="575672"/>
                  <a:pt x="472182" y="575672"/>
                </a:cubicBezTo>
                <a:lnTo>
                  <a:pt x="451199" y="575672"/>
                </a:lnTo>
                <a:cubicBezTo>
                  <a:pt x="443514" y="575672"/>
                  <a:pt x="436914" y="571443"/>
                  <a:pt x="433367" y="565246"/>
                </a:cubicBezTo>
                <a:lnTo>
                  <a:pt x="174766" y="565246"/>
                </a:lnTo>
                <a:cubicBezTo>
                  <a:pt x="171318" y="571443"/>
                  <a:pt x="164619" y="575672"/>
                  <a:pt x="156934" y="575672"/>
                </a:cubicBezTo>
                <a:lnTo>
                  <a:pt x="135951" y="575672"/>
                </a:lnTo>
                <a:cubicBezTo>
                  <a:pt x="128267" y="575672"/>
                  <a:pt x="121666" y="571443"/>
                  <a:pt x="118119" y="565246"/>
                </a:cubicBezTo>
                <a:lnTo>
                  <a:pt x="62360" y="565246"/>
                </a:lnTo>
                <a:cubicBezTo>
                  <a:pt x="39603" y="565246"/>
                  <a:pt x="20984" y="546657"/>
                  <a:pt x="20984" y="523937"/>
                </a:cubicBezTo>
                <a:lnTo>
                  <a:pt x="20984" y="303622"/>
                </a:lnTo>
                <a:cubicBezTo>
                  <a:pt x="20984" y="303130"/>
                  <a:pt x="21082" y="302737"/>
                  <a:pt x="21082" y="302343"/>
                </a:cubicBezTo>
                <a:cubicBezTo>
                  <a:pt x="8078" y="289164"/>
                  <a:pt x="0" y="271066"/>
                  <a:pt x="0" y="251100"/>
                </a:cubicBezTo>
                <a:lnTo>
                  <a:pt x="0" y="146254"/>
                </a:lnTo>
                <a:cubicBezTo>
                  <a:pt x="0" y="123436"/>
                  <a:pt x="18521" y="104945"/>
                  <a:pt x="41376" y="104945"/>
                </a:cubicBezTo>
                <a:lnTo>
                  <a:pt x="118119" y="104945"/>
                </a:lnTo>
                <a:cubicBezTo>
                  <a:pt x="121666" y="98650"/>
                  <a:pt x="128267" y="94421"/>
                  <a:pt x="135951" y="94421"/>
                </a:cubicBezTo>
                <a:lnTo>
                  <a:pt x="156934" y="94421"/>
                </a:lnTo>
                <a:cubicBezTo>
                  <a:pt x="164619" y="94421"/>
                  <a:pt x="171318" y="98650"/>
                  <a:pt x="174766" y="104945"/>
                </a:cubicBezTo>
                <a:lnTo>
                  <a:pt x="201857" y="104945"/>
                </a:lnTo>
                <a:lnTo>
                  <a:pt x="209246" y="75438"/>
                </a:lnTo>
                <a:cubicBezTo>
                  <a:pt x="209246" y="75438"/>
                  <a:pt x="209147" y="75438"/>
                  <a:pt x="209147" y="75438"/>
                </a:cubicBezTo>
                <a:cubicBezTo>
                  <a:pt x="201463" y="72488"/>
                  <a:pt x="195355" y="66783"/>
                  <a:pt x="191907" y="59308"/>
                </a:cubicBezTo>
                <a:cubicBezTo>
                  <a:pt x="188459" y="51833"/>
                  <a:pt x="188262" y="43473"/>
                  <a:pt x="191119" y="35703"/>
                </a:cubicBezTo>
                <a:cubicBezTo>
                  <a:pt x="193976" y="28031"/>
                  <a:pt x="199690" y="21933"/>
                  <a:pt x="207276" y="18491"/>
                </a:cubicBezTo>
                <a:cubicBezTo>
                  <a:pt x="233481" y="6590"/>
                  <a:pt x="267862" y="0"/>
                  <a:pt x="304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226941" y="3838234"/>
            <a:ext cx="8145784" cy="0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184578" y="1231218"/>
            <a:ext cx="0" cy="5214032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9" grpId="0"/>
      <p:bldP spid="10" grpId="0"/>
      <p:bldP spid="11" grpId="0"/>
      <p:bldP spid="12" grpId="0"/>
      <p:bldP spid="14" grpId="0"/>
      <p:bldP spid="16" grpId="0"/>
      <p:bldP spid="18" grpId="0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68141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团队合作亟待加强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6184" b="39718"/>
          <a:stretch>
            <a:fillRect/>
          </a:stretch>
        </p:blipFill>
        <p:spPr>
          <a:xfrm>
            <a:off x="487362" y="4643438"/>
            <a:ext cx="11215687" cy="180181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020183" y="1275354"/>
            <a:ext cx="2150044" cy="2150044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换文点击输入文字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89072" y="1734962"/>
            <a:ext cx="1611316" cy="16113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5"/>
                </a:solidFill>
                <a:cs typeface="+mn-ea"/>
                <a:sym typeface="+mn-lt"/>
              </a:rPr>
              <a:t>点击此处更</a:t>
            </a:r>
            <a:r>
              <a:rPr lang="zh-CN" altLang="en-US" sz="1200" dirty="0" smtClean="0">
                <a:solidFill>
                  <a:schemeClr val="accent5"/>
                </a:solidFill>
                <a:cs typeface="+mn-ea"/>
                <a:sym typeface="+mn-lt"/>
              </a:rPr>
              <a:t>换文点击输入文字点击</a:t>
            </a:r>
            <a:r>
              <a:rPr lang="zh-CN" altLang="en-US" sz="1200" dirty="0">
                <a:solidFill>
                  <a:schemeClr val="accent5"/>
                </a:solidFill>
                <a:cs typeface="+mn-ea"/>
                <a:sym typeface="+mn-lt"/>
              </a:rPr>
              <a:t>此处更</a:t>
            </a:r>
            <a:r>
              <a:rPr lang="zh-CN" altLang="en-US" sz="1200" dirty="0" smtClean="0">
                <a:solidFill>
                  <a:schemeClr val="accent5"/>
                </a:solidFill>
                <a:cs typeface="+mn-ea"/>
                <a:sym typeface="+mn-lt"/>
              </a:rPr>
              <a:t>换文点击输入文字</a:t>
            </a: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90022" y="1734962"/>
            <a:ext cx="1611316" cy="16113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5"/>
                </a:solidFill>
                <a:cs typeface="+mn-ea"/>
                <a:sym typeface="+mn-lt"/>
              </a:rPr>
              <a:t>点击此处更</a:t>
            </a:r>
            <a:r>
              <a:rPr lang="zh-CN" altLang="en-US" sz="1200" dirty="0" smtClean="0">
                <a:solidFill>
                  <a:schemeClr val="accent5"/>
                </a:solidFill>
                <a:cs typeface="+mn-ea"/>
                <a:sym typeface="+mn-lt"/>
              </a:rPr>
              <a:t>换文点击输入文字点击</a:t>
            </a:r>
            <a:r>
              <a:rPr lang="zh-CN" altLang="en-US" sz="1200" dirty="0">
                <a:solidFill>
                  <a:schemeClr val="accent5"/>
                </a:solidFill>
                <a:cs typeface="+mn-ea"/>
                <a:sym typeface="+mn-lt"/>
              </a:rPr>
              <a:t>此处更</a:t>
            </a:r>
            <a:r>
              <a:rPr lang="zh-CN" altLang="en-US" sz="1200" dirty="0" smtClean="0">
                <a:solidFill>
                  <a:schemeClr val="accent5"/>
                </a:solidFill>
                <a:cs typeface="+mn-ea"/>
                <a:sym typeface="+mn-lt"/>
              </a:rPr>
              <a:t>换文点击输入文字</a:t>
            </a: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6559" y="4643438"/>
            <a:ext cx="11226489" cy="180181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7462" y="3508120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82535" y="3508120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88412" y="3508120"/>
            <a:ext cx="26145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3" grpId="0" animBg="1"/>
      <p:bldP spid="15" grpId="0" animBg="1"/>
      <p:bldP spid="16" grpId="0" animBg="1"/>
      <p:bldP spid="18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54365" y="2612571"/>
            <a:ext cx="1381634" cy="13816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76900" y="2950989"/>
            <a:ext cx="173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0930" y="2729229"/>
            <a:ext cx="5739927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5"/>
                </a:solidFill>
                <a:cs typeface="+mn-ea"/>
                <a:sym typeface="+mn-lt"/>
              </a:rPr>
              <a:t>下半年工作计划</a:t>
            </a:r>
            <a:endParaRPr lang="en-US" altLang="zh-CN" sz="28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5"/>
                </a:solidFill>
                <a:cs typeface="+mn-ea"/>
                <a:sym typeface="+mn-lt"/>
              </a:rPr>
              <a:t>In the second half of the work plan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4623" y="718494"/>
            <a:ext cx="143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cs typeface="+mn-ea"/>
                <a:sym typeface="+mn-lt"/>
              </a:rPr>
              <a:t>LOGO</a:t>
            </a:r>
            <a:endParaRPr lang="zh-CN" altLang="en-US" sz="32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4166"/>
          <a:stretch>
            <a:fillRect/>
          </a:stretch>
        </p:blipFill>
        <p:spPr>
          <a:xfrm>
            <a:off x="1430015" y="4373494"/>
            <a:ext cx="2310556" cy="1794608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39566" y="641448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提高内部管理水平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014" y="2013751"/>
            <a:ext cx="2310558" cy="179460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30014" y="3214688"/>
            <a:ext cx="9115083" cy="59367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67000" y="3303068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5359" y="3303068"/>
            <a:ext cx="531495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30014" y="5574430"/>
            <a:ext cx="9115083" cy="59367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7000" y="5662810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85359" y="5662810"/>
            <a:ext cx="531495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359" y="2161788"/>
            <a:ext cx="531495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85359" y="4521531"/>
            <a:ext cx="531495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4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0" grpId="0" animBg="1"/>
      <p:bldP spid="21" grpId="0"/>
      <p:bldP spid="22" grpId="0"/>
      <p:bldP spid="24" grpId="0" animBg="1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36508" y="1226494"/>
            <a:ext cx="143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/>
                </a:solidFill>
                <a:cs typeface="+mn-ea"/>
                <a:sym typeface="+mn-lt"/>
              </a:rPr>
              <a:t>目  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38599" y="1441937"/>
            <a:ext cx="180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contents</a:t>
            </a:r>
            <a:endParaRPr lang="zh-CN" altLang="en-US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6508" y="2410560"/>
            <a:ext cx="4410125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工作完成情况</a:t>
            </a:r>
            <a:endParaRPr lang="en-US" altLang="zh-CN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Work completion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工作存在的问题</a:t>
            </a:r>
            <a:endParaRPr lang="en-US" altLang="zh-CN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The problems existing in the work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下半年工作计划</a:t>
            </a:r>
            <a:endParaRPr lang="en-US" altLang="zh-CN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In the second half of the work plan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949" r="27451"/>
          <a:stretch>
            <a:fillRect/>
          </a:stretch>
        </p:blipFill>
        <p:spPr>
          <a:xfrm>
            <a:off x="487363" y="411162"/>
            <a:ext cx="3765324" cy="60340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6560" y="411163"/>
            <a:ext cx="3776128" cy="6034085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54558" y="2541189"/>
            <a:ext cx="492297" cy="4922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1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54558" y="3671389"/>
            <a:ext cx="492297" cy="4922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2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54558" y="4801589"/>
            <a:ext cx="492297" cy="4922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3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96716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拓展销售渠道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999" y="1825623"/>
            <a:ext cx="3048001" cy="2022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348" y="4413249"/>
            <a:ext cx="3048001" cy="2032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70080" y="2150519"/>
            <a:ext cx="261453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40731" y="4742907"/>
            <a:ext cx="261453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3999" y="4413249"/>
            <a:ext cx="3048001" cy="2022476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53347" y="1825622"/>
            <a:ext cx="3048001" cy="2022476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handshake_174507"/>
          <p:cNvSpPr>
            <a:spLocks noChangeAspect="1"/>
          </p:cNvSpPr>
          <p:nvPr/>
        </p:nvSpPr>
        <p:spPr bwMode="auto">
          <a:xfrm>
            <a:off x="5795575" y="3609371"/>
            <a:ext cx="734197" cy="794351"/>
          </a:xfrm>
          <a:custGeom>
            <a:avLst/>
            <a:gdLst>
              <a:gd name="connsiteX0" fmla="*/ 108841 w 560777"/>
              <a:gd name="connsiteY0" fmla="*/ 151152 h 606722"/>
              <a:gd name="connsiteX1" fmla="*/ 18956 w 560777"/>
              <a:gd name="connsiteY1" fmla="*/ 341255 h 606722"/>
              <a:gd name="connsiteX2" fmla="*/ 265829 w 560777"/>
              <a:gd name="connsiteY2" fmla="*/ 587703 h 606722"/>
              <a:gd name="connsiteX3" fmla="*/ 512613 w 560777"/>
              <a:gd name="connsiteY3" fmla="*/ 341255 h 606722"/>
              <a:gd name="connsiteX4" fmla="*/ 498285 w 560777"/>
              <a:gd name="connsiteY4" fmla="*/ 258601 h 606722"/>
              <a:gd name="connsiteX5" fmla="*/ 269300 w 560777"/>
              <a:gd name="connsiteY5" fmla="*/ 350053 h 606722"/>
              <a:gd name="connsiteX6" fmla="*/ 269033 w 560777"/>
              <a:gd name="connsiteY6" fmla="*/ 350142 h 606722"/>
              <a:gd name="connsiteX7" fmla="*/ 268499 w 560777"/>
              <a:gd name="connsiteY7" fmla="*/ 350320 h 606722"/>
              <a:gd name="connsiteX8" fmla="*/ 267609 w 560777"/>
              <a:gd name="connsiteY8" fmla="*/ 350586 h 606722"/>
              <a:gd name="connsiteX9" fmla="*/ 267164 w 560777"/>
              <a:gd name="connsiteY9" fmla="*/ 350586 h 606722"/>
              <a:gd name="connsiteX10" fmla="*/ 265829 w 560777"/>
              <a:gd name="connsiteY10" fmla="*/ 350764 h 606722"/>
              <a:gd name="connsiteX11" fmla="*/ 265206 w 560777"/>
              <a:gd name="connsiteY11" fmla="*/ 350675 h 606722"/>
              <a:gd name="connsiteX12" fmla="*/ 264761 w 560777"/>
              <a:gd name="connsiteY12" fmla="*/ 350675 h 606722"/>
              <a:gd name="connsiteX13" fmla="*/ 263693 w 560777"/>
              <a:gd name="connsiteY13" fmla="*/ 350497 h 606722"/>
              <a:gd name="connsiteX14" fmla="*/ 263426 w 560777"/>
              <a:gd name="connsiteY14" fmla="*/ 350409 h 606722"/>
              <a:gd name="connsiteX15" fmla="*/ 262625 w 560777"/>
              <a:gd name="connsiteY15" fmla="*/ 350142 h 606722"/>
              <a:gd name="connsiteX16" fmla="*/ 262269 w 560777"/>
              <a:gd name="connsiteY16" fmla="*/ 350053 h 606722"/>
              <a:gd name="connsiteX17" fmla="*/ 261557 w 560777"/>
              <a:gd name="connsiteY17" fmla="*/ 349698 h 606722"/>
              <a:gd name="connsiteX18" fmla="*/ 261201 w 560777"/>
              <a:gd name="connsiteY18" fmla="*/ 349520 h 606722"/>
              <a:gd name="connsiteX19" fmla="*/ 260578 w 560777"/>
              <a:gd name="connsiteY19" fmla="*/ 349164 h 606722"/>
              <a:gd name="connsiteX20" fmla="*/ 260489 w 560777"/>
              <a:gd name="connsiteY20" fmla="*/ 349075 h 606722"/>
              <a:gd name="connsiteX21" fmla="*/ 260222 w 560777"/>
              <a:gd name="connsiteY21" fmla="*/ 348898 h 606722"/>
              <a:gd name="connsiteX22" fmla="*/ 259688 w 560777"/>
              <a:gd name="connsiteY22" fmla="*/ 348453 h 606722"/>
              <a:gd name="connsiteX23" fmla="*/ 259332 w 560777"/>
              <a:gd name="connsiteY23" fmla="*/ 348187 h 606722"/>
              <a:gd name="connsiteX24" fmla="*/ 258887 w 560777"/>
              <a:gd name="connsiteY24" fmla="*/ 347742 h 606722"/>
              <a:gd name="connsiteX25" fmla="*/ 258531 w 560777"/>
              <a:gd name="connsiteY25" fmla="*/ 347298 h 606722"/>
              <a:gd name="connsiteX26" fmla="*/ 258264 w 560777"/>
              <a:gd name="connsiteY26" fmla="*/ 347031 h 606722"/>
              <a:gd name="connsiteX27" fmla="*/ 523154 w 560777"/>
              <a:gd name="connsiteY27" fmla="*/ 135605 h 606722"/>
              <a:gd name="connsiteX28" fmla="*/ 463439 w 560777"/>
              <a:gd name="connsiteY28" fmla="*/ 195232 h 606722"/>
              <a:gd name="connsiteX29" fmla="*/ 497791 w 560777"/>
              <a:gd name="connsiteY29" fmla="*/ 181458 h 606722"/>
              <a:gd name="connsiteX30" fmla="*/ 530629 w 560777"/>
              <a:gd name="connsiteY30" fmla="*/ 148668 h 606722"/>
              <a:gd name="connsiteX31" fmla="*/ 523154 w 560777"/>
              <a:gd name="connsiteY31" fmla="*/ 135605 h 606722"/>
              <a:gd name="connsiteX32" fmla="*/ 503308 w 560777"/>
              <a:gd name="connsiteY32" fmla="*/ 108057 h 606722"/>
              <a:gd name="connsiteX33" fmla="*/ 384324 w 560777"/>
              <a:gd name="connsiteY33" fmla="*/ 226778 h 606722"/>
              <a:gd name="connsiteX34" fmla="*/ 418764 w 560777"/>
              <a:gd name="connsiteY34" fmla="*/ 213093 h 606722"/>
              <a:gd name="connsiteX35" fmla="*/ 512297 w 560777"/>
              <a:gd name="connsiteY35" fmla="*/ 119698 h 606722"/>
              <a:gd name="connsiteX36" fmla="*/ 503308 w 560777"/>
              <a:gd name="connsiteY36" fmla="*/ 108057 h 606722"/>
              <a:gd name="connsiteX37" fmla="*/ 256306 w 560777"/>
              <a:gd name="connsiteY37" fmla="*/ 94984 h 606722"/>
              <a:gd name="connsiteX38" fmla="*/ 123970 w 560777"/>
              <a:gd name="connsiteY38" fmla="*/ 139688 h 606722"/>
              <a:gd name="connsiteX39" fmla="*/ 256306 w 560777"/>
              <a:gd name="connsiteY39" fmla="*/ 313170 h 606722"/>
              <a:gd name="connsiteX40" fmla="*/ 480081 w 560777"/>
              <a:gd name="connsiteY40" fmla="*/ 83798 h 606722"/>
              <a:gd name="connsiteX41" fmla="*/ 322829 w 560777"/>
              <a:gd name="connsiteY41" fmla="*/ 240907 h 606722"/>
              <a:gd name="connsiteX42" fmla="*/ 322829 w 560777"/>
              <a:gd name="connsiteY42" fmla="*/ 251393 h 606722"/>
              <a:gd name="connsiteX43" fmla="*/ 339649 w 560777"/>
              <a:gd name="connsiteY43" fmla="*/ 244728 h 606722"/>
              <a:gd name="connsiteX44" fmla="*/ 490582 w 560777"/>
              <a:gd name="connsiteY44" fmla="*/ 93928 h 606722"/>
              <a:gd name="connsiteX45" fmla="*/ 480081 w 560777"/>
              <a:gd name="connsiteY45" fmla="*/ 83798 h 606722"/>
              <a:gd name="connsiteX46" fmla="*/ 265829 w 560777"/>
              <a:gd name="connsiteY46" fmla="*/ 75787 h 606722"/>
              <a:gd name="connsiteX47" fmla="*/ 275262 w 560777"/>
              <a:gd name="connsiteY47" fmla="*/ 85297 h 606722"/>
              <a:gd name="connsiteX48" fmla="*/ 275262 w 560777"/>
              <a:gd name="connsiteY48" fmla="*/ 327212 h 606722"/>
              <a:gd name="connsiteX49" fmla="*/ 500243 w 560777"/>
              <a:gd name="connsiteY49" fmla="*/ 237360 h 606722"/>
              <a:gd name="connsiteX50" fmla="*/ 512613 w 560777"/>
              <a:gd name="connsiteY50" fmla="*/ 242693 h 606722"/>
              <a:gd name="connsiteX51" fmla="*/ 531569 w 560777"/>
              <a:gd name="connsiteY51" fmla="*/ 341255 h 606722"/>
              <a:gd name="connsiteX52" fmla="*/ 453787 w 560777"/>
              <a:gd name="connsiteY52" fmla="*/ 528957 h 606722"/>
              <a:gd name="connsiteX53" fmla="*/ 265829 w 560777"/>
              <a:gd name="connsiteY53" fmla="*/ 606722 h 606722"/>
              <a:gd name="connsiteX54" fmla="*/ 77871 w 560777"/>
              <a:gd name="connsiteY54" fmla="*/ 528957 h 606722"/>
              <a:gd name="connsiteX55" fmla="*/ 0 w 560777"/>
              <a:gd name="connsiteY55" fmla="*/ 341255 h 606722"/>
              <a:gd name="connsiteX56" fmla="*/ 77871 w 560777"/>
              <a:gd name="connsiteY56" fmla="*/ 153552 h 606722"/>
              <a:gd name="connsiteX57" fmla="*/ 265829 w 560777"/>
              <a:gd name="connsiteY57" fmla="*/ 75787 h 606722"/>
              <a:gd name="connsiteX58" fmla="*/ 453739 w 560777"/>
              <a:gd name="connsiteY58" fmla="*/ 62737 h 606722"/>
              <a:gd name="connsiteX59" fmla="*/ 322829 w 560777"/>
              <a:gd name="connsiteY59" fmla="*/ 193543 h 606722"/>
              <a:gd name="connsiteX60" fmla="*/ 322829 w 560777"/>
              <a:gd name="connsiteY60" fmla="*/ 214071 h 606722"/>
              <a:gd name="connsiteX61" fmla="*/ 465575 w 560777"/>
              <a:gd name="connsiteY61" fmla="*/ 71535 h 606722"/>
              <a:gd name="connsiteX62" fmla="*/ 453739 w 560777"/>
              <a:gd name="connsiteY62" fmla="*/ 62737 h 606722"/>
              <a:gd name="connsiteX63" fmla="*/ 424015 w 560777"/>
              <a:gd name="connsiteY63" fmla="*/ 45053 h 606722"/>
              <a:gd name="connsiteX64" fmla="*/ 322829 w 560777"/>
              <a:gd name="connsiteY64" fmla="*/ 146091 h 606722"/>
              <a:gd name="connsiteX65" fmla="*/ 322829 w 560777"/>
              <a:gd name="connsiteY65" fmla="*/ 166707 h 606722"/>
              <a:gd name="connsiteX66" fmla="*/ 437364 w 560777"/>
              <a:gd name="connsiteY66" fmla="*/ 52340 h 606722"/>
              <a:gd name="connsiteX67" fmla="*/ 424015 w 560777"/>
              <a:gd name="connsiteY67" fmla="*/ 45053 h 606722"/>
              <a:gd name="connsiteX68" fmla="*/ 390375 w 560777"/>
              <a:gd name="connsiteY68" fmla="*/ 31191 h 606722"/>
              <a:gd name="connsiteX69" fmla="*/ 322829 w 560777"/>
              <a:gd name="connsiteY69" fmla="*/ 98727 h 606722"/>
              <a:gd name="connsiteX70" fmla="*/ 322829 w 560777"/>
              <a:gd name="connsiteY70" fmla="*/ 119254 h 606722"/>
              <a:gd name="connsiteX71" fmla="*/ 405504 w 560777"/>
              <a:gd name="connsiteY71" fmla="*/ 36700 h 606722"/>
              <a:gd name="connsiteX72" fmla="*/ 390375 w 560777"/>
              <a:gd name="connsiteY72" fmla="*/ 31191 h 606722"/>
              <a:gd name="connsiteX73" fmla="*/ 352197 w 560777"/>
              <a:gd name="connsiteY73" fmla="*/ 22038 h 606722"/>
              <a:gd name="connsiteX74" fmla="*/ 322829 w 560777"/>
              <a:gd name="connsiteY74" fmla="*/ 51363 h 606722"/>
              <a:gd name="connsiteX75" fmla="*/ 322829 w 560777"/>
              <a:gd name="connsiteY75" fmla="*/ 71890 h 606722"/>
              <a:gd name="connsiteX76" fmla="*/ 369373 w 560777"/>
              <a:gd name="connsiteY76" fmla="*/ 25326 h 606722"/>
              <a:gd name="connsiteX77" fmla="*/ 352197 w 560777"/>
              <a:gd name="connsiteY77" fmla="*/ 22038 h 606722"/>
              <a:gd name="connsiteX78" fmla="*/ 322829 w 560777"/>
              <a:gd name="connsiteY78" fmla="*/ 19106 h 606722"/>
              <a:gd name="connsiteX79" fmla="*/ 322829 w 560777"/>
              <a:gd name="connsiteY79" fmla="*/ 24526 h 606722"/>
              <a:gd name="connsiteX80" fmla="*/ 327902 w 560777"/>
              <a:gd name="connsiteY80" fmla="*/ 19372 h 606722"/>
              <a:gd name="connsiteX81" fmla="*/ 322829 w 560777"/>
              <a:gd name="connsiteY81" fmla="*/ 19106 h 606722"/>
              <a:gd name="connsiteX82" fmla="*/ 313307 w 560777"/>
              <a:gd name="connsiteY82" fmla="*/ 0 h 606722"/>
              <a:gd name="connsiteX83" fmla="*/ 457565 w 560777"/>
              <a:gd name="connsiteY83" fmla="*/ 42565 h 606722"/>
              <a:gd name="connsiteX84" fmla="*/ 457921 w 560777"/>
              <a:gd name="connsiteY84" fmla="*/ 42743 h 606722"/>
              <a:gd name="connsiteX85" fmla="*/ 463973 w 560777"/>
              <a:gd name="connsiteY85" fmla="*/ 46742 h 606722"/>
              <a:gd name="connsiteX86" fmla="*/ 560086 w 560777"/>
              <a:gd name="connsiteY86" fmla="*/ 166796 h 606722"/>
              <a:gd name="connsiteX87" fmla="*/ 559997 w 560777"/>
              <a:gd name="connsiteY87" fmla="*/ 174082 h 606722"/>
              <a:gd name="connsiteX88" fmla="*/ 554836 w 560777"/>
              <a:gd name="connsiteY88" fmla="*/ 179148 h 606722"/>
              <a:gd name="connsiteX89" fmla="*/ 506779 w 560777"/>
              <a:gd name="connsiteY89" fmla="*/ 198342 h 606722"/>
              <a:gd name="connsiteX90" fmla="*/ 506690 w 560777"/>
              <a:gd name="connsiteY90" fmla="*/ 198342 h 606722"/>
              <a:gd name="connsiteX91" fmla="*/ 427664 w 560777"/>
              <a:gd name="connsiteY91" fmla="*/ 229977 h 606722"/>
              <a:gd name="connsiteX92" fmla="*/ 427575 w 560777"/>
              <a:gd name="connsiteY92" fmla="*/ 229977 h 606722"/>
              <a:gd name="connsiteX93" fmla="*/ 350239 w 560777"/>
              <a:gd name="connsiteY93" fmla="*/ 260813 h 606722"/>
              <a:gd name="connsiteX94" fmla="*/ 343653 w 560777"/>
              <a:gd name="connsiteY94" fmla="*/ 263567 h 606722"/>
              <a:gd name="connsiteX95" fmla="*/ 343475 w 560777"/>
              <a:gd name="connsiteY95" fmla="*/ 263567 h 606722"/>
              <a:gd name="connsiteX96" fmla="*/ 316866 w 560777"/>
              <a:gd name="connsiteY96" fmla="*/ 274231 h 606722"/>
              <a:gd name="connsiteX97" fmla="*/ 313307 w 560777"/>
              <a:gd name="connsiteY97" fmla="*/ 274853 h 606722"/>
              <a:gd name="connsiteX98" fmla="*/ 307967 w 560777"/>
              <a:gd name="connsiteY98" fmla="*/ 273253 h 606722"/>
              <a:gd name="connsiteX99" fmla="*/ 303784 w 560777"/>
              <a:gd name="connsiteY99" fmla="*/ 265434 h 606722"/>
              <a:gd name="connsiteX100" fmla="*/ 303784 w 560777"/>
              <a:gd name="connsiteY100" fmla="*/ 236997 h 606722"/>
              <a:gd name="connsiteX101" fmla="*/ 303784 w 560777"/>
              <a:gd name="connsiteY101" fmla="*/ 189545 h 606722"/>
              <a:gd name="connsiteX102" fmla="*/ 303784 w 560777"/>
              <a:gd name="connsiteY102" fmla="*/ 142181 h 606722"/>
              <a:gd name="connsiteX103" fmla="*/ 303784 w 560777"/>
              <a:gd name="connsiteY103" fmla="*/ 94817 h 606722"/>
              <a:gd name="connsiteX104" fmla="*/ 303784 w 560777"/>
              <a:gd name="connsiteY104" fmla="*/ 47364 h 606722"/>
              <a:gd name="connsiteX105" fmla="*/ 303784 w 560777"/>
              <a:gd name="connsiteY105" fmla="*/ 9508 h 606722"/>
              <a:gd name="connsiteX106" fmla="*/ 313307 w 560777"/>
              <a:gd name="connsiteY10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60777" h="606722">
                <a:moveTo>
                  <a:pt x="108841" y="151152"/>
                </a:moveTo>
                <a:cubicBezTo>
                  <a:pt x="54020" y="196389"/>
                  <a:pt x="18956" y="264823"/>
                  <a:pt x="18956" y="341255"/>
                </a:cubicBezTo>
                <a:cubicBezTo>
                  <a:pt x="18956" y="477143"/>
                  <a:pt x="129666" y="587703"/>
                  <a:pt x="265829" y="587703"/>
                </a:cubicBezTo>
                <a:cubicBezTo>
                  <a:pt x="401903" y="587703"/>
                  <a:pt x="512613" y="477143"/>
                  <a:pt x="512613" y="341255"/>
                </a:cubicBezTo>
                <a:cubicBezTo>
                  <a:pt x="512613" y="312904"/>
                  <a:pt x="507807" y="285175"/>
                  <a:pt x="498285" y="258601"/>
                </a:cubicBezTo>
                <a:lnTo>
                  <a:pt x="269300" y="350053"/>
                </a:lnTo>
                <a:cubicBezTo>
                  <a:pt x="269211" y="350053"/>
                  <a:pt x="269122" y="350142"/>
                  <a:pt x="269033" y="350142"/>
                </a:cubicBezTo>
                <a:cubicBezTo>
                  <a:pt x="268855" y="350231"/>
                  <a:pt x="268677" y="350231"/>
                  <a:pt x="268499" y="350320"/>
                </a:cubicBezTo>
                <a:cubicBezTo>
                  <a:pt x="268232" y="350409"/>
                  <a:pt x="267876" y="350497"/>
                  <a:pt x="267609" y="350586"/>
                </a:cubicBezTo>
                <a:cubicBezTo>
                  <a:pt x="267431" y="350586"/>
                  <a:pt x="267342" y="350586"/>
                  <a:pt x="267164" y="350586"/>
                </a:cubicBezTo>
                <a:cubicBezTo>
                  <a:pt x="266719" y="350675"/>
                  <a:pt x="266274" y="350764"/>
                  <a:pt x="265829" y="350764"/>
                </a:cubicBezTo>
                <a:cubicBezTo>
                  <a:pt x="265562" y="350764"/>
                  <a:pt x="265384" y="350675"/>
                  <a:pt x="265206" y="350675"/>
                </a:cubicBezTo>
                <a:cubicBezTo>
                  <a:pt x="265028" y="350675"/>
                  <a:pt x="264850" y="350675"/>
                  <a:pt x="264761" y="350675"/>
                </a:cubicBezTo>
                <a:cubicBezTo>
                  <a:pt x="264405" y="350675"/>
                  <a:pt x="264049" y="350586"/>
                  <a:pt x="263693" y="350497"/>
                </a:cubicBezTo>
                <a:cubicBezTo>
                  <a:pt x="263604" y="350497"/>
                  <a:pt x="263515" y="350409"/>
                  <a:pt x="263426" y="350409"/>
                </a:cubicBezTo>
                <a:cubicBezTo>
                  <a:pt x="263159" y="350320"/>
                  <a:pt x="262892" y="350231"/>
                  <a:pt x="262625" y="350142"/>
                </a:cubicBezTo>
                <a:cubicBezTo>
                  <a:pt x="262447" y="350142"/>
                  <a:pt x="262358" y="350053"/>
                  <a:pt x="262269" y="350053"/>
                </a:cubicBezTo>
                <a:cubicBezTo>
                  <a:pt x="262002" y="349964"/>
                  <a:pt x="261824" y="349875"/>
                  <a:pt x="261557" y="349698"/>
                </a:cubicBezTo>
                <a:cubicBezTo>
                  <a:pt x="261468" y="349698"/>
                  <a:pt x="261379" y="349609"/>
                  <a:pt x="261201" y="349520"/>
                </a:cubicBezTo>
                <a:cubicBezTo>
                  <a:pt x="261023" y="349431"/>
                  <a:pt x="260756" y="349342"/>
                  <a:pt x="260578" y="349164"/>
                </a:cubicBezTo>
                <a:cubicBezTo>
                  <a:pt x="260578" y="349164"/>
                  <a:pt x="260489" y="349164"/>
                  <a:pt x="260489" y="349075"/>
                </a:cubicBezTo>
                <a:cubicBezTo>
                  <a:pt x="260400" y="349075"/>
                  <a:pt x="260311" y="348987"/>
                  <a:pt x="260222" y="348898"/>
                </a:cubicBezTo>
                <a:cubicBezTo>
                  <a:pt x="260044" y="348809"/>
                  <a:pt x="259866" y="348631"/>
                  <a:pt x="259688" y="348453"/>
                </a:cubicBezTo>
                <a:cubicBezTo>
                  <a:pt x="259510" y="348364"/>
                  <a:pt x="259421" y="348276"/>
                  <a:pt x="259332" y="348187"/>
                </a:cubicBezTo>
                <a:cubicBezTo>
                  <a:pt x="259154" y="348009"/>
                  <a:pt x="258976" y="347831"/>
                  <a:pt x="258887" y="347742"/>
                </a:cubicBezTo>
                <a:cubicBezTo>
                  <a:pt x="258709" y="347565"/>
                  <a:pt x="258620" y="347387"/>
                  <a:pt x="258531" y="347298"/>
                </a:cubicBezTo>
                <a:cubicBezTo>
                  <a:pt x="258442" y="347209"/>
                  <a:pt x="258353" y="347120"/>
                  <a:pt x="258264" y="347031"/>
                </a:cubicBezTo>
                <a:close/>
                <a:moveTo>
                  <a:pt x="523154" y="135605"/>
                </a:moveTo>
                <a:lnTo>
                  <a:pt x="463439" y="195232"/>
                </a:lnTo>
                <a:lnTo>
                  <a:pt x="497791" y="181458"/>
                </a:lnTo>
                <a:lnTo>
                  <a:pt x="530629" y="148668"/>
                </a:lnTo>
                <a:cubicBezTo>
                  <a:pt x="528316" y="144313"/>
                  <a:pt x="525735" y="139959"/>
                  <a:pt x="523154" y="135605"/>
                </a:cubicBezTo>
                <a:close/>
                <a:moveTo>
                  <a:pt x="503308" y="108057"/>
                </a:moveTo>
                <a:lnTo>
                  <a:pt x="384324" y="226778"/>
                </a:lnTo>
                <a:lnTo>
                  <a:pt x="418764" y="213093"/>
                </a:lnTo>
                <a:lnTo>
                  <a:pt x="512297" y="119698"/>
                </a:lnTo>
                <a:cubicBezTo>
                  <a:pt x="509360" y="115700"/>
                  <a:pt x="506423" y="111878"/>
                  <a:pt x="503308" y="108057"/>
                </a:cubicBezTo>
                <a:close/>
                <a:moveTo>
                  <a:pt x="256306" y="94984"/>
                </a:moveTo>
                <a:cubicBezTo>
                  <a:pt x="207181" y="96850"/>
                  <a:pt x="161704" y="113114"/>
                  <a:pt x="123970" y="139688"/>
                </a:cubicBezTo>
                <a:lnTo>
                  <a:pt x="256306" y="313170"/>
                </a:lnTo>
                <a:close/>
                <a:moveTo>
                  <a:pt x="480081" y="83798"/>
                </a:moveTo>
                <a:lnTo>
                  <a:pt x="322829" y="240907"/>
                </a:lnTo>
                <a:lnTo>
                  <a:pt x="322829" y="251393"/>
                </a:lnTo>
                <a:lnTo>
                  <a:pt x="339649" y="244728"/>
                </a:lnTo>
                <a:lnTo>
                  <a:pt x="490582" y="93928"/>
                </a:lnTo>
                <a:cubicBezTo>
                  <a:pt x="487200" y="90462"/>
                  <a:pt x="483730" y="87086"/>
                  <a:pt x="480081" y="83798"/>
                </a:cubicBezTo>
                <a:close/>
                <a:moveTo>
                  <a:pt x="265829" y="75787"/>
                </a:moveTo>
                <a:cubicBezTo>
                  <a:pt x="271079" y="75787"/>
                  <a:pt x="275262" y="80053"/>
                  <a:pt x="275262" y="85297"/>
                </a:cubicBezTo>
                <a:lnTo>
                  <a:pt x="275262" y="327212"/>
                </a:lnTo>
                <a:lnTo>
                  <a:pt x="500243" y="237360"/>
                </a:lnTo>
                <a:cubicBezTo>
                  <a:pt x="505138" y="235494"/>
                  <a:pt x="510655" y="237805"/>
                  <a:pt x="512613" y="242693"/>
                </a:cubicBezTo>
                <a:cubicBezTo>
                  <a:pt x="525162" y="274154"/>
                  <a:pt x="531569" y="307305"/>
                  <a:pt x="531569" y="341255"/>
                </a:cubicBezTo>
                <a:cubicBezTo>
                  <a:pt x="531569" y="412176"/>
                  <a:pt x="503981" y="478832"/>
                  <a:pt x="453787" y="528957"/>
                </a:cubicBezTo>
                <a:cubicBezTo>
                  <a:pt x="403505" y="579082"/>
                  <a:pt x="336758" y="606722"/>
                  <a:pt x="265829" y="606722"/>
                </a:cubicBezTo>
                <a:cubicBezTo>
                  <a:pt x="194810" y="606722"/>
                  <a:pt x="128064" y="579082"/>
                  <a:pt x="77871" y="528957"/>
                </a:cubicBezTo>
                <a:cubicBezTo>
                  <a:pt x="27677" y="478832"/>
                  <a:pt x="0" y="412176"/>
                  <a:pt x="0" y="341255"/>
                </a:cubicBezTo>
                <a:cubicBezTo>
                  <a:pt x="0" y="270333"/>
                  <a:pt x="27677" y="203677"/>
                  <a:pt x="77871" y="153552"/>
                </a:cubicBezTo>
                <a:cubicBezTo>
                  <a:pt x="128064" y="103427"/>
                  <a:pt x="194810" y="75787"/>
                  <a:pt x="265829" y="75787"/>
                </a:cubicBezTo>
                <a:close/>
                <a:moveTo>
                  <a:pt x="453739" y="62737"/>
                </a:moveTo>
                <a:lnTo>
                  <a:pt x="322829" y="193543"/>
                </a:lnTo>
                <a:lnTo>
                  <a:pt x="322829" y="214071"/>
                </a:lnTo>
                <a:lnTo>
                  <a:pt x="465575" y="71535"/>
                </a:lnTo>
                <a:cubicBezTo>
                  <a:pt x="461748" y="68513"/>
                  <a:pt x="457743" y="65581"/>
                  <a:pt x="453739" y="62737"/>
                </a:cubicBezTo>
                <a:close/>
                <a:moveTo>
                  <a:pt x="424015" y="45053"/>
                </a:moveTo>
                <a:lnTo>
                  <a:pt x="322829" y="146091"/>
                </a:lnTo>
                <a:lnTo>
                  <a:pt x="322829" y="166707"/>
                </a:lnTo>
                <a:lnTo>
                  <a:pt x="437364" y="52340"/>
                </a:lnTo>
                <a:cubicBezTo>
                  <a:pt x="432914" y="49763"/>
                  <a:pt x="428465" y="47364"/>
                  <a:pt x="424015" y="45053"/>
                </a:cubicBezTo>
                <a:close/>
                <a:moveTo>
                  <a:pt x="390375" y="31191"/>
                </a:moveTo>
                <a:lnTo>
                  <a:pt x="322829" y="98727"/>
                </a:lnTo>
                <a:lnTo>
                  <a:pt x="322829" y="119254"/>
                </a:lnTo>
                <a:lnTo>
                  <a:pt x="405504" y="36700"/>
                </a:lnTo>
                <a:cubicBezTo>
                  <a:pt x="400520" y="34745"/>
                  <a:pt x="395448" y="32879"/>
                  <a:pt x="390375" y="31191"/>
                </a:cubicBezTo>
                <a:close/>
                <a:moveTo>
                  <a:pt x="352197" y="22038"/>
                </a:moveTo>
                <a:lnTo>
                  <a:pt x="322829" y="51363"/>
                </a:lnTo>
                <a:lnTo>
                  <a:pt x="322829" y="71890"/>
                </a:lnTo>
                <a:lnTo>
                  <a:pt x="369373" y="25326"/>
                </a:lnTo>
                <a:cubicBezTo>
                  <a:pt x="363677" y="23993"/>
                  <a:pt x="357981" y="22927"/>
                  <a:pt x="352197" y="22038"/>
                </a:cubicBezTo>
                <a:close/>
                <a:moveTo>
                  <a:pt x="322829" y="19106"/>
                </a:moveTo>
                <a:lnTo>
                  <a:pt x="322829" y="24526"/>
                </a:lnTo>
                <a:lnTo>
                  <a:pt x="327902" y="19372"/>
                </a:lnTo>
                <a:cubicBezTo>
                  <a:pt x="326211" y="19283"/>
                  <a:pt x="324520" y="19194"/>
                  <a:pt x="322829" y="19106"/>
                </a:cubicBezTo>
                <a:close/>
                <a:moveTo>
                  <a:pt x="313307" y="0"/>
                </a:moveTo>
                <a:cubicBezTo>
                  <a:pt x="364923" y="0"/>
                  <a:pt x="414581" y="14662"/>
                  <a:pt x="457565" y="42565"/>
                </a:cubicBezTo>
                <a:cubicBezTo>
                  <a:pt x="457654" y="42565"/>
                  <a:pt x="457743" y="42654"/>
                  <a:pt x="457921" y="42743"/>
                </a:cubicBezTo>
                <a:cubicBezTo>
                  <a:pt x="459879" y="44076"/>
                  <a:pt x="461926" y="45409"/>
                  <a:pt x="463973" y="46742"/>
                </a:cubicBezTo>
                <a:cubicBezTo>
                  <a:pt x="507313" y="76600"/>
                  <a:pt x="540597" y="118188"/>
                  <a:pt x="560086" y="166796"/>
                </a:cubicBezTo>
                <a:cubicBezTo>
                  <a:pt x="561065" y="169195"/>
                  <a:pt x="560976" y="171772"/>
                  <a:pt x="559997" y="174082"/>
                </a:cubicBezTo>
                <a:cubicBezTo>
                  <a:pt x="559018" y="176393"/>
                  <a:pt x="557150" y="178259"/>
                  <a:pt x="554836" y="179148"/>
                </a:cubicBezTo>
                <a:lnTo>
                  <a:pt x="506779" y="198342"/>
                </a:lnTo>
                <a:cubicBezTo>
                  <a:pt x="506779" y="198342"/>
                  <a:pt x="506690" y="198342"/>
                  <a:pt x="506690" y="198342"/>
                </a:cubicBezTo>
                <a:lnTo>
                  <a:pt x="427664" y="229977"/>
                </a:lnTo>
                <a:cubicBezTo>
                  <a:pt x="427664" y="229977"/>
                  <a:pt x="427575" y="229977"/>
                  <a:pt x="427575" y="229977"/>
                </a:cubicBezTo>
                <a:lnTo>
                  <a:pt x="350239" y="260813"/>
                </a:lnTo>
                <a:cubicBezTo>
                  <a:pt x="348459" y="262679"/>
                  <a:pt x="346056" y="263567"/>
                  <a:pt x="343653" y="263567"/>
                </a:cubicBezTo>
                <a:cubicBezTo>
                  <a:pt x="343564" y="263567"/>
                  <a:pt x="343564" y="263567"/>
                  <a:pt x="343475" y="263567"/>
                </a:cubicBezTo>
                <a:lnTo>
                  <a:pt x="316866" y="274231"/>
                </a:lnTo>
                <a:cubicBezTo>
                  <a:pt x="315709" y="274675"/>
                  <a:pt x="314464" y="274853"/>
                  <a:pt x="313307" y="274853"/>
                </a:cubicBezTo>
                <a:cubicBezTo>
                  <a:pt x="311438" y="274853"/>
                  <a:pt x="309569" y="274320"/>
                  <a:pt x="307967" y="273253"/>
                </a:cubicBezTo>
                <a:cubicBezTo>
                  <a:pt x="305386" y="271476"/>
                  <a:pt x="303784" y="268544"/>
                  <a:pt x="303784" y="265434"/>
                </a:cubicBezTo>
                <a:lnTo>
                  <a:pt x="303784" y="236997"/>
                </a:lnTo>
                <a:lnTo>
                  <a:pt x="303784" y="189545"/>
                </a:lnTo>
                <a:lnTo>
                  <a:pt x="303784" y="142181"/>
                </a:lnTo>
                <a:lnTo>
                  <a:pt x="303784" y="94817"/>
                </a:lnTo>
                <a:lnTo>
                  <a:pt x="303784" y="47364"/>
                </a:lnTo>
                <a:lnTo>
                  <a:pt x="303784" y="9508"/>
                </a:lnTo>
                <a:cubicBezTo>
                  <a:pt x="303784" y="4265"/>
                  <a:pt x="308056" y="0"/>
                  <a:pt x="3133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3" name="直接连接符 12"/>
          <p:cNvCxnSpPr>
            <a:stCxn id="3" idx="3"/>
          </p:cNvCxnSpPr>
          <p:nvPr/>
        </p:nvCxnSpPr>
        <p:spPr>
          <a:xfrm flipV="1">
            <a:off x="4572000" y="2836860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572000" y="5424487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7224709" y="5424487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224709" y="2836859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086350" y="2836859"/>
            <a:ext cx="0" cy="258762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96134" y="2836859"/>
            <a:ext cx="0" cy="258762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086350" y="4124318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676635" y="4124318"/>
            <a:ext cx="514350" cy="1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9" grpId="0"/>
      <p:bldP spid="20" grpId="0"/>
      <p:bldP spid="8" grpId="0" animBg="1"/>
      <p:bldP spid="22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82428" y="712885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优化宣传推广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69158" y="2484671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20756" y="2045073"/>
            <a:ext cx="261118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169158" y="4664525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920756" y="4224927"/>
            <a:ext cx="261118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12583" y="2484671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464181" y="2045073"/>
            <a:ext cx="261118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12583" y="4664525"/>
            <a:ext cx="493486" cy="4934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464181" y="4224927"/>
            <a:ext cx="261118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 animBg="1"/>
      <p:bldP spid="17" grpId="0"/>
      <p:bldP spid="18" grpId="0" animBg="1"/>
      <p:bldP spid="19" grpId="0"/>
      <p:bldP spid="20" grpId="0" animBg="1"/>
      <p:bldP spid="22" grpId="0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596703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做好市场调研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13" name="394f1de7-5bd3-4b6f-a318-eafdd20d31d8" descr="FA8AAB+LCAAAAAAABADlkk1Pg0AQhv/LRm+kARZi5OZH1MZoGtvowfSwKWO7ybKQ7dLUNvx3d+WjbKXJeqTcYGZe5p2XZ48u5HcGKELThAh5T8lSkGQsIUEOGsco4jljDrqlPKZ8+SjSPFuj6HPfyNqdDypX74TloLWcSkpY+Rr9ma/HXiinSZ5UY+7IVSWybZU8tyzSOGbQHhtzCWLTbPB07fd5KoVa8JCKhEi1cO8Wl6hqoSjEI7fQ4hi2SuSgWWmr9lPZ0wF03qkb+sxJupY05QfFhKjcQFnqOPZIdBhVtkBIuiDshtElT4Brx+oAkIuV6j6lgu5SLs3+HfBS/AyQVQFO6U4t/CJsDXUMK5LBq1pUX/db8JTsDRiRdGNMGDUPFc1dzZCO43jMMb48b9I8pKNuVW6NkAvnZEAz2Mr/RaoV7Ty7fv6pY7q9Vx66jM87rPcFfHzVBt8fHPi+Dfi+Hfi+Ab7fY/D98wc/dNvg48GBj23Ax3bgYwN83GPw8fmDjw3wg8GBH9iAH9iBHxjgBz0GPzh/8K/b3IeD4z604T604z40uA97zH1oy/28+AGOyMJzFA8AAA=="/>
          <p:cNvGrpSpPr>
            <a:grpSpLocks noChangeAspect="1"/>
          </p:cNvGrpSpPr>
          <p:nvPr/>
        </p:nvGrpSpPr>
        <p:grpSpPr>
          <a:xfrm>
            <a:off x="951626" y="2185395"/>
            <a:ext cx="4706227" cy="3369186"/>
            <a:chOff x="3740151" y="1938338"/>
            <a:chExt cx="5761038" cy="4124325"/>
          </a:xfrm>
        </p:grpSpPr>
        <p:sp>
          <p:nvSpPr>
            <p:cNvPr id="14" name="RelativeShape1"/>
            <p:cNvSpPr/>
            <p:nvPr/>
          </p:nvSpPr>
          <p:spPr bwMode="auto">
            <a:xfrm>
              <a:off x="3740151" y="2111375"/>
              <a:ext cx="5761038" cy="47466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lativeShape2"/>
            <p:cNvSpPr/>
            <p:nvPr/>
          </p:nvSpPr>
          <p:spPr bwMode="auto">
            <a:xfrm>
              <a:off x="3740151" y="2931796"/>
              <a:ext cx="5761038" cy="47466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lativeShape3"/>
            <p:cNvSpPr/>
            <p:nvPr/>
          </p:nvSpPr>
          <p:spPr bwMode="auto">
            <a:xfrm>
              <a:off x="3740151" y="3752217"/>
              <a:ext cx="5761038" cy="47466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lativeShape4"/>
            <p:cNvSpPr/>
            <p:nvPr/>
          </p:nvSpPr>
          <p:spPr bwMode="auto">
            <a:xfrm>
              <a:off x="3740151" y="4572638"/>
              <a:ext cx="5761038" cy="47466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lativeShape5"/>
            <p:cNvSpPr/>
            <p:nvPr/>
          </p:nvSpPr>
          <p:spPr bwMode="auto">
            <a:xfrm>
              <a:off x="3740151" y="5393059"/>
              <a:ext cx="5761038" cy="47466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3744913" y="1938338"/>
              <a:ext cx="5751513" cy="4124325"/>
            </a:xfrm>
            <a:custGeom>
              <a:avLst/>
              <a:gdLst>
                <a:gd name="T0" fmla="*/ 0 w 3623"/>
                <a:gd name="T1" fmla="*/ 0 h 2598"/>
                <a:gd name="T2" fmla="*/ 3623 w 3623"/>
                <a:gd name="T3" fmla="*/ 0 h 2598"/>
                <a:gd name="T4" fmla="*/ 0 w 3623"/>
                <a:gd name="T5" fmla="*/ 517 h 2598"/>
                <a:gd name="T6" fmla="*/ 3623 w 3623"/>
                <a:gd name="T7" fmla="*/ 517 h 2598"/>
                <a:gd name="T8" fmla="*/ 0 w 3623"/>
                <a:gd name="T9" fmla="*/ 1041 h 2598"/>
                <a:gd name="T10" fmla="*/ 3623 w 3623"/>
                <a:gd name="T11" fmla="*/ 1041 h 2598"/>
                <a:gd name="T12" fmla="*/ 0 w 3623"/>
                <a:gd name="T13" fmla="*/ 1558 h 2598"/>
                <a:gd name="T14" fmla="*/ 3623 w 3623"/>
                <a:gd name="T15" fmla="*/ 1558 h 2598"/>
                <a:gd name="T16" fmla="*/ 0 w 3623"/>
                <a:gd name="T17" fmla="*/ 2081 h 2598"/>
                <a:gd name="T18" fmla="*/ 3623 w 3623"/>
                <a:gd name="T19" fmla="*/ 2081 h 2598"/>
                <a:gd name="T20" fmla="*/ 0 w 3623"/>
                <a:gd name="T21" fmla="*/ 2598 h 2598"/>
                <a:gd name="T22" fmla="*/ 3623 w 3623"/>
                <a:gd name="T23" fmla="*/ 2598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3" h="2598">
                  <a:moveTo>
                    <a:pt x="0" y="0"/>
                  </a:moveTo>
                  <a:lnTo>
                    <a:pt x="3623" y="0"/>
                  </a:lnTo>
                  <a:moveTo>
                    <a:pt x="0" y="517"/>
                  </a:moveTo>
                  <a:lnTo>
                    <a:pt x="3623" y="517"/>
                  </a:lnTo>
                  <a:moveTo>
                    <a:pt x="0" y="1041"/>
                  </a:moveTo>
                  <a:lnTo>
                    <a:pt x="3623" y="1041"/>
                  </a:lnTo>
                  <a:moveTo>
                    <a:pt x="0" y="1558"/>
                  </a:moveTo>
                  <a:lnTo>
                    <a:pt x="3623" y="1558"/>
                  </a:lnTo>
                  <a:moveTo>
                    <a:pt x="0" y="2081"/>
                  </a:moveTo>
                  <a:lnTo>
                    <a:pt x="3623" y="2081"/>
                  </a:lnTo>
                  <a:moveTo>
                    <a:pt x="0" y="2598"/>
                  </a:moveTo>
                  <a:lnTo>
                    <a:pt x="3623" y="2598"/>
                  </a:lnTo>
                </a:path>
              </a:pathLst>
            </a:custGeom>
            <a:noFill/>
            <a:ln w="9525" cap="flat">
              <a:solidFill>
                <a:srgbClr val="E0E0E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8" name="ValueShape1"/>
            <p:cNvSpPr/>
            <p:nvPr/>
          </p:nvSpPr>
          <p:spPr bwMode="auto">
            <a:xfrm>
              <a:off x="4748333" y="2111375"/>
              <a:ext cx="3744675" cy="4746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/>
            <a:lstStyle/>
            <a:p>
              <a:pPr algn="ctr"/>
              <a:r>
                <a:rPr lang="en-US" altLang="zh-CN" sz="200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sp>
          <p:nvSpPr>
            <p:cNvPr id="29" name="ValueShape2"/>
            <p:cNvSpPr/>
            <p:nvPr/>
          </p:nvSpPr>
          <p:spPr bwMode="auto">
            <a:xfrm>
              <a:off x="5554878" y="2931796"/>
              <a:ext cx="2131584" cy="474663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0" compatLnSpc="1"/>
            <a:lstStyle/>
            <a:p>
              <a:pPr algn="ctr"/>
              <a:r>
                <a:rPr lang="en-US" altLang="zh-CN" sz="200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37%</a:t>
              </a:r>
            </a:p>
          </p:txBody>
        </p:sp>
        <p:sp>
          <p:nvSpPr>
            <p:cNvPr id="30" name="ValueShape3"/>
            <p:cNvSpPr/>
            <p:nvPr/>
          </p:nvSpPr>
          <p:spPr bwMode="auto">
            <a:xfrm>
              <a:off x="5180411" y="3752217"/>
              <a:ext cx="2880519" cy="474663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0" compatLnSpc="1"/>
            <a:lstStyle/>
            <a:p>
              <a:pPr algn="ctr"/>
              <a:r>
                <a:rPr lang="en-US" altLang="zh-CN" sz="200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  <p:sp>
          <p:nvSpPr>
            <p:cNvPr id="31" name="ValueShape4"/>
            <p:cNvSpPr/>
            <p:nvPr/>
          </p:nvSpPr>
          <p:spPr bwMode="auto">
            <a:xfrm>
              <a:off x="5756515" y="4572638"/>
              <a:ext cx="1728311" cy="474663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0" compatLnSpc="1"/>
            <a:lstStyle/>
            <a:p>
              <a:pPr algn="ctr"/>
              <a:r>
                <a:rPr lang="en-US" altLang="zh-CN" sz="200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30%</a:t>
              </a:r>
            </a:p>
          </p:txBody>
        </p:sp>
        <p:sp>
          <p:nvSpPr>
            <p:cNvPr id="32" name="ValueShape5"/>
            <p:cNvSpPr/>
            <p:nvPr/>
          </p:nvSpPr>
          <p:spPr bwMode="auto">
            <a:xfrm>
              <a:off x="6361424" y="5393059"/>
              <a:ext cx="518493" cy="474663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0" compatLnSpc="1"/>
            <a:lstStyle/>
            <a:p>
              <a:pPr algn="ctr"/>
              <a:r>
                <a:rPr lang="en-US" altLang="zh-CN" sz="2000" dirty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9%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791406" y="2283188"/>
            <a:ext cx="37399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41367" y="2297596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调研比重</a:t>
            </a: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41367" y="2971447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调研比重</a:t>
            </a: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041367" y="3645298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调研比重</a:t>
            </a: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041367" y="4319149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调研比重</a:t>
            </a: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041367" y="4992999"/>
            <a:ext cx="123658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调研比重</a:t>
            </a: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91406" y="2971447"/>
            <a:ext cx="37399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91406" y="3654830"/>
            <a:ext cx="37399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91406" y="4312705"/>
            <a:ext cx="37399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791406" y="4970580"/>
            <a:ext cx="37399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25279" y="684310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密切团队配合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94330" y="3000376"/>
            <a:ext cx="1800225" cy="1800225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25279" y="5007066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43639" y="1649990"/>
            <a:ext cx="1800225" cy="1800225"/>
          </a:xfrm>
          <a:prstGeom prst="ellipse">
            <a:avLst/>
          </a:prstGeom>
          <a:blipFill>
            <a:blip r:embed="rId4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74588" y="3656680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92948" y="3000376"/>
            <a:ext cx="1800225" cy="1800225"/>
          </a:xfrm>
          <a:prstGeom prst="ellipse">
            <a:avLst/>
          </a:prstGeom>
          <a:blipFill>
            <a:blip r:embed="rId6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323897" y="5007066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442256" y="1649990"/>
            <a:ext cx="1800225" cy="1800225"/>
          </a:xfrm>
          <a:prstGeom prst="ellipse">
            <a:avLst/>
          </a:prstGeom>
          <a:blipFill>
            <a:blip r:embed="rId8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173205" y="3656680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  <p:bldP spid="13" grpId="0"/>
      <p:bldP spid="14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7362" y="1606425"/>
            <a:ext cx="11215687" cy="227965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826558" y="698598"/>
            <a:ext cx="310100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明确工作重点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151" y="4268886"/>
            <a:ext cx="105141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9870" y="3177196"/>
            <a:ext cx="3024424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坚持我们的目标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/>
          <p:cNvSpPr/>
          <p:nvPr/>
        </p:nvSpPr>
        <p:spPr>
          <a:xfrm>
            <a:off x="4670800" y="1608948"/>
            <a:ext cx="3712677" cy="3712677"/>
          </a:xfrm>
          <a:prstGeom prst="teardrop">
            <a:avLst/>
          </a:prstGeom>
          <a:blipFill>
            <a:blip r:embed="rId5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05679" y="2749018"/>
            <a:ext cx="5456904" cy="11488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551334" y="5656443"/>
            <a:ext cx="151716" cy="801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项目汇报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81137" y="5321625"/>
            <a:ext cx="609600" cy="60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4926" y="1946928"/>
            <a:ext cx="5686559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CN" sz="5400" b="1" kern="1800" smtClean="0">
                <a:solidFill>
                  <a:schemeClr val="accent5"/>
                </a:solidFill>
                <a:cs typeface="+mn-ea"/>
                <a:sym typeface="+mn-lt"/>
              </a:rPr>
              <a:t>20XX</a:t>
            </a:r>
          </a:p>
          <a:p>
            <a:r>
              <a:rPr lang="zh-CN" altLang="en-US" sz="3600" b="1" kern="1800" smtClean="0">
                <a:solidFill>
                  <a:schemeClr val="accent5"/>
                </a:solidFill>
                <a:cs typeface="+mn-ea"/>
                <a:sym typeface="+mn-lt"/>
              </a:rPr>
              <a:t>创造</a:t>
            </a:r>
            <a:r>
              <a:rPr lang="zh-CN" altLang="en-US" sz="3600" b="1" kern="1800" dirty="0">
                <a:solidFill>
                  <a:schemeClr val="accent5"/>
                </a:solidFill>
                <a:cs typeface="+mn-ea"/>
                <a:sym typeface="+mn-lt"/>
              </a:rPr>
              <a:t>新的销售奇迹！谢谢！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10994" y="3466207"/>
            <a:ext cx="580280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34927" y="3488188"/>
            <a:ext cx="60276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20XX The new sales miracle! Thank you very much!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5" grpId="0" animBg="1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54365" y="2612571"/>
            <a:ext cx="1381634" cy="13816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76900" y="2950989"/>
            <a:ext cx="173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0930" y="2729229"/>
            <a:ext cx="5171049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5"/>
                </a:solidFill>
                <a:cs typeface="+mn-ea"/>
                <a:sym typeface="+mn-lt"/>
              </a:rPr>
              <a:t>工作完成情况</a:t>
            </a:r>
            <a:endParaRPr lang="en-US" altLang="zh-CN" sz="28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5"/>
                </a:solidFill>
                <a:cs typeface="+mn-ea"/>
                <a:sym typeface="+mn-lt"/>
              </a:rPr>
              <a:t>Work completion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4623" y="718494"/>
            <a:ext cx="143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cs typeface="+mn-ea"/>
                <a:sym typeface="+mn-lt"/>
              </a:rPr>
              <a:t>LOGO</a:t>
            </a:r>
            <a:endParaRPr lang="zh-CN" altLang="en-US" sz="32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682233" y="626253"/>
            <a:ext cx="320537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销售任务完成情况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47754" y="3632492"/>
            <a:ext cx="4423072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53" name="8a0e1c84-8383-4519-9af2-2ef4b8328678" descr="PwUAAB+LCAAAAAAABADFk01TwjAQhv9L1FtlUsYW7Q1kcDj4McDoweEQaWjjNCmTpg4O0/9u0iT9gIpwcnpJN+/uPu92uwOX4nuDQQDmFHExJijiiE4FpsAB0xAELE8SB4wICwmLHniabzIQvO+qtObNGxHxK0pyrHIZEQQl+jU40FvZI2GE5tTIYA/KENo2Qi7UQRKGCW7Kpkxg/lV1cFWsPM8Flw0mKadIyIY7WFwBcwUC/7YHC5Uc4q0s5ICFxrI8Bk8NoNOnulA2h+FnngmKmaiTXpAcHZZUHX4P82p1hdPfn8f1XcdE+gNYejCV5zHa4CdZSvGaCagQWFbmWrCyrzy0bBfOr7wLvD3Tocpoeuv6HEfpy5Y1vCHowl52gFeLeJ8mKf97Ea3s4P55vSYrPMMr2daKZtEHCAau73nQkxZ4nsVSeTGZ3Lie74+BhXaLrh2zVU7dsT39KcMvU5rTly4yLIar2oX+e3R8xEkUC4azzIQ16XnbZTFbX0gHjyzWv5nrn7N8x7wt5fMDRulytj8FAAA="/>
          <p:cNvGrpSpPr>
            <a:grpSpLocks noChangeAspect="1"/>
          </p:cNvGrpSpPr>
          <p:nvPr/>
        </p:nvGrpSpPr>
        <p:grpSpPr>
          <a:xfrm>
            <a:off x="827376" y="2293977"/>
            <a:ext cx="4367196" cy="2694309"/>
            <a:chOff x="4704382" y="1583091"/>
            <a:chExt cx="4511345" cy="2783239"/>
          </a:xfrm>
        </p:grpSpPr>
        <p:sp>
          <p:nvSpPr>
            <p:cNvPr id="54" name="BackShape"/>
            <p:cNvSpPr/>
            <p:nvPr/>
          </p:nvSpPr>
          <p:spPr>
            <a:xfrm>
              <a:off x="5101986" y="1980696"/>
              <a:ext cx="1988026" cy="1988028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5" name="ValueShape"/>
            <p:cNvSpPr/>
            <p:nvPr/>
          </p:nvSpPr>
          <p:spPr>
            <a:xfrm>
              <a:off x="4704382" y="1583091"/>
              <a:ext cx="2783236" cy="2783239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6" name="ValueText"/>
            <p:cNvSpPr txBox="1"/>
            <p:nvPr/>
          </p:nvSpPr>
          <p:spPr>
            <a:xfrm>
              <a:off x="7941269" y="2496787"/>
              <a:ext cx="1274458" cy="955843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41566D"/>
                  </a:solidFill>
                  <a:latin typeface="Impact" panose="020B0806030902050204" pitchFamily="34" charset="0"/>
                </a:rPr>
                <a:t>80%</a:t>
              </a:r>
            </a:p>
          </p:txBody>
        </p:sp>
        <p:sp>
          <p:nvSpPr>
            <p:cNvPr id="57" name="BackShape"/>
            <p:cNvSpPr/>
            <p:nvPr/>
          </p:nvSpPr>
          <p:spPr>
            <a:xfrm>
              <a:off x="5268628" y="2147338"/>
              <a:ext cx="1654741" cy="16547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8" name="BackShape"/>
            <p:cNvSpPr/>
            <p:nvPr/>
          </p:nvSpPr>
          <p:spPr>
            <a:xfrm>
              <a:off x="5825077" y="2706885"/>
              <a:ext cx="536461" cy="535651"/>
            </a:xfrm>
            <a:custGeom>
              <a:avLst/>
              <a:gdLst>
                <a:gd name="connsiteX0" fmla="*/ 101297 w 607639"/>
                <a:gd name="connsiteY0" fmla="*/ 394319 h 606722"/>
                <a:gd name="connsiteX1" fmla="*/ 101297 w 607639"/>
                <a:gd name="connsiteY1" fmla="*/ 495493 h 606722"/>
                <a:gd name="connsiteX2" fmla="*/ 161982 w 607639"/>
                <a:gd name="connsiteY2" fmla="*/ 495493 h 606722"/>
                <a:gd name="connsiteX3" fmla="*/ 161982 w 607639"/>
                <a:gd name="connsiteY3" fmla="*/ 394319 h 606722"/>
                <a:gd name="connsiteX4" fmla="*/ 99250 w 607639"/>
                <a:gd name="connsiteY4" fmla="*/ 374138 h 606722"/>
                <a:gd name="connsiteX5" fmla="*/ 164029 w 607639"/>
                <a:gd name="connsiteY5" fmla="*/ 374138 h 606722"/>
                <a:gd name="connsiteX6" fmla="*/ 182270 w 607639"/>
                <a:gd name="connsiteY6" fmla="*/ 392363 h 606722"/>
                <a:gd name="connsiteX7" fmla="*/ 182270 w 607639"/>
                <a:gd name="connsiteY7" fmla="*/ 515763 h 606722"/>
                <a:gd name="connsiteX8" fmla="*/ 81009 w 607639"/>
                <a:gd name="connsiteY8" fmla="*/ 515763 h 606722"/>
                <a:gd name="connsiteX9" fmla="*/ 81009 w 607639"/>
                <a:gd name="connsiteY9" fmla="*/ 392363 h 606722"/>
                <a:gd name="connsiteX10" fmla="*/ 99250 w 607639"/>
                <a:gd name="connsiteY10" fmla="*/ 374138 h 606722"/>
                <a:gd name="connsiteX11" fmla="*/ 364577 w 607639"/>
                <a:gd name="connsiteY11" fmla="*/ 313448 h 606722"/>
                <a:gd name="connsiteX12" fmla="*/ 364577 w 607639"/>
                <a:gd name="connsiteY12" fmla="*/ 495496 h 606722"/>
                <a:gd name="connsiteX13" fmla="*/ 425351 w 607639"/>
                <a:gd name="connsiteY13" fmla="*/ 495496 h 606722"/>
                <a:gd name="connsiteX14" fmla="*/ 425351 w 607639"/>
                <a:gd name="connsiteY14" fmla="*/ 313448 h 606722"/>
                <a:gd name="connsiteX15" fmla="*/ 362530 w 607639"/>
                <a:gd name="connsiteY15" fmla="*/ 293270 h 606722"/>
                <a:gd name="connsiteX16" fmla="*/ 427309 w 607639"/>
                <a:gd name="connsiteY16" fmla="*/ 293270 h 606722"/>
                <a:gd name="connsiteX17" fmla="*/ 445550 w 607639"/>
                <a:gd name="connsiteY17" fmla="*/ 311404 h 606722"/>
                <a:gd name="connsiteX18" fmla="*/ 445550 w 607639"/>
                <a:gd name="connsiteY18" fmla="*/ 515763 h 606722"/>
                <a:gd name="connsiteX19" fmla="*/ 344289 w 607639"/>
                <a:gd name="connsiteY19" fmla="*/ 515763 h 606722"/>
                <a:gd name="connsiteX20" fmla="*/ 344289 w 607639"/>
                <a:gd name="connsiteY20" fmla="*/ 311404 h 606722"/>
                <a:gd name="connsiteX21" fmla="*/ 362530 w 607639"/>
                <a:gd name="connsiteY21" fmla="*/ 293270 h 606722"/>
                <a:gd name="connsiteX22" fmla="*/ 232916 w 607639"/>
                <a:gd name="connsiteY22" fmla="*/ 212326 h 606722"/>
                <a:gd name="connsiteX23" fmla="*/ 232916 w 607639"/>
                <a:gd name="connsiteY23" fmla="*/ 495498 h 606722"/>
                <a:gd name="connsiteX24" fmla="*/ 293733 w 607639"/>
                <a:gd name="connsiteY24" fmla="*/ 495498 h 606722"/>
                <a:gd name="connsiteX25" fmla="*/ 293733 w 607639"/>
                <a:gd name="connsiteY25" fmla="*/ 212326 h 606722"/>
                <a:gd name="connsiteX26" fmla="*/ 496167 w 607639"/>
                <a:gd name="connsiteY26" fmla="*/ 192162 h 606722"/>
                <a:gd name="connsiteX27" fmla="*/ 496167 w 607639"/>
                <a:gd name="connsiteY27" fmla="*/ 495500 h 606722"/>
                <a:gd name="connsiteX28" fmla="*/ 556953 w 607639"/>
                <a:gd name="connsiteY28" fmla="*/ 495500 h 606722"/>
                <a:gd name="connsiteX29" fmla="*/ 556953 w 607639"/>
                <a:gd name="connsiteY29" fmla="*/ 192162 h 606722"/>
                <a:gd name="connsiteX30" fmla="*/ 230868 w 607639"/>
                <a:gd name="connsiteY30" fmla="*/ 192150 h 606722"/>
                <a:gd name="connsiteX31" fmla="*/ 295692 w 607639"/>
                <a:gd name="connsiteY31" fmla="*/ 192150 h 606722"/>
                <a:gd name="connsiteX32" fmla="*/ 313946 w 607639"/>
                <a:gd name="connsiteY32" fmla="*/ 210370 h 606722"/>
                <a:gd name="connsiteX33" fmla="*/ 313946 w 607639"/>
                <a:gd name="connsiteY33" fmla="*/ 515763 h 606722"/>
                <a:gd name="connsiteX34" fmla="*/ 212614 w 607639"/>
                <a:gd name="connsiteY34" fmla="*/ 515763 h 606722"/>
                <a:gd name="connsiteX35" fmla="*/ 212614 w 607639"/>
                <a:gd name="connsiteY35" fmla="*/ 210370 h 606722"/>
                <a:gd name="connsiteX36" fmla="*/ 230868 w 607639"/>
                <a:gd name="connsiteY36" fmla="*/ 192150 h 606722"/>
                <a:gd name="connsiteX37" fmla="*/ 494120 w 607639"/>
                <a:gd name="connsiteY37" fmla="*/ 171898 h 606722"/>
                <a:gd name="connsiteX38" fmla="*/ 559000 w 607639"/>
                <a:gd name="connsiteY38" fmla="*/ 171898 h 606722"/>
                <a:gd name="connsiteX39" fmla="*/ 577155 w 607639"/>
                <a:gd name="connsiteY39" fmla="*/ 190118 h 606722"/>
                <a:gd name="connsiteX40" fmla="*/ 577155 w 607639"/>
                <a:gd name="connsiteY40" fmla="*/ 515764 h 606722"/>
                <a:gd name="connsiteX41" fmla="*/ 475964 w 607639"/>
                <a:gd name="connsiteY41" fmla="*/ 515764 h 606722"/>
                <a:gd name="connsiteX42" fmla="*/ 475964 w 607639"/>
                <a:gd name="connsiteY42" fmla="*/ 190118 h 606722"/>
                <a:gd name="connsiteX43" fmla="*/ 494120 w 607639"/>
                <a:gd name="connsiteY43" fmla="*/ 171898 h 606722"/>
                <a:gd name="connsiteX44" fmla="*/ 141809 w 607639"/>
                <a:gd name="connsiteY44" fmla="*/ 101124 h 606722"/>
                <a:gd name="connsiteX45" fmla="*/ 111462 w 607639"/>
                <a:gd name="connsiteY45" fmla="*/ 131426 h 606722"/>
                <a:gd name="connsiteX46" fmla="*/ 141809 w 607639"/>
                <a:gd name="connsiteY46" fmla="*/ 161728 h 606722"/>
                <a:gd name="connsiteX47" fmla="*/ 172156 w 607639"/>
                <a:gd name="connsiteY47" fmla="*/ 131426 h 606722"/>
                <a:gd name="connsiteX48" fmla="*/ 141809 w 607639"/>
                <a:gd name="connsiteY48" fmla="*/ 101124 h 606722"/>
                <a:gd name="connsiteX49" fmla="*/ 536679 w 607639"/>
                <a:gd name="connsiteY49" fmla="*/ 50562 h 606722"/>
                <a:gd name="connsiteX50" fmla="*/ 506332 w 607639"/>
                <a:gd name="connsiteY50" fmla="*/ 80864 h 606722"/>
                <a:gd name="connsiteX51" fmla="*/ 536679 w 607639"/>
                <a:gd name="connsiteY51" fmla="*/ 111254 h 606722"/>
                <a:gd name="connsiteX52" fmla="*/ 567115 w 607639"/>
                <a:gd name="connsiteY52" fmla="*/ 80864 h 606722"/>
                <a:gd name="connsiteX53" fmla="*/ 536679 w 607639"/>
                <a:gd name="connsiteY53" fmla="*/ 50562 h 606722"/>
                <a:gd name="connsiteX54" fmla="*/ 334216 w 607639"/>
                <a:gd name="connsiteY54" fmla="*/ 20260 h 606722"/>
                <a:gd name="connsiteX55" fmla="*/ 303957 w 607639"/>
                <a:gd name="connsiteY55" fmla="*/ 47185 h 606722"/>
                <a:gd name="connsiteX56" fmla="*/ 303957 w 607639"/>
                <a:gd name="connsiteY56" fmla="*/ 53583 h 606722"/>
                <a:gd name="connsiteX57" fmla="*/ 334216 w 607639"/>
                <a:gd name="connsiteY57" fmla="*/ 80864 h 606722"/>
                <a:gd name="connsiteX58" fmla="*/ 364563 w 607639"/>
                <a:gd name="connsiteY58" fmla="*/ 51984 h 606722"/>
                <a:gd name="connsiteX59" fmla="*/ 364563 w 607639"/>
                <a:gd name="connsiteY59" fmla="*/ 48874 h 606722"/>
                <a:gd name="connsiteX60" fmla="*/ 334216 w 607639"/>
                <a:gd name="connsiteY60" fmla="*/ 20260 h 606722"/>
                <a:gd name="connsiteX61" fmla="*/ 334216 w 607639"/>
                <a:gd name="connsiteY61" fmla="*/ 0 h 606722"/>
                <a:gd name="connsiteX62" fmla="*/ 384053 w 607639"/>
                <a:gd name="connsiteY62" fmla="*/ 41676 h 606722"/>
                <a:gd name="connsiteX63" fmla="*/ 490758 w 607639"/>
                <a:gd name="connsiteY63" fmla="*/ 59448 h 606722"/>
                <a:gd name="connsiteX64" fmla="*/ 536679 w 607639"/>
                <a:gd name="connsiteY64" fmla="*/ 30302 h 606722"/>
                <a:gd name="connsiteX65" fmla="*/ 587317 w 607639"/>
                <a:gd name="connsiteY65" fmla="*/ 80864 h 606722"/>
                <a:gd name="connsiteX66" fmla="*/ 536679 w 607639"/>
                <a:gd name="connsiteY66" fmla="*/ 131426 h 606722"/>
                <a:gd name="connsiteX67" fmla="*/ 486041 w 607639"/>
                <a:gd name="connsiteY67" fmla="*/ 80864 h 606722"/>
                <a:gd name="connsiteX68" fmla="*/ 486130 w 607639"/>
                <a:gd name="connsiteY68" fmla="*/ 79531 h 606722"/>
                <a:gd name="connsiteX69" fmla="*/ 383430 w 607639"/>
                <a:gd name="connsiteY69" fmla="*/ 62470 h 606722"/>
                <a:gd name="connsiteX70" fmla="*/ 334216 w 607639"/>
                <a:gd name="connsiteY70" fmla="*/ 101124 h 606722"/>
                <a:gd name="connsiteX71" fmla="*/ 286247 w 607639"/>
                <a:gd name="connsiteY71" fmla="*/ 67179 h 606722"/>
                <a:gd name="connsiteX72" fmla="*/ 192269 w 607639"/>
                <a:gd name="connsiteY72" fmla="*/ 126983 h 606722"/>
                <a:gd name="connsiteX73" fmla="*/ 192447 w 607639"/>
                <a:gd name="connsiteY73" fmla="*/ 131426 h 606722"/>
                <a:gd name="connsiteX74" fmla="*/ 141809 w 607639"/>
                <a:gd name="connsiteY74" fmla="*/ 181988 h 606722"/>
                <a:gd name="connsiteX75" fmla="*/ 91171 w 607639"/>
                <a:gd name="connsiteY75" fmla="*/ 131426 h 606722"/>
                <a:gd name="connsiteX76" fmla="*/ 141809 w 607639"/>
                <a:gd name="connsiteY76" fmla="*/ 80864 h 606722"/>
                <a:gd name="connsiteX77" fmla="*/ 186039 w 607639"/>
                <a:gd name="connsiteY77" fmla="*/ 106634 h 606722"/>
                <a:gd name="connsiteX78" fmla="*/ 283933 w 607639"/>
                <a:gd name="connsiteY78" fmla="*/ 44431 h 606722"/>
                <a:gd name="connsiteX79" fmla="*/ 334216 w 607639"/>
                <a:gd name="connsiteY79" fmla="*/ 0 h 606722"/>
                <a:gd name="connsiteX80" fmla="*/ 30351 w 607639"/>
                <a:gd name="connsiteY80" fmla="*/ 0 h 606722"/>
                <a:gd name="connsiteX81" fmla="*/ 40497 w 607639"/>
                <a:gd name="connsiteY81" fmla="*/ 10131 h 606722"/>
                <a:gd name="connsiteX82" fmla="*/ 40497 w 607639"/>
                <a:gd name="connsiteY82" fmla="*/ 30305 h 606722"/>
                <a:gd name="connsiteX83" fmla="*/ 50644 w 607639"/>
                <a:gd name="connsiteY83" fmla="*/ 30305 h 606722"/>
                <a:gd name="connsiteX84" fmla="*/ 60790 w 607639"/>
                <a:gd name="connsiteY84" fmla="*/ 40436 h 606722"/>
                <a:gd name="connsiteX85" fmla="*/ 50644 w 607639"/>
                <a:gd name="connsiteY85" fmla="*/ 50568 h 606722"/>
                <a:gd name="connsiteX86" fmla="*/ 40497 w 607639"/>
                <a:gd name="connsiteY86" fmla="*/ 50568 h 606722"/>
                <a:gd name="connsiteX87" fmla="*/ 40497 w 607639"/>
                <a:gd name="connsiteY87" fmla="*/ 80873 h 606722"/>
                <a:gd name="connsiteX88" fmla="*/ 50644 w 607639"/>
                <a:gd name="connsiteY88" fmla="*/ 80873 h 606722"/>
                <a:gd name="connsiteX89" fmla="*/ 60790 w 607639"/>
                <a:gd name="connsiteY89" fmla="*/ 91004 h 606722"/>
                <a:gd name="connsiteX90" fmla="*/ 50644 w 607639"/>
                <a:gd name="connsiteY90" fmla="*/ 101135 h 606722"/>
                <a:gd name="connsiteX91" fmla="*/ 40497 w 607639"/>
                <a:gd name="connsiteY91" fmla="*/ 101135 h 606722"/>
                <a:gd name="connsiteX92" fmla="*/ 40497 w 607639"/>
                <a:gd name="connsiteY92" fmla="*/ 131440 h 606722"/>
                <a:gd name="connsiteX93" fmla="*/ 50644 w 607639"/>
                <a:gd name="connsiteY93" fmla="*/ 131440 h 606722"/>
                <a:gd name="connsiteX94" fmla="*/ 60790 w 607639"/>
                <a:gd name="connsiteY94" fmla="*/ 141571 h 606722"/>
                <a:gd name="connsiteX95" fmla="*/ 50644 w 607639"/>
                <a:gd name="connsiteY95" fmla="*/ 151703 h 606722"/>
                <a:gd name="connsiteX96" fmla="*/ 40497 w 607639"/>
                <a:gd name="connsiteY96" fmla="*/ 151703 h 606722"/>
                <a:gd name="connsiteX97" fmla="*/ 40497 w 607639"/>
                <a:gd name="connsiteY97" fmla="*/ 182008 h 606722"/>
                <a:gd name="connsiteX98" fmla="*/ 50644 w 607639"/>
                <a:gd name="connsiteY98" fmla="*/ 182008 h 606722"/>
                <a:gd name="connsiteX99" fmla="*/ 60790 w 607639"/>
                <a:gd name="connsiteY99" fmla="*/ 192139 h 606722"/>
                <a:gd name="connsiteX100" fmla="*/ 50644 w 607639"/>
                <a:gd name="connsiteY100" fmla="*/ 202270 h 606722"/>
                <a:gd name="connsiteX101" fmla="*/ 40497 w 607639"/>
                <a:gd name="connsiteY101" fmla="*/ 202270 h 606722"/>
                <a:gd name="connsiteX102" fmla="*/ 40497 w 607639"/>
                <a:gd name="connsiteY102" fmla="*/ 232575 h 606722"/>
                <a:gd name="connsiteX103" fmla="*/ 50644 w 607639"/>
                <a:gd name="connsiteY103" fmla="*/ 232575 h 606722"/>
                <a:gd name="connsiteX104" fmla="*/ 60790 w 607639"/>
                <a:gd name="connsiteY104" fmla="*/ 242707 h 606722"/>
                <a:gd name="connsiteX105" fmla="*/ 50644 w 607639"/>
                <a:gd name="connsiteY105" fmla="*/ 252749 h 606722"/>
                <a:gd name="connsiteX106" fmla="*/ 40497 w 607639"/>
                <a:gd name="connsiteY106" fmla="*/ 252749 h 606722"/>
                <a:gd name="connsiteX107" fmla="*/ 40497 w 607639"/>
                <a:gd name="connsiteY107" fmla="*/ 283143 h 606722"/>
                <a:gd name="connsiteX108" fmla="*/ 50644 w 607639"/>
                <a:gd name="connsiteY108" fmla="*/ 283143 h 606722"/>
                <a:gd name="connsiteX109" fmla="*/ 60790 w 607639"/>
                <a:gd name="connsiteY109" fmla="*/ 293274 h 606722"/>
                <a:gd name="connsiteX110" fmla="*/ 50644 w 607639"/>
                <a:gd name="connsiteY110" fmla="*/ 303317 h 606722"/>
                <a:gd name="connsiteX111" fmla="*/ 40497 w 607639"/>
                <a:gd name="connsiteY111" fmla="*/ 303317 h 606722"/>
                <a:gd name="connsiteX112" fmla="*/ 40497 w 607639"/>
                <a:gd name="connsiteY112" fmla="*/ 333710 h 606722"/>
                <a:gd name="connsiteX113" fmla="*/ 50644 w 607639"/>
                <a:gd name="connsiteY113" fmla="*/ 333710 h 606722"/>
                <a:gd name="connsiteX114" fmla="*/ 60790 w 607639"/>
                <a:gd name="connsiteY114" fmla="*/ 343753 h 606722"/>
                <a:gd name="connsiteX115" fmla="*/ 50644 w 607639"/>
                <a:gd name="connsiteY115" fmla="*/ 353884 h 606722"/>
                <a:gd name="connsiteX116" fmla="*/ 40497 w 607639"/>
                <a:gd name="connsiteY116" fmla="*/ 353884 h 606722"/>
                <a:gd name="connsiteX117" fmla="*/ 40497 w 607639"/>
                <a:gd name="connsiteY117" fmla="*/ 384278 h 606722"/>
                <a:gd name="connsiteX118" fmla="*/ 50644 w 607639"/>
                <a:gd name="connsiteY118" fmla="*/ 384278 h 606722"/>
                <a:gd name="connsiteX119" fmla="*/ 60790 w 607639"/>
                <a:gd name="connsiteY119" fmla="*/ 394320 h 606722"/>
                <a:gd name="connsiteX120" fmla="*/ 50644 w 607639"/>
                <a:gd name="connsiteY120" fmla="*/ 404452 h 606722"/>
                <a:gd name="connsiteX121" fmla="*/ 40497 w 607639"/>
                <a:gd name="connsiteY121" fmla="*/ 404452 h 606722"/>
                <a:gd name="connsiteX122" fmla="*/ 40497 w 607639"/>
                <a:gd name="connsiteY122" fmla="*/ 434757 h 606722"/>
                <a:gd name="connsiteX123" fmla="*/ 50644 w 607639"/>
                <a:gd name="connsiteY123" fmla="*/ 434757 h 606722"/>
                <a:gd name="connsiteX124" fmla="*/ 60790 w 607639"/>
                <a:gd name="connsiteY124" fmla="*/ 444888 h 606722"/>
                <a:gd name="connsiteX125" fmla="*/ 50644 w 607639"/>
                <a:gd name="connsiteY125" fmla="*/ 455019 h 606722"/>
                <a:gd name="connsiteX126" fmla="*/ 40497 w 607639"/>
                <a:gd name="connsiteY126" fmla="*/ 455019 h 606722"/>
                <a:gd name="connsiteX127" fmla="*/ 40497 w 607639"/>
                <a:gd name="connsiteY127" fmla="*/ 485324 h 606722"/>
                <a:gd name="connsiteX128" fmla="*/ 50644 w 607639"/>
                <a:gd name="connsiteY128" fmla="*/ 485324 h 606722"/>
                <a:gd name="connsiteX129" fmla="*/ 60790 w 607639"/>
                <a:gd name="connsiteY129" fmla="*/ 495456 h 606722"/>
                <a:gd name="connsiteX130" fmla="*/ 50644 w 607639"/>
                <a:gd name="connsiteY130" fmla="*/ 505587 h 606722"/>
                <a:gd name="connsiteX131" fmla="*/ 40497 w 607639"/>
                <a:gd name="connsiteY131" fmla="*/ 505587 h 606722"/>
                <a:gd name="connsiteX132" fmla="*/ 40497 w 607639"/>
                <a:gd name="connsiteY132" fmla="*/ 566286 h 606722"/>
                <a:gd name="connsiteX133" fmla="*/ 60790 w 607639"/>
                <a:gd name="connsiteY133" fmla="*/ 566286 h 606722"/>
                <a:gd name="connsiteX134" fmla="*/ 60790 w 607639"/>
                <a:gd name="connsiteY134" fmla="*/ 556154 h 606722"/>
                <a:gd name="connsiteX135" fmla="*/ 70937 w 607639"/>
                <a:gd name="connsiteY135" fmla="*/ 546023 h 606722"/>
                <a:gd name="connsiteX136" fmla="*/ 80995 w 607639"/>
                <a:gd name="connsiteY136" fmla="*/ 556154 h 606722"/>
                <a:gd name="connsiteX137" fmla="*/ 80995 w 607639"/>
                <a:gd name="connsiteY137" fmla="*/ 566286 h 606722"/>
                <a:gd name="connsiteX138" fmla="*/ 111434 w 607639"/>
                <a:gd name="connsiteY138" fmla="*/ 566286 h 606722"/>
                <a:gd name="connsiteX139" fmla="*/ 111434 w 607639"/>
                <a:gd name="connsiteY139" fmla="*/ 556154 h 606722"/>
                <a:gd name="connsiteX140" fmla="*/ 121492 w 607639"/>
                <a:gd name="connsiteY140" fmla="*/ 546023 h 606722"/>
                <a:gd name="connsiteX141" fmla="*/ 131639 w 607639"/>
                <a:gd name="connsiteY141" fmla="*/ 556154 h 606722"/>
                <a:gd name="connsiteX142" fmla="*/ 131639 w 607639"/>
                <a:gd name="connsiteY142" fmla="*/ 566286 h 606722"/>
                <a:gd name="connsiteX143" fmla="*/ 162078 w 607639"/>
                <a:gd name="connsiteY143" fmla="*/ 566286 h 606722"/>
                <a:gd name="connsiteX144" fmla="*/ 162078 w 607639"/>
                <a:gd name="connsiteY144" fmla="*/ 556154 h 606722"/>
                <a:gd name="connsiteX145" fmla="*/ 172136 w 607639"/>
                <a:gd name="connsiteY145" fmla="*/ 546023 h 606722"/>
                <a:gd name="connsiteX146" fmla="*/ 182283 w 607639"/>
                <a:gd name="connsiteY146" fmla="*/ 556154 h 606722"/>
                <a:gd name="connsiteX147" fmla="*/ 182283 w 607639"/>
                <a:gd name="connsiteY147" fmla="*/ 566286 h 606722"/>
                <a:gd name="connsiteX148" fmla="*/ 212633 w 607639"/>
                <a:gd name="connsiteY148" fmla="*/ 566286 h 606722"/>
                <a:gd name="connsiteX149" fmla="*/ 212633 w 607639"/>
                <a:gd name="connsiteY149" fmla="*/ 556154 h 606722"/>
                <a:gd name="connsiteX150" fmla="*/ 222780 w 607639"/>
                <a:gd name="connsiteY150" fmla="*/ 546023 h 606722"/>
                <a:gd name="connsiteX151" fmla="*/ 232927 w 607639"/>
                <a:gd name="connsiteY151" fmla="*/ 556154 h 606722"/>
                <a:gd name="connsiteX152" fmla="*/ 232927 w 607639"/>
                <a:gd name="connsiteY152" fmla="*/ 566286 h 606722"/>
                <a:gd name="connsiteX153" fmla="*/ 263277 w 607639"/>
                <a:gd name="connsiteY153" fmla="*/ 566286 h 606722"/>
                <a:gd name="connsiteX154" fmla="*/ 263277 w 607639"/>
                <a:gd name="connsiteY154" fmla="*/ 556154 h 606722"/>
                <a:gd name="connsiteX155" fmla="*/ 273424 w 607639"/>
                <a:gd name="connsiteY155" fmla="*/ 546023 h 606722"/>
                <a:gd name="connsiteX156" fmla="*/ 283571 w 607639"/>
                <a:gd name="connsiteY156" fmla="*/ 556154 h 606722"/>
                <a:gd name="connsiteX157" fmla="*/ 283571 w 607639"/>
                <a:gd name="connsiteY157" fmla="*/ 566286 h 606722"/>
                <a:gd name="connsiteX158" fmla="*/ 313921 w 607639"/>
                <a:gd name="connsiteY158" fmla="*/ 566286 h 606722"/>
                <a:gd name="connsiteX159" fmla="*/ 313921 w 607639"/>
                <a:gd name="connsiteY159" fmla="*/ 556154 h 606722"/>
                <a:gd name="connsiteX160" fmla="*/ 324068 w 607639"/>
                <a:gd name="connsiteY160" fmla="*/ 546023 h 606722"/>
                <a:gd name="connsiteX161" fmla="*/ 334215 w 607639"/>
                <a:gd name="connsiteY161" fmla="*/ 556154 h 606722"/>
                <a:gd name="connsiteX162" fmla="*/ 334215 w 607639"/>
                <a:gd name="connsiteY162" fmla="*/ 566286 h 606722"/>
                <a:gd name="connsiteX163" fmla="*/ 364565 w 607639"/>
                <a:gd name="connsiteY163" fmla="*/ 566286 h 606722"/>
                <a:gd name="connsiteX164" fmla="*/ 364565 w 607639"/>
                <a:gd name="connsiteY164" fmla="*/ 556154 h 606722"/>
                <a:gd name="connsiteX165" fmla="*/ 374712 w 607639"/>
                <a:gd name="connsiteY165" fmla="*/ 546023 h 606722"/>
                <a:gd name="connsiteX166" fmla="*/ 384859 w 607639"/>
                <a:gd name="connsiteY166" fmla="*/ 556154 h 606722"/>
                <a:gd name="connsiteX167" fmla="*/ 384859 w 607639"/>
                <a:gd name="connsiteY167" fmla="*/ 566286 h 606722"/>
                <a:gd name="connsiteX168" fmla="*/ 415209 w 607639"/>
                <a:gd name="connsiteY168" fmla="*/ 566286 h 606722"/>
                <a:gd name="connsiteX169" fmla="*/ 415209 w 607639"/>
                <a:gd name="connsiteY169" fmla="*/ 556154 h 606722"/>
                <a:gd name="connsiteX170" fmla="*/ 425356 w 607639"/>
                <a:gd name="connsiteY170" fmla="*/ 546023 h 606722"/>
                <a:gd name="connsiteX171" fmla="*/ 435414 w 607639"/>
                <a:gd name="connsiteY171" fmla="*/ 556154 h 606722"/>
                <a:gd name="connsiteX172" fmla="*/ 435414 w 607639"/>
                <a:gd name="connsiteY172" fmla="*/ 566286 h 606722"/>
                <a:gd name="connsiteX173" fmla="*/ 465853 w 607639"/>
                <a:gd name="connsiteY173" fmla="*/ 566286 h 606722"/>
                <a:gd name="connsiteX174" fmla="*/ 465853 w 607639"/>
                <a:gd name="connsiteY174" fmla="*/ 556154 h 606722"/>
                <a:gd name="connsiteX175" fmla="*/ 476000 w 607639"/>
                <a:gd name="connsiteY175" fmla="*/ 546023 h 606722"/>
                <a:gd name="connsiteX176" fmla="*/ 486058 w 607639"/>
                <a:gd name="connsiteY176" fmla="*/ 556154 h 606722"/>
                <a:gd name="connsiteX177" fmla="*/ 486058 w 607639"/>
                <a:gd name="connsiteY177" fmla="*/ 566286 h 606722"/>
                <a:gd name="connsiteX178" fmla="*/ 516498 w 607639"/>
                <a:gd name="connsiteY178" fmla="*/ 566286 h 606722"/>
                <a:gd name="connsiteX179" fmla="*/ 516498 w 607639"/>
                <a:gd name="connsiteY179" fmla="*/ 556154 h 606722"/>
                <a:gd name="connsiteX180" fmla="*/ 526555 w 607639"/>
                <a:gd name="connsiteY180" fmla="*/ 546023 h 606722"/>
                <a:gd name="connsiteX181" fmla="*/ 536702 w 607639"/>
                <a:gd name="connsiteY181" fmla="*/ 556154 h 606722"/>
                <a:gd name="connsiteX182" fmla="*/ 536702 w 607639"/>
                <a:gd name="connsiteY182" fmla="*/ 566286 h 606722"/>
                <a:gd name="connsiteX183" fmla="*/ 567142 w 607639"/>
                <a:gd name="connsiteY183" fmla="*/ 566286 h 606722"/>
                <a:gd name="connsiteX184" fmla="*/ 567142 w 607639"/>
                <a:gd name="connsiteY184" fmla="*/ 556154 h 606722"/>
                <a:gd name="connsiteX185" fmla="*/ 577199 w 607639"/>
                <a:gd name="connsiteY185" fmla="*/ 546023 h 606722"/>
                <a:gd name="connsiteX186" fmla="*/ 587346 w 607639"/>
                <a:gd name="connsiteY186" fmla="*/ 556154 h 606722"/>
                <a:gd name="connsiteX187" fmla="*/ 587346 w 607639"/>
                <a:gd name="connsiteY187" fmla="*/ 566286 h 606722"/>
                <a:gd name="connsiteX188" fmla="*/ 597493 w 607639"/>
                <a:gd name="connsiteY188" fmla="*/ 566286 h 606722"/>
                <a:gd name="connsiteX189" fmla="*/ 607639 w 607639"/>
                <a:gd name="connsiteY189" fmla="*/ 576328 h 606722"/>
                <a:gd name="connsiteX190" fmla="*/ 597493 w 607639"/>
                <a:gd name="connsiteY190" fmla="*/ 586459 h 606722"/>
                <a:gd name="connsiteX191" fmla="*/ 587346 w 607639"/>
                <a:gd name="connsiteY191" fmla="*/ 586459 h 606722"/>
                <a:gd name="connsiteX192" fmla="*/ 587346 w 607639"/>
                <a:gd name="connsiteY192" fmla="*/ 596591 h 606722"/>
                <a:gd name="connsiteX193" fmla="*/ 577199 w 607639"/>
                <a:gd name="connsiteY193" fmla="*/ 606722 h 606722"/>
                <a:gd name="connsiteX194" fmla="*/ 567053 w 607639"/>
                <a:gd name="connsiteY194" fmla="*/ 596591 h 606722"/>
                <a:gd name="connsiteX195" fmla="*/ 567053 w 607639"/>
                <a:gd name="connsiteY195" fmla="*/ 586459 h 606722"/>
                <a:gd name="connsiteX196" fmla="*/ 536702 w 607639"/>
                <a:gd name="connsiteY196" fmla="*/ 586459 h 606722"/>
                <a:gd name="connsiteX197" fmla="*/ 536702 w 607639"/>
                <a:gd name="connsiteY197" fmla="*/ 596591 h 606722"/>
                <a:gd name="connsiteX198" fmla="*/ 526555 w 607639"/>
                <a:gd name="connsiteY198" fmla="*/ 606722 h 606722"/>
                <a:gd name="connsiteX199" fmla="*/ 516498 w 607639"/>
                <a:gd name="connsiteY199" fmla="*/ 596591 h 606722"/>
                <a:gd name="connsiteX200" fmla="*/ 516498 w 607639"/>
                <a:gd name="connsiteY200" fmla="*/ 586459 h 606722"/>
                <a:gd name="connsiteX201" fmla="*/ 486058 w 607639"/>
                <a:gd name="connsiteY201" fmla="*/ 586459 h 606722"/>
                <a:gd name="connsiteX202" fmla="*/ 486058 w 607639"/>
                <a:gd name="connsiteY202" fmla="*/ 596591 h 606722"/>
                <a:gd name="connsiteX203" fmla="*/ 475911 w 607639"/>
                <a:gd name="connsiteY203" fmla="*/ 606722 h 606722"/>
                <a:gd name="connsiteX204" fmla="*/ 465853 w 607639"/>
                <a:gd name="connsiteY204" fmla="*/ 596591 h 606722"/>
                <a:gd name="connsiteX205" fmla="*/ 465853 w 607639"/>
                <a:gd name="connsiteY205" fmla="*/ 586459 h 606722"/>
                <a:gd name="connsiteX206" fmla="*/ 435414 w 607639"/>
                <a:gd name="connsiteY206" fmla="*/ 586459 h 606722"/>
                <a:gd name="connsiteX207" fmla="*/ 435414 w 607639"/>
                <a:gd name="connsiteY207" fmla="*/ 596591 h 606722"/>
                <a:gd name="connsiteX208" fmla="*/ 425356 w 607639"/>
                <a:gd name="connsiteY208" fmla="*/ 606722 h 606722"/>
                <a:gd name="connsiteX209" fmla="*/ 415209 w 607639"/>
                <a:gd name="connsiteY209" fmla="*/ 596591 h 606722"/>
                <a:gd name="connsiteX210" fmla="*/ 415209 w 607639"/>
                <a:gd name="connsiteY210" fmla="*/ 586459 h 606722"/>
                <a:gd name="connsiteX211" fmla="*/ 384770 w 607639"/>
                <a:gd name="connsiteY211" fmla="*/ 586459 h 606722"/>
                <a:gd name="connsiteX212" fmla="*/ 384770 w 607639"/>
                <a:gd name="connsiteY212" fmla="*/ 596591 h 606722"/>
                <a:gd name="connsiteX213" fmla="*/ 374712 w 607639"/>
                <a:gd name="connsiteY213" fmla="*/ 606722 h 606722"/>
                <a:gd name="connsiteX214" fmla="*/ 364565 w 607639"/>
                <a:gd name="connsiteY214" fmla="*/ 596591 h 606722"/>
                <a:gd name="connsiteX215" fmla="*/ 364565 w 607639"/>
                <a:gd name="connsiteY215" fmla="*/ 586459 h 606722"/>
                <a:gd name="connsiteX216" fmla="*/ 334215 w 607639"/>
                <a:gd name="connsiteY216" fmla="*/ 586459 h 606722"/>
                <a:gd name="connsiteX217" fmla="*/ 334215 w 607639"/>
                <a:gd name="connsiteY217" fmla="*/ 596591 h 606722"/>
                <a:gd name="connsiteX218" fmla="*/ 324068 w 607639"/>
                <a:gd name="connsiteY218" fmla="*/ 606722 h 606722"/>
                <a:gd name="connsiteX219" fmla="*/ 313921 w 607639"/>
                <a:gd name="connsiteY219" fmla="*/ 596591 h 606722"/>
                <a:gd name="connsiteX220" fmla="*/ 313921 w 607639"/>
                <a:gd name="connsiteY220" fmla="*/ 586459 h 606722"/>
                <a:gd name="connsiteX221" fmla="*/ 283571 w 607639"/>
                <a:gd name="connsiteY221" fmla="*/ 586459 h 606722"/>
                <a:gd name="connsiteX222" fmla="*/ 283571 w 607639"/>
                <a:gd name="connsiteY222" fmla="*/ 596591 h 606722"/>
                <a:gd name="connsiteX223" fmla="*/ 273424 w 607639"/>
                <a:gd name="connsiteY223" fmla="*/ 606722 h 606722"/>
                <a:gd name="connsiteX224" fmla="*/ 263277 w 607639"/>
                <a:gd name="connsiteY224" fmla="*/ 596591 h 606722"/>
                <a:gd name="connsiteX225" fmla="*/ 263277 w 607639"/>
                <a:gd name="connsiteY225" fmla="*/ 586459 h 606722"/>
                <a:gd name="connsiteX226" fmla="*/ 232927 w 607639"/>
                <a:gd name="connsiteY226" fmla="*/ 586459 h 606722"/>
                <a:gd name="connsiteX227" fmla="*/ 232927 w 607639"/>
                <a:gd name="connsiteY227" fmla="*/ 596591 h 606722"/>
                <a:gd name="connsiteX228" fmla="*/ 222780 w 607639"/>
                <a:gd name="connsiteY228" fmla="*/ 606722 h 606722"/>
                <a:gd name="connsiteX229" fmla="*/ 212633 w 607639"/>
                <a:gd name="connsiteY229" fmla="*/ 596591 h 606722"/>
                <a:gd name="connsiteX230" fmla="*/ 212633 w 607639"/>
                <a:gd name="connsiteY230" fmla="*/ 586459 h 606722"/>
                <a:gd name="connsiteX231" fmla="*/ 182283 w 607639"/>
                <a:gd name="connsiteY231" fmla="*/ 586459 h 606722"/>
                <a:gd name="connsiteX232" fmla="*/ 182283 w 607639"/>
                <a:gd name="connsiteY232" fmla="*/ 596591 h 606722"/>
                <a:gd name="connsiteX233" fmla="*/ 172136 w 607639"/>
                <a:gd name="connsiteY233" fmla="*/ 606722 h 606722"/>
                <a:gd name="connsiteX234" fmla="*/ 161989 w 607639"/>
                <a:gd name="connsiteY234" fmla="*/ 596591 h 606722"/>
                <a:gd name="connsiteX235" fmla="*/ 161989 w 607639"/>
                <a:gd name="connsiteY235" fmla="*/ 586459 h 606722"/>
                <a:gd name="connsiteX236" fmla="*/ 131639 w 607639"/>
                <a:gd name="connsiteY236" fmla="*/ 586459 h 606722"/>
                <a:gd name="connsiteX237" fmla="*/ 131639 w 607639"/>
                <a:gd name="connsiteY237" fmla="*/ 596591 h 606722"/>
                <a:gd name="connsiteX238" fmla="*/ 121492 w 607639"/>
                <a:gd name="connsiteY238" fmla="*/ 606722 h 606722"/>
                <a:gd name="connsiteX239" fmla="*/ 111434 w 607639"/>
                <a:gd name="connsiteY239" fmla="*/ 596591 h 606722"/>
                <a:gd name="connsiteX240" fmla="*/ 111434 w 607639"/>
                <a:gd name="connsiteY240" fmla="*/ 586459 h 606722"/>
                <a:gd name="connsiteX241" fmla="*/ 80995 w 607639"/>
                <a:gd name="connsiteY241" fmla="*/ 586459 h 606722"/>
                <a:gd name="connsiteX242" fmla="*/ 80995 w 607639"/>
                <a:gd name="connsiteY242" fmla="*/ 596591 h 606722"/>
                <a:gd name="connsiteX243" fmla="*/ 70848 w 607639"/>
                <a:gd name="connsiteY243" fmla="*/ 606722 h 606722"/>
                <a:gd name="connsiteX244" fmla="*/ 60790 w 607639"/>
                <a:gd name="connsiteY244" fmla="*/ 596591 h 606722"/>
                <a:gd name="connsiteX245" fmla="*/ 60790 w 607639"/>
                <a:gd name="connsiteY245" fmla="*/ 586459 h 606722"/>
                <a:gd name="connsiteX246" fmla="*/ 30351 w 607639"/>
                <a:gd name="connsiteY246" fmla="*/ 586459 h 606722"/>
                <a:gd name="connsiteX247" fmla="*/ 20293 w 607639"/>
                <a:gd name="connsiteY247" fmla="*/ 576328 h 606722"/>
                <a:gd name="connsiteX248" fmla="*/ 20293 w 607639"/>
                <a:gd name="connsiteY248" fmla="*/ 556154 h 606722"/>
                <a:gd name="connsiteX249" fmla="*/ 10146 w 607639"/>
                <a:gd name="connsiteY249" fmla="*/ 556154 h 606722"/>
                <a:gd name="connsiteX250" fmla="*/ 0 w 607639"/>
                <a:gd name="connsiteY250" fmla="*/ 546023 h 606722"/>
                <a:gd name="connsiteX251" fmla="*/ 10146 w 607639"/>
                <a:gd name="connsiteY251" fmla="*/ 535892 h 606722"/>
                <a:gd name="connsiteX252" fmla="*/ 20293 w 607639"/>
                <a:gd name="connsiteY252" fmla="*/ 535892 h 606722"/>
                <a:gd name="connsiteX253" fmla="*/ 20293 w 607639"/>
                <a:gd name="connsiteY253" fmla="*/ 505587 h 606722"/>
                <a:gd name="connsiteX254" fmla="*/ 10146 w 607639"/>
                <a:gd name="connsiteY254" fmla="*/ 505587 h 606722"/>
                <a:gd name="connsiteX255" fmla="*/ 0 w 607639"/>
                <a:gd name="connsiteY255" fmla="*/ 495456 h 606722"/>
                <a:gd name="connsiteX256" fmla="*/ 10146 w 607639"/>
                <a:gd name="connsiteY256" fmla="*/ 485324 h 606722"/>
                <a:gd name="connsiteX257" fmla="*/ 20293 w 607639"/>
                <a:gd name="connsiteY257" fmla="*/ 485324 h 606722"/>
                <a:gd name="connsiteX258" fmla="*/ 20293 w 607639"/>
                <a:gd name="connsiteY258" fmla="*/ 455019 h 606722"/>
                <a:gd name="connsiteX259" fmla="*/ 10146 w 607639"/>
                <a:gd name="connsiteY259" fmla="*/ 455019 h 606722"/>
                <a:gd name="connsiteX260" fmla="*/ 0 w 607639"/>
                <a:gd name="connsiteY260" fmla="*/ 444888 h 606722"/>
                <a:gd name="connsiteX261" fmla="*/ 10146 w 607639"/>
                <a:gd name="connsiteY261" fmla="*/ 434757 h 606722"/>
                <a:gd name="connsiteX262" fmla="*/ 20293 w 607639"/>
                <a:gd name="connsiteY262" fmla="*/ 434757 h 606722"/>
                <a:gd name="connsiteX263" fmla="*/ 20293 w 607639"/>
                <a:gd name="connsiteY263" fmla="*/ 404452 h 606722"/>
                <a:gd name="connsiteX264" fmla="*/ 10146 w 607639"/>
                <a:gd name="connsiteY264" fmla="*/ 404452 h 606722"/>
                <a:gd name="connsiteX265" fmla="*/ 0 w 607639"/>
                <a:gd name="connsiteY265" fmla="*/ 394320 h 606722"/>
                <a:gd name="connsiteX266" fmla="*/ 10146 w 607639"/>
                <a:gd name="connsiteY266" fmla="*/ 384278 h 606722"/>
                <a:gd name="connsiteX267" fmla="*/ 20293 w 607639"/>
                <a:gd name="connsiteY267" fmla="*/ 384278 h 606722"/>
                <a:gd name="connsiteX268" fmla="*/ 20293 w 607639"/>
                <a:gd name="connsiteY268" fmla="*/ 353884 h 606722"/>
                <a:gd name="connsiteX269" fmla="*/ 10146 w 607639"/>
                <a:gd name="connsiteY269" fmla="*/ 353884 h 606722"/>
                <a:gd name="connsiteX270" fmla="*/ 0 w 607639"/>
                <a:gd name="connsiteY270" fmla="*/ 343753 h 606722"/>
                <a:gd name="connsiteX271" fmla="*/ 10146 w 607639"/>
                <a:gd name="connsiteY271" fmla="*/ 333710 h 606722"/>
                <a:gd name="connsiteX272" fmla="*/ 20293 w 607639"/>
                <a:gd name="connsiteY272" fmla="*/ 333710 h 606722"/>
                <a:gd name="connsiteX273" fmla="*/ 20293 w 607639"/>
                <a:gd name="connsiteY273" fmla="*/ 303317 h 606722"/>
                <a:gd name="connsiteX274" fmla="*/ 10146 w 607639"/>
                <a:gd name="connsiteY274" fmla="*/ 303317 h 606722"/>
                <a:gd name="connsiteX275" fmla="*/ 0 w 607639"/>
                <a:gd name="connsiteY275" fmla="*/ 293274 h 606722"/>
                <a:gd name="connsiteX276" fmla="*/ 10146 w 607639"/>
                <a:gd name="connsiteY276" fmla="*/ 283143 h 606722"/>
                <a:gd name="connsiteX277" fmla="*/ 20293 w 607639"/>
                <a:gd name="connsiteY277" fmla="*/ 283143 h 606722"/>
                <a:gd name="connsiteX278" fmla="*/ 20293 w 607639"/>
                <a:gd name="connsiteY278" fmla="*/ 252749 h 606722"/>
                <a:gd name="connsiteX279" fmla="*/ 10146 w 607639"/>
                <a:gd name="connsiteY279" fmla="*/ 252749 h 606722"/>
                <a:gd name="connsiteX280" fmla="*/ 0 w 607639"/>
                <a:gd name="connsiteY280" fmla="*/ 242707 h 606722"/>
                <a:gd name="connsiteX281" fmla="*/ 10146 w 607639"/>
                <a:gd name="connsiteY281" fmla="*/ 232575 h 606722"/>
                <a:gd name="connsiteX282" fmla="*/ 20293 w 607639"/>
                <a:gd name="connsiteY282" fmla="*/ 232575 h 606722"/>
                <a:gd name="connsiteX283" fmla="*/ 20293 w 607639"/>
                <a:gd name="connsiteY283" fmla="*/ 202270 h 606722"/>
                <a:gd name="connsiteX284" fmla="*/ 10146 w 607639"/>
                <a:gd name="connsiteY284" fmla="*/ 202270 h 606722"/>
                <a:gd name="connsiteX285" fmla="*/ 0 w 607639"/>
                <a:gd name="connsiteY285" fmla="*/ 192139 h 606722"/>
                <a:gd name="connsiteX286" fmla="*/ 10146 w 607639"/>
                <a:gd name="connsiteY286" fmla="*/ 182008 h 606722"/>
                <a:gd name="connsiteX287" fmla="*/ 20293 w 607639"/>
                <a:gd name="connsiteY287" fmla="*/ 182008 h 606722"/>
                <a:gd name="connsiteX288" fmla="*/ 20293 w 607639"/>
                <a:gd name="connsiteY288" fmla="*/ 151703 h 606722"/>
                <a:gd name="connsiteX289" fmla="*/ 10146 w 607639"/>
                <a:gd name="connsiteY289" fmla="*/ 151703 h 606722"/>
                <a:gd name="connsiteX290" fmla="*/ 0 w 607639"/>
                <a:gd name="connsiteY290" fmla="*/ 141571 h 606722"/>
                <a:gd name="connsiteX291" fmla="*/ 10146 w 607639"/>
                <a:gd name="connsiteY291" fmla="*/ 131440 h 606722"/>
                <a:gd name="connsiteX292" fmla="*/ 20293 w 607639"/>
                <a:gd name="connsiteY292" fmla="*/ 131440 h 606722"/>
                <a:gd name="connsiteX293" fmla="*/ 20293 w 607639"/>
                <a:gd name="connsiteY293" fmla="*/ 101135 h 606722"/>
                <a:gd name="connsiteX294" fmla="*/ 10146 w 607639"/>
                <a:gd name="connsiteY294" fmla="*/ 101135 h 606722"/>
                <a:gd name="connsiteX295" fmla="*/ 0 w 607639"/>
                <a:gd name="connsiteY295" fmla="*/ 91004 h 606722"/>
                <a:gd name="connsiteX296" fmla="*/ 10146 w 607639"/>
                <a:gd name="connsiteY296" fmla="*/ 80873 h 606722"/>
                <a:gd name="connsiteX297" fmla="*/ 20293 w 607639"/>
                <a:gd name="connsiteY297" fmla="*/ 80873 h 606722"/>
                <a:gd name="connsiteX298" fmla="*/ 20293 w 607639"/>
                <a:gd name="connsiteY298" fmla="*/ 50568 h 606722"/>
                <a:gd name="connsiteX299" fmla="*/ 10146 w 607639"/>
                <a:gd name="connsiteY299" fmla="*/ 50568 h 606722"/>
                <a:gd name="connsiteX300" fmla="*/ 0 w 607639"/>
                <a:gd name="connsiteY300" fmla="*/ 40436 h 606722"/>
                <a:gd name="connsiteX301" fmla="*/ 10146 w 607639"/>
                <a:gd name="connsiteY301" fmla="*/ 30305 h 606722"/>
                <a:gd name="connsiteX302" fmla="*/ 20293 w 607639"/>
                <a:gd name="connsiteY302" fmla="*/ 30305 h 606722"/>
                <a:gd name="connsiteX303" fmla="*/ 20293 w 607639"/>
                <a:gd name="connsiteY303" fmla="*/ 10131 h 606722"/>
                <a:gd name="connsiteX304" fmla="*/ 30351 w 607639"/>
                <a:gd name="connsiteY30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</a:cxnLst>
              <a:rect l="l" t="t" r="r" b="b"/>
              <a:pathLst>
                <a:path w="607639" h="606722">
                  <a:moveTo>
                    <a:pt x="101297" y="394319"/>
                  </a:moveTo>
                  <a:lnTo>
                    <a:pt x="101297" y="495493"/>
                  </a:lnTo>
                  <a:lnTo>
                    <a:pt x="161982" y="495493"/>
                  </a:lnTo>
                  <a:lnTo>
                    <a:pt x="161982" y="394319"/>
                  </a:lnTo>
                  <a:close/>
                  <a:moveTo>
                    <a:pt x="99250" y="374138"/>
                  </a:moveTo>
                  <a:lnTo>
                    <a:pt x="164029" y="374138"/>
                  </a:lnTo>
                  <a:cubicBezTo>
                    <a:pt x="174172" y="374138"/>
                    <a:pt x="182270" y="382228"/>
                    <a:pt x="182270" y="392363"/>
                  </a:cubicBezTo>
                  <a:lnTo>
                    <a:pt x="182270" y="515763"/>
                  </a:lnTo>
                  <a:lnTo>
                    <a:pt x="81009" y="515763"/>
                  </a:lnTo>
                  <a:lnTo>
                    <a:pt x="81009" y="392363"/>
                  </a:lnTo>
                  <a:cubicBezTo>
                    <a:pt x="81009" y="382228"/>
                    <a:pt x="89106" y="374138"/>
                    <a:pt x="99250" y="374138"/>
                  </a:cubicBezTo>
                  <a:close/>
                  <a:moveTo>
                    <a:pt x="364577" y="313448"/>
                  </a:moveTo>
                  <a:lnTo>
                    <a:pt x="364577" y="495496"/>
                  </a:lnTo>
                  <a:lnTo>
                    <a:pt x="425351" y="495496"/>
                  </a:lnTo>
                  <a:lnTo>
                    <a:pt x="425351" y="313448"/>
                  </a:lnTo>
                  <a:close/>
                  <a:moveTo>
                    <a:pt x="362530" y="293270"/>
                  </a:moveTo>
                  <a:lnTo>
                    <a:pt x="427309" y="293270"/>
                  </a:lnTo>
                  <a:cubicBezTo>
                    <a:pt x="437452" y="293270"/>
                    <a:pt x="445550" y="301359"/>
                    <a:pt x="445550" y="311404"/>
                  </a:cubicBezTo>
                  <a:lnTo>
                    <a:pt x="445550" y="515763"/>
                  </a:lnTo>
                  <a:lnTo>
                    <a:pt x="344289" y="515763"/>
                  </a:lnTo>
                  <a:lnTo>
                    <a:pt x="344289" y="311404"/>
                  </a:lnTo>
                  <a:cubicBezTo>
                    <a:pt x="344289" y="301359"/>
                    <a:pt x="352386" y="293270"/>
                    <a:pt x="362530" y="293270"/>
                  </a:cubicBezTo>
                  <a:close/>
                  <a:moveTo>
                    <a:pt x="232916" y="212326"/>
                  </a:moveTo>
                  <a:lnTo>
                    <a:pt x="232916" y="495498"/>
                  </a:lnTo>
                  <a:lnTo>
                    <a:pt x="293733" y="495498"/>
                  </a:lnTo>
                  <a:lnTo>
                    <a:pt x="293733" y="212326"/>
                  </a:lnTo>
                  <a:close/>
                  <a:moveTo>
                    <a:pt x="496167" y="192162"/>
                  </a:moveTo>
                  <a:lnTo>
                    <a:pt x="496167" y="495500"/>
                  </a:lnTo>
                  <a:lnTo>
                    <a:pt x="556953" y="495500"/>
                  </a:lnTo>
                  <a:lnTo>
                    <a:pt x="556953" y="192162"/>
                  </a:lnTo>
                  <a:close/>
                  <a:moveTo>
                    <a:pt x="230868" y="192150"/>
                  </a:moveTo>
                  <a:lnTo>
                    <a:pt x="295692" y="192150"/>
                  </a:lnTo>
                  <a:cubicBezTo>
                    <a:pt x="305843" y="192150"/>
                    <a:pt x="313946" y="200238"/>
                    <a:pt x="313946" y="210370"/>
                  </a:cubicBezTo>
                  <a:lnTo>
                    <a:pt x="313946" y="515763"/>
                  </a:lnTo>
                  <a:lnTo>
                    <a:pt x="212614" y="515763"/>
                  </a:lnTo>
                  <a:lnTo>
                    <a:pt x="212614" y="210370"/>
                  </a:lnTo>
                  <a:cubicBezTo>
                    <a:pt x="212614" y="200238"/>
                    <a:pt x="220717" y="192150"/>
                    <a:pt x="230868" y="192150"/>
                  </a:cubicBezTo>
                  <a:close/>
                  <a:moveTo>
                    <a:pt x="494120" y="171898"/>
                  </a:moveTo>
                  <a:lnTo>
                    <a:pt x="559000" y="171898"/>
                  </a:lnTo>
                  <a:cubicBezTo>
                    <a:pt x="569056" y="171898"/>
                    <a:pt x="577155" y="179986"/>
                    <a:pt x="577155" y="190118"/>
                  </a:cubicBezTo>
                  <a:lnTo>
                    <a:pt x="577155" y="515764"/>
                  </a:lnTo>
                  <a:lnTo>
                    <a:pt x="475964" y="515764"/>
                  </a:lnTo>
                  <a:lnTo>
                    <a:pt x="475964" y="190118"/>
                  </a:lnTo>
                  <a:cubicBezTo>
                    <a:pt x="475964" y="179986"/>
                    <a:pt x="484063" y="171898"/>
                    <a:pt x="494120" y="171898"/>
                  </a:cubicBezTo>
                  <a:close/>
                  <a:moveTo>
                    <a:pt x="141809" y="101124"/>
                  </a:moveTo>
                  <a:cubicBezTo>
                    <a:pt x="124544" y="101124"/>
                    <a:pt x="111462" y="114276"/>
                    <a:pt x="111462" y="131426"/>
                  </a:cubicBezTo>
                  <a:cubicBezTo>
                    <a:pt x="111462" y="148665"/>
                    <a:pt x="124544" y="161728"/>
                    <a:pt x="141809" y="161728"/>
                  </a:cubicBezTo>
                  <a:cubicBezTo>
                    <a:pt x="158985" y="161728"/>
                    <a:pt x="172156" y="148665"/>
                    <a:pt x="172156" y="131426"/>
                  </a:cubicBezTo>
                  <a:cubicBezTo>
                    <a:pt x="172156" y="114276"/>
                    <a:pt x="158985" y="101124"/>
                    <a:pt x="141809" y="101124"/>
                  </a:cubicBezTo>
                  <a:close/>
                  <a:moveTo>
                    <a:pt x="536679" y="50562"/>
                  </a:moveTo>
                  <a:cubicBezTo>
                    <a:pt x="519503" y="50562"/>
                    <a:pt x="506332" y="63714"/>
                    <a:pt x="506332" y="80864"/>
                  </a:cubicBezTo>
                  <a:cubicBezTo>
                    <a:pt x="506332" y="98103"/>
                    <a:pt x="519503" y="111254"/>
                    <a:pt x="536679" y="111254"/>
                  </a:cubicBezTo>
                  <a:cubicBezTo>
                    <a:pt x="553944" y="111254"/>
                    <a:pt x="567115" y="98103"/>
                    <a:pt x="567115" y="80864"/>
                  </a:cubicBezTo>
                  <a:cubicBezTo>
                    <a:pt x="567115" y="63714"/>
                    <a:pt x="553944" y="50562"/>
                    <a:pt x="536679" y="50562"/>
                  </a:cubicBezTo>
                  <a:close/>
                  <a:moveTo>
                    <a:pt x="334216" y="20260"/>
                  </a:moveTo>
                  <a:cubicBezTo>
                    <a:pt x="318107" y="20260"/>
                    <a:pt x="305559" y="31635"/>
                    <a:pt x="303957" y="47185"/>
                  </a:cubicBezTo>
                  <a:cubicBezTo>
                    <a:pt x="304669" y="49318"/>
                    <a:pt x="304669" y="51628"/>
                    <a:pt x="303957" y="53583"/>
                  </a:cubicBezTo>
                  <a:cubicBezTo>
                    <a:pt x="305381" y="69312"/>
                    <a:pt x="318018" y="80864"/>
                    <a:pt x="334216" y="80864"/>
                  </a:cubicBezTo>
                  <a:cubicBezTo>
                    <a:pt x="350947" y="80864"/>
                    <a:pt x="363851" y="68423"/>
                    <a:pt x="364563" y="51984"/>
                  </a:cubicBezTo>
                  <a:cubicBezTo>
                    <a:pt x="364385" y="51006"/>
                    <a:pt x="364385" y="49940"/>
                    <a:pt x="364563" y="48874"/>
                  </a:cubicBezTo>
                  <a:cubicBezTo>
                    <a:pt x="363673" y="32523"/>
                    <a:pt x="350858" y="20260"/>
                    <a:pt x="334216" y="20260"/>
                  </a:cubicBezTo>
                  <a:close/>
                  <a:moveTo>
                    <a:pt x="334216" y="0"/>
                  </a:moveTo>
                  <a:cubicBezTo>
                    <a:pt x="359490" y="0"/>
                    <a:pt x="379959" y="17683"/>
                    <a:pt x="384053" y="41676"/>
                  </a:cubicBezTo>
                  <a:lnTo>
                    <a:pt x="490758" y="59448"/>
                  </a:lnTo>
                  <a:cubicBezTo>
                    <a:pt x="498678" y="42120"/>
                    <a:pt x="516121" y="30302"/>
                    <a:pt x="536679" y="30302"/>
                  </a:cubicBezTo>
                  <a:cubicBezTo>
                    <a:pt x="565069" y="30302"/>
                    <a:pt x="587317" y="52606"/>
                    <a:pt x="587317" y="80864"/>
                  </a:cubicBezTo>
                  <a:cubicBezTo>
                    <a:pt x="587317" y="109211"/>
                    <a:pt x="565069" y="131426"/>
                    <a:pt x="536679" y="131426"/>
                  </a:cubicBezTo>
                  <a:cubicBezTo>
                    <a:pt x="508379" y="131426"/>
                    <a:pt x="486041" y="109211"/>
                    <a:pt x="486041" y="80864"/>
                  </a:cubicBezTo>
                  <a:cubicBezTo>
                    <a:pt x="486041" y="80420"/>
                    <a:pt x="486130" y="79975"/>
                    <a:pt x="486130" y="79531"/>
                  </a:cubicBezTo>
                  <a:lnTo>
                    <a:pt x="383430" y="62470"/>
                  </a:lnTo>
                  <a:cubicBezTo>
                    <a:pt x="378179" y="84863"/>
                    <a:pt x="358422" y="101124"/>
                    <a:pt x="334216" y="101124"/>
                  </a:cubicBezTo>
                  <a:cubicBezTo>
                    <a:pt x="311700" y="101124"/>
                    <a:pt x="293011" y="87084"/>
                    <a:pt x="286247" y="67179"/>
                  </a:cubicBezTo>
                  <a:lnTo>
                    <a:pt x="192269" y="126983"/>
                  </a:lnTo>
                  <a:cubicBezTo>
                    <a:pt x="192358" y="128405"/>
                    <a:pt x="192447" y="129915"/>
                    <a:pt x="192447" y="131426"/>
                  </a:cubicBezTo>
                  <a:cubicBezTo>
                    <a:pt x="192447" y="159773"/>
                    <a:pt x="170109" y="181988"/>
                    <a:pt x="141809" y="181988"/>
                  </a:cubicBezTo>
                  <a:cubicBezTo>
                    <a:pt x="113419" y="181988"/>
                    <a:pt x="91171" y="159773"/>
                    <a:pt x="91171" y="131426"/>
                  </a:cubicBezTo>
                  <a:cubicBezTo>
                    <a:pt x="91171" y="103168"/>
                    <a:pt x="113419" y="80864"/>
                    <a:pt x="141809" y="80864"/>
                  </a:cubicBezTo>
                  <a:cubicBezTo>
                    <a:pt x="161032" y="80864"/>
                    <a:pt x="177496" y="91172"/>
                    <a:pt x="186039" y="106634"/>
                  </a:cubicBezTo>
                  <a:lnTo>
                    <a:pt x="283933" y="44431"/>
                  </a:lnTo>
                  <a:cubicBezTo>
                    <a:pt x="286870" y="19105"/>
                    <a:pt x="307873" y="0"/>
                    <a:pt x="334216" y="0"/>
                  </a:cubicBezTo>
                  <a:close/>
                  <a:moveTo>
                    <a:pt x="30351" y="0"/>
                  </a:moveTo>
                  <a:cubicBezTo>
                    <a:pt x="36492" y="0"/>
                    <a:pt x="40497" y="4088"/>
                    <a:pt x="40497" y="10131"/>
                  </a:cubicBezTo>
                  <a:lnTo>
                    <a:pt x="40497" y="30305"/>
                  </a:lnTo>
                  <a:lnTo>
                    <a:pt x="50644" y="30305"/>
                  </a:lnTo>
                  <a:cubicBezTo>
                    <a:pt x="56696" y="30305"/>
                    <a:pt x="60790" y="34393"/>
                    <a:pt x="60790" y="40436"/>
                  </a:cubicBezTo>
                  <a:cubicBezTo>
                    <a:pt x="60790" y="46480"/>
                    <a:pt x="56696" y="50568"/>
                    <a:pt x="50644" y="50568"/>
                  </a:cubicBezTo>
                  <a:lnTo>
                    <a:pt x="40497" y="50568"/>
                  </a:lnTo>
                  <a:lnTo>
                    <a:pt x="40497" y="80873"/>
                  </a:lnTo>
                  <a:lnTo>
                    <a:pt x="50644" y="80873"/>
                  </a:lnTo>
                  <a:cubicBezTo>
                    <a:pt x="56696" y="80873"/>
                    <a:pt x="60790" y="84961"/>
                    <a:pt x="60790" y="91004"/>
                  </a:cubicBezTo>
                  <a:cubicBezTo>
                    <a:pt x="60790" y="97047"/>
                    <a:pt x="56696" y="101135"/>
                    <a:pt x="50644" y="101135"/>
                  </a:cubicBezTo>
                  <a:lnTo>
                    <a:pt x="40497" y="101135"/>
                  </a:lnTo>
                  <a:lnTo>
                    <a:pt x="40497" y="131440"/>
                  </a:lnTo>
                  <a:lnTo>
                    <a:pt x="50644" y="131440"/>
                  </a:lnTo>
                  <a:cubicBezTo>
                    <a:pt x="56696" y="131440"/>
                    <a:pt x="60790" y="135528"/>
                    <a:pt x="60790" y="141571"/>
                  </a:cubicBezTo>
                  <a:cubicBezTo>
                    <a:pt x="60790" y="147615"/>
                    <a:pt x="56696" y="151703"/>
                    <a:pt x="50644" y="151703"/>
                  </a:cubicBezTo>
                  <a:lnTo>
                    <a:pt x="40497" y="151703"/>
                  </a:lnTo>
                  <a:lnTo>
                    <a:pt x="40497" y="182008"/>
                  </a:lnTo>
                  <a:lnTo>
                    <a:pt x="50644" y="182008"/>
                  </a:lnTo>
                  <a:cubicBezTo>
                    <a:pt x="56696" y="182008"/>
                    <a:pt x="60790" y="186096"/>
                    <a:pt x="60790" y="192139"/>
                  </a:cubicBezTo>
                  <a:cubicBezTo>
                    <a:pt x="60790" y="198182"/>
                    <a:pt x="56696" y="202270"/>
                    <a:pt x="50644" y="202270"/>
                  </a:cubicBezTo>
                  <a:lnTo>
                    <a:pt x="40497" y="202270"/>
                  </a:lnTo>
                  <a:lnTo>
                    <a:pt x="40497" y="232575"/>
                  </a:lnTo>
                  <a:lnTo>
                    <a:pt x="50644" y="232575"/>
                  </a:lnTo>
                  <a:cubicBezTo>
                    <a:pt x="56696" y="232575"/>
                    <a:pt x="60790" y="236574"/>
                    <a:pt x="60790" y="242707"/>
                  </a:cubicBezTo>
                  <a:cubicBezTo>
                    <a:pt x="60790" y="248750"/>
                    <a:pt x="56696" y="252749"/>
                    <a:pt x="50644" y="252749"/>
                  </a:cubicBezTo>
                  <a:lnTo>
                    <a:pt x="40497" y="252749"/>
                  </a:lnTo>
                  <a:lnTo>
                    <a:pt x="40497" y="283143"/>
                  </a:lnTo>
                  <a:lnTo>
                    <a:pt x="50644" y="283143"/>
                  </a:lnTo>
                  <a:cubicBezTo>
                    <a:pt x="56696" y="283143"/>
                    <a:pt x="60790" y="287142"/>
                    <a:pt x="60790" y="293274"/>
                  </a:cubicBezTo>
                  <a:cubicBezTo>
                    <a:pt x="60790" y="299317"/>
                    <a:pt x="56696" y="303317"/>
                    <a:pt x="50644" y="303317"/>
                  </a:cubicBezTo>
                  <a:lnTo>
                    <a:pt x="40497" y="303317"/>
                  </a:lnTo>
                  <a:lnTo>
                    <a:pt x="40497" y="333710"/>
                  </a:lnTo>
                  <a:lnTo>
                    <a:pt x="50644" y="333710"/>
                  </a:lnTo>
                  <a:cubicBezTo>
                    <a:pt x="56696" y="333710"/>
                    <a:pt x="60790" y="337710"/>
                    <a:pt x="60790" y="343753"/>
                  </a:cubicBezTo>
                  <a:cubicBezTo>
                    <a:pt x="60790" y="349885"/>
                    <a:pt x="56696" y="353884"/>
                    <a:pt x="50644" y="353884"/>
                  </a:cubicBezTo>
                  <a:lnTo>
                    <a:pt x="40497" y="353884"/>
                  </a:lnTo>
                  <a:lnTo>
                    <a:pt x="40497" y="384278"/>
                  </a:lnTo>
                  <a:lnTo>
                    <a:pt x="50644" y="384278"/>
                  </a:lnTo>
                  <a:cubicBezTo>
                    <a:pt x="56696" y="384278"/>
                    <a:pt x="60790" y="388277"/>
                    <a:pt x="60790" y="394320"/>
                  </a:cubicBezTo>
                  <a:cubicBezTo>
                    <a:pt x="60790" y="400453"/>
                    <a:pt x="56696" y="404452"/>
                    <a:pt x="50644" y="404452"/>
                  </a:cubicBezTo>
                  <a:lnTo>
                    <a:pt x="40497" y="404452"/>
                  </a:lnTo>
                  <a:lnTo>
                    <a:pt x="40497" y="434757"/>
                  </a:lnTo>
                  <a:lnTo>
                    <a:pt x="50644" y="434757"/>
                  </a:lnTo>
                  <a:cubicBezTo>
                    <a:pt x="56696" y="434757"/>
                    <a:pt x="60790" y="438845"/>
                    <a:pt x="60790" y="444888"/>
                  </a:cubicBezTo>
                  <a:cubicBezTo>
                    <a:pt x="60790" y="450931"/>
                    <a:pt x="56696" y="455019"/>
                    <a:pt x="50644" y="455019"/>
                  </a:cubicBezTo>
                  <a:lnTo>
                    <a:pt x="40497" y="455019"/>
                  </a:lnTo>
                  <a:lnTo>
                    <a:pt x="40497" y="485324"/>
                  </a:lnTo>
                  <a:lnTo>
                    <a:pt x="50644" y="485324"/>
                  </a:lnTo>
                  <a:cubicBezTo>
                    <a:pt x="56696" y="485324"/>
                    <a:pt x="60790" y="489412"/>
                    <a:pt x="60790" y="495456"/>
                  </a:cubicBezTo>
                  <a:cubicBezTo>
                    <a:pt x="60790" y="501499"/>
                    <a:pt x="56696" y="505587"/>
                    <a:pt x="50644" y="505587"/>
                  </a:cubicBezTo>
                  <a:lnTo>
                    <a:pt x="40497" y="505587"/>
                  </a:lnTo>
                  <a:lnTo>
                    <a:pt x="40497" y="566286"/>
                  </a:lnTo>
                  <a:lnTo>
                    <a:pt x="60790" y="566286"/>
                  </a:lnTo>
                  <a:lnTo>
                    <a:pt x="60790" y="556154"/>
                  </a:lnTo>
                  <a:cubicBezTo>
                    <a:pt x="60790" y="550111"/>
                    <a:pt x="64796" y="546023"/>
                    <a:pt x="70937" y="546023"/>
                  </a:cubicBezTo>
                  <a:cubicBezTo>
                    <a:pt x="76989" y="546023"/>
                    <a:pt x="80995" y="550111"/>
                    <a:pt x="80995" y="556154"/>
                  </a:cubicBezTo>
                  <a:lnTo>
                    <a:pt x="80995" y="566286"/>
                  </a:lnTo>
                  <a:lnTo>
                    <a:pt x="111434" y="566286"/>
                  </a:lnTo>
                  <a:lnTo>
                    <a:pt x="111434" y="556154"/>
                  </a:lnTo>
                  <a:cubicBezTo>
                    <a:pt x="111434" y="550111"/>
                    <a:pt x="115440" y="546023"/>
                    <a:pt x="121492" y="546023"/>
                  </a:cubicBezTo>
                  <a:cubicBezTo>
                    <a:pt x="127633" y="546023"/>
                    <a:pt x="131639" y="550111"/>
                    <a:pt x="131639" y="556154"/>
                  </a:cubicBezTo>
                  <a:lnTo>
                    <a:pt x="131639" y="566286"/>
                  </a:lnTo>
                  <a:lnTo>
                    <a:pt x="162078" y="566286"/>
                  </a:lnTo>
                  <a:lnTo>
                    <a:pt x="162078" y="556154"/>
                  </a:lnTo>
                  <a:cubicBezTo>
                    <a:pt x="162078" y="550111"/>
                    <a:pt x="166084" y="546023"/>
                    <a:pt x="172136" y="546023"/>
                  </a:cubicBezTo>
                  <a:cubicBezTo>
                    <a:pt x="178277" y="546023"/>
                    <a:pt x="182283" y="550111"/>
                    <a:pt x="182283" y="556154"/>
                  </a:cubicBezTo>
                  <a:lnTo>
                    <a:pt x="182283" y="566286"/>
                  </a:lnTo>
                  <a:lnTo>
                    <a:pt x="212633" y="566286"/>
                  </a:lnTo>
                  <a:lnTo>
                    <a:pt x="212633" y="556154"/>
                  </a:lnTo>
                  <a:cubicBezTo>
                    <a:pt x="212633" y="550111"/>
                    <a:pt x="216728" y="546023"/>
                    <a:pt x="222780" y="546023"/>
                  </a:cubicBezTo>
                  <a:cubicBezTo>
                    <a:pt x="228832" y="546023"/>
                    <a:pt x="232927" y="550111"/>
                    <a:pt x="232927" y="556154"/>
                  </a:cubicBezTo>
                  <a:lnTo>
                    <a:pt x="232927" y="566286"/>
                  </a:lnTo>
                  <a:lnTo>
                    <a:pt x="263277" y="566286"/>
                  </a:lnTo>
                  <a:lnTo>
                    <a:pt x="263277" y="556154"/>
                  </a:lnTo>
                  <a:cubicBezTo>
                    <a:pt x="263277" y="550111"/>
                    <a:pt x="267372" y="546023"/>
                    <a:pt x="273424" y="546023"/>
                  </a:cubicBezTo>
                  <a:cubicBezTo>
                    <a:pt x="279476" y="546023"/>
                    <a:pt x="283571" y="550111"/>
                    <a:pt x="283571" y="556154"/>
                  </a:cubicBezTo>
                  <a:lnTo>
                    <a:pt x="283571" y="566286"/>
                  </a:lnTo>
                  <a:lnTo>
                    <a:pt x="313921" y="566286"/>
                  </a:lnTo>
                  <a:lnTo>
                    <a:pt x="313921" y="556154"/>
                  </a:lnTo>
                  <a:cubicBezTo>
                    <a:pt x="313921" y="550111"/>
                    <a:pt x="318016" y="546023"/>
                    <a:pt x="324068" y="546023"/>
                  </a:cubicBezTo>
                  <a:cubicBezTo>
                    <a:pt x="330120" y="546023"/>
                    <a:pt x="334215" y="550111"/>
                    <a:pt x="334215" y="556154"/>
                  </a:cubicBezTo>
                  <a:lnTo>
                    <a:pt x="334215" y="566286"/>
                  </a:lnTo>
                  <a:lnTo>
                    <a:pt x="364565" y="566286"/>
                  </a:lnTo>
                  <a:lnTo>
                    <a:pt x="364565" y="556154"/>
                  </a:lnTo>
                  <a:cubicBezTo>
                    <a:pt x="364565" y="550111"/>
                    <a:pt x="368660" y="546023"/>
                    <a:pt x="374712" y="546023"/>
                  </a:cubicBezTo>
                  <a:cubicBezTo>
                    <a:pt x="380764" y="546023"/>
                    <a:pt x="384859" y="550111"/>
                    <a:pt x="384859" y="556154"/>
                  </a:cubicBezTo>
                  <a:lnTo>
                    <a:pt x="384859" y="566286"/>
                  </a:lnTo>
                  <a:lnTo>
                    <a:pt x="415209" y="566286"/>
                  </a:lnTo>
                  <a:lnTo>
                    <a:pt x="415209" y="556154"/>
                  </a:lnTo>
                  <a:cubicBezTo>
                    <a:pt x="415209" y="550111"/>
                    <a:pt x="419215" y="546023"/>
                    <a:pt x="425356" y="546023"/>
                  </a:cubicBezTo>
                  <a:cubicBezTo>
                    <a:pt x="431408" y="546023"/>
                    <a:pt x="435414" y="550111"/>
                    <a:pt x="435414" y="556154"/>
                  </a:cubicBezTo>
                  <a:lnTo>
                    <a:pt x="435414" y="566286"/>
                  </a:lnTo>
                  <a:lnTo>
                    <a:pt x="465853" y="566286"/>
                  </a:lnTo>
                  <a:lnTo>
                    <a:pt x="465853" y="556154"/>
                  </a:lnTo>
                  <a:cubicBezTo>
                    <a:pt x="465853" y="550111"/>
                    <a:pt x="469859" y="546023"/>
                    <a:pt x="476000" y="546023"/>
                  </a:cubicBezTo>
                  <a:cubicBezTo>
                    <a:pt x="482053" y="546023"/>
                    <a:pt x="486058" y="550111"/>
                    <a:pt x="486058" y="556154"/>
                  </a:cubicBezTo>
                  <a:lnTo>
                    <a:pt x="486058" y="566286"/>
                  </a:lnTo>
                  <a:lnTo>
                    <a:pt x="516498" y="566286"/>
                  </a:lnTo>
                  <a:lnTo>
                    <a:pt x="516498" y="556154"/>
                  </a:lnTo>
                  <a:cubicBezTo>
                    <a:pt x="516498" y="550111"/>
                    <a:pt x="520503" y="546023"/>
                    <a:pt x="526555" y="546023"/>
                  </a:cubicBezTo>
                  <a:cubicBezTo>
                    <a:pt x="532697" y="546023"/>
                    <a:pt x="536702" y="550111"/>
                    <a:pt x="536702" y="556154"/>
                  </a:cubicBezTo>
                  <a:lnTo>
                    <a:pt x="536702" y="566286"/>
                  </a:lnTo>
                  <a:lnTo>
                    <a:pt x="567142" y="566286"/>
                  </a:lnTo>
                  <a:lnTo>
                    <a:pt x="567142" y="556154"/>
                  </a:lnTo>
                  <a:cubicBezTo>
                    <a:pt x="567142" y="550111"/>
                    <a:pt x="571147" y="546023"/>
                    <a:pt x="577199" y="546023"/>
                  </a:cubicBezTo>
                  <a:cubicBezTo>
                    <a:pt x="583341" y="546023"/>
                    <a:pt x="587346" y="550111"/>
                    <a:pt x="587346" y="556154"/>
                  </a:cubicBezTo>
                  <a:lnTo>
                    <a:pt x="587346" y="566286"/>
                  </a:lnTo>
                  <a:lnTo>
                    <a:pt x="597493" y="566286"/>
                  </a:lnTo>
                  <a:cubicBezTo>
                    <a:pt x="603545" y="566286"/>
                    <a:pt x="607639" y="570285"/>
                    <a:pt x="607639" y="576328"/>
                  </a:cubicBezTo>
                  <a:cubicBezTo>
                    <a:pt x="607639" y="582460"/>
                    <a:pt x="603545" y="586459"/>
                    <a:pt x="597493" y="586459"/>
                  </a:cubicBezTo>
                  <a:lnTo>
                    <a:pt x="587346" y="586459"/>
                  </a:lnTo>
                  <a:lnTo>
                    <a:pt x="587346" y="596591"/>
                  </a:lnTo>
                  <a:cubicBezTo>
                    <a:pt x="587346" y="602634"/>
                    <a:pt x="583252" y="606722"/>
                    <a:pt x="577199" y="606722"/>
                  </a:cubicBezTo>
                  <a:cubicBezTo>
                    <a:pt x="571147" y="606722"/>
                    <a:pt x="567053" y="602634"/>
                    <a:pt x="567053" y="596591"/>
                  </a:cubicBezTo>
                  <a:lnTo>
                    <a:pt x="567053" y="586459"/>
                  </a:lnTo>
                  <a:lnTo>
                    <a:pt x="536702" y="586459"/>
                  </a:lnTo>
                  <a:lnTo>
                    <a:pt x="536702" y="596591"/>
                  </a:lnTo>
                  <a:cubicBezTo>
                    <a:pt x="536702" y="602634"/>
                    <a:pt x="532697" y="606722"/>
                    <a:pt x="526555" y="606722"/>
                  </a:cubicBezTo>
                  <a:cubicBezTo>
                    <a:pt x="520503" y="606722"/>
                    <a:pt x="516498" y="602634"/>
                    <a:pt x="516498" y="596591"/>
                  </a:cubicBezTo>
                  <a:lnTo>
                    <a:pt x="516498" y="586459"/>
                  </a:lnTo>
                  <a:lnTo>
                    <a:pt x="486058" y="586459"/>
                  </a:lnTo>
                  <a:lnTo>
                    <a:pt x="486058" y="596591"/>
                  </a:lnTo>
                  <a:cubicBezTo>
                    <a:pt x="486058" y="602634"/>
                    <a:pt x="482053" y="606722"/>
                    <a:pt x="475911" y="606722"/>
                  </a:cubicBezTo>
                  <a:cubicBezTo>
                    <a:pt x="469859" y="606722"/>
                    <a:pt x="465853" y="602634"/>
                    <a:pt x="465853" y="596591"/>
                  </a:cubicBezTo>
                  <a:lnTo>
                    <a:pt x="465853" y="586459"/>
                  </a:lnTo>
                  <a:lnTo>
                    <a:pt x="435414" y="586459"/>
                  </a:lnTo>
                  <a:lnTo>
                    <a:pt x="435414" y="596591"/>
                  </a:lnTo>
                  <a:cubicBezTo>
                    <a:pt x="435414" y="602634"/>
                    <a:pt x="431408" y="606722"/>
                    <a:pt x="425356" y="606722"/>
                  </a:cubicBezTo>
                  <a:cubicBezTo>
                    <a:pt x="419215" y="606722"/>
                    <a:pt x="415209" y="602634"/>
                    <a:pt x="415209" y="596591"/>
                  </a:cubicBezTo>
                  <a:lnTo>
                    <a:pt x="415209" y="586459"/>
                  </a:lnTo>
                  <a:lnTo>
                    <a:pt x="384770" y="586459"/>
                  </a:lnTo>
                  <a:lnTo>
                    <a:pt x="384770" y="596591"/>
                  </a:lnTo>
                  <a:cubicBezTo>
                    <a:pt x="384770" y="602634"/>
                    <a:pt x="380764" y="606722"/>
                    <a:pt x="374712" y="606722"/>
                  </a:cubicBezTo>
                  <a:cubicBezTo>
                    <a:pt x="368571" y="606722"/>
                    <a:pt x="364565" y="602634"/>
                    <a:pt x="364565" y="596591"/>
                  </a:cubicBezTo>
                  <a:lnTo>
                    <a:pt x="364565" y="586459"/>
                  </a:lnTo>
                  <a:lnTo>
                    <a:pt x="334215" y="586459"/>
                  </a:lnTo>
                  <a:lnTo>
                    <a:pt x="334215" y="596591"/>
                  </a:lnTo>
                  <a:cubicBezTo>
                    <a:pt x="334215" y="602634"/>
                    <a:pt x="330120" y="606722"/>
                    <a:pt x="324068" y="606722"/>
                  </a:cubicBezTo>
                  <a:cubicBezTo>
                    <a:pt x="318016" y="606722"/>
                    <a:pt x="313921" y="602634"/>
                    <a:pt x="313921" y="596591"/>
                  </a:cubicBezTo>
                  <a:lnTo>
                    <a:pt x="313921" y="586459"/>
                  </a:lnTo>
                  <a:lnTo>
                    <a:pt x="283571" y="586459"/>
                  </a:lnTo>
                  <a:lnTo>
                    <a:pt x="283571" y="596591"/>
                  </a:lnTo>
                  <a:cubicBezTo>
                    <a:pt x="283571" y="602634"/>
                    <a:pt x="279476" y="606722"/>
                    <a:pt x="273424" y="606722"/>
                  </a:cubicBezTo>
                  <a:cubicBezTo>
                    <a:pt x="267372" y="606722"/>
                    <a:pt x="263277" y="602634"/>
                    <a:pt x="263277" y="596591"/>
                  </a:cubicBezTo>
                  <a:lnTo>
                    <a:pt x="263277" y="586459"/>
                  </a:lnTo>
                  <a:lnTo>
                    <a:pt x="232927" y="586459"/>
                  </a:lnTo>
                  <a:lnTo>
                    <a:pt x="232927" y="596591"/>
                  </a:lnTo>
                  <a:cubicBezTo>
                    <a:pt x="232927" y="602634"/>
                    <a:pt x="228832" y="606722"/>
                    <a:pt x="222780" y="606722"/>
                  </a:cubicBezTo>
                  <a:cubicBezTo>
                    <a:pt x="216728" y="606722"/>
                    <a:pt x="212633" y="602634"/>
                    <a:pt x="212633" y="596591"/>
                  </a:cubicBezTo>
                  <a:lnTo>
                    <a:pt x="212633" y="586459"/>
                  </a:lnTo>
                  <a:lnTo>
                    <a:pt x="182283" y="586459"/>
                  </a:lnTo>
                  <a:lnTo>
                    <a:pt x="182283" y="596591"/>
                  </a:lnTo>
                  <a:cubicBezTo>
                    <a:pt x="182283" y="602634"/>
                    <a:pt x="178188" y="606722"/>
                    <a:pt x="172136" y="606722"/>
                  </a:cubicBezTo>
                  <a:cubicBezTo>
                    <a:pt x="166084" y="606722"/>
                    <a:pt x="161989" y="602634"/>
                    <a:pt x="161989" y="596591"/>
                  </a:cubicBezTo>
                  <a:lnTo>
                    <a:pt x="161989" y="586459"/>
                  </a:lnTo>
                  <a:lnTo>
                    <a:pt x="131639" y="586459"/>
                  </a:lnTo>
                  <a:lnTo>
                    <a:pt x="131639" y="596591"/>
                  </a:lnTo>
                  <a:cubicBezTo>
                    <a:pt x="131639" y="602634"/>
                    <a:pt x="127633" y="606722"/>
                    <a:pt x="121492" y="606722"/>
                  </a:cubicBezTo>
                  <a:cubicBezTo>
                    <a:pt x="115440" y="606722"/>
                    <a:pt x="111434" y="602634"/>
                    <a:pt x="111434" y="596591"/>
                  </a:cubicBezTo>
                  <a:lnTo>
                    <a:pt x="111434" y="586459"/>
                  </a:lnTo>
                  <a:lnTo>
                    <a:pt x="80995" y="586459"/>
                  </a:lnTo>
                  <a:lnTo>
                    <a:pt x="80995" y="596591"/>
                  </a:lnTo>
                  <a:cubicBezTo>
                    <a:pt x="80995" y="602634"/>
                    <a:pt x="76989" y="606722"/>
                    <a:pt x="70848" y="606722"/>
                  </a:cubicBezTo>
                  <a:cubicBezTo>
                    <a:pt x="64796" y="606722"/>
                    <a:pt x="60790" y="602634"/>
                    <a:pt x="60790" y="596591"/>
                  </a:cubicBezTo>
                  <a:lnTo>
                    <a:pt x="60790" y="586459"/>
                  </a:lnTo>
                  <a:lnTo>
                    <a:pt x="30351" y="586459"/>
                  </a:lnTo>
                  <a:cubicBezTo>
                    <a:pt x="24298" y="586459"/>
                    <a:pt x="20293" y="582460"/>
                    <a:pt x="20293" y="576328"/>
                  </a:cubicBezTo>
                  <a:lnTo>
                    <a:pt x="20293" y="556154"/>
                  </a:lnTo>
                  <a:lnTo>
                    <a:pt x="10146" y="556154"/>
                  </a:lnTo>
                  <a:cubicBezTo>
                    <a:pt x="4094" y="556154"/>
                    <a:pt x="0" y="552066"/>
                    <a:pt x="0" y="546023"/>
                  </a:cubicBezTo>
                  <a:cubicBezTo>
                    <a:pt x="0" y="539980"/>
                    <a:pt x="4094" y="535892"/>
                    <a:pt x="10146" y="535892"/>
                  </a:cubicBezTo>
                  <a:lnTo>
                    <a:pt x="20293" y="535892"/>
                  </a:lnTo>
                  <a:lnTo>
                    <a:pt x="20293" y="505587"/>
                  </a:lnTo>
                  <a:lnTo>
                    <a:pt x="10146" y="505587"/>
                  </a:lnTo>
                  <a:cubicBezTo>
                    <a:pt x="4094" y="505587"/>
                    <a:pt x="0" y="501499"/>
                    <a:pt x="0" y="495456"/>
                  </a:cubicBezTo>
                  <a:cubicBezTo>
                    <a:pt x="0" y="489412"/>
                    <a:pt x="4094" y="485324"/>
                    <a:pt x="10146" y="485324"/>
                  </a:cubicBezTo>
                  <a:lnTo>
                    <a:pt x="20293" y="485324"/>
                  </a:lnTo>
                  <a:lnTo>
                    <a:pt x="20293" y="455019"/>
                  </a:lnTo>
                  <a:lnTo>
                    <a:pt x="10146" y="455019"/>
                  </a:lnTo>
                  <a:cubicBezTo>
                    <a:pt x="4094" y="455019"/>
                    <a:pt x="0" y="450931"/>
                    <a:pt x="0" y="444888"/>
                  </a:cubicBezTo>
                  <a:cubicBezTo>
                    <a:pt x="0" y="438845"/>
                    <a:pt x="4094" y="434757"/>
                    <a:pt x="10146" y="434757"/>
                  </a:cubicBezTo>
                  <a:lnTo>
                    <a:pt x="20293" y="434757"/>
                  </a:lnTo>
                  <a:lnTo>
                    <a:pt x="20293" y="404452"/>
                  </a:lnTo>
                  <a:lnTo>
                    <a:pt x="10146" y="404452"/>
                  </a:lnTo>
                  <a:cubicBezTo>
                    <a:pt x="4094" y="404452"/>
                    <a:pt x="0" y="400453"/>
                    <a:pt x="0" y="394320"/>
                  </a:cubicBezTo>
                  <a:cubicBezTo>
                    <a:pt x="0" y="388277"/>
                    <a:pt x="4094" y="384278"/>
                    <a:pt x="10146" y="384278"/>
                  </a:cubicBezTo>
                  <a:lnTo>
                    <a:pt x="20293" y="384278"/>
                  </a:lnTo>
                  <a:lnTo>
                    <a:pt x="20293" y="353884"/>
                  </a:lnTo>
                  <a:lnTo>
                    <a:pt x="10146" y="353884"/>
                  </a:lnTo>
                  <a:cubicBezTo>
                    <a:pt x="4094" y="353884"/>
                    <a:pt x="0" y="349885"/>
                    <a:pt x="0" y="343753"/>
                  </a:cubicBezTo>
                  <a:cubicBezTo>
                    <a:pt x="0" y="337710"/>
                    <a:pt x="4094" y="333710"/>
                    <a:pt x="10146" y="333710"/>
                  </a:cubicBezTo>
                  <a:lnTo>
                    <a:pt x="20293" y="333710"/>
                  </a:lnTo>
                  <a:lnTo>
                    <a:pt x="20293" y="303317"/>
                  </a:lnTo>
                  <a:lnTo>
                    <a:pt x="10146" y="303317"/>
                  </a:lnTo>
                  <a:cubicBezTo>
                    <a:pt x="4094" y="303317"/>
                    <a:pt x="0" y="299317"/>
                    <a:pt x="0" y="293274"/>
                  </a:cubicBezTo>
                  <a:cubicBezTo>
                    <a:pt x="0" y="287142"/>
                    <a:pt x="4094" y="283143"/>
                    <a:pt x="10146" y="283143"/>
                  </a:cubicBezTo>
                  <a:lnTo>
                    <a:pt x="20293" y="283143"/>
                  </a:lnTo>
                  <a:lnTo>
                    <a:pt x="20293" y="252749"/>
                  </a:lnTo>
                  <a:lnTo>
                    <a:pt x="10146" y="252749"/>
                  </a:lnTo>
                  <a:cubicBezTo>
                    <a:pt x="4094" y="252749"/>
                    <a:pt x="0" y="248750"/>
                    <a:pt x="0" y="242707"/>
                  </a:cubicBezTo>
                  <a:cubicBezTo>
                    <a:pt x="0" y="236574"/>
                    <a:pt x="4094" y="232575"/>
                    <a:pt x="10146" y="232575"/>
                  </a:cubicBezTo>
                  <a:lnTo>
                    <a:pt x="20293" y="232575"/>
                  </a:lnTo>
                  <a:lnTo>
                    <a:pt x="20293" y="202270"/>
                  </a:lnTo>
                  <a:lnTo>
                    <a:pt x="10146" y="202270"/>
                  </a:lnTo>
                  <a:cubicBezTo>
                    <a:pt x="4094" y="202270"/>
                    <a:pt x="0" y="198182"/>
                    <a:pt x="0" y="192139"/>
                  </a:cubicBezTo>
                  <a:cubicBezTo>
                    <a:pt x="0" y="186096"/>
                    <a:pt x="4094" y="182008"/>
                    <a:pt x="10146" y="182008"/>
                  </a:cubicBezTo>
                  <a:lnTo>
                    <a:pt x="20293" y="182008"/>
                  </a:lnTo>
                  <a:lnTo>
                    <a:pt x="20293" y="151703"/>
                  </a:lnTo>
                  <a:lnTo>
                    <a:pt x="10146" y="151703"/>
                  </a:lnTo>
                  <a:cubicBezTo>
                    <a:pt x="4094" y="151703"/>
                    <a:pt x="0" y="147615"/>
                    <a:pt x="0" y="141571"/>
                  </a:cubicBezTo>
                  <a:cubicBezTo>
                    <a:pt x="0" y="135528"/>
                    <a:pt x="4094" y="131440"/>
                    <a:pt x="10146" y="131440"/>
                  </a:cubicBezTo>
                  <a:lnTo>
                    <a:pt x="20293" y="131440"/>
                  </a:lnTo>
                  <a:lnTo>
                    <a:pt x="20293" y="101135"/>
                  </a:lnTo>
                  <a:lnTo>
                    <a:pt x="10146" y="101135"/>
                  </a:lnTo>
                  <a:cubicBezTo>
                    <a:pt x="4094" y="101135"/>
                    <a:pt x="0" y="97047"/>
                    <a:pt x="0" y="91004"/>
                  </a:cubicBezTo>
                  <a:cubicBezTo>
                    <a:pt x="0" y="84961"/>
                    <a:pt x="4094" y="80873"/>
                    <a:pt x="10146" y="80873"/>
                  </a:cubicBezTo>
                  <a:lnTo>
                    <a:pt x="20293" y="80873"/>
                  </a:lnTo>
                  <a:lnTo>
                    <a:pt x="20293" y="50568"/>
                  </a:lnTo>
                  <a:lnTo>
                    <a:pt x="10146" y="50568"/>
                  </a:lnTo>
                  <a:cubicBezTo>
                    <a:pt x="4094" y="50568"/>
                    <a:pt x="0" y="46480"/>
                    <a:pt x="0" y="40436"/>
                  </a:cubicBezTo>
                  <a:cubicBezTo>
                    <a:pt x="0" y="34393"/>
                    <a:pt x="4094" y="30305"/>
                    <a:pt x="10146" y="30305"/>
                  </a:cubicBezTo>
                  <a:lnTo>
                    <a:pt x="20293" y="30305"/>
                  </a:lnTo>
                  <a:lnTo>
                    <a:pt x="20293" y="10131"/>
                  </a:lnTo>
                  <a:cubicBezTo>
                    <a:pt x="20293" y="4088"/>
                    <a:pt x="24298" y="0"/>
                    <a:pt x="30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59" name="web-design-service_48511"/>
          <p:cNvSpPr>
            <a:spLocks noChangeAspect="1"/>
          </p:cNvSpPr>
          <p:nvPr/>
        </p:nvSpPr>
        <p:spPr bwMode="auto">
          <a:xfrm>
            <a:off x="6501535" y="3767639"/>
            <a:ext cx="406890" cy="406275"/>
          </a:xfrm>
          <a:custGeom>
            <a:avLst/>
            <a:gdLst>
              <a:gd name="connsiteX0" fmla="*/ 370063 w 587787"/>
              <a:gd name="connsiteY0" fmla="*/ 333809 h 586899"/>
              <a:gd name="connsiteX1" fmla="*/ 400257 w 587787"/>
              <a:gd name="connsiteY1" fmla="*/ 348090 h 586899"/>
              <a:gd name="connsiteX2" fmla="*/ 413164 w 587787"/>
              <a:gd name="connsiteY2" fmla="*/ 440224 h 586899"/>
              <a:gd name="connsiteX3" fmla="*/ 350471 w 587787"/>
              <a:gd name="connsiteY3" fmla="*/ 399685 h 586899"/>
              <a:gd name="connsiteX4" fmla="*/ 346783 w 587787"/>
              <a:gd name="connsiteY4" fmla="*/ 346247 h 586899"/>
              <a:gd name="connsiteX5" fmla="*/ 370063 w 587787"/>
              <a:gd name="connsiteY5" fmla="*/ 333809 h 586899"/>
              <a:gd name="connsiteX6" fmla="*/ 169517 w 587787"/>
              <a:gd name="connsiteY6" fmla="*/ 156605 h 586899"/>
              <a:gd name="connsiteX7" fmla="*/ 181967 w 587787"/>
              <a:gd name="connsiteY7" fmla="*/ 163281 h 586899"/>
              <a:gd name="connsiteX8" fmla="*/ 346735 w 587787"/>
              <a:gd name="connsiteY8" fmla="*/ 313684 h 586899"/>
              <a:gd name="connsiteX9" fmla="*/ 344891 w 587787"/>
              <a:gd name="connsiteY9" fmla="*/ 341309 h 586899"/>
              <a:gd name="connsiteX10" fmla="*/ 341817 w 587787"/>
              <a:gd name="connsiteY10" fmla="*/ 344378 h 586899"/>
              <a:gd name="connsiteX11" fmla="*/ 314151 w 587787"/>
              <a:gd name="connsiteY11" fmla="*/ 346834 h 586899"/>
              <a:gd name="connsiteX12" fmla="*/ 163523 w 587787"/>
              <a:gd name="connsiteY12" fmla="*/ 181698 h 586899"/>
              <a:gd name="connsiteX13" fmla="*/ 159834 w 587787"/>
              <a:gd name="connsiteY13" fmla="*/ 159598 h 586899"/>
              <a:gd name="connsiteX14" fmla="*/ 169517 w 587787"/>
              <a:gd name="connsiteY14" fmla="*/ 156605 h 586899"/>
              <a:gd name="connsiteX15" fmla="*/ 330784 w 587787"/>
              <a:gd name="connsiteY15" fmla="*/ 64461 h 586899"/>
              <a:gd name="connsiteX16" fmla="*/ 293894 w 587787"/>
              <a:gd name="connsiteY16" fmla="*/ 100681 h 586899"/>
              <a:gd name="connsiteX17" fmla="*/ 257003 w 587787"/>
              <a:gd name="connsiteY17" fmla="*/ 119099 h 586899"/>
              <a:gd name="connsiteX18" fmla="*/ 100834 w 587787"/>
              <a:gd name="connsiteY18" fmla="*/ 119099 h 586899"/>
              <a:gd name="connsiteX19" fmla="*/ 64558 w 587787"/>
              <a:gd name="connsiteY19" fmla="*/ 155933 h 586899"/>
              <a:gd name="connsiteX20" fmla="*/ 64558 w 587787"/>
              <a:gd name="connsiteY20" fmla="*/ 485604 h 586899"/>
              <a:gd name="connsiteX21" fmla="*/ 100834 w 587787"/>
              <a:gd name="connsiteY21" fmla="*/ 522438 h 586899"/>
              <a:gd name="connsiteX22" fmla="*/ 486338 w 587787"/>
              <a:gd name="connsiteY22" fmla="*/ 522438 h 586899"/>
              <a:gd name="connsiteX23" fmla="*/ 523229 w 587787"/>
              <a:gd name="connsiteY23" fmla="*/ 485604 h 586899"/>
              <a:gd name="connsiteX24" fmla="*/ 523229 w 587787"/>
              <a:gd name="connsiteY24" fmla="*/ 100681 h 586899"/>
              <a:gd name="connsiteX25" fmla="*/ 486338 w 587787"/>
              <a:gd name="connsiteY25" fmla="*/ 64461 h 586899"/>
              <a:gd name="connsiteX26" fmla="*/ 205971 w 587787"/>
              <a:gd name="connsiteY26" fmla="*/ 38676 h 586899"/>
              <a:gd name="connsiteX27" fmla="*/ 183837 w 587787"/>
              <a:gd name="connsiteY27" fmla="*/ 60777 h 586899"/>
              <a:gd name="connsiteX28" fmla="*/ 205971 w 587787"/>
              <a:gd name="connsiteY28" fmla="*/ 82264 h 586899"/>
              <a:gd name="connsiteX29" fmla="*/ 227491 w 587787"/>
              <a:gd name="connsiteY29" fmla="*/ 60777 h 586899"/>
              <a:gd name="connsiteX30" fmla="*/ 205971 w 587787"/>
              <a:gd name="connsiteY30" fmla="*/ 38676 h 586899"/>
              <a:gd name="connsiteX31" fmla="*/ 143258 w 587787"/>
              <a:gd name="connsiteY31" fmla="*/ 38676 h 586899"/>
              <a:gd name="connsiteX32" fmla="*/ 121123 w 587787"/>
              <a:gd name="connsiteY32" fmla="*/ 60777 h 586899"/>
              <a:gd name="connsiteX33" fmla="*/ 143258 w 587787"/>
              <a:gd name="connsiteY33" fmla="*/ 82264 h 586899"/>
              <a:gd name="connsiteX34" fmla="*/ 165392 w 587787"/>
              <a:gd name="connsiteY34" fmla="*/ 60777 h 586899"/>
              <a:gd name="connsiteX35" fmla="*/ 143258 w 587787"/>
              <a:gd name="connsiteY35" fmla="*/ 38676 h 586899"/>
              <a:gd name="connsiteX36" fmla="*/ 82389 w 587787"/>
              <a:gd name="connsiteY36" fmla="*/ 38676 h 586899"/>
              <a:gd name="connsiteX37" fmla="*/ 60869 w 587787"/>
              <a:gd name="connsiteY37" fmla="*/ 60777 h 586899"/>
              <a:gd name="connsiteX38" fmla="*/ 82389 w 587787"/>
              <a:gd name="connsiteY38" fmla="*/ 82264 h 586899"/>
              <a:gd name="connsiteX39" fmla="*/ 104523 w 587787"/>
              <a:gd name="connsiteY39" fmla="*/ 60777 h 586899"/>
              <a:gd name="connsiteX40" fmla="*/ 82389 w 587787"/>
              <a:gd name="connsiteY40" fmla="*/ 38676 h 586899"/>
              <a:gd name="connsiteX41" fmla="*/ 55336 w 587787"/>
              <a:gd name="connsiteY41" fmla="*/ 0 h 586899"/>
              <a:gd name="connsiteX42" fmla="*/ 532451 w 587787"/>
              <a:gd name="connsiteY42" fmla="*/ 0 h 586899"/>
              <a:gd name="connsiteX43" fmla="*/ 587787 w 587787"/>
              <a:gd name="connsiteY43" fmla="*/ 55252 h 586899"/>
              <a:gd name="connsiteX44" fmla="*/ 587787 w 587787"/>
              <a:gd name="connsiteY44" fmla="*/ 531647 h 586899"/>
              <a:gd name="connsiteX45" fmla="*/ 532451 w 587787"/>
              <a:gd name="connsiteY45" fmla="*/ 586899 h 586899"/>
              <a:gd name="connsiteX46" fmla="*/ 55336 w 587787"/>
              <a:gd name="connsiteY46" fmla="*/ 586899 h 586899"/>
              <a:gd name="connsiteX47" fmla="*/ 0 w 587787"/>
              <a:gd name="connsiteY47" fmla="*/ 531647 h 586899"/>
              <a:gd name="connsiteX48" fmla="*/ 0 w 587787"/>
              <a:gd name="connsiteY48" fmla="*/ 55252 h 586899"/>
              <a:gd name="connsiteX49" fmla="*/ 55336 w 587787"/>
              <a:gd name="connsiteY49" fmla="*/ 0 h 58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7787" h="586899">
                <a:moveTo>
                  <a:pt x="370063" y="333809"/>
                </a:moveTo>
                <a:cubicBezTo>
                  <a:pt x="379052" y="333349"/>
                  <a:pt x="389193" y="337341"/>
                  <a:pt x="400257" y="348090"/>
                </a:cubicBezTo>
                <a:cubicBezTo>
                  <a:pt x="422384" y="370202"/>
                  <a:pt x="435291" y="405213"/>
                  <a:pt x="413164" y="440224"/>
                </a:cubicBezTo>
                <a:cubicBezTo>
                  <a:pt x="411320" y="408898"/>
                  <a:pt x="372598" y="421797"/>
                  <a:pt x="350471" y="399685"/>
                </a:cubicBezTo>
                <a:cubicBezTo>
                  <a:pt x="328959" y="377573"/>
                  <a:pt x="332647" y="360989"/>
                  <a:pt x="346783" y="346247"/>
                </a:cubicBezTo>
                <a:cubicBezTo>
                  <a:pt x="353237" y="339184"/>
                  <a:pt x="361074" y="334270"/>
                  <a:pt x="370063" y="333809"/>
                </a:cubicBezTo>
                <a:close/>
                <a:moveTo>
                  <a:pt x="169517" y="156605"/>
                </a:moveTo>
                <a:cubicBezTo>
                  <a:pt x="173667" y="157296"/>
                  <a:pt x="178278" y="159598"/>
                  <a:pt x="181967" y="163281"/>
                </a:cubicBezTo>
                <a:cubicBezTo>
                  <a:pt x="181967" y="163281"/>
                  <a:pt x="336284" y="297109"/>
                  <a:pt x="346735" y="313684"/>
                </a:cubicBezTo>
                <a:cubicBezTo>
                  <a:pt x="354113" y="322892"/>
                  <a:pt x="352269" y="333942"/>
                  <a:pt x="344891" y="341309"/>
                </a:cubicBezTo>
                <a:lnTo>
                  <a:pt x="341817" y="344378"/>
                </a:lnTo>
                <a:cubicBezTo>
                  <a:pt x="334439" y="351745"/>
                  <a:pt x="323373" y="351745"/>
                  <a:pt x="314151" y="346834"/>
                </a:cubicBezTo>
                <a:cubicBezTo>
                  <a:pt x="268040" y="310001"/>
                  <a:pt x="163523" y="181698"/>
                  <a:pt x="163523" y="181698"/>
                </a:cubicBezTo>
                <a:cubicBezTo>
                  <a:pt x="157989" y="174331"/>
                  <a:pt x="156145" y="163281"/>
                  <a:pt x="159834" y="159598"/>
                </a:cubicBezTo>
                <a:cubicBezTo>
                  <a:pt x="161678" y="156836"/>
                  <a:pt x="165367" y="155915"/>
                  <a:pt x="169517" y="156605"/>
                </a:cubicBezTo>
                <a:close/>
                <a:moveTo>
                  <a:pt x="330784" y="64461"/>
                </a:moveTo>
                <a:cubicBezTo>
                  <a:pt x="310494" y="64461"/>
                  <a:pt x="293894" y="76739"/>
                  <a:pt x="293894" y="100681"/>
                </a:cubicBezTo>
                <a:cubicBezTo>
                  <a:pt x="293894" y="119099"/>
                  <a:pt x="292049" y="119099"/>
                  <a:pt x="257003" y="119099"/>
                </a:cubicBezTo>
                <a:lnTo>
                  <a:pt x="100834" y="119099"/>
                </a:lnTo>
                <a:cubicBezTo>
                  <a:pt x="80544" y="119099"/>
                  <a:pt x="64558" y="135674"/>
                  <a:pt x="64558" y="155933"/>
                </a:cubicBezTo>
                <a:lnTo>
                  <a:pt x="64558" y="485604"/>
                </a:lnTo>
                <a:cubicBezTo>
                  <a:pt x="64558" y="505863"/>
                  <a:pt x="80544" y="522438"/>
                  <a:pt x="100834" y="522438"/>
                </a:cubicBezTo>
                <a:lnTo>
                  <a:pt x="486338" y="522438"/>
                </a:lnTo>
                <a:cubicBezTo>
                  <a:pt x="506628" y="522438"/>
                  <a:pt x="523229" y="505863"/>
                  <a:pt x="523229" y="485604"/>
                </a:cubicBezTo>
                <a:lnTo>
                  <a:pt x="523229" y="100681"/>
                </a:lnTo>
                <a:cubicBezTo>
                  <a:pt x="523229" y="80422"/>
                  <a:pt x="506628" y="64461"/>
                  <a:pt x="486338" y="64461"/>
                </a:cubicBezTo>
                <a:close/>
                <a:moveTo>
                  <a:pt x="205971" y="38676"/>
                </a:moveTo>
                <a:cubicBezTo>
                  <a:pt x="193060" y="38676"/>
                  <a:pt x="183837" y="47885"/>
                  <a:pt x="183837" y="60777"/>
                </a:cubicBezTo>
                <a:cubicBezTo>
                  <a:pt x="183837" y="73055"/>
                  <a:pt x="194904" y="82264"/>
                  <a:pt x="205971" y="82264"/>
                </a:cubicBezTo>
                <a:cubicBezTo>
                  <a:pt x="218268" y="82264"/>
                  <a:pt x="227491" y="73055"/>
                  <a:pt x="227491" y="60777"/>
                </a:cubicBezTo>
                <a:cubicBezTo>
                  <a:pt x="227491" y="47885"/>
                  <a:pt x="216424" y="38676"/>
                  <a:pt x="205971" y="38676"/>
                </a:cubicBezTo>
                <a:close/>
                <a:moveTo>
                  <a:pt x="143258" y="38676"/>
                </a:moveTo>
                <a:cubicBezTo>
                  <a:pt x="132191" y="38676"/>
                  <a:pt x="121123" y="47885"/>
                  <a:pt x="121123" y="60777"/>
                </a:cubicBezTo>
                <a:cubicBezTo>
                  <a:pt x="121123" y="73055"/>
                  <a:pt x="130346" y="82264"/>
                  <a:pt x="143258" y="82264"/>
                </a:cubicBezTo>
                <a:cubicBezTo>
                  <a:pt x="156169" y="82264"/>
                  <a:pt x="165392" y="73055"/>
                  <a:pt x="165392" y="60777"/>
                </a:cubicBezTo>
                <a:cubicBezTo>
                  <a:pt x="165392" y="47885"/>
                  <a:pt x="154325" y="38676"/>
                  <a:pt x="143258" y="38676"/>
                </a:cubicBezTo>
                <a:close/>
                <a:moveTo>
                  <a:pt x="82389" y="38676"/>
                </a:moveTo>
                <a:cubicBezTo>
                  <a:pt x="71321" y="38676"/>
                  <a:pt x="60869" y="47885"/>
                  <a:pt x="60869" y="60777"/>
                </a:cubicBezTo>
                <a:cubicBezTo>
                  <a:pt x="60869" y="73055"/>
                  <a:pt x="69477" y="82264"/>
                  <a:pt x="82389" y="82264"/>
                </a:cubicBezTo>
                <a:cubicBezTo>
                  <a:pt x="95300" y="82264"/>
                  <a:pt x="104523" y="73055"/>
                  <a:pt x="104523" y="60777"/>
                </a:cubicBezTo>
                <a:cubicBezTo>
                  <a:pt x="104523" y="47885"/>
                  <a:pt x="93456" y="38676"/>
                  <a:pt x="82389" y="38676"/>
                </a:cubicBezTo>
                <a:close/>
                <a:moveTo>
                  <a:pt x="55336" y="0"/>
                </a:moveTo>
                <a:lnTo>
                  <a:pt x="532451" y="0"/>
                </a:lnTo>
                <a:cubicBezTo>
                  <a:pt x="563808" y="0"/>
                  <a:pt x="587787" y="23943"/>
                  <a:pt x="587787" y="55252"/>
                </a:cubicBezTo>
                <a:lnTo>
                  <a:pt x="587787" y="531647"/>
                </a:lnTo>
                <a:cubicBezTo>
                  <a:pt x="587787" y="562956"/>
                  <a:pt x="563808" y="586899"/>
                  <a:pt x="532451" y="586899"/>
                </a:cubicBezTo>
                <a:lnTo>
                  <a:pt x="55336" y="586899"/>
                </a:lnTo>
                <a:cubicBezTo>
                  <a:pt x="23979" y="586899"/>
                  <a:pt x="0" y="562956"/>
                  <a:pt x="0" y="531647"/>
                </a:cubicBezTo>
                <a:lnTo>
                  <a:pt x="0" y="55252"/>
                </a:lnTo>
                <a:cubicBezTo>
                  <a:pt x="0" y="23943"/>
                  <a:pt x="23979" y="0"/>
                  <a:pt x="553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web-design-service_48511"/>
          <p:cNvSpPr>
            <a:spLocks noChangeAspect="1"/>
          </p:cNvSpPr>
          <p:nvPr/>
        </p:nvSpPr>
        <p:spPr bwMode="auto">
          <a:xfrm>
            <a:off x="6501915" y="4682994"/>
            <a:ext cx="406130" cy="406890"/>
          </a:xfrm>
          <a:custGeom>
            <a:avLst/>
            <a:gdLst>
              <a:gd name="T0" fmla="*/ 4053 w 4400"/>
              <a:gd name="T1" fmla="*/ 80 h 4416"/>
              <a:gd name="T2" fmla="*/ 1912 w 4400"/>
              <a:gd name="T3" fmla="*/ 1256 h 4416"/>
              <a:gd name="T4" fmla="*/ 1910 w 4400"/>
              <a:gd name="T5" fmla="*/ 1254 h 4416"/>
              <a:gd name="T6" fmla="*/ 1895 w 4400"/>
              <a:gd name="T7" fmla="*/ 1245 h 4416"/>
              <a:gd name="T8" fmla="*/ 1871 w 4400"/>
              <a:gd name="T9" fmla="*/ 1235 h 4416"/>
              <a:gd name="T10" fmla="*/ 1853 w 4400"/>
              <a:gd name="T11" fmla="*/ 1229 h 4416"/>
              <a:gd name="T12" fmla="*/ 1835 w 4400"/>
              <a:gd name="T13" fmla="*/ 1225 h 4416"/>
              <a:gd name="T14" fmla="*/ 1816 w 4400"/>
              <a:gd name="T15" fmla="*/ 1222 h 4416"/>
              <a:gd name="T16" fmla="*/ 1800 w 4400"/>
              <a:gd name="T17" fmla="*/ 1221 h 4416"/>
              <a:gd name="T18" fmla="*/ 1785 w 4400"/>
              <a:gd name="T19" fmla="*/ 1222 h 4416"/>
              <a:gd name="T20" fmla="*/ 1765 w 4400"/>
              <a:gd name="T21" fmla="*/ 1224 h 4416"/>
              <a:gd name="T22" fmla="*/ 1742 w 4400"/>
              <a:gd name="T23" fmla="*/ 1230 h 4416"/>
              <a:gd name="T24" fmla="*/ 1724 w 4400"/>
              <a:gd name="T25" fmla="*/ 1236 h 4416"/>
              <a:gd name="T26" fmla="*/ 1707 w 4400"/>
              <a:gd name="T27" fmla="*/ 1244 h 4416"/>
              <a:gd name="T28" fmla="*/ 1691 w 4400"/>
              <a:gd name="T29" fmla="*/ 1254 h 4416"/>
              <a:gd name="T30" fmla="*/ 1676 w 4400"/>
              <a:gd name="T31" fmla="*/ 1264 h 4416"/>
              <a:gd name="T32" fmla="*/ 1662 w 4400"/>
              <a:gd name="T33" fmla="*/ 1277 h 4416"/>
              <a:gd name="T34" fmla="*/ 1653 w 4400"/>
              <a:gd name="T35" fmla="*/ 1285 h 4416"/>
              <a:gd name="T36" fmla="*/ 0 w 4400"/>
              <a:gd name="T37" fmla="*/ 3148 h 4416"/>
              <a:gd name="T38" fmla="*/ 200 w 4400"/>
              <a:gd name="T39" fmla="*/ 4416 h 4416"/>
              <a:gd name="T40" fmla="*/ 4400 w 4400"/>
              <a:gd name="T41" fmla="*/ 4216 h 4416"/>
              <a:gd name="T42" fmla="*/ 4273 w 4400"/>
              <a:gd name="T43" fmla="*/ 30 h 4416"/>
              <a:gd name="T44" fmla="*/ 1200 w 4400"/>
              <a:gd name="T45" fmla="*/ 4016 h 4416"/>
              <a:gd name="T46" fmla="*/ 1600 w 4400"/>
              <a:gd name="T47" fmla="*/ 1931 h 4416"/>
              <a:gd name="T48" fmla="*/ 2000 w 4400"/>
              <a:gd name="T49" fmla="*/ 1793 h 4416"/>
              <a:gd name="T50" fmla="*/ 2400 w 4400"/>
              <a:gd name="T51" fmla="*/ 4016 h 4416"/>
              <a:gd name="T52" fmla="*/ 2000 w 4400"/>
              <a:gd name="T53" fmla="*/ 1793 h 4416"/>
              <a:gd name="T54" fmla="*/ 3200 w 4400"/>
              <a:gd name="T55" fmla="*/ 1594 h 4416"/>
              <a:gd name="T56" fmla="*/ 2800 w 4400"/>
              <a:gd name="T57" fmla="*/ 4016 h 4416"/>
              <a:gd name="T58" fmla="*/ 400 w 4400"/>
              <a:gd name="T59" fmla="*/ 3226 h 4416"/>
              <a:gd name="T60" fmla="*/ 800 w 4400"/>
              <a:gd name="T61" fmla="*/ 4016 h 4416"/>
              <a:gd name="T62" fmla="*/ 400 w 4400"/>
              <a:gd name="T63" fmla="*/ 3226 h 4416"/>
              <a:gd name="T64" fmla="*/ 3600 w 4400"/>
              <a:gd name="T65" fmla="*/ 4016 h 4416"/>
              <a:gd name="T66" fmla="*/ 4000 w 4400"/>
              <a:gd name="T67" fmla="*/ 728 h 4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00" h="4416">
                <a:moveTo>
                  <a:pt x="4273" y="30"/>
                </a:moveTo>
                <a:cubicBezTo>
                  <a:pt x="4196" y="0"/>
                  <a:pt x="4109" y="20"/>
                  <a:pt x="4053" y="80"/>
                </a:cubicBezTo>
                <a:lnTo>
                  <a:pt x="2568" y="1689"/>
                </a:lnTo>
                <a:lnTo>
                  <a:pt x="1912" y="1256"/>
                </a:lnTo>
                <a:cubicBezTo>
                  <a:pt x="1912" y="1255"/>
                  <a:pt x="1912" y="1255"/>
                  <a:pt x="1912" y="1255"/>
                </a:cubicBezTo>
                <a:lnTo>
                  <a:pt x="1910" y="1254"/>
                </a:lnTo>
                <a:cubicBezTo>
                  <a:pt x="1908" y="1253"/>
                  <a:pt x="1905" y="1251"/>
                  <a:pt x="1903" y="1250"/>
                </a:cubicBezTo>
                <a:cubicBezTo>
                  <a:pt x="1900" y="1248"/>
                  <a:pt x="1897" y="1247"/>
                  <a:pt x="1895" y="1245"/>
                </a:cubicBezTo>
                <a:cubicBezTo>
                  <a:pt x="1889" y="1242"/>
                  <a:pt x="1884" y="1240"/>
                  <a:pt x="1878" y="1237"/>
                </a:cubicBezTo>
                <a:cubicBezTo>
                  <a:pt x="1876" y="1236"/>
                  <a:pt x="1874" y="1236"/>
                  <a:pt x="1871" y="1235"/>
                </a:cubicBezTo>
                <a:cubicBezTo>
                  <a:pt x="1868" y="1233"/>
                  <a:pt x="1864" y="1232"/>
                  <a:pt x="1861" y="1231"/>
                </a:cubicBezTo>
                <a:cubicBezTo>
                  <a:pt x="1858" y="1230"/>
                  <a:pt x="1856" y="1229"/>
                  <a:pt x="1853" y="1229"/>
                </a:cubicBezTo>
                <a:cubicBezTo>
                  <a:pt x="1850" y="1228"/>
                  <a:pt x="1846" y="1227"/>
                  <a:pt x="1843" y="1226"/>
                </a:cubicBezTo>
                <a:cubicBezTo>
                  <a:pt x="1840" y="1225"/>
                  <a:pt x="1838" y="1225"/>
                  <a:pt x="1835" y="1225"/>
                </a:cubicBezTo>
                <a:cubicBezTo>
                  <a:pt x="1831" y="1224"/>
                  <a:pt x="1827" y="1223"/>
                  <a:pt x="1824" y="1223"/>
                </a:cubicBezTo>
                <a:cubicBezTo>
                  <a:pt x="1821" y="1222"/>
                  <a:pt x="1819" y="1222"/>
                  <a:pt x="1816" y="1222"/>
                </a:cubicBezTo>
                <a:cubicBezTo>
                  <a:pt x="1812" y="1222"/>
                  <a:pt x="1808" y="1222"/>
                  <a:pt x="1804" y="1221"/>
                </a:cubicBezTo>
                <a:cubicBezTo>
                  <a:pt x="1803" y="1221"/>
                  <a:pt x="1801" y="1221"/>
                  <a:pt x="1800" y="1221"/>
                </a:cubicBezTo>
                <a:cubicBezTo>
                  <a:pt x="1799" y="1221"/>
                  <a:pt x="1798" y="1221"/>
                  <a:pt x="1797" y="1221"/>
                </a:cubicBezTo>
                <a:cubicBezTo>
                  <a:pt x="1793" y="1221"/>
                  <a:pt x="1789" y="1222"/>
                  <a:pt x="1785" y="1222"/>
                </a:cubicBezTo>
                <a:cubicBezTo>
                  <a:pt x="1782" y="1222"/>
                  <a:pt x="1780" y="1222"/>
                  <a:pt x="1778" y="1223"/>
                </a:cubicBezTo>
                <a:cubicBezTo>
                  <a:pt x="1774" y="1223"/>
                  <a:pt x="1769" y="1224"/>
                  <a:pt x="1765" y="1224"/>
                </a:cubicBezTo>
                <a:cubicBezTo>
                  <a:pt x="1763" y="1225"/>
                  <a:pt x="1760" y="1225"/>
                  <a:pt x="1757" y="1226"/>
                </a:cubicBezTo>
                <a:cubicBezTo>
                  <a:pt x="1752" y="1227"/>
                  <a:pt x="1747" y="1228"/>
                  <a:pt x="1742" y="1230"/>
                </a:cubicBezTo>
                <a:cubicBezTo>
                  <a:pt x="1739" y="1231"/>
                  <a:pt x="1736" y="1232"/>
                  <a:pt x="1734" y="1233"/>
                </a:cubicBezTo>
                <a:cubicBezTo>
                  <a:pt x="1730" y="1234"/>
                  <a:pt x="1727" y="1235"/>
                  <a:pt x="1724" y="1236"/>
                </a:cubicBezTo>
                <a:cubicBezTo>
                  <a:pt x="1722" y="1237"/>
                  <a:pt x="1719" y="1239"/>
                  <a:pt x="1716" y="1240"/>
                </a:cubicBezTo>
                <a:cubicBezTo>
                  <a:pt x="1713" y="1241"/>
                  <a:pt x="1710" y="1243"/>
                  <a:pt x="1707" y="1244"/>
                </a:cubicBezTo>
                <a:cubicBezTo>
                  <a:pt x="1705" y="1245"/>
                  <a:pt x="1703" y="1247"/>
                  <a:pt x="1700" y="1248"/>
                </a:cubicBezTo>
                <a:cubicBezTo>
                  <a:pt x="1697" y="1250"/>
                  <a:pt x="1694" y="1252"/>
                  <a:pt x="1691" y="1254"/>
                </a:cubicBezTo>
                <a:cubicBezTo>
                  <a:pt x="1689" y="1255"/>
                  <a:pt x="1687" y="1257"/>
                  <a:pt x="1685" y="1258"/>
                </a:cubicBezTo>
                <a:cubicBezTo>
                  <a:pt x="1682" y="1260"/>
                  <a:pt x="1679" y="1262"/>
                  <a:pt x="1676" y="1264"/>
                </a:cubicBezTo>
                <a:cubicBezTo>
                  <a:pt x="1674" y="1266"/>
                  <a:pt x="1672" y="1268"/>
                  <a:pt x="1670" y="1270"/>
                </a:cubicBezTo>
                <a:cubicBezTo>
                  <a:pt x="1667" y="1272"/>
                  <a:pt x="1665" y="1274"/>
                  <a:pt x="1662" y="1277"/>
                </a:cubicBezTo>
                <a:cubicBezTo>
                  <a:pt x="1660" y="1278"/>
                  <a:pt x="1658" y="1280"/>
                  <a:pt x="1656" y="1283"/>
                </a:cubicBezTo>
                <a:cubicBezTo>
                  <a:pt x="1655" y="1283"/>
                  <a:pt x="1654" y="1284"/>
                  <a:pt x="1653" y="1285"/>
                </a:cubicBezTo>
                <a:lnTo>
                  <a:pt x="53" y="3012"/>
                </a:lnTo>
                <a:cubicBezTo>
                  <a:pt x="19" y="3049"/>
                  <a:pt x="0" y="3097"/>
                  <a:pt x="0" y="3148"/>
                </a:cubicBezTo>
                <a:lnTo>
                  <a:pt x="0" y="4216"/>
                </a:lnTo>
                <a:cubicBezTo>
                  <a:pt x="0" y="4326"/>
                  <a:pt x="90" y="4416"/>
                  <a:pt x="200" y="4416"/>
                </a:cubicBezTo>
                <a:lnTo>
                  <a:pt x="4200" y="4416"/>
                </a:lnTo>
                <a:cubicBezTo>
                  <a:pt x="4310" y="4416"/>
                  <a:pt x="4400" y="4326"/>
                  <a:pt x="4400" y="4216"/>
                </a:cubicBezTo>
                <a:lnTo>
                  <a:pt x="4400" y="216"/>
                </a:lnTo>
                <a:cubicBezTo>
                  <a:pt x="4400" y="134"/>
                  <a:pt x="4350" y="60"/>
                  <a:pt x="4273" y="30"/>
                </a:cubicBezTo>
                <a:close/>
                <a:moveTo>
                  <a:pt x="1600" y="4016"/>
                </a:moveTo>
                <a:lnTo>
                  <a:pt x="1200" y="4016"/>
                </a:lnTo>
                <a:lnTo>
                  <a:pt x="1200" y="2363"/>
                </a:lnTo>
                <a:lnTo>
                  <a:pt x="1600" y="1931"/>
                </a:lnTo>
                <a:lnTo>
                  <a:pt x="1600" y="4016"/>
                </a:lnTo>
                <a:close/>
                <a:moveTo>
                  <a:pt x="2000" y="1793"/>
                </a:moveTo>
                <a:lnTo>
                  <a:pt x="2400" y="2057"/>
                </a:lnTo>
                <a:lnTo>
                  <a:pt x="2400" y="4016"/>
                </a:lnTo>
                <a:lnTo>
                  <a:pt x="2000" y="4016"/>
                </a:lnTo>
                <a:lnTo>
                  <a:pt x="2000" y="1793"/>
                </a:lnTo>
                <a:close/>
                <a:moveTo>
                  <a:pt x="2800" y="2028"/>
                </a:moveTo>
                <a:lnTo>
                  <a:pt x="3200" y="1594"/>
                </a:lnTo>
                <a:lnTo>
                  <a:pt x="3200" y="4016"/>
                </a:lnTo>
                <a:lnTo>
                  <a:pt x="2800" y="4016"/>
                </a:lnTo>
                <a:lnTo>
                  <a:pt x="2800" y="2028"/>
                </a:lnTo>
                <a:close/>
                <a:moveTo>
                  <a:pt x="400" y="3226"/>
                </a:moveTo>
                <a:lnTo>
                  <a:pt x="800" y="2794"/>
                </a:lnTo>
                <a:lnTo>
                  <a:pt x="800" y="4016"/>
                </a:lnTo>
                <a:lnTo>
                  <a:pt x="400" y="4016"/>
                </a:lnTo>
                <a:lnTo>
                  <a:pt x="400" y="3226"/>
                </a:lnTo>
                <a:close/>
                <a:moveTo>
                  <a:pt x="4000" y="4016"/>
                </a:moveTo>
                <a:lnTo>
                  <a:pt x="3600" y="4016"/>
                </a:lnTo>
                <a:lnTo>
                  <a:pt x="3600" y="1161"/>
                </a:lnTo>
                <a:lnTo>
                  <a:pt x="4000" y="728"/>
                </a:lnTo>
                <a:lnTo>
                  <a:pt x="4000" y="40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web-design-service_48511"/>
          <p:cNvSpPr>
            <a:spLocks noChangeAspect="1"/>
          </p:cNvSpPr>
          <p:nvPr/>
        </p:nvSpPr>
        <p:spPr bwMode="auto">
          <a:xfrm>
            <a:off x="6501536" y="5724070"/>
            <a:ext cx="406890" cy="379152"/>
          </a:xfrm>
          <a:custGeom>
            <a:avLst/>
            <a:gdLst>
              <a:gd name="connsiteX0" fmla="*/ 261052 w 607639"/>
              <a:gd name="connsiteY0" fmla="*/ 444915 h 566217"/>
              <a:gd name="connsiteX1" fmla="*/ 245922 w 607639"/>
              <a:gd name="connsiteY1" fmla="*/ 505522 h 566217"/>
              <a:gd name="connsiteX2" fmla="*/ 361717 w 607639"/>
              <a:gd name="connsiteY2" fmla="*/ 505522 h 566217"/>
              <a:gd name="connsiteX3" fmla="*/ 346498 w 607639"/>
              <a:gd name="connsiteY3" fmla="*/ 444915 h 566217"/>
              <a:gd name="connsiteX4" fmla="*/ 0 w 607639"/>
              <a:gd name="connsiteY4" fmla="*/ 364047 h 566217"/>
              <a:gd name="connsiteX5" fmla="*/ 607639 w 607639"/>
              <a:gd name="connsiteY5" fmla="*/ 364047 h 566217"/>
              <a:gd name="connsiteX6" fmla="*/ 607639 w 607639"/>
              <a:gd name="connsiteY6" fmla="*/ 399416 h 566217"/>
              <a:gd name="connsiteX7" fmla="*/ 562068 w 607639"/>
              <a:gd name="connsiteY7" fmla="*/ 444915 h 566217"/>
              <a:gd name="connsiteX8" fmla="*/ 367414 w 607639"/>
              <a:gd name="connsiteY8" fmla="*/ 444915 h 566217"/>
              <a:gd name="connsiteX9" fmla="*/ 382634 w 607639"/>
              <a:gd name="connsiteY9" fmla="*/ 505522 h 566217"/>
              <a:gd name="connsiteX10" fmla="*/ 384859 w 607639"/>
              <a:gd name="connsiteY10" fmla="*/ 505522 h 566217"/>
              <a:gd name="connsiteX11" fmla="*/ 435414 w 607639"/>
              <a:gd name="connsiteY11" fmla="*/ 556086 h 566217"/>
              <a:gd name="connsiteX12" fmla="*/ 425356 w 607639"/>
              <a:gd name="connsiteY12" fmla="*/ 566217 h 566217"/>
              <a:gd name="connsiteX13" fmla="*/ 182283 w 607639"/>
              <a:gd name="connsiteY13" fmla="*/ 566217 h 566217"/>
              <a:gd name="connsiteX14" fmla="*/ 172136 w 607639"/>
              <a:gd name="connsiteY14" fmla="*/ 556086 h 566217"/>
              <a:gd name="connsiteX15" fmla="*/ 222780 w 607639"/>
              <a:gd name="connsiteY15" fmla="*/ 505522 h 566217"/>
              <a:gd name="connsiteX16" fmla="*/ 225005 w 607639"/>
              <a:gd name="connsiteY16" fmla="*/ 505522 h 566217"/>
              <a:gd name="connsiteX17" fmla="*/ 240225 w 607639"/>
              <a:gd name="connsiteY17" fmla="*/ 444915 h 566217"/>
              <a:gd name="connsiteX18" fmla="*/ 45571 w 607639"/>
              <a:gd name="connsiteY18" fmla="*/ 444915 h 566217"/>
              <a:gd name="connsiteX19" fmla="*/ 0 w 607639"/>
              <a:gd name="connsiteY19" fmla="*/ 399416 h 566217"/>
              <a:gd name="connsiteX20" fmla="*/ 101288 w 607639"/>
              <a:gd name="connsiteY20" fmla="*/ 283089 h 566217"/>
              <a:gd name="connsiteX21" fmla="*/ 91141 w 607639"/>
              <a:gd name="connsiteY21" fmla="*/ 293221 h 566217"/>
              <a:gd name="connsiteX22" fmla="*/ 101288 w 607639"/>
              <a:gd name="connsiteY22" fmla="*/ 303354 h 566217"/>
              <a:gd name="connsiteX23" fmla="*/ 141785 w 607639"/>
              <a:gd name="connsiteY23" fmla="*/ 303354 h 566217"/>
              <a:gd name="connsiteX24" fmla="*/ 151932 w 607639"/>
              <a:gd name="connsiteY24" fmla="*/ 293221 h 566217"/>
              <a:gd name="connsiteX25" fmla="*/ 141785 w 607639"/>
              <a:gd name="connsiteY25" fmla="*/ 283089 h 566217"/>
              <a:gd name="connsiteX26" fmla="*/ 101288 w 607639"/>
              <a:gd name="connsiteY26" fmla="*/ 242647 h 566217"/>
              <a:gd name="connsiteX27" fmla="*/ 91141 w 607639"/>
              <a:gd name="connsiteY27" fmla="*/ 252780 h 566217"/>
              <a:gd name="connsiteX28" fmla="*/ 101288 w 607639"/>
              <a:gd name="connsiteY28" fmla="*/ 262912 h 566217"/>
              <a:gd name="connsiteX29" fmla="*/ 121492 w 607639"/>
              <a:gd name="connsiteY29" fmla="*/ 262912 h 566217"/>
              <a:gd name="connsiteX30" fmla="*/ 131639 w 607639"/>
              <a:gd name="connsiteY30" fmla="*/ 252780 h 566217"/>
              <a:gd name="connsiteX31" fmla="*/ 121492 w 607639"/>
              <a:gd name="connsiteY31" fmla="*/ 242647 h 566217"/>
              <a:gd name="connsiteX32" fmla="*/ 101288 w 607639"/>
              <a:gd name="connsiteY32" fmla="*/ 202206 h 566217"/>
              <a:gd name="connsiteX33" fmla="*/ 91141 w 607639"/>
              <a:gd name="connsiteY33" fmla="*/ 212339 h 566217"/>
              <a:gd name="connsiteX34" fmla="*/ 101288 w 607639"/>
              <a:gd name="connsiteY34" fmla="*/ 222471 h 566217"/>
              <a:gd name="connsiteX35" fmla="*/ 141785 w 607639"/>
              <a:gd name="connsiteY35" fmla="*/ 222471 h 566217"/>
              <a:gd name="connsiteX36" fmla="*/ 151932 w 607639"/>
              <a:gd name="connsiteY36" fmla="*/ 212339 h 566217"/>
              <a:gd name="connsiteX37" fmla="*/ 141785 w 607639"/>
              <a:gd name="connsiteY37" fmla="*/ 202206 h 566217"/>
              <a:gd name="connsiteX38" fmla="*/ 101288 w 607639"/>
              <a:gd name="connsiteY38" fmla="*/ 161765 h 566217"/>
              <a:gd name="connsiteX39" fmla="*/ 91141 w 607639"/>
              <a:gd name="connsiteY39" fmla="*/ 171897 h 566217"/>
              <a:gd name="connsiteX40" fmla="*/ 101288 w 607639"/>
              <a:gd name="connsiteY40" fmla="*/ 182030 h 566217"/>
              <a:gd name="connsiteX41" fmla="*/ 121492 w 607639"/>
              <a:gd name="connsiteY41" fmla="*/ 182030 h 566217"/>
              <a:gd name="connsiteX42" fmla="*/ 131639 w 607639"/>
              <a:gd name="connsiteY42" fmla="*/ 171897 h 566217"/>
              <a:gd name="connsiteX43" fmla="*/ 121492 w 607639"/>
              <a:gd name="connsiteY43" fmla="*/ 161765 h 566217"/>
              <a:gd name="connsiteX44" fmla="*/ 101288 w 607639"/>
              <a:gd name="connsiteY44" fmla="*/ 121324 h 566217"/>
              <a:gd name="connsiteX45" fmla="*/ 91141 w 607639"/>
              <a:gd name="connsiteY45" fmla="*/ 131456 h 566217"/>
              <a:gd name="connsiteX46" fmla="*/ 101288 w 607639"/>
              <a:gd name="connsiteY46" fmla="*/ 141500 h 566217"/>
              <a:gd name="connsiteX47" fmla="*/ 141785 w 607639"/>
              <a:gd name="connsiteY47" fmla="*/ 141500 h 566217"/>
              <a:gd name="connsiteX48" fmla="*/ 151932 w 607639"/>
              <a:gd name="connsiteY48" fmla="*/ 131456 h 566217"/>
              <a:gd name="connsiteX49" fmla="*/ 141785 w 607639"/>
              <a:gd name="connsiteY49" fmla="*/ 121324 h 566217"/>
              <a:gd name="connsiteX50" fmla="*/ 476000 w 607639"/>
              <a:gd name="connsiteY50" fmla="*/ 101059 h 566217"/>
              <a:gd name="connsiteX51" fmla="*/ 465854 w 607639"/>
              <a:gd name="connsiteY51" fmla="*/ 111191 h 566217"/>
              <a:gd name="connsiteX52" fmla="*/ 476000 w 607639"/>
              <a:gd name="connsiteY52" fmla="*/ 121324 h 566217"/>
              <a:gd name="connsiteX53" fmla="*/ 522372 w 607639"/>
              <a:gd name="connsiteY53" fmla="*/ 121324 h 566217"/>
              <a:gd name="connsiteX54" fmla="*/ 401058 w 607639"/>
              <a:gd name="connsiteY54" fmla="*/ 242559 h 566217"/>
              <a:gd name="connsiteX55" fmla="*/ 317037 w 607639"/>
              <a:gd name="connsiteY55" fmla="*/ 158654 h 566217"/>
              <a:gd name="connsiteX56" fmla="*/ 316859 w 607639"/>
              <a:gd name="connsiteY56" fmla="*/ 158565 h 566217"/>
              <a:gd name="connsiteX57" fmla="*/ 316770 w 607639"/>
              <a:gd name="connsiteY57" fmla="*/ 158387 h 566217"/>
              <a:gd name="connsiteX58" fmla="*/ 315168 w 607639"/>
              <a:gd name="connsiteY58" fmla="*/ 157410 h 566217"/>
              <a:gd name="connsiteX59" fmla="*/ 313477 w 607639"/>
              <a:gd name="connsiteY59" fmla="*/ 156432 h 566217"/>
              <a:gd name="connsiteX60" fmla="*/ 311607 w 607639"/>
              <a:gd name="connsiteY60" fmla="*/ 155988 h 566217"/>
              <a:gd name="connsiteX61" fmla="*/ 309649 w 607639"/>
              <a:gd name="connsiteY61" fmla="*/ 155721 h 566217"/>
              <a:gd name="connsiteX62" fmla="*/ 307869 w 607639"/>
              <a:gd name="connsiteY62" fmla="*/ 156076 h 566217"/>
              <a:gd name="connsiteX63" fmla="*/ 305911 w 607639"/>
              <a:gd name="connsiteY63" fmla="*/ 156521 h 566217"/>
              <a:gd name="connsiteX64" fmla="*/ 304220 w 607639"/>
              <a:gd name="connsiteY64" fmla="*/ 157676 h 566217"/>
              <a:gd name="connsiteX65" fmla="*/ 302707 w 607639"/>
              <a:gd name="connsiteY65" fmla="*/ 158654 h 566217"/>
              <a:gd name="connsiteX66" fmla="*/ 302618 w 607639"/>
              <a:gd name="connsiteY66" fmla="*/ 158832 h 566217"/>
              <a:gd name="connsiteX67" fmla="*/ 302440 w 607639"/>
              <a:gd name="connsiteY67" fmla="*/ 158921 h 566217"/>
              <a:gd name="connsiteX68" fmla="*/ 184953 w 607639"/>
              <a:gd name="connsiteY68" fmla="*/ 286377 h 566217"/>
              <a:gd name="connsiteX69" fmla="*/ 185576 w 607639"/>
              <a:gd name="connsiteY69" fmla="*/ 300687 h 566217"/>
              <a:gd name="connsiteX70" fmla="*/ 192429 w 607639"/>
              <a:gd name="connsiteY70" fmla="*/ 303354 h 566217"/>
              <a:gd name="connsiteX71" fmla="*/ 199906 w 607639"/>
              <a:gd name="connsiteY71" fmla="*/ 300065 h 566217"/>
              <a:gd name="connsiteX72" fmla="*/ 310183 w 607639"/>
              <a:gd name="connsiteY72" fmla="*/ 180430 h 566217"/>
              <a:gd name="connsiteX73" fmla="*/ 393848 w 607639"/>
              <a:gd name="connsiteY73" fmla="*/ 263979 h 566217"/>
              <a:gd name="connsiteX74" fmla="*/ 401058 w 607639"/>
              <a:gd name="connsiteY74" fmla="*/ 266912 h 566217"/>
              <a:gd name="connsiteX75" fmla="*/ 408178 w 607639"/>
              <a:gd name="connsiteY75" fmla="*/ 263979 h 566217"/>
              <a:gd name="connsiteX76" fmla="*/ 536702 w 607639"/>
              <a:gd name="connsiteY76" fmla="*/ 135634 h 566217"/>
              <a:gd name="connsiteX77" fmla="*/ 536702 w 607639"/>
              <a:gd name="connsiteY77" fmla="*/ 182030 h 566217"/>
              <a:gd name="connsiteX78" fmla="*/ 546848 w 607639"/>
              <a:gd name="connsiteY78" fmla="*/ 192074 h 566217"/>
              <a:gd name="connsiteX79" fmla="*/ 556995 w 607639"/>
              <a:gd name="connsiteY79" fmla="*/ 182030 h 566217"/>
              <a:gd name="connsiteX80" fmla="*/ 556995 w 607639"/>
              <a:gd name="connsiteY80" fmla="*/ 111191 h 566217"/>
              <a:gd name="connsiteX81" fmla="*/ 556194 w 607639"/>
              <a:gd name="connsiteY81" fmla="*/ 107369 h 566217"/>
              <a:gd name="connsiteX82" fmla="*/ 550676 w 607639"/>
              <a:gd name="connsiteY82" fmla="*/ 101859 h 566217"/>
              <a:gd name="connsiteX83" fmla="*/ 546848 w 607639"/>
              <a:gd name="connsiteY83" fmla="*/ 101059 h 566217"/>
              <a:gd name="connsiteX84" fmla="*/ 101288 w 607639"/>
              <a:gd name="connsiteY84" fmla="*/ 80882 h 566217"/>
              <a:gd name="connsiteX85" fmla="*/ 91141 w 607639"/>
              <a:gd name="connsiteY85" fmla="*/ 91015 h 566217"/>
              <a:gd name="connsiteX86" fmla="*/ 101288 w 607639"/>
              <a:gd name="connsiteY86" fmla="*/ 101059 h 566217"/>
              <a:gd name="connsiteX87" fmla="*/ 121492 w 607639"/>
              <a:gd name="connsiteY87" fmla="*/ 101059 h 566217"/>
              <a:gd name="connsiteX88" fmla="*/ 131639 w 607639"/>
              <a:gd name="connsiteY88" fmla="*/ 91015 h 566217"/>
              <a:gd name="connsiteX89" fmla="*/ 121492 w 607639"/>
              <a:gd name="connsiteY89" fmla="*/ 80882 h 566217"/>
              <a:gd name="connsiteX90" fmla="*/ 60791 w 607639"/>
              <a:gd name="connsiteY90" fmla="*/ 70750 h 566217"/>
              <a:gd name="connsiteX91" fmla="*/ 50644 w 607639"/>
              <a:gd name="connsiteY91" fmla="*/ 80882 h 566217"/>
              <a:gd name="connsiteX92" fmla="*/ 50644 w 607639"/>
              <a:gd name="connsiteY92" fmla="*/ 303354 h 566217"/>
              <a:gd name="connsiteX93" fmla="*/ 60791 w 607639"/>
              <a:gd name="connsiteY93" fmla="*/ 313486 h 566217"/>
              <a:gd name="connsiteX94" fmla="*/ 70848 w 607639"/>
              <a:gd name="connsiteY94" fmla="*/ 303354 h 566217"/>
              <a:gd name="connsiteX95" fmla="*/ 70848 w 607639"/>
              <a:gd name="connsiteY95" fmla="*/ 80882 h 566217"/>
              <a:gd name="connsiteX96" fmla="*/ 60791 w 607639"/>
              <a:gd name="connsiteY96" fmla="*/ 70750 h 566217"/>
              <a:gd name="connsiteX97" fmla="*/ 45571 w 607639"/>
              <a:gd name="connsiteY97" fmla="*/ 0 h 566217"/>
              <a:gd name="connsiteX98" fmla="*/ 562068 w 607639"/>
              <a:gd name="connsiteY98" fmla="*/ 0 h 566217"/>
              <a:gd name="connsiteX99" fmla="*/ 607639 w 607639"/>
              <a:gd name="connsiteY99" fmla="*/ 45507 h 566217"/>
              <a:gd name="connsiteX100" fmla="*/ 607639 w 607639"/>
              <a:gd name="connsiteY100" fmla="*/ 343795 h 566217"/>
              <a:gd name="connsiteX101" fmla="*/ 0 w 607639"/>
              <a:gd name="connsiteY101" fmla="*/ 343795 h 566217"/>
              <a:gd name="connsiteX102" fmla="*/ 0 w 607639"/>
              <a:gd name="connsiteY102" fmla="*/ 45507 h 566217"/>
              <a:gd name="connsiteX103" fmla="*/ 45571 w 607639"/>
              <a:gd name="connsiteY103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566217">
                <a:moveTo>
                  <a:pt x="261052" y="444915"/>
                </a:moveTo>
                <a:lnTo>
                  <a:pt x="245922" y="505522"/>
                </a:lnTo>
                <a:lnTo>
                  <a:pt x="361717" y="505522"/>
                </a:lnTo>
                <a:lnTo>
                  <a:pt x="346498" y="444915"/>
                </a:lnTo>
                <a:close/>
                <a:moveTo>
                  <a:pt x="0" y="364047"/>
                </a:moveTo>
                <a:lnTo>
                  <a:pt x="607639" y="364047"/>
                </a:lnTo>
                <a:lnTo>
                  <a:pt x="607639" y="399416"/>
                </a:lnTo>
                <a:cubicBezTo>
                  <a:pt x="607639" y="424476"/>
                  <a:pt x="587168" y="444915"/>
                  <a:pt x="562068" y="444915"/>
                </a:cubicBezTo>
                <a:lnTo>
                  <a:pt x="367414" y="444915"/>
                </a:lnTo>
                <a:lnTo>
                  <a:pt x="382634" y="505522"/>
                </a:lnTo>
                <a:lnTo>
                  <a:pt x="384859" y="505522"/>
                </a:lnTo>
                <a:cubicBezTo>
                  <a:pt x="412717" y="505522"/>
                  <a:pt x="435414" y="528271"/>
                  <a:pt x="435414" y="556086"/>
                </a:cubicBezTo>
                <a:cubicBezTo>
                  <a:pt x="435414" y="561685"/>
                  <a:pt x="430875" y="566217"/>
                  <a:pt x="425356" y="566217"/>
                </a:cubicBezTo>
                <a:lnTo>
                  <a:pt x="182283" y="566217"/>
                </a:lnTo>
                <a:cubicBezTo>
                  <a:pt x="176675" y="566217"/>
                  <a:pt x="172136" y="561685"/>
                  <a:pt x="172136" y="556086"/>
                </a:cubicBezTo>
                <a:cubicBezTo>
                  <a:pt x="172136" y="528271"/>
                  <a:pt x="194833" y="505522"/>
                  <a:pt x="222780" y="505522"/>
                </a:cubicBezTo>
                <a:lnTo>
                  <a:pt x="225005" y="505522"/>
                </a:lnTo>
                <a:lnTo>
                  <a:pt x="240225" y="444915"/>
                </a:lnTo>
                <a:lnTo>
                  <a:pt x="45571" y="444915"/>
                </a:lnTo>
                <a:cubicBezTo>
                  <a:pt x="20471" y="444915"/>
                  <a:pt x="0" y="424476"/>
                  <a:pt x="0" y="399416"/>
                </a:cubicBezTo>
                <a:close/>
                <a:moveTo>
                  <a:pt x="101288" y="283089"/>
                </a:moveTo>
                <a:cubicBezTo>
                  <a:pt x="95681" y="283089"/>
                  <a:pt x="91141" y="287622"/>
                  <a:pt x="91141" y="293221"/>
                </a:cubicBezTo>
                <a:cubicBezTo>
                  <a:pt x="91141" y="298821"/>
                  <a:pt x="95681" y="303354"/>
                  <a:pt x="101288" y="303354"/>
                </a:cubicBezTo>
                <a:lnTo>
                  <a:pt x="141785" y="303354"/>
                </a:lnTo>
                <a:cubicBezTo>
                  <a:pt x="147393" y="303354"/>
                  <a:pt x="151932" y="298821"/>
                  <a:pt x="151932" y="293221"/>
                </a:cubicBezTo>
                <a:cubicBezTo>
                  <a:pt x="151932" y="287622"/>
                  <a:pt x="147393" y="283089"/>
                  <a:pt x="141785" y="283089"/>
                </a:cubicBezTo>
                <a:close/>
                <a:moveTo>
                  <a:pt x="101288" y="242647"/>
                </a:moveTo>
                <a:cubicBezTo>
                  <a:pt x="95681" y="242647"/>
                  <a:pt x="91141" y="247180"/>
                  <a:pt x="91141" y="252780"/>
                </a:cubicBezTo>
                <a:cubicBezTo>
                  <a:pt x="91141" y="258379"/>
                  <a:pt x="95681" y="262912"/>
                  <a:pt x="101288" y="262912"/>
                </a:cubicBezTo>
                <a:lnTo>
                  <a:pt x="121492" y="262912"/>
                </a:lnTo>
                <a:cubicBezTo>
                  <a:pt x="127100" y="262912"/>
                  <a:pt x="131639" y="258379"/>
                  <a:pt x="131639" y="252780"/>
                </a:cubicBezTo>
                <a:cubicBezTo>
                  <a:pt x="131639" y="247180"/>
                  <a:pt x="127100" y="242647"/>
                  <a:pt x="121492" y="242647"/>
                </a:cubicBezTo>
                <a:close/>
                <a:moveTo>
                  <a:pt x="101288" y="202206"/>
                </a:moveTo>
                <a:cubicBezTo>
                  <a:pt x="95681" y="202206"/>
                  <a:pt x="91141" y="206739"/>
                  <a:pt x="91141" y="212339"/>
                </a:cubicBezTo>
                <a:cubicBezTo>
                  <a:pt x="91141" y="217938"/>
                  <a:pt x="95681" y="222471"/>
                  <a:pt x="101288" y="222471"/>
                </a:cubicBezTo>
                <a:lnTo>
                  <a:pt x="141785" y="222471"/>
                </a:lnTo>
                <a:cubicBezTo>
                  <a:pt x="147393" y="222471"/>
                  <a:pt x="151932" y="217938"/>
                  <a:pt x="151932" y="212339"/>
                </a:cubicBezTo>
                <a:cubicBezTo>
                  <a:pt x="151932" y="206739"/>
                  <a:pt x="147393" y="202206"/>
                  <a:pt x="141785" y="202206"/>
                </a:cubicBezTo>
                <a:close/>
                <a:moveTo>
                  <a:pt x="101288" y="161765"/>
                </a:moveTo>
                <a:cubicBezTo>
                  <a:pt x="95681" y="161765"/>
                  <a:pt x="91141" y="166298"/>
                  <a:pt x="91141" y="171897"/>
                </a:cubicBezTo>
                <a:cubicBezTo>
                  <a:pt x="91141" y="177497"/>
                  <a:pt x="95681" y="182030"/>
                  <a:pt x="101288" y="182030"/>
                </a:cubicBezTo>
                <a:lnTo>
                  <a:pt x="121492" y="182030"/>
                </a:lnTo>
                <a:cubicBezTo>
                  <a:pt x="127100" y="182030"/>
                  <a:pt x="131639" y="177497"/>
                  <a:pt x="131639" y="171897"/>
                </a:cubicBezTo>
                <a:cubicBezTo>
                  <a:pt x="131639" y="166298"/>
                  <a:pt x="127100" y="161765"/>
                  <a:pt x="121492" y="161765"/>
                </a:cubicBezTo>
                <a:close/>
                <a:moveTo>
                  <a:pt x="101288" y="121324"/>
                </a:moveTo>
                <a:cubicBezTo>
                  <a:pt x="95681" y="121324"/>
                  <a:pt x="91141" y="125857"/>
                  <a:pt x="91141" y="131456"/>
                </a:cubicBezTo>
                <a:cubicBezTo>
                  <a:pt x="91141" y="136967"/>
                  <a:pt x="95681" y="141500"/>
                  <a:pt x="101288" y="141500"/>
                </a:cubicBezTo>
                <a:lnTo>
                  <a:pt x="141785" y="141500"/>
                </a:lnTo>
                <a:cubicBezTo>
                  <a:pt x="147393" y="141500"/>
                  <a:pt x="151932" y="136967"/>
                  <a:pt x="151932" y="131456"/>
                </a:cubicBezTo>
                <a:cubicBezTo>
                  <a:pt x="151932" y="125857"/>
                  <a:pt x="147393" y="121324"/>
                  <a:pt x="141785" y="121324"/>
                </a:cubicBezTo>
                <a:close/>
                <a:moveTo>
                  <a:pt x="476000" y="101059"/>
                </a:moveTo>
                <a:cubicBezTo>
                  <a:pt x="470393" y="101059"/>
                  <a:pt x="465854" y="105592"/>
                  <a:pt x="465854" y="111191"/>
                </a:cubicBezTo>
                <a:cubicBezTo>
                  <a:pt x="465854" y="116791"/>
                  <a:pt x="470393" y="121324"/>
                  <a:pt x="476000" y="121324"/>
                </a:cubicBezTo>
                <a:lnTo>
                  <a:pt x="522372" y="121324"/>
                </a:lnTo>
                <a:lnTo>
                  <a:pt x="401058" y="242559"/>
                </a:lnTo>
                <a:lnTo>
                  <a:pt x="317037" y="158654"/>
                </a:lnTo>
                <a:cubicBezTo>
                  <a:pt x="316948" y="158565"/>
                  <a:pt x="316948" y="158565"/>
                  <a:pt x="316859" y="158565"/>
                </a:cubicBezTo>
                <a:cubicBezTo>
                  <a:pt x="316859" y="158476"/>
                  <a:pt x="316770" y="158387"/>
                  <a:pt x="316770" y="158387"/>
                </a:cubicBezTo>
                <a:cubicBezTo>
                  <a:pt x="316236" y="157943"/>
                  <a:pt x="315702" y="157765"/>
                  <a:pt x="315168" y="157410"/>
                </a:cubicBezTo>
                <a:cubicBezTo>
                  <a:pt x="314634" y="157054"/>
                  <a:pt x="314100" y="156610"/>
                  <a:pt x="313477" y="156432"/>
                </a:cubicBezTo>
                <a:cubicBezTo>
                  <a:pt x="312854" y="156165"/>
                  <a:pt x="312231" y="156165"/>
                  <a:pt x="311607" y="155988"/>
                </a:cubicBezTo>
                <a:cubicBezTo>
                  <a:pt x="310984" y="155899"/>
                  <a:pt x="310361" y="155721"/>
                  <a:pt x="309649" y="155721"/>
                </a:cubicBezTo>
                <a:cubicBezTo>
                  <a:pt x="309026" y="155721"/>
                  <a:pt x="308403" y="155988"/>
                  <a:pt x="307869" y="156076"/>
                </a:cubicBezTo>
                <a:cubicBezTo>
                  <a:pt x="307157" y="156254"/>
                  <a:pt x="306534" y="156254"/>
                  <a:pt x="305911" y="156521"/>
                </a:cubicBezTo>
                <a:cubicBezTo>
                  <a:pt x="305288" y="156788"/>
                  <a:pt x="304754" y="157321"/>
                  <a:pt x="304220" y="157676"/>
                </a:cubicBezTo>
                <a:cubicBezTo>
                  <a:pt x="303686" y="158032"/>
                  <a:pt x="303152" y="158210"/>
                  <a:pt x="302707" y="158654"/>
                </a:cubicBezTo>
                <a:cubicBezTo>
                  <a:pt x="302707" y="158743"/>
                  <a:pt x="302618" y="158743"/>
                  <a:pt x="302618" y="158832"/>
                </a:cubicBezTo>
                <a:cubicBezTo>
                  <a:pt x="302529" y="158921"/>
                  <a:pt x="302440" y="158921"/>
                  <a:pt x="302440" y="158921"/>
                </a:cubicBezTo>
                <a:lnTo>
                  <a:pt x="184953" y="286377"/>
                </a:lnTo>
                <a:cubicBezTo>
                  <a:pt x="181126" y="290466"/>
                  <a:pt x="181482" y="296865"/>
                  <a:pt x="185576" y="300687"/>
                </a:cubicBezTo>
                <a:cubicBezTo>
                  <a:pt x="187534" y="302465"/>
                  <a:pt x="189937" y="303354"/>
                  <a:pt x="192429" y="303354"/>
                </a:cubicBezTo>
                <a:cubicBezTo>
                  <a:pt x="195100" y="303354"/>
                  <a:pt x="197859" y="302287"/>
                  <a:pt x="199906" y="300065"/>
                </a:cubicBezTo>
                <a:lnTo>
                  <a:pt x="310183" y="180430"/>
                </a:lnTo>
                <a:lnTo>
                  <a:pt x="393848" y="263979"/>
                </a:lnTo>
                <a:cubicBezTo>
                  <a:pt x="395806" y="265934"/>
                  <a:pt x="398388" y="266912"/>
                  <a:pt x="401058" y="266912"/>
                </a:cubicBezTo>
                <a:cubicBezTo>
                  <a:pt x="403639" y="266912"/>
                  <a:pt x="406220" y="265934"/>
                  <a:pt x="408178" y="263979"/>
                </a:cubicBezTo>
                <a:lnTo>
                  <a:pt x="536702" y="135634"/>
                </a:lnTo>
                <a:lnTo>
                  <a:pt x="536702" y="182030"/>
                </a:lnTo>
                <a:cubicBezTo>
                  <a:pt x="536702" y="187541"/>
                  <a:pt x="541241" y="192074"/>
                  <a:pt x="546848" y="192074"/>
                </a:cubicBezTo>
                <a:cubicBezTo>
                  <a:pt x="552456" y="192074"/>
                  <a:pt x="556995" y="187541"/>
                  <a:pt x="556995" y="182030"/>
                </a:cubicBezTo>
                <a:lnTo>
                  <a:pt x="556995" y="111191"/>
                </a:lnTo>
                <a:cubicBezTo>
                  <a:pt x="556995" y="109858"/>
                  <a:pt x="556728" y="108614"/>
                  <a:pt x="556194" y="107369"/>
                </a:cubicBezTo>
                <a:cubicBezTo>
                  <a:pt x="555126" y="104881"/>
                  <a:pt x="553168" y="102925"/>
                  <a:pt x="550676" y="101859"/>
                </a:cubicBezTo>
                <a:cubicBezTo>
                  <a:pt x="549519" y="101325"/>
                  <a:pt x="548184" y="101059"/>
                  <a:pt x="546848" y="101059"/>
                </a:cubicBezTo>
                <a:close/>
                <a:moveTo>
                  <a:pt x="101288" y="80882"/>
                </a:moveTo>
                <a:cubicBezTo>
                  <a:pt x="95681" y="80882"/>
                  <a:pt x="91141" y="85415"/>
                  <a:pt x="91141" y="91015"/>
                </a:cubicBezTo>
                <a:cubicBezTo>
                  <a:pt x="91141" y="96526"/>
                  <a:pt x="95681" y="101059"/>
                  <a:pt x="101288" y="101059"/>
                </a:cubicBezTo>
                <a:lnTo>
                  <a:pt x="121492" y="101059"/>
                </a:lnTo>
                <a:cubicBezTo>
                  <a:pt x="127100" y="101059"/>
                  <a:pt x="131639" y="96526"/>
                  <a:pt x="131639" y="91015"/>
                </a:cubicBezTo>
                <a:cubicBezTo>
                  <a:pt x="131639" y="85415"/>
                  <a:pt x="127100" y="80882"/>
                  <a:pt x="121492" y="80882"/>
                </a:cubicBezTo>
                <a:close/>
                <a:moveTo>
                  <a:pt x="60791" y="70750"/>
                </a:moveTo>
                <a:cubicBezTo>
                  <a:pt x="55183" y="70750"/>
                  <a:pt x="50644" y="75283"/>
                  <a:pt x="50644" y="80882"/>
                </a:cubicBezTo>
                <a:lnTo>
                  <a:pt x="50644" y="303354"/>
                </a:lnTo>
                <a:cubicBezTo>
                  <a:pt x="50644" y="308953"/>
                  <a:pt x="55183" y="313486"/>
                  <a:pt x="60791" y="313486"/>
                </a:cubicBezTo>
                <a:cubicBezTo>
                  <a:pt x="66309" y="313486"/>
                  <a:pt x="70848" y="308953"/>
                  <a:pt x="70848" y="303354"/>
                </a:cubicBezTo>
                <a:lnTo>
                  <a:pt x="70848" y="80882"/>
                </a:lnTo>
                <a:cubicBezTo>
                  <a:pt x="70848" y="75283"/>
                  <a:pt x="66309" y="70750"/>
                  <a:pt x="60791" y="70750"/>
                </a:cubicBezTo>
                <a:close/>
                <a:moveTo>
                  <a:pt x="45571" y="0"/>
                </a:moveTo>
                <a:lnTo>
                  <a:pt x="562068" y="0"/>
                </a:lnTo>
                <a:cubicBezTo>
                  <a:pt x="587168" y="0"/>
                  <a:pt x="607639" y="20354"/>
                  <a:pt x="607639" y="45507"/>
                </a:cubicBezTo>
                <a:lnTo>
                  <a:pt x="607639" y="343795"/>
                </a:lnTo>
                <a:lnTo>
                  <a:pt x="0" y="343795"/>
                </a:lnTo>
                <a:lnTo>
                  <a:pt x="0" y="45507"/>
                </a:lnTo>
                <a:cubicBezTo>
                  <a:pt x="0" y="20354"/>
                  <a:pt x="20471" y="0"/>
                  <a:pt x="455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0527"/>
          <a:stretch>
            <a:fillRect/>
          </a:stretch>
        </p:blipFill>
        <p:spPr>
          <a:xfrm>
            <a:off x="6501535" y="796292"/>
            <a:ext cx="4969291" cy="263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1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358384" y="1454031"/>
            <a:ext cx="94740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73039" y="709502"/>
            <a:ext cx="3487335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季度销售额达标情况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487363" y="3932464"/>
            <a:ext cx="11215687" cy="2925536"/>
          </a:xfrm>
          <a:custGeom>
            <a:avLst/>
            <a:gdLst>
              <a:gd name="connsiteX0" fmla="*/ 9122569 w 11215687"/>
              <a:gd name="connsiteY0" fmla="*/ 0 h 2925536"/>
              <a:gd name="connsiteX1" fmla="*/ 11215687 w 11215687"/>
              <a:gd name="connsiteY1" fmla="*/ 2925536 h 2925536"/>
              <a:gd name="connsiteX2" fmla="*/ 8874351 w 11215687"/>
              <a:gd name="connsiteY2" fmla="*/ 2925536 h 2925536"/>
              <a:gd name="connsiteX3" fmla="*/ 7029450 w 11215687"/>
              <a:gd name="connsiteY3" fmla="*/ 2925536 h 2925536"/>
              <a:gd name="connsiteX4" fmla="*/ 6348866 w 11215687"/>
              <a:gd name="connsiteY4" fmla="*/ 2925536 h 2925536"/>
              <a:gd name="connsiteX5" fmla="*/ 4688114 w 11215687"/>
              <a:gd name="connsiteY5" fmla="*/ 2925536 h 2925536"/>
              <a:gd name="connsiteX6" fmla="*/ 3091542 w 11215687"/>
              <a:gd name="connsiteY6" fmla="*/ 2925536 h 2925536"/>
              <a:gd name="connsiteX7" fmla="*/ 2162630 w 11215687"/>
              <a:gd name="connsiteY7" fmla="*/ 2925536 h 2925536"/>
              <a:gd name="connsiteX8" fmla="*/ 0 w 11215687"/>
              <a:gd name="connsiteY8" fmla="*/ 2925536 h 2925536"/>
              <a:gd name="connsiteX9" fmla="*/ 1545772 w 11215687"/>
              <a:gd name="connsiteY9" fmla="*/ 1561944 h 2925536"/>
              <a:gd name="connsiteX10" fmla="*/ 2590260 w 11215687"/>
              <a:gd name="connsiteY10" fmla="*/ 2483334 h 2925536"/>
              <a:gd name="connsiteX11" fmla="*/ 4255748 w 11215687"/>
              <a:gd name="connsiteY11" fmla="*/ 761093 h 2925536"/>
              <a:gd name="connsiteX12" fmla="*/ 5680036 w 11215687"/>
              <a:gd name="connsiteY12" fmla="*/ 2233914 h 2925536"/>
              <a:gd name="connsiteX13" fmla="*/ 6781233 w 11215687"/>
              <a:gd name="connsiteY13" fmla="*/ 1466099 h 2925536"/>
              <a:gd name="connsiteX14" fmla="*/ 7643483 w 11215687"/>
              <a:gd name="connsiteY14" fmla="*/ 2067307 h 2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15687" h="2925536">
                <a:moveTo>
                  <a:pt x="9122569" y="0"/>
                </a:moveTo>
                <a:lnTo>
                  <a:pt x="11215687" y="2925536"/>
                </a:lnTo>
                <a:lnTo>
                  <a:pt x="8874351" y="2925536"/>
                </a:lnTo>
                <a:lnTo>
                  <a:pt x="7029450" y="2925536"/>
                </a:lnTo>
                <a:lnTo>
                  <a:pt x="6348866" y="2925536"/>
                </a:lnTo>
                <a:lnTo>
                  <a:pt x="4688114" y="2925536"/>
                </a:lnTo>
                <a:lnTo>
                  <a:pt x="3091542" y="2925536"/>
                </a:lnTo>
                <a:lnTo>
                  <a:pt x="2162630" y="2925536"/>
                </a:lnTo>
                <a:lnTo>
                  <a:pt x="0" y="2925536"/>
                </a:lnTo>
                <a:lnTo>
                  <a:pt x="1545772" y="1561944"/>
                </a:lnTo>
                <a:lnTo>
                  <a:pt x="2590260" y="2483334"/>
                </a:lnTo>
                <a:lnTo>
                  <a:pt x="4255748" y="761093"/>
                </a:lnTo>
                <a:lnTo>
                  <a:pt x="5680036" y="2233914"/>
                </a:lnTo>
                <a:lnTo>
                  <a:pt x="6781233" y="1466099"/>
                </a:lnTo>
                <a:lnTo>
                  <a:pt x="7643483" y="2067307"/>
                </a:lnTo>
                <a:close/>
              </a:path>
            </a:pathLst>
          </a:cu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t="-1009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515354" y="4389058"/>
            <a:ext cx="1239673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503526" y="4682615"/>
            <a:ext cx="1239673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5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4217698" y="3773924"/>
            <a:ext cx="123967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5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20701" y="4568398"/>
            <a:ext cx="123967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5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057501" y="2854480"/>
            <a:ext cx="1239673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5"/>
                </a:solidFill>
                <a:cs typeface="+mn-ea"/>
                <a:sym typeface="+mn-lt"/>
              </a:rPr>
              <a:t>99%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217698" y="3506064"/>
            <a:ext cx="1239673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08872" y="4280674"/>
            <a:ext cx="1239673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057501" y="2594744"/>
            <a:ext cx="1239673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5"/>
                </a:solidFill>
                <a:cs typeface="+mn-ea"/>
                <a:sym typeface="+mn-lt"/>
              </a:rPr>
              <a:t>标题预设</a:t>
            </a:r>
            <a:endParaRPr lang="en-US" altLang="zh-CN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5" name="任意多边形: 形状 84"/>
          <p:cNvSpPr/>
          <p:nvPr/>
        </p:nvSpPr>
        <p:spPr>
          <a:xfrm>
            <a:off x="487363" y="3932464"/>
            <a:ext cx="11215687" cy="2925536"/>
          </a:xfrm>
          <a:custGeom>
            <a:avLst/>
            <a:gdLst>
              <a:gd name="connsiteX0" fmla="*/ 9122569 w 11215687"/>
              <a:gd name="connsiteY0" fmla="*/ 0 h 2925536"/>
              <a:gd name="connsiteX1" fmla="*/ 11215687 w 11215687"/>
              <a:gd name="connsiteY1" fmla="*/ 2925536 h 2925536"/>
              <a:gd name="connsiteX2" fmla="*/ 8874351 w 11215687"/>
              <a:gd name="connsiteY2" fmla="*/ 2925536 h 2925536"/>
              <a:gd name="connsiteX3" fmla="*/ 7029450 w 11215687"/>
              <a:gd name="connsiteY3" fmla="*/ 2925536 h 2925536"/>
              <a:gd name="connsiteX4" fmla="*/ 6348866 w 11215687"/>
              <a:gd name="connsiteY4" fmla="*/ 2925536 h 2925536"/>
              <a:gd name="connsiteX5" fmla="*/ 4688114 w 11215687"/>
              <a:gd name="connsiteY5" fmla="*/ 2925536 h 2925536"/>
              <a:gd name="connsiteX6" fmla="*/ 3091542 w 11215687"/>
              <a:gd name="connsiteY6" fmla="*/ 2925536 h 2925536"/>
              <a:gd name="connsiteX7" fmla="*/ 2162630 w 11215687"/>
              <a:gd name="connsiteY7" fmla="*/ 2925536 h 2925536"/>
              <a:gd name="connsiteX8" fmla="*/ 0 w 11215687"/>
              <a:gd name="connsiteY8" fmla="*/ 2925536 h 2925536"/>
              <a:gd name="connsiteX9" fmla="*/ 1545772 w 11215687"/>
              <a:gd name="connsiteY9" fmla="*/ 1561944 h 2925536"/>
              <a:gd name="connsiteX10" fmla="*/ 2590260 w 11215687"/>
              <a:gd name="connsiteY10" fmla="*/ 2483334 h 2925536"/>
              <a:gd name="connsiteX11" fmla="*/ 4255748 w 11215687"/>
              <a:gd name="connsiteY11" fmla="*/ 761093 h 2925536"/>
              <a:gd name="connsiteX12" fmla="*/ 5680036 w 11215687"/>
              <a:gd name="connsiteY12" fmla="*/ 2233914 h 2925536"/>
              <a:gd name="connsiteX13" fmla="*/ 6781233 w 11215687"/>
              <a:gd name="connsiteY13" fmla="*/ 1466099 h 2925536"/>
              <a:gd name="connsiteX14" fmla="*/ 7643483 w 11215687"/>
              <a:gd name="connsiteY14" fmla="*/ 2067307 h 2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15687" h="2925536">
                <a:moveTo>
                  <a:pt x="9122569" y="0"/>
                </a:moveTo>
                <a:lnTo>
                  <a:pt x="11215687" y="2925536"/>
                </a:lnTo>
                <a:lnTo>
                  <a:pt x="8874351" y="2925536"/>
                </a:lnTo>
                <a:lnTo>
                  <a:pt x="7029450" y="2925536"/>
                </a:lnTo>
                <a:lnTo>
                  <a:pt x="6348866" y="2925536"/>
                </a:lnTo>
                <a:lnTo>
                  <a:pt x="4688114" y="2925536"/>
                </a:lnTo>
                <a:lnTo>
                  <a:pt x="3091542" y="2925536"/>
                </a:lnTo>
                <a:lnTo>
                  <a:pt x="2162630" y="2925536"/>
                </a:lnTo>
                <a:lnTo>
                  <a:pt x="0" y="2925536"/>
                </a:lnTo>
                <a:lnTo>
                  <a:pt x="1545772" y="1561944"/>
                </a:lnTo>
                <a:lnTo>
                  <a:pt x="2590260" y="2483334"/>
                </a:lnTo>
                <a:lnTo>
                  <a:pt x="4255748" y="761093"/>
                </a:lnTo>
                <a:lnTo>
                  <a:pt x="5680036" y="2233914"/>
                </a:lnTo>
                <a:lnTo>
                  <a:pt x="6781233" y="1466099"/>
                </a:lnTo>
                <a:lnTo>
                  <a:pt x="7643483" y="2067307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378856" y="2844798"/>
            <a:ext cx="3454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52333" y="643037"/>
            <a:ext cx="3487335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月度渠道销售表现情况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5769428" y="2235198"/>
          <a:ext cx="5065486" cy="345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99755" y="627160"/>
            <a:ext cx="320537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市场管理维护情况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1652" y="3451693"/>
            <a:ext cx="3206479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1728669" y="4384222"/>
            <a:ext cx="2061028" cy="2061028"/>
          </a:xfrm>
          <a:prstGeom prst="teardrop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flipH="1">
            <a:off x="4015663" y="4384222"/>
            <a:ext cx="2061028" cy="2061028"/>
          </a:xfrm>
          <a:prstGeom prst="teardrop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flipV="1">
            <a:off x="1728669" y="2077007"/>
            <a:ext cx="2061028" cy="2061028"/>
          </a:xfrm>
          <a:prstGeom prst="teardrop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泪滴形 11"/>
          <p:cNvSpPr/>
          <p:nvPr/>
        </p:nvSpPr>
        <p:spPr>
          <a:xfrm flipH="1" flipV="1">
            <a:off x="4487559" y="1379890"/>
            <a:ext cx="2377698" cy="2377698"/>
          </a:xfrm>
          <a:prstGeom prst="teardrop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367885" y="2899066"/>
            <a:ext cx="782595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情况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67885" y="5206281"/>
            <a:ext cx="782595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情况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54879" y="5206281"/>
            <a:ext cx="782595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情况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53953" y="2446634"/>
            <a:ext cx="16449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特别情况说明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箭头: 上弧形 3"/>
          <p:cNvSpPr/>
          <p:nvPr/>
        </p:nvSpPr>
        <p:spPr>
          <a:xfrm rot="2539771">
            <a:off x="7238563" y="1927720"/>
            <a:ext cx="1923324" cy="765173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624075" y="4735603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34101" y="779979"/>
            <a:ext cx="2291788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客户情况反馈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24075" y="2209679"/>
            <a:ext cx="2514892" cy="2090495"/>
          </a:xfrm>
          <a:prstGeom prst="rect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t="-12766" b="-88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36532" y="4735603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36532" y="2209679"/>
            <a:ext cx="2514892" cy="2090495"/>
          </a:xfrm>
          <a:prstGeom prst="rect">
            <a:avLst/>
          </a:prstGeom>
          <a:blipFill>
            <a:blip r:embed="rId5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48989" y="4735603"/>
            <a:ext cx="23383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48989" y="2209679"/>
            <a:ext cx="2514892" cy="2090495"/>
          </a:xfrm>
          <a:prstGeom prst="rect">
            <a:avLst/>
          </a:prstGeom>
          <a:blipFill>
            <a:blip r:embed="rId7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l="-125205" t="-36966" r="-55763" b="-95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" grpId="0" animBg="1"/>
      <p:bldP spid="10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37133" y="1562802"/>
            <a:ext cx="1886857" cy="18868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51598" y="611739"/>
            <a:ext cx="2470573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市场开发情况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8172" y="1773722"/>
            <a:ext cx="597016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9971" y="1991538"/>
            <a:ext cx="1515445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1" name="椭圆 10"/>
          <p:cNvSpPr/>
          <p:nvPr/>
        </p:nvSpPr>
        <p:spPr>
          <a:xfrm>
            <a:off x="1637133" y="4001202"/>
            <a:ext cx="1886857" cy="1886857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38172" y="4212122"/>
            <a:ext cx="597016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文本点击输入文字点击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此处更换</a:t>
            </a:r>
            <a:r>
              <a:rPr lang="zh-CN" altLang="en-US" sz="1600" dirty="0" smtClean="0">
                <a:solidFill>
                  <a:schemeClr val="accent5"/>
                </a:solidFill>
                <a:cs typeface="+mn-ea"/>
                <a:sym typeface="+mn-lt"/>
              </a:rPr>
              <a:t>文本点击输入文字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19971" y="4429938"/>
            <a:ext cx="1515445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56%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">
        <p:split orient="vert"/>
      </p:transition>
    </mc:Choice>
    <mc:Fallback xmlns="">
      <p:transition spd="slow" advTm="1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8" grpId="0"/>
      <p:bldP spid="9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A3D52"/>
      </a:accent1>
      <a:accent2>
        <a:srgbClr val="C4AF99"/>
      </a:accent2>
      <a:accent3>
        <a:srgbClr val="5B6C83"/>
      </a:accent3>
      <a:accent4>
        <a:srgbClr val="D7CCB8"/>
      </a:accent4>
      <a:accent5>
        <a:srgbClr val="38526E"/>
      </a:accent5>
      <a:accent6>
        <a:srgbClr val="BFBFBF"/>
      </a:accent6>
      <a:hlink>
        <a:srgbClr val="2A3D52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Microsoft Office PowerPoint</Application>
  <PresentationFormat>宽屏</PresentationFormat>
  <Paragraphs>190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2021-07-21T01:18:34Z</dcterms:created>
  <dcterms:modified xsi:type="dcterms:W3CDTF">2023-01-10T11:49:24Z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76FBBF6D4D064FEB9E3E5C35920D60A1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