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258" r:id="rId2"/>
    <p:sldId id="267" r:id="rId3"/>
    <p:sldId id="268" r:id="rId4"/>
    <p:sldId id="278" r:id="rId5"/>
    <p:sldId id="292" r:id="rId6"/>
    <p:sldId id="270" r:id="rId7"/>
    <p:sldId id="269" r:id="rId8"/>
    <p:sldId id="286" r:id="rId9"/>
    <p:sldId id="272" r:id="rId10"/>
    <p:sldId id="274" r:id="rId11"/>
    <p:sldId id="275" r:id="rId12"/>
    <p:sldId id="276" r:id="rId13"/>
    <p:sldId id="284" r:id="rId14"/>
    <p:sldId id="287" r:id="rId15"/>
    <p:sldId id="277" r:id="rId16"/>
    <p:sldId id="280" r:id="rId17"/>
    <p:sldId id="271" r:id="rId18"/>
    <p:sldId id="293" r:id="rId19"/>
    <p:sldId id="288" r:id="rId20"/>
    <p:sldId id="281" r:id="rId21"/>
    <p:sldId id="279" r:id="rId22"/>
    <p:sldId id="273" r:id="rId23"/>
    <p:sldId id="285" r:id="rId24"/>
    <p:sldId id="291" r:id="rId25"/>
    <p:sldId id="28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30A"/>
    <a:srgbClr val="FEC513"/>
    <a:srgbClr val="FEFFFF"/>
    <a:srgbClr val="E8700F"/>
    <a:srgbClr val="261C13"/>
    <a:srgbClr val="F1D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p:scale>
          <a:sx n="33" d="100"/>
          <a:sy n="33" d="100"/>
        </p:scale>
        <p:origin x="-3612" y="-200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F92CB-43B6-4006-BD50-0B94AEB09F8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2B808-5DFC-4540-A119-1CD2DAD77D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2B808-5DFC-4540-A119-1CD2DAD77DF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92B808-5DFC-4540-A119-1CD2DAD77D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
            <a:ext cx="12192000" cy="6857999"/>
          </a:xfrm>
          <a:prstGeom prst="rect">
            <a:avLst/>
          </a:prstGeom>
        </p:spPr>
      </p:pic>
      <p:sp>
        <p:nvSpPr>
          <p:cNvPr id="7" name="矩形 6"/>
          <p:cNvSpPr/>
          <p:nvPr userDrawn="1"/>
        </p:nvSpPr>
        <p:spPr>
          <a:xfrm>
            <a:off x="390808" y="271970"/>
            <a:ext cx="11410384" cy="6314060"/>
          </a:xfrm>
          <a:prstGeom prst="rect">
            <a:avLst/>
          </a:prstGeom>
          <a:solidFill>
            <a:srgbClr val="FE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552592" y="457144"/>
            <a:ext cx="11086817" cy="5943713"/>
          </a:xfrm>
          <a:prstGeom prst="rect">
            <a:avLst/>
          </a:prstGeom>
          <a:noFill/>
          <a:ln w="31750">
            <a:solidFill>
              <a:srgbClr val="E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3" cstate="screen"/>
          <a:srcRect t="-3"/>
          <a:stretch>
            <a:fillRect/>
          </a:stretch>
        </p:blipFill>
        <p:spPr>
          <a:xfrm rot="20026914">
            <a:off x="10047612" y="5103429"/>
            <a:ext cx="2743200" cy="2019345"/>
          </a:xfrm>
          <a:prstGeom prst="rect">
            <a:avLst/>
          </a:prstGeom>
        </p:spPr>
      </p:pic>
      <p:pic>
        <p:nvPicPr>
          <p:cNvPr id="10" name="图片 9"/>
          <p:cNvPicPr>
            <a:picLocks noChangeAspect="1"/>
          </p:cNvPicPr>
          <p:nvPr userDrawn="1"/>
        </p:nvPicPr>
        <p:blipFill rotWithShape="1">
          <a:blip r:embed="rId4" cstate="screen"/>
          <a:srcRect t="-4"/>
          <a:stretch>
            <a:fillRect/>
          </a:stretch>
        </p:blipFill>
        <p:spPr>
          <a:xfrm rot="14743706">
            <a:off x="10498630" y="-454294"/>
            <a:ext cx="2075124" cy="1269159"/>
          </a:xfrm>
          <a:prstGeom prst="rect">
            <a:avLst/>
          </a:prstGeom>
        </p:spPr>
      </p:pic>
      <p:pic>
        <p:nvPicPr>
          <p:cNvPr id="11" name="图片 10"/>
          <p:cNvPicPr>
            <a:picLocks noChangeAspect="1"/>
          </p:cNvPicPr>
          <p:nvPr userDrawn="1"/>
        </p:nvPicPr>
        <p:blipFill rotWithShape="1">
          <a:blip r:embed="rId5" cstate="screen"/>
          <a:srcRect t="-4"/>
          <a:stretch>
            <a:fillRect/>
          </a:stretch>
        </p:blipFill>
        <p:spPr>
          <a:xfrm rot="5400000">
            <a:off x="-498396" y="4975124"/>
            <a:ext cx="2566446" cy="1569655"/>
          </a:xfrm>
          <a:prstGeom prst="rect">
            <a:avLst/>
          </a:prstGeom>
        </p:spPr>
      </p:pic>
      <p:pic>
        <p:nvPicPr>
          <p:cNvPr id="12" name="图片 11"/>
          <p:cNvPicPr>
            <a:picLocks noChangeAspect="1"/>
          </p:cNvPicPr>
          <p:nvPr userDrawn="1"/>
        </p:nvPicPr>
        <p:blipFill rotWithShape="1">
          <a:blip r:embed="rId6" cstate="screen"/>
          <a:srcRect/>
          <a:stretch>
            <a:fillRect/>
          </a:stretch>
        </p:blipFill>
        <p:spPr>
          <a:xfrm rot="5674246">
            <a:off x="-516001" y="-449765"/>
            <a:ext cx="2423436" cy="2192632"/>
          </a:xfrm>
          <a:prstGeom prst="rect">
            <a:avLst/>
          </a:prstGeom>
        </p:spPr>
      </p:pic>
      <p:pic>
        <p:nvPicPr>
          <p:cNvPr id="13" name="图片 12"/>
          <p:cNvPicPr>
            <a:picLocks noChangeAspect="1"/>
          </p:cNvPicPr>
          <p:nvPr userDrawn="1"/>
        </p:nvPicPr>
        <p:blipFill rotWithShape="1">
          <a:blip r:embed="rId7" cstate="screen"/>
          <a:srcRect/>
          <a:stretch>
            <a:fillRect/>
          </a:stretch>
        </p:blipFill>
        <p:spPr>
          <a:xfrm rot="5969223">
            <a:off x="-720949" y="-305288"/>
            <a:ext cx="2547081" cy="1383509"/>
          </a:xfrm>
          <a:prstGeom prst="rect">
            <a:avLst/>
          </a:prstGeom>
        </p:spPr>
      </p:pic>
      <p:pic>
        <p:nvPicPr>
          <p:cNvPr id="14" name="图片 13"/>
          <p:cNvPicPr>
            <a:picLocks noChangeAspect="1"/>
          </p:cNvPicPr>
          <p:nvPr userDrawn="1"/>
        </p:nvPicPr>
        <p:blipFill rotWithShape="1">
          <a:blip r:embed="rId6" cstate="screen"/>
          <a:srcRect/>
          <a:stretch>
            <a:fillRect/>
          </a:stretch>
        </p:blipFill>
        <p:spPr>
          <a:xfrm rot="4241425">
            <a:off x="-693241" y="2969593"/>
            <a:ext cx="2423436" cy="2192632"/>
          </a:xfrm>
          <a:prstGeom prst="rect">
            <a:avLst/>
          </a:prstGeom>
        </p:spPr>
      </p:pic>
      <p:pic>
        <p:nvPicPr>
          <p:cNvPr id="15" name="图片 14"/>
          <p:cNvPicPr>
            <a:picLocks noChangeAspect="1"/>
          </p:cNvPicPr>
          <p:nvPr userDrawn="1"/>
        </p:nvPicPr>
        <p:blipFill rotWithShape="1">
          <a:blip r:embed="rId7" cstate="screen"/>
          <a:srcRect/>
          <a:stretch>
            <a:fillRect/>
          </a:stretch>
        </p:blipFill>
        <p:spPr>
          <a:xfrm rot="4536402">
            <a:off x="-898189" y="3114070"/>
            <a:ext cx="2547081" cy="1383509"/>
          </a:xfrm>
          <a:prstGeom prst="rect">
            <a:avLst/>
          </a:prstGeom>
        </p:spPr>
      </p:pic>
      <p:pic>
        <p:nvPicPr>
          <p:cNvPr id="16" name="图片 15"/>
          <p:cNvPicPr>
            <a:picLocks noChangeAspect="1"/>
          </p:cNvPicPr>
          <p:nvPr userDrawn="1"/>
        </p:nvPicPr>
        <p:blipFill rotWithShape="1">
          <a:blip r:embed="rId8" cstate="screen"/>
          <a:srcRect t="-4265"/>
          <a:stretch>
            <a:fillRect/>
          </a:stretch>
        </p:blipFill>
        <p:spPr>
          <a:xfrm rot="14743706">
            <a:off x="11586389" y="-498209"/>
            <a:ext cx="1518270" cy="2477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
            <a:ext cx="12192000" cy="6857999"/>
          </a:xfrm>
          <a:prstGeom prst="rect">
            <a:avLst/>
          </a:prstGeom>
        </p:spPr>
      </p:pic>
      <p:grpSp>
        <p:nvGrpSpPr>
          <p:cNvPr id="7" name="组合 6"/>
          <p:cNvGrpSpPr/>
          <p:nvPr userDrawn="1"/>
        </p:nvGrpSpPr>
        <p:grpSpPr>
          <a:xfrm>
            <a:off x="3128211" y="96253"/>
            <a:ext cx="8944584" cy="6665495"/>
            <a:chOff x="390808" y="271970"/>
            <a:chExt cx="11410384" cy="6314060"/>
          </a:xfrm>
        </p:grpSpPr>
        <p:sp>
          <p:nvSpPr>
            <p:cNvPr id="8" name="矩形 7"/>
            <p:cNvSpPr/>
            <p:nvPr/>
          </p:nvSpPr>
          <p:spPr>
            <a:xfrm>
              <a:off x="390808" y="271970"/>
              <a:ext cx="11410384" cy="6314060"/>
            </a:xfrm>
            <a:prstGeom prst="rect">
              <a:avLst/>
            </a:prstGeom>
            <a:solidFill>
              <a:srgbClr val="FE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771495" y="457144"/>
              <a:ext cx="10649010" cy="5943713"/>
            </a:xfrm>
            <a:prstGeom prst="rect">
              <a:avLst/>
            </a:prstGeom>
            <a:noFill/>
            <a:ln w="31750">
              <a:solidFill>
                <a:srgbClr val="E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
            <a:ext cx="12192000" cy="6857999"/>
          </a:xfrm>
          <a:prstGeom prst="rect">
            <a:avLst/>
          </a:prstGeom>
        </p:spPr>
      </p:pic>
      <p:sp>
        <p:nvSpPr>
          <p:cNvPr id="7" name="矩形 6"/>
          <p:cNvSpPr/>
          <p:nvPr userDrawn="1"/>
        </p:nvSpPr>
        <p:spPr>
          <a:xfrm>
            <a:off x="286204" y="214086"/>
            <a:ext cx="11619593" cy="6429828"/>
          </a:xfrm>
          <a:prstGeom prst="rect">
            <a:avLst/>
          </a:prstGeom>
          <a:noFill/>
          <a:ln w="3175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143250" y="1238250"/>
            <a:ext cx="5905500" cy="4381500"/>
          </a:xfrm>
          <a:prstGeom prst="rect">
            <a:avLst/>
          </a:prstGeom>
          <a:solidFill>
            <a:srgbClr val="FEFFFF"/>
          </a:solidFill>
          <a:ln>
            <a:noFill/>
          </a:ln>
          <a:effectLst>
            <a:outerShdw blurRad="1143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userDrawn="1"/>
        </p:nvPicPr>
        <p:blipFill rotWithShape="1">
          <a:blip r:embed="rId3" cstate="screen"/>
          <a:srcRect/>
          <a:stretch>
            <a:fillRect/>
          </a:stretch>
        </p:blipFill>
        <p:spPr>
          <a:xfrm rot="19576490">
            <a:off x="3192477" y="4716192"/>
            <a:ext cx="1545972" cy="1398736"/>
          </a:xfrm>
          <a:prstGeom prst="rect">
            <a:avLst/>
          </a:prstGeom>
        </p:spPr>
      </p:pic>
      <p:pic>
        <p:nvPicPr>
          <p:cNvPr id="14" name="图片 13"/>
          <p:cNvPicPr>
            <a:picLocks noChangeAspect="1"/>
          </p:cNvPicPr>
          <p:nvPr userDrawn="1"/>
        </p:nvPicPr>
        <p:blipFill rotWithShape="1">
          <a:blip r:embed="rId4" cstate="screen"/>
          <a:srcRect/>
          <a:stretch>
            <a:fillRect/>
          </a:stretch>
        </p:blipFill>
        <p:spPr>
          <a:xfrm rot="1550774">
            <a:off x="2267002" y="4792011"/>
            <a:ext cx="2523079" cy="1370471"/>
          </a:xfrm>
          <a:prstGeom prst="rect">
            <a:avLst/>
          </a:prstGeom>
        </p:spPr>
      </p:pic>
      <p:pic>
        <p:nvPicPr>
          <p:cNvPr id="15" name="图片 14"/>
          <p:cNvPicPr>
            <a:picLocks noChangeAspect="1"/>
          </p:cNvPicPr>
          <p:nvPr userDrawn="1"/>
        </p:nvPicPr>
        <p:blipFill rotWithShape="1">
          <a:blip r:embed="rId3" cstate="screen"/>
          <a:srcRect/>
          <a:stretch>
            <a:fillRect/>
          </a:stretch>
        </p:blipFill>
        <p:spPr>
          <a:xfrm rot="4867439">
            <a:off x="2628575" y="1092049"/>
            <a:ext cx="1545972" cy="1398736"/>
          </a:xfrm>
          <a:prstGeom prst="rect">
            <a:avLst/>
          </a:prstGeom>
        </p:spPr>
      </p:pic>
      <p:pic>
        <p:nvPicPr>
          <p:cNvPr id="16" name="图片 15"/>
          <p:cNvPicPr>
            <a:picLocks noChangeAspect="1"/>
          </p:cNvPicPr>
          <p:nvPr userDrawn="1"/>
        </p:nvPicPr>
        <p:blipFill rotWithShape="1">
          <a:blip r:embed="rId5" cstate="screen"/>
          <a:srcRect/>
          <a:stretch>
            <a:fillRect/>
          </a:stretch>
        </p:blipFill>
        <p:spPr>
          <a:xfrm rot="7665874">
            <a:off x="2228347" y="1004791"/>
            <a:ext cx="2105214" cy="1143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
            <a:ext cx="12192000" cy="6857999"/>
          </a:xfrm>
          <a:prstGeom prst="rect">
            <a:avLst/>
          </a:prstGeom>
        </p:spPr>
      </p:pic>
      <p:sp>
        <p:nvSpPr>
          <p:cNvPr id="7" name="矩形 6"/>
          <p:cNvSpPr/>
          <p:nvPr userDrawn="1"/>
        </p:nvSpPr>
        <p:spPr>
          <a:xfrm>
            <a:off x="6096000" y="181429"/>
            <a:ext cx="5943600" cy="6495142"/>
          </a:xfrm>
          <a:prstGeom prst="rect">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48343" y="214086"/>
            <a:ext cx="11480800" cy="6429828"/>
          </a:xfrm>
          <a:prstGeom prst="rect">
            <a:avLst/>
          </a:prstGeom>
          <a:noFill/>
          <a:ln w="412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a:stretch>
            <a:fillRect/>
          </a:stretch>
        </p:blipFill>
        <p:spPr>
          <a:xfrm flipH="1">
            <a:off x="10913317" y="4948542"/>
            <a:ext cx="3717083" cy="4247086"/>
          </a:xfrm>
          <a:prstGeom prst="rect">
            <a:avLst/>
          </a:prstGeom>
        </p:spPr>
      </p:pic>
      <p:sp>
        <p:nvSpPr>
          <p:cNvPr id="10" name="文本框 9"/>
          <p:cNvSpPr txBox="1"/>
          <p:nvPr userDrawn="1"/>
        </p:nvSpPr>
        <p:spPr>
          <a:xfrm rot="16200000">
            <a:off x="4304484" y="2967336"/>
            <a:ext cx="3583032" cy="923330"/>
          </a:xfrm>
          <a:prstGeom prst="rect">
            <a:avLst/>
          </a:prstGeom>
          <a:noFill/>
        </p:spPr>
        <p:txBody>
          <a:bodyPr wrap="none" rtlCol="0">
            <a:spAutoFit/>
          </a:bodyPr>
          <a:lstStyle/>
          <a:p>
            <a:r>
              <a:rPr lang="en-US" altLang="zh-CN" sz="5400" dirty="0">
                <a:latin typeface="仓耳青禾体-谷力 W04" panose="02020400000000000000" pitchFamily="18" charset="-122"/>
                <a:ea typeface="仓耳青禾体-谷力 W04" panose="02020400000000000000" pitchFamily="18" charset="-122"/>
              </a:rPr>
              <a:t>CONTENTS</a:t>
            </a:r>
            <a:endParaRPr lang="zh-CN" altLang="en-US" sz="5400" dirty="0">
              <a:latin typeface="仓耳青禾体-谷力 W04" panose="02020400000000000000" pitchFamily="18" charset="-122"/>
              <a:ea typeface="仓耳青禾体-谷力 W04" panose="02020400000000000000" pitchFamily="18" charset="-122"/>
            </a:endParaRPr>
          </a:p>
        </p:txBody>
      </p:sp>
      <p:sp>
        <p:nvSpPr>
          <p:cNvPr id="11" name="文本框 10"/>
          <p:cNvSpPr txBox="1"/>
          <p:nvPr userDrawn="1"/>
        </p:nvSpPr>
        <p:spPr>
          <a:xfrm>
            <a:off x="1360124" y="2321005"/>
            <a:ext cx="3724096" cy="2215991"/>
          </a:xfrm>
          <a:prstGeom prst="rect">
            <a:avLst/>
          </a:prstGeom>
          <a:noFill/>
        </p:spPr>
        <p:txBody>
          <a:bodyPr wrap="none" rtlCol="0">
            <a:spAutoFit/>
          </a:bodyPr>
          <a:lstStyle/>
          <a:p>
            <a:r>
              <a:rPr lang="zh-CN" altLang="en-US" sz="13800" dirty="0">
                <a:solidFill>
                  <a:srgbClr val="FEFFFF"/>
                </a:solidFill>
                <a:latin typeface="仓耳青禾体-谷力 W04" panose="02020400000000000000" pitchFamily="18" charset="-122"/>
                <a:ea typeface="仓耳青禾体-谷力 W04" panose="02020400000000000000" pitchFamily="18" charset="-122"/>
              </a:rPr>
              <a:t>目录</a:t>
            </a:r>
          </a:p>
        </p:txBody>
      </p:sp>
      <p:pic>
        <p:nvPicPr>
          <p:cNvPr id="12" name="图片 11"/>
          <p:cNvPicPr>
            <a:picLocks noChangeAspect="1"/>
          </p:cNvPicPr>
          <p:nvPr userDrawn="1"/>
        </p:nvPicPr>
        <p:blipFill rotWithShape="1">
          <a:blip r:embed="rId4" cstate="screen"/>
          <a:srcRect/>
          <a:stretch>
            <a:fillRect/>
          </a:stretch>
        </p:blipFill>
        <p:spPr>
          <a:xfrm rot="8253242">
            <a:off x="4953786" y="-238639"/>
            <a:ext cx="2711030" cy="1472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FFDD8-2558-424A-A353-9C14C3DC9415}" type="slidenum">
              <a:rPr lang="zh-CN" altLang="en-US" smtClean="0"/>
              <a:t>‹#›</a:t>
            </a:fld>
            <a:endParaRPr lang="zh-CN" altLang="en-US"/>
          </a:p>
        </p:txBody>
      </p:sp>
      <p:sp>
        <p:nvSpPr>
          <p:cNvPr id="11" name="矩形 10"/>
          <p:cNvSpPr/>
          <p:nvPr userDrawn="1"/>
        </p:nvSpPr>
        <p:spPr>
          <a:xfrm>
            <a:off x="8705610" y="64311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C671FB4-5B9D-46CC-882D-CADF33EF391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FFDD8-2558-424A-A353-9C14C3DC94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71FB4-5B9D-46CC-882D-CADF33EF391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FFDD8-2558-424A-A353-9C14C3DC94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1"/>
            <a:ext cx="12192000" cy="6857999"/>
          </a:xfrm>
          <a:prstGeom prst="rect">
            <a:avLst/>
          </a:prstGeom>
        </p:spPr>
      </p:pic>
      <p:sp>
        <p:nvSpPr>
          <p:cNvPr id="9" name="矩形: 圆角 8"/>
          <p:cNvSpPr/>
          <p:nvPr/>
        </p:nvSpPr>
        <p:spPr>
          <a:xfrm>
            <a:off x="2172929" y="2041717"/>
            <a:ext cx="7846142" cy="2774564"/>
          </a:xfrm>
          <a:prstGeom prst="roundRect">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文本框 9"/>
          <p:cNvSpPr txBox="1"/>
          <p:nvPr/>
        </p:nvSpPr>
        <p:spPr>
          <a:xfrm>
            <a:off x="3229670" y="2327481"/>
            <a:ext cx="5737468" cy="1862048"/>
          </a:xfrm>
          <a:prstGeom prst="rect">
            <a:avLst/>
          </a:prstGeom>
          <a:noFill/>
        </p:spPr>
        <p:txBody>
          <a:bodyPr wrap="none" rtlCol="0">
            <a:spAutoFit/>
          </a:bodyPr>
          <a:lstStyle/>
          <a:p>
            <a:r>
              <a:rPr lang="zh-CN" altLang="en-US" sz="11500" b="1" dirty="0" smtClean="0">
                <a:latin typeface="仓耳青禾体-谷力 W04" panose="02020400000000000000" pitchFamily="18" charset="-122"/>
                <a:ea typeface="仓耳青禾体-谷力 W04" panose="02020400000000000000" pitchFamily="18" charset="-122"/>
              </a:rPr>
              <a:t>秋分</a:t>
            </a:r>
            <a:r>
              <a:rPr lang="en-US" altLang="zh-CN" sz="11500" b="1" dirty="0" smtClean="0">
                <a:latin typeface="仓耳青禾体-谷力 W04" panose="02020400000000000000" pitchFamily="18" charset="-122"/>
                <a:ea typeface="仓耳青禾体-谷力 W04" panose="02020400000000000000" pitchFamily="18" charset="-122"/>
              </a:rPr>
              <a:t>PPT</a:t>
            </a:r>
            <a:endParaRPr lang="zh-CN" altLang="en-US" sz="11500" b="1" dirty="0">
              <a:latin typeface="仓耳青禾体-谷力 W04" panose="02020400000000000000" pitchFamily="18" charset="-122"/>
              <a:ea typeface="仓耳青禾体-谷力 W04" panose="02020400000000000000" pitchFamily="18" charset="-122"/>
            </a:endParaRPr>
          </a:p>
        </p:txBody>
      </p:sp>
      <p:pic>
        <p:nvPicPr>
          <p:cNvPr id="11" name="图片 10"/>
          <p:cNvPicPr>
            <a:picLocks noChangeAspect="1"/>
          </p:cNvPicPr>
          <p:nvPr/>
        </p:nvPicPr>
        <p:blipFill>
          <a:blip r:embed="rId4"/>
          <a:stretch>
            <a:fillRect/>
          </a:stretch>
        </p:blipFill>
        <p:spPr>
          <a:xfrm flipH="1">
            <a:off x="7221499" y="0"/>
            <a:ext cx="4617790" cy="5276220"/>
          </a:xfrm>
          <a:prstGeom prst="rect">
            <a:avLst/>
          </a:prstGeom>
        </p:spPr>
      </p:pic>
      <p:pic>
        <p:nvPicPr>
          <p:cNvPr id="12" name="图片 11"/>
          <p:cNvPicPr>
            <a:picLocks noChangeAspect="1"/>
          </p:cNvPicPr>
          <p:nvPr/>
        </p:nvPicPr>
        <p:blipFill rotWithShape="1">
          <a:blip r:embed="rId5" cstate="screen"/>
          <a:srcRect/>
          <a:stretch>
            <a:fillRect/>
          </a:stretch>
        </p:blipFill>
        <p:spPr>
          <a:xfrm>
            <a:off x="1464176" y="3882541"/>
            <a:ext cx="2409734" cy="1308905"/>
          </a:xfrm>
          <a:prstGeom prst="rect">
            <a:avLst/>
          </a:prstGeom>
        </p:spPr>
      </p:pic>
      <p:pic>
        <p:nvPicPr>
          <p:cNvPr id="13" name="图片 12"/>
          <p:cNvPicPr>
            <a:picLocks noChangeAspect="1"/>
          </p:cNvPicPr>
          <p:nvPr/>
        </p:nvPicPr>
        <p:blipFill rotWithShape="1">
          <a:blip r:embed="rId5" cstate="screen"/>
          <a:srcRect/>
          <a:stretch>
            <a:fillRect/>
          </a:stretch>
        </p:blipFill>
        <p:spPr>
          <a:xfrm rot="7325853">
            <a:off x="1311134" y="1859641"/>
            <a:ext cx="2409734" cy="1308905"/>
          </a:xfrm>
          <a:prstGeom prst="rect">
            <a:avLst/>
          </a:prstGeom>
        </p:spPr>
      </p:pic>
      <p:pic>
        <p:nvPicPr>
          <p:cNvPr id="14" name="图片 13"/>
          <p:cNvPicPr>
            <a:picLocks noChangeAspect="1"/>
          </p:cNvPicPr>
          <p:nvPr/>
        </p:nvPicPr>
        <p:blipFill rotWithShape="1">
          <a:blip r:embed="rId6" cstate="screen"/>
          <a:srcRect/>
          <a:stretch>
            <a:fillRect/>
          </a:stretch>
        </p:blipFill>
        <p:spPr>
          <a:xfrm rot="4852573">
            <a:off x="1373899" y="3503403"/>
            <a:ext cx="1796949" cy="976056"/>
          </a:xfrm>
          <a:prstGeom prst="rect">
            <a:avLst/>
          </a:prstGeom>
        </p:spPr>
      </p:pic>
      <p:pic>
        <p:nvPicPr>
          <p:cNvPr id="16" name="图片 15"/>
          <p:cNvPicPr>
            <a:picLocks noChangeAspect="1"/>
          </p:cNvPicPr>
          <p:nvPr/>
        </p:nvPicPr>
        <p:blipFill rotWithShape="1">
          <a:blip r:embed="rId7" cstate="screen"/>
          <a:srcRect/>
          <a:stretch>
            <a:fillRect/>
          </a:stretch>
        </p:blipFill>
        <p:spPr>
          <a:xfrm rot="18767060">
            <a:off x="8601245" y="3681788"/>
            <a:ext cx="1858298" cy="1681317"/>
          </a:xfrm>
          <a:prstGeom prst="rect">
            <a:avLst/>
          </a:prstGeom>
        </p:spPr>
      </p:pic>
      <p:pic>
        <p:nvPicPr>
          <p:cNvPr id="17" name="图片 16"/>
          <p:cNvPicPr>
            <a:picLocks noChangeAspect="1"/>
          </p:cNvPicPr>
          <p:nvPr/>
        </p:nvPicPr>
        <p:blipFill rotWithShape="1">
          <a:blip r:embed="rId8" cstate="screen"/>
          <a:srcRect/>
          <a:stretch>
            <a:fillRect/>
          </a:stretch>
        </p:blipFill>
        <p:spPr>
          <a:xfrm rot="19576490">
            <a:off x="7856997" y="4026132"/>
            <a:ext cx="1545972" cy="1398736"/>
          </a:xfrm>
          <a:prstGeom prst="rect">
            <a:avLst/>
          </a:prstGeom>
        </p:spPr>
      </p:pic>
      <p:sp>
        <p:nvSpPr>
          <p:cNvPr id="18" name="矩形 17"/>
          <p:cNvSpPr/>
          <p:nvPr/>
        </p:nvSpPr>
        <p:spPr>
          <a:xfrm>
            <a:off x="256268" y="214086"/>
            <a:ext cx="11679464" cy="6429828"/>
          </a:xfrm>
          <a:prstGeom prst="rect">
            <a:avLst/>
          </a:prstGeom>
          <a:noFill/>
          <a:ln w="254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6" cstate="screen"/>
          <a:srcRect/>
          <a:stretch>
            <a:fillRect/>
          </a:stretch>
        </p:blipFill>
        <p:spPr>
          <a:xfrm rot="4852573">
            <a:off x="1463629" y="2487431"/>
            <a:ext cx="1796949" cy="976056"/>
          </a:xfrm>
          <a:prstGeom prst="rect">
            <a:avLst/>
          </a:prstGeom>
        </p:spPr>
      </p:pic>
      <p:sp>
        <p:nvSpPr>
          <p:cNvPr id="20" name="文本框 19"/>
          <p:cNvSpPr txBox="1"/>
          <p:nvPr/>
        </p:nvSpPr>
        <p:spPr>
          <a:xfrm>
            <a:off x="4387840" y="4012147"/>
            <a:ext cx="3416320" cy="523220"/>
          </a:xfrm>
          <a:prstGeom prst="rect">
            <a:avLst/>
          </a:prstGeom>
          <a:noFill/>
        </p:spPr>
        <p:txBody>
          <a:bodyPr wrap="none" rtlCol="0">
            <a:spAutoFit/>
          </a:bodyPr>
          <a:lstStyle/>
          <a:p>
            <a:r>
              <a:rPr lang="zh-CN" altLang="en-US" sz="2800" dirty="0">
                <a:latin typeface="仓耳青禾体-谷力 W04" panose="02020400000000000000" pitchFamily="18" charset="-122"/>
                <a:ea typeface="仓耳青禾体-谷力 W04" panose="02020400000000000000"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78717" y="-312821"/>
            <a:ext cx="2313454" cy="2646878"/>
          </a:xfrm>
          <a:prstGeom prst="rect">
            <a:avLst/>
          </a:prstGeom>
          <a:noFill/>
        </p:spPr>
        <p:txBody>
          <a:bodyPr wrap="none" rtlCol="0">
            <a:spAutoFit/>
          </a:bodyPr>
          <a:lstStyle/>
          <a:p>
            <a:r>
              <a:rPr lang="zh-CN" altLang="en-US" sz="16600" dirty="0">
                <a:blipFill dpi="0" rotWithShape="1">
                  <a:blip r:embed="rId3"/>
                  <a:srcRect/>
                  <a:stretch>
                    <a:fillRect/>
                  </a:stretch>
                </a:blipFill>
                <a:latin typeface="仓耳青禾体-谷力 W04" panose="02020400000000000000" pitchFamily="18" charset="-122"/>
                <a:ea typeface="仓耳青禾体-谷力 W04" panose="02020400000000000000" pitchFamily="18" charset="-122"/>
              </a:rPr>
              <a:t>贰</a:t>
            </a:r>
          </a:p>
        </p:txBody>
      </p:sp>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5" name="文本框 4"/>
          <p:cNvSpPr txBox="1"/>
          <p:nvPr/>
        </p:nvSpPr>
        <p:spPr>
          <a:xfrm flipH="1">
            <a:off x="2881065" y="2181173"/>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6" name="文本框 5"/>
          <p:cNvSpPr txBox="1"/>
          <p:nvPr/>
        </p:nvSpPr>
        <p:spPr>
          <a:xfrm flipH="1">
            <a:off x="2881066" y="4168995"/>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8" name="文本框 7"/>
          <p:cNvSpPr txBox="1"/>
          <p:nvPr/>
        </p:nvSpPr>
        <p:spPr>
          <a:xfrm flipH="1">
            <a:off x="7681615" y="2181173"/>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9" name="文本框 8"/>
          <p:cNvSpPr txBox="1"/>
          <p:nvPr/>
        </p:nvSpPr>
        <p:spPr>
          <a:xfrm flipH="1">
            <a:off x="7681616" y="4168995"/>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pic>
        <p:nvPicPr>
          <p:cNvPr id="11" name="图片 10"/>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500"/>
                    </a14:imgEffect>
                  </a14:imgLayer>
                </a14:imgProps>
              </a:ext>
            </a:extLst>
          </a:blip>
          <a:stretch>
            <a:fillRect/>
          </a:stretch>
        </p:blipFill>
        <p:spPr>
          <a:xfrm>
            <a:off x="184341" y="1793475"/>
            <a:ext cx="3480083" cy="3480083"/>
          </a:xfrm>
          <a:prstGeom prst="rect">
            <a:avLst/>
          </a:prstGeom>
        </p:spPr>
      </p:pic>
      <p:pic>
        <p:nvPicPr>
          <p:cNvPr id="12" name="图片 11"/>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500"/>
                    </a14:imgEffect>
                  </a14:imgLayer>
                </a14:imgProps>
              </a:ext>
            </a:extLst>
          </a:blip>
          <a:stretch>
            <a:fillRect/>
          </a:stretch>
        </p:blipFill>
        <p:spPr>
          <a:xfrm>
            <a:off x="4975154" y="1793475"/>
            <a:ext cx="3480083" cy="3480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8546" y="4572000"/>
            <a:ext cx="2313454" cy="2646878"/>
          </a:xfrm>
          <a:prstGeom prst="rect">
            <a:avLst/>
          </a:prstGeom>
          <a:noFill/>
        </p:spPr>
        <p:txBody>
          <a:bodyPr wrap="none" rtlCol="0">
            <a:spAutoFit/>
          </a:bodyPr>
          <a:lstStyle/>
          <a:p>
            <a:r>
              <a:rPr lang="zh-CN" altLang="en-US" sz="16600" dirty="0">
                <a:blipFill dpi="0" rotWithShape="1">
                  <a:blip r:embed="rId3"/>
                  <a:srcRect/>
                  <a:stretch>
                    <a:fillRect/>
                  </a:stretch>
                </a:blipFill>
                <a:latin typeface="仓耳青禾体-谷力 W04" panose="02020400000000000000" pitchFamily="18" charset="-122"/>
                <a:ea typeface="仓耳青禾体-谷力 W04" panose="02020400000000000000" pitchFamily="18" charset="-122"/>
              </a:rPr>
              <a:t>叁</a:t>
            </a:r>
          </a:p>
        </p:txBody>
      </p:sp>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grpSp>
        <p:nvGrpSpPr>
          <p:cNvPr id="19" name="组合 18"/>
          <p:cNvGrpSpPr/>
          <p:nvPr/>
        </p:nvGrpSpPr>
        <p:grpSpPr>
          <a:xfrm>
            <a:off x="1232205" y="1334316"/>
            <a:ext cx="10211528" cy="4325690"/>
            <a:chOff x="1232205" y="1334316"/>
            <a:chExt cx="10211528" cy="4325690"/>
          </a:xfrm>
        </p:grpSpPr>
        <p:sp>
          <p:nvSpPr>
            <p:cNvPr id="5" name="任意多边形: 形状 4"/>
            <p:cNvSpPr/>
            <p:nvPr/>
          </p:nvSpPr>
          <p:spPr>
            <a:xfrm>
              <a:off x="1232205" y="2488603"/>
              <a:ext cx="10211528" cy="262791"/>
            </a:xfrm>
            <a:custGeom>
              <a:avLst/>
              <a:gdLst>
                <a:gd name="connsiteX0" fmla="*/ 1451698 w 1476191"/>
                <a:gd name="connsiteY0" fmla="*/ 26164 h 436899"/>
                <a:gd name="connsiteX1" fmla="*/ 1441769 w 1476191"/>
                <a:gd name="connsiteY1" fmla="*/ 26164 h 436899"/>
                <a:gd name="connsiteX2" fmla="*/ 1415952 w 1476191"/>
                <a:gd name="connsiteY2" fmla="*/ 31460 h 436899"/>
                <a:gd name="connsiteX3" fmla="*/ 1357037 w 1476191"/>
                <a:gd name="connsiteY3" fmla="*/ 31460 h 436899"/>
                <a:gd name="connsiteX4" fmla="*/ 1331882 w 1476191"/>
                <a:gd name="connsiteY4" fmla="*/ 22192 h 436899"/>
                <a:gd name="connsiteX5" fmla="*/ 1298783 w 1476191"/>
                <a:gd name="connsiteY5" fmla="*/ 11601 h 436899"/>
                <a:gd name="connsiteX6" fmla="*/ 1333206 w 1476191"/>
                <a:gd name="connsiteY6" fmla="*/ 10277 h 436899"/>
                <a:gd name="connsiteX7" fmla="*/ 1349093 w 1476191"/>
                <a:gd name="connsiteY7" fmla="*/ 14911 h 436899"/>
                <a:gd name="connsiteX8" fmla="*/ 1338501 w 1476191"/>
                <a:gd name="connsiteY8" fmla="*/ 347 h 436899"/>
                <a:gd name="connsiteX9" fmla="*/ 1314670 w 1476191"/>
                <a:gd name="connsiteY9" fmla="*/ 8953 h 436899"/>
                <a:gd name="connsiteX10" fmla="*/ 1300107 w 1476191"/>
                <a:gd name="connsiteY10" fmla="*/ 6967 h 436899"/>
                <a:gd name="connsiteX11" fmla="*/ 1281572 w 1476191"/>
                <a:gd name="connsiteY11" fmla="*/ 6967 h 436899"/>
                <a:gd name="connsiteX12" fmla="*/ 1268333 w 1476191"/>
                <a:gd name="connsiteY12" fmla="*/ 5643 h 436899"/>
                <a:gd name="connsiteX13" fmla="*/ 1241192 w 1476191"/>
                <a:gd name="connsiteY13" fmla="*/ 4319 h 436899"/>
                <a:gd name="connsiteX14" fmla="*/ 1230600 w 1476191"/>
                <a:gd name="connsiteY14" fmla="*/ 10939 h 436899"/>
                <a:gd name="connsiteX15" fmla="*/ 1224643 w 1476191"/>
                <a:gd name="connsiteY15" fmla="*/ 6305 h 436899"/>
                <a:gd name="connsiteX16" fmla="*/ 1202798 w 1476191"/>
                <a:gd name="connsiteY16" fmla="*/ 7629 h 436899"/>
                <a:gd name="connsiteX17" fmla="*/ 1210741 w 1476191"/>
                <a:gd name="connsiteY17" fmla="*/ 9615 h 436899"/>
                <a:gd name="connsiteX18" fmla="*/ 1226629 w 1476191"/>
                <a:gd name="connsiteY18" fmla="*/ 15573 h 436899"/>
                <a:gd name="connsiteX19" fmla="*/ 1270981 w 1476191"/>
                <a:gd name="connsiteY19" fmla="*/ 16234 h 436899"/>
                <a:gd name="connsiteX20" fmla="*/ 1308713 w 1476191"/>
                <a:gd name="connsiteY20" fmla="*/ 21530 h 436899"/>
                <a:gd name="connsiteX21" fmla="*/ 1325262 w 1476191"/>
                <a:gd name="connsiteY21" fmla="*/ 24178 h 436899"/>
                <a:gd name="connsiteX22" fmla="*/ 1351079 w 1476191"/>
                <a:gd name="connsiteY22" fmla="*/ 30136 h 436899"/>
                <a:gd name="connsiteX23" fmla="*/ 1307389 w 1476191"/>
                <a:gd name="connsiteY23" fmla="*/ 27488 h 436899"/>
                <a:gd name="connsiteX24" fmla="*/ 1291502 w 1476191"/>
                <a:gd name="connsiteY24" fmla="*/ 20868 h 436899"/>
                <a:gd name="connsiteX25" fmla="*/ 1269657 w 1476191"/>
                <a:gd name="connsiteY25" fmla="*/ 28150 h 436899"/>
                <a:gd name="connsiteX26" fmla="*/ 1276276 w 1476191"/>
                <a:gd name="connsiteY26" fmla="*/ 23516 h 436899"/>
                <a:gd name="connsiteX27" fmla="*/ 1261051 w 1476191"/>
                <a:gd name="connsiteY27" fmla="*/ 22854 h 436899"/>
                <a:gd name="connsiteX28" fmla="*/ 1231263 w 1476191"/>
                <a:gd name="connsiteY28" fmla="*/ 20206 h 436899"/>
                <a:gd name="connsiteX29" fmla="*/ 1212727 w 1476191"/>
                <a:gd name="connsiteY29" fmla="*/ 20868 h 436899"/>
                <a:gd name="connsiteX30" fmla="*/ 1234572 w 1476191"/>
                <a:gd name="connsiteY30" fmla="*/ 25502 h 436899"/>
                <a:gd name="connsiteX31" fmla="*/ 1265685 w 1476191"/>
                <a:gd name="connsiteY31" fmla="*/ 26826 h 436899"/>
                <a:gd name="connsiteX32" fmla="*/ 1247812 w 1476191"/>
                <a:gd name="connsiteY32" fmla="*/ 29474 h 436899"/>
                <a:gd name="connsiteX33" fmla="*/ 1187572 w 1476191"/>
                <a:gd name="connsiteY33" fmla="*/ 32784 h 436899"/>
                <a:gd name="connsiteX34" fmla="*/ 1133953 w 1476191"/>
                <a:gd name="connsiteY34" fmla="*/ 40727 h 436899"/>
                <a:gd name="connsiteX35" fmla="*/ 1104164 w 1476191"/>
                <a:gd name="connsiteY35" fmla="*/ 37418 h 436899"/>
                <a:gd name="connsiteX36" fmla="*/ 1103502 w 1476191"/>
                <a:gd name="connsiteY36" fmla="*/ 34108 h 436899"/>
                <a:gd name="connsiteX37" fmla="*/ 1177643 w 1476191"/>
                <a:gd name="connsiteY37" fmla="*/ 31460 h 436899"/>
                <a:gd name="connsiteX38" fmla="*/ 1192868 w 1476191"/>
                <a:gd name="connsiteY38" fmla="*/ 28150 h 436899"/>
                <a:gd name="connsiteX39" fmla="*/ 1175657 w 1476191"/>
                <a:gd name="connsiteY39" fmla="*/ 28150 h 436899"/>
                <a:gd name="connsiteX40" fmla="*/ 1208094 w 1476191"/>
                <a:gd name="connsiteY40" fmla="*/ 20868 h 436899"/>
                <a:gd name="connsiteX41" fmla="*/ 1169699 w 1476191"/>
                <a:gd name="connsiteY41" fmla="*/ 24840 h 436899"/>
                <a:gd name="connsiteX42" fmla="*/ 1156460 w 1476191"/>
                <a:gd name="connsiteY42" fmla="*/ 20868 h 436899"/>
                <a:gd name="connsiteX43" fmla="*/ 1194192 w 1476191"/>
                <a:gd name="connsiteY43" fmla="*/ 10939 h 436899"/>
                <a:gd name="connsiteX44" fmla="*/ 1185587 w 1476191"/>
                <a:gd name="connsiteY44" fmla="*/ 12925 h 436899"/>
                <a:gd name="connsiteX45" fmla="*/ 1170361 w 1476191"/>
                <a:gd name="connsiteY45" fmla="*/ 10939 h 436899"/>
                <a:gd name="connsiteX46" fmla="*/ 1143883 w 1476191"/>
                <a:gd name="connsiteY46" fmla="*/ 14249 h 436899"/>
                <a:gd name="connsiteX47" fmla="*/ 1138587 w 1476191"/>
                <a:gd name="connsiteY47" fmla="*/ 10277 h 436899"/>
                <a:gd name="connsiteX48" fmla="*/ 1122038 w 1476191"/>
                <a:gd name="connsiteY48" fmla="*/ 16896 h 436899"/>
                <a:gd name="connsiteX49" fmla="*/ 1124023 w 1476191"/>
                <a:gd name="connsiteY49" fmla="*/ 10939 h 436899"/>
                <a:gd name="connsiteX50" fmla="*/ 1107474 w 1476191"/>
                <a:gd name="connsiteY50" fmla="*/ 11601 h 436899"/>
                <a:gd name="connsiteX51" fmla="*/ 1086291 w 1476191"/>
                <a:gd name="connsiteY51" fmla="*/ 14911 h 436899"/>
                <a:gd name="connsiteX52" fmla="*/ 1074376 w 1476191"/>
                <a:gd name="connsiteY52" fmla="*/ 18882 h 436899"/>
                <a:gd name="connsiteX53" fmla="*/ 1063784 w 1476191"/>
                <a:gd name="connsiteY53" fmla="*/ 15573 h 436899"/>
                <a:gd name="connsiteX54" fmla="*/ 1051869 w 1476191"/>
                <a:gd name="connsiteY54" fmla="*/ 14249 h 436899"/>
                <a:gd name="connsiteX55" fmla="*/ 1039291 w 1476191"/>
                <a:gd name="connsiteY55" fmla="*/ 15573 h 436899"/>
                <a:gd name="connsiteX56" fmla="*/ 1016123 w 1476191"/>
                <a:gd name="connsiteY56" fmla="*/ 20206 h 436899"/>
                <a:gd name="connsiteX57" fmla="*/ 1020756 w 1476191"/>
                <a:gd name="connsiteY57" fmla="*/ 14249 h 436899"/>
                <a:gd name="connsiteX58" fmla="*/ 995601 w 1476191"/>
                <a:gd name="connsiteY58" fmla="*/ 16234 h 436899"/>
                <a:gd name="connsiteX59" fmla="*/ 978390 w 1476191"/>
                <a:gd name="connsiteY59" fmla="*/ 16234 h 436899"/>
                <a:gd name="connsiteX60" fmla="*/ 968461 w 1476191"/>
                <a:gd name="connsiteY60" fmla="*/ 18882 h 436899"/>
                <a:gd name="connsiteX61" fmla="*/ 957869 w 1476191"/>
                <a:gd name="connsiteY61" fmla="*/ 14249 h 436899"/>
                <a:gd name="connsiteX62" fmla="*/ 938010 w 1476191"/>
                <a:gd name="connsiteY62" fmla="*/ 14911 h 436899"/>
                <a:gd name="connsiteX63" fmla="*/ 928743 w 1476191"/>
                <a:gd name="connsiteY63" fmla="*/ 16234 h 436899"/>
                <a:gd name="connsiteX64" fmla="*/ 922123 w 1476191"/>
                <a:gd name="connsiteY64" fmla="*/ 14249 h 436899"/>
                <a:gd name="connsiteX65" fmla="*/ 908221 w 1476191"/>
                <a:gd name="connsiteY65" fmla="*/ 18220 h 436899"/>
                <a:gd name="connsiteX66" fmla="*/ 881743 w 1476191"/>
                <a:gd name="connsiteY66" fmla="*/ 14249 h 436899"/>
                <a:gd name="connsiteX67" fmla="*/ 863207 w 1476191"/>
                <a:gd name="connsiteY67" fmla="*/ 16234 h 436899"/>
                <a:gd name="connsiteX68" fmla="*/ 847320 w 1476191"/>
                <a:gd name="connsiteY68" fmla="*/ 14911 h 436899"/>
                <a:gd name="connsiteX69" fmla="*/ 842024 w 1476191"/>
                <a:gd name="connsiteY69" fmla="*/ 22192 h 436899"/>
                <a:gd name="connsiteX70" fmla="*/ 823489 w 1476191"/>
                <a:gd name="connsiteY70" fmla="*/ 26164 h 436899"/>
                <a:gd name="connsiteX71" fmla="*/ 810912 w 1476191"/>
                <a:gd name="connsiteY71" fmla="*/ 26164 h 436899"/>
                <a:gd name="connsiteX72" fmla="*/ 801644 w 1476191"/>
                <a:gd name="connsiteY72" fmla="*/ 13587 h 436899"/>
                <a:gd name="connsiteX73" fmla="*/ 778476 w 1476191"/>
                <a:gd name="connsiteY73" fmla="*/ 16896 h 436899"/>
                <a:gd name="connsiteX74" fmla="*/ 780461 w 1476191"/>
                <a:gd name="connsiteY74" fmla="*/ 9615 h 436899"/>
                <a:gd name="connsiteX75" fmla="*/ 771856 w 1476191"/>
                <a:gd name="connsiteY75" fmla="*/ 21530 h 436899"/>
                <a:gd name="connsiteX76" fmla="*/ 763912 w 1476191"/>
                <a:gd name="connsiteY76" fmla="*/ 17558 h 436899"/>
                <a:gd name="connsiteX77" fmla="*/ 763250 w 1476191"/>
                <a:gd name="connsiteY77" fmla="*/ 10277 h 436899"/>
                <a:gd name="connsiteX78" fmla="*/ 750673 w 1476191"/>
                <a:gd name="connsiteY78" fmla="*/ 12925 h 436899"/>
                <a:gd name="connsiteX79" fmla="*/ 740743 w 1476191"/>
                <a:gd name="connsiteY79" fmla="*/ 15573 h 436899"/>
                <a:gd name="connsiteX80" fmla="*/ 726842 w 1476191"/>
                <a:gd name="connsiteY80" fmla="*/ 9615 h 436899"/>
                <a:gd name="connsiteX81" fmla="*/ 714264 w 1476191"/>
                <a:gd name="connsiteY81" fmla="*/ 9615 h 436899"/>
                <a:gd name="connsiteX82" fmla="*/ 708307 w 1476191"/>
                <a:gd name="connsiteY82" fmla="*/ 16896 h 436899"/>
                <a:gd name="connsiteX83" fmla="*/ 693744 w 1476191"/>
                <a:gd name="connsiteY83" fmla="*/ 16896 h 436899"/>
                <a:gd name="connsiteX84" fmla="*/ 663955 w 1476191"/>
                <a:gd name="connsiteY84" fmla="*/ 18882 h 436899"/>
                <a:gd name="connsiteX85" fmla="*/ 654687 w 1476191"/>
                <a:gd name="connsiteY85" fmla="*/ 24178 h 436899"/>
                <a:gd name="connsiteX86" fmla="*/ 644758 w 1476191"/>
                <a:gd name="connsiteY86" fmla="*/ 20868 h 436899"/>
                <a:gd name="connsiteX87" fmla="*/ 632181 w 1476191"/>
                <a:gd name="connsiteY87" fmla="*/ 26826 h 436899"/>
                <a:gd name="connsiteX88" fmla="*/ 633504 w 1476191"/>
                <a:gd name="connsiteY88" fmla="*/ 20868 h 436899"/>
                <a:gd name="connsiteX89" fmla="*/ 618941 w 1476191"/>
                <a:gd name="connsiteY89" fmla="*/ 26164 h 436899"/>
                <a:gd name="connsiteX90" fmla="*/ 562012 w 1476191"/>
                <a:gd name="connsiteY90" fmla="*/ 28150 h 436899"/>
                <a:gd name="connsiteX91" fmla="*/ 541491 w 1476191"/>
                <a:gd name="connsiteY91" fmla="*/ 30798 h 436899"/>
                <a:gd name="connsiteX92" fmla="*/ 517660 w 1476191"/>
                <a:gd name="connsiteY92" fmla="*/ 32122 h 436899"/>
                <a:gd name="connsiteX93" fmla="*/ 496477 w 1476191"/>
                <a:gd name="connsiteY93" fmla="*/ 32784 h 436899"/>
                <a:gd name="connsiteX94" fmla="*/ 485885 w 1476191"/>
                <a:gd name="connsiteY94" fmla="*/ 37418 h 436899"/>
                <a:gd name="connsiteX95" fmla="*/ 471322 w 1476191"/>
                <a:gd name="connsiteY95" fmla="*/ 36094 h 436899"/>
                <a:gd name="connsiteX96" fmla="*/ 458082 w 1476191"/>
                <a:gd name="connsiteY96" fmla="*/ 34770 h 436899"/>
                <a:gd name="connsiteX97" fmla="*/ 444181 w 1476191"/>
                <a:gd name="connsiteY97" fmla="*/ 36094 h 436899"/>
                <a:gd name="connsiteX98" fmla="*/ 395857 w 1476191"/>
                <a:gd name="connsiteY98" fmla="*/ 40065 h 436899"/>
                <a:gd name="connsiteX99" fmla="*/ 386590 w 1476191"/>
                <a:gd name="connsiteY99" fmla="*/ 42713 h 436899"/>
                <a:gd name="connsiteX100" fmla="*/ 359449 w 1476191"/>
                <a:gd name="connsiteY100" fmla="*/ 42713 h 436899"/>
                <a:gd name="connsiteX101" fmla="*/ 336942 w 1476191"/>
                <a:gd name="connsiteY101" fmla="*/ 46685 h 436899"/>
                <a:gd name="connsiteX102" fmla="*/ 325027 w 1476191"/>
                <a:gd name="connsiteY102" fmla="*/ 44037 h 436899"/>
                <a:gd name="connsiteX103" fmla="*/ 301858 w 1476191"/>
                <a:gd name="connsiteY103" fmla="*/ 47347 h 436899"/>
                <a:gd name="connsiteX104" fmla="*/ 288618 w 1476191"/>
                <a:gd name="connsiteY104" fmla="*/ 45361 h 436899"/>
                <a:gd name="connsiteX105" fmla="*/ 272731 w 1476191"/>
                <a:gd name="connsiteY105" fmla="*/ 44037 h 436899"/>
                <a:gd name="connsiteX106" fmla="*/ 260816 w 1476191"/>
                <a:gd name="connsiteY106" fmla="*/ 44037 h 436899"/>
                <a:gd name="connsiteX107" fmla="*/ 207196 w 1476191"/>
                <a:gd name="connsiteY107" fmla="*/ 44699 h 436899"/>
                <a:gd name="connsiteX108" fmla="*/ 199914 w 1476191"/>
                <a:gd name="connsiteY108" fmla="*/ 45361 h 436899"/>
                <a:gd name="connsiteX109" fmla="*/ 188661 w 1476191"/>
                <a:gd name="connsiteY109" fmla="*/ 41389 h 436899"/>
                <a:gd name="connsiteX110" fmla="*/ 173436 w 1476191"/>
                <a:gd name="connsiteY110" fmla="*/ 44037 h 436899"/>
                <a:gd name="connsiteX111" fmla="*/ 148281 w 1476191"/>
                <a:gd name="connsiteY111" fmla="*/ 44699 h 436899"/>
                <a:gd name="connsiteX112" fmla="*/ 136365 w 1476191"/>
                <a:gd name="connsiteY112" fmla="*/ 41389 h 436899"/>
                <a:gd name="connsiteX113" fmla="*/ 127098 w 1476191"/>
                <a:gd name="connsiteY113" fmla="*/ 44699 h 436899"/>
                <a:gd name="connsiteX114" fmla="*/ 114521 w 1476191"/>
                <a:gd name="connsiteY114" fmla="*/ 44699 h 436899"/>
                <a:gd name="connsiteX115" fmla="*/ 104591 w 1476191"/>
                <a:gd name="connsiteY115" fmla="*/ 38741 h 436899"/>
                <a:gd name="connsiteX116" fmla="*/ 93999 w 1476191"/>
                <a:gd name="connsiteY116" fmla="*/ 47347 h 436899"/>
                <a:gd name="connsiteX117" fmla="*/ 74802 w 1476191"/>
                <a:gd name="connsiteY117" fmla="*/ 42713 h 436899"/>
                <a:gd name="connsiteX118" fmla="*/ 67521 w 1476191"/>
                <a:gd name="connsiteY118" fmla="*/ 57939 h 436899"/>
                <a:gd name="connsiteX119" fmla="*/ 53619 w 1476191"/>
                <a:gd name="connsiteY119" fmla="*/ 55953 h 436899"/>
                <a:gd name="connsiteX120" fmla="*/ 41042 w 1476191"/>
                <a:gd name="connsiteY120" fmla="*/ 77136 h 436899"/>
                <a:gd name="connsiteX121" fmla="*/ 31112 w 1476191"/>
                <a:gd name="connsiteY121" fmla="*/ 85741 h 436899"/>
                <a:gd name="connsiteX122" fmla="*/ 20521 w 1476191"/>
                <a:gd name="connsiteY122" fmla="*/ 76474 h 436899"/>
                <a:gd name="connsiteX123" fmla="*/ 21845 w 1476191"/>
                <a:gd name="connsiteY123" fmla="*/ 84417 h 436899"/>
                <a:gd name="connsiteX124" fmla="*/ 15225 w 1476191"/>
                <a:gd name="connsiteY124" fmla="*/ 100967 h 436899"/>
                <a:gd name="connsiteX125" fmla="*/ 8606 w 1476191"/>
                <a:gd name="connsiteY125" fmla="*/ 96333 h 436899"/>
                <a:gd name="connsiteX126" fmla="*/ 3972 w 1476191"/>
                <a:gd name="connsiteY126" fmla="*/ 99643 h 436899"/>
                <a:gd name="connsiteX127" fmla="*/ 2648 w 1476191"/>
                <a:gd name="connsiteY127" fmla="*/ 116854 h 436899"/>
                <a:gd name="connsiteX128" fmla="*/ 662 w 1476191"/>
                <a:gd name="connsiteY128" fmla="*/ 136051 h 436899"/>
                <a:gd name="connsiteX129" fmla="*/ 2648 w 1476191"/>
                <a:gd name="connsiteY129" fmla="*/ 155248 h 436899"/>
                <a:gd name="connsiteX130" fmla="*/ 1986 w 1476191"/>
                <a:gd name="connsiteY130" fmla="*/ 171135 h 436899"/>
                <a:gd name="connsiteX131" fmla="*/ 15225 w 1476191"/>
                <a:gd name="connsiteY131" fmla="*/ 187684 h 436899"/>
                <a:gd name="connsiteX132" fmla="*/ 3972 w 1476191"/>
                <a:gd name="connsiteY132" fmla="*/ 183713 h 436899"/>
                <a:gd name="connsiteX133" fmla="*/ 5957 w 1476191"/>
                <a:gd name="connsiteY133" fmla="*/ 191656 h 436899"/>
                <a:gd name="connsiteX134" fmla="*/ 17211 w 1476191"/>
                <a:gd name="connsiteY134" fmla="*/ 210853 h 436899"/>
                <a:gd name="connsiteX135" fmla="*/ 11915 w 1476191"/>
                <a:gd name="connsiteY135" fmla="*/ 217473 h 436899"/>
                <a:gd name="connsiteX136" fmla="*/ 17873 w 1476191"/>
                <a:gd name="connsiteY136" fmla="*/ 226079 h 436899"/>
                <a:gd name="connsiteX137" fmla="*/ 13901 w 1476191"/>
                <a:gd name="connsiteY137" fmla="*/ 231374 h 436899"/>
                <a:gd name="connsiteX138" fmla="*/ 21845 w 1476191"/>
                <a:gd name="connsiteY138" fmla="*/ 237332 h 436899"/>
                <a:gd name="connsiteX139" fmla="*/ 25817 w 1476191"/>
                <a:gd name="connsiteY139" fmla="*/ 224093 h 436899"/>
                <a:gd name="connsiteX140" fmla="*/ 25817 w 1476191"/>
                <a:gd name="connsiteY140" fmla="*/ 249910 h 436899"/>
                <a:gd name="connsiteX141" fmla="*/ 17873 w 1476191"/>
                <a:gd name="connsiteY141" fmla="*/ 246600 h 436899"/>
                <a:gd name="connsiteX142" fmla="*/ 11253 w 1476191"/>
                <a:gd name="connsiteY142" fmla="*/ 259839 h 436899"/>
                <a:gd name="connsiteX143" fmla="*/ 9267 w 1476191"/>
                <a:gd name="connsiteY143" fmla="*/ 288304 h 436899"/>
                <a:gd name="connsiteX144" fmla="*/ 7281 w 1476191"/>
                <a:gd name="connsiteY144" fmla="*/ 316106 h 436899"/>
                <a:gd name="connsiteX145" fmla="*/ 7943 w 1476191"/>
                <a:gd name="connsiteY145" fmla="*/ 343247 h 436899"/>
                <a:gd name="connsiteX146" fmla="*/ 11915 w 1476191"/>
                <a:gd name="connsiteY146" fmla="*/ 387599 h 436899"/>
                <a:gd name="connsiteX147" fmla="*/ 17873 w 1476191"/>
                <a:gd name="connsiteY147" fmla="*/ 382965 h 436899"/>
                <a:gd name="connsiteX148" fmla="*/ 25817 w 1476191"/>
                <a:gd name="connsiteY148" fmla="*/ 390247 h 436899"/>
                <a:gd name="connsiteX149" fmla="*/ 38394 w 1476191"/>
                <a:gd name="connsiteY149" fmla="*/ 388261 h 436899"/>
                <a:gd name="connsiteX150" fmla="*/ 37732 w 1476191"/>
                <a:gd name="connsiteY150" fmla="*/ 398191 h 436899"/>
                <a:gd name="connsiteX151" fmla="*/ 37732 w 1476191"/>
                <a:gd name="connsiteY151" fmla="*/ 406134 h 436899"/>
                <a:gd name="connsiteX152" fmla="*/ 0 w 1476191"/>
                <a:gd name="connsiteY152" fmla="*/ 408782 h 436899"/>
                <a:gd name="connsiteX153" fmla="*/ 11915 w 1476191"/>
                <a:gd name="connsiteY153" fmla="*/ 418050 h 436899"/>
                <a:gd name="connsiteX154" fmla="*/ 21845 w 1476191"/>
                <a:gd name="connsiteY154" fmla="*/ 418050 h 436899"/>
                <a:gd name="connsiteX155" fmla="*/ 25817 w 1476191"/>
                <a:gd name="connsiteY155" fmla="*/ 413416 h 436899"/>
                <a:gd name="connsiteX156" fmla="*/ 37732 w 1476191"/>
                <a:gd name="connsiteY156" fmla="*/ 410768 h 436899"/>
                <a:gd name="connsiteX157" fmla="*/ 41704 w 1476191"/>
                <a:gd name="connsiteY157" fmla="*/ 420036 h 436899"/>
                <a:gd name="connsiteX158" fmla="*/ 48985 w 1476191"/>
                <a:gd name="connsiteY158" fmla="*/ 407458 h 436899"/>
                <a:gd name="connsiteX159" fmla="*/ 68845 w 1476191"/>
                <a:gd name="connsiteY159" fmla="*/ 403486 h 436899"/>
                <a:gd name="connsiteX160" fmla="*/ 86718 w 1476191"/>
                <a:gd name="connsiteY160" fmla="*/ 412092 h 436899"/>
                <a:gd name="connsiteX161" fmla="*/ 93337 w 1476191"/>
                <a:gd name="connsiteY161" fmla="*/ 422022 h 436899"/>
                <a:gd name="connsiteX162" fmla="*/ 105253 w 1476191"/>
                <a:gd name="connsiteY162" fmla="*/ 419374 h 436899"/>
                <a:gd name="connsiteX163" fmla="*/ 111211 w 1476191"/>
                <a:gd name="connsiteY163" fmla="*/ 423346 h 436899"/>
                <a:gd name="connsiteX164" fmla="*/ 106577 w 1476191"/>
                <a:gd name="connsiteY164" fmla="*/ 431951 h 436899"/>
                <a:gd name="connsiteX165" fmla="*/ 120478 w 1476191"/>
                <a:gd name="connsiteY165" fmla="*/ 422684 h 436899"/>
                <a:gd name="connsiteX166" fmla="*/ 132394 w 1476191"/>
                <a:gd name="connsiteY166" fmla="*/ 426655 h 436899"/>
                <a:gd name="connsiteX167" fmla="*/ 142323 w 1476191"/>
                <a:gd name="connsiteY167" fmla="*/ 426655 h 436899"/>
                <a:gd name="connsiteX168" fmla="*/ 148943 w 1476191"/>
                <a:gd name="connsiteY168" fmla="*/ 433937 h 436899"/>
                <a:gd name="connsiteX169" fmla="*/ 156225 w 1476191"/>
                <a:gd name="connsiteY169" fmla="*/ 426655 h 436899"/>
                <a:gd name="connsiteX170" fmla="*/ 164830 w 1476191"/>
                <a:gd name="connsiteY170" fmla="*/ 435923 h 436899"/>
                <a:gd name="connsiteX171" fmla="*/ 170126 w 1476191"/>
                <a:gd name="connsiteY171" fmla="*/ 424669 h 436899"/>
                <a:gd name="connsiteX172" fmla="*/ 180717 w 1476191"/>
                <a:gd name="connsiteY172" fmla="*/ 431289 h 436899"/>
                <a:gd name="connsiteX173" fmla="*/ 189323 w 1476191"/>
                <a:gd name="connsiteY173" fmla="*/ 426655 h 436899"/>
                <a:gd name="connsiteX174" fmla="*/ 202562 w 1476191"/>
                <a:gd name="connsiteY174" fmla="*/ 426655 h 436899"/>
                <a:gd name="connsiteX175" fmla="*/ 222421 w 1476191"/>
                <a:gd name="connsiteY175" fmla="*/ 422022 h 436899"/>
                <a:gd name="connsiteX176" fmla="*/ 246914 w 1476191"/>
                <a:gd name="connsiteY176" fmla="*/ 431951 h 436899"/>
                <a:gd name="connsiteX177" fmla="*/ 260816 w 1476191"/>
                <a:gd name="connsiteY177" fmla="*/ 430627 h 436899"/>
                <a:gd name="connsiteX178" fmla="*/ 264788 w 1476191"/>
                <a:gd name="connsiteY178" fmla="*/ 443205 h 436899"/>
                <a:gd name="connsiteX179" fmla="*/ 274055 w 1476191"/>
                <a:gd name="connsiteY179" fmla="*/ 430627 h 436899"/>
                <a:gd name="connsiteX180" fmla="*/ 281999 w 1476191"/>
                <a:gd name="connsiteY180" fmla="*/ 431951 h 436899"/>
                <a:gd name="connsiteX181" fmla="*/ 290604 w 1476191"/>
                <a:gd name="connsiteY181" fmla="*/ 428641 h 436899"/>
                <a:gd name="connsiteX182" fmla="*/ 305168 w 1476191"/>
                <a:gd name="connsiteY182" fmla="*/ 430627 h 436899"/>
                <a:gd name="connsiteX183" fmla="*/ 307816 w 1476191"/>
                <a:gd name="connsiteY183" fmla="*/ 425331 h 436899"/>
                <a:gd name="connsiteX184" fmla="*/ 332970 w 1476191"/>
                <a:gd name="connsiteY184" fmla="*/ 424669 h 436899"/>
                <a:gd name="connsiteX185" fmla="*/ 330985 w 1476191"/>
                <a:gd name="connsiteY185" fmla="*/ 433937 h 436899"/>
                <a:gd name="connsiteX186" fmla="*/ 350181 w 1476191"/>
                <a:gd name="connsiteY186" fmla="*/ 424669 h 436899"/>
                <a:gd name="connsiteX187" fmla="*/ 343562 w 1476191"/>
                <a:gd name="connsiteY187" fmla="*/ 431951 h 436899"/>
                <a:gd name="connsiteX188" fmla="*/ 352829 w 1476191"/>
                <a:gd name="connsiteY188" fmla="*/ 432613 h 436899"/>
                <a:gd name="connsiteX189" fmla="*/ 356139 w 1476191"/>
                <a:gd name="connsiteY189" fmla="*/ 426655 h 436899"/>
                <a:gd name="connsiteX190" fmla="*/ 362759 w 1476191"/>
                <a:gd name="connsiteY190" fmla="*/ 433937 h 436899"/>
                <a:gd name="connsiteX191" fmla="*/ 377322 w 1476191"/>
                <a:gd name="connsiteY191" fmla="*/ 428641 h 436899"/>
                <a:gd name="connsiteX192" fmla="*/ 419688 w 1476191"/>
                <a:gd name="connsiteY192" fmla="*/ 426655 h 436899"/>
                <a:gd name="connsiteX193" fmla="*/ 436237 w 1476191"/>
                <a:gd name="connsiteY193" fmla="*/ 431951 h 436899"/>
                <a:gd name="connsiteX194" fmla="*/ 451463 w 1476191"/>
                <a:gd name="connsiteY194" fmla="*/ 425993 h 436899"/>
                <a:gd name="connsiteX195" fmla="*/ 466688 w 1476191"/>
                <a:gd name="connsiteY195" fmla="*/ 431289 h 436899"/>
                <a:gd name="connsiteX196" fmla="*/ 482575 w 1476191"/>
                <a:gd name="connsiteY196" fmla="*/ 426655 h 436899"/>
                <a:gd name="connsiteX197" fmla="*/ 488533 w 1476191"/>
                <a:gd name="connsiteY197" fmla="*/ 429303 h 436899"/>
                <a:gd name="connsiteX198" fmla="*/ 503758 w 1476191"/>
                <a:gd name="connsiteY198" fmla="*/ 427979 h 436899"/>
                <a:gd name="connsiteX199" fmla="*/ 509054 w 1476191"/>
                <a:gd name="connsiteY199" fmla="*/ 423346 h 436899"/>
                <a:gd name="connsiteX200" fmla="*/ 555392 w 1476191"/>
                <a:gd name="connsiteY200" fmla="*/ 420036 h 436899"/>
                <a:gd name="connsiteX201" fmla="*/ 611659 w 1476191"/>
                <a:gd name="connsiteY201" fmla="*/ 420698 h 436899"/>
                <a:gd name="connsiteX202" fmla="*/ 654025 w 1476191"/>
                <a:gd name="connsiteY202" fmla="*/ 419374 h 436899"/>
                <a:gd name="connsiteX203" fmla="*/ 786419 w 1476191"/>
                <a:gd name="connsiteY203" fmla="*/ 420036 h 436899"/>
                <a:gd name="connsiteX204" fmla="*/ 864531 w 1476191"/>
                <a:gd name="connsiteY204" fmla="*/ 416064 h 436899"/>
                <a:gd name="connsiteX205" fmla="*/ 920799 w 1476191"/>
                <a:gd name="connsiteY205" fmla="*/ 416726 h 436899"/>
                <a:gd name="connsiteX206" fmla="*/ 1122699 w 1476191"/>
                <a:gd name="connsiteY206" fmla="*/ 425331 h 436899"/>
                <a:gd name="connsiteX207" fmla="*/ 1235234 w 1476191"/>
                <a:gd name="connsiteY207" fmla="*/ 426655 h 436899"/>
                <a:gd name="connsiteX208" fmla="*/ 1281572 w 1476191"/>
                <a:gd name="connsiteY208" fmla="*/ 428641 h 436899"/>
                <a:gd name="connsiteX209" fmla="*/ 1286206 w 1476191"/>
                <a:gd name="connsiteY209" fmla="*/ 423346 h 436899"/>
                <a:gd name="connsiteX210" fmla="*/ 1374248 w 1476191"/>
                <a:gd name="connsiteY210" fmla="*/ 411430 h 436899"/>
                <a:gd name="connsiteX211" fmla="*/ 1429853 w 1476191"/>
                <a:gd name="connsiteY211" fmla="*/ 371712 h 436899"/>
                <a:gd name="connsiteX212" fmla="*/ 1420586 w 1476191"/>
                <a:gd name="connsiteY212" fmla="*/ 349867 h 436899"/>
                <a:gd name="connsiteX213" fmla="*/ 1434487 w 1476191"/>
                <a:gd name="connsiteY213" fmla="*/ 296247 h 436899"/>
                <a:gd name="connsiteX214" fmla="*/ 1425881 w 1476191"/>
                <a:gd name="connsiteY214" fmla="*/ 288966 h 436899"/>
                <a:gd name="connsiteX215" fmla="*/ 1427205 w 1476191"/>
                <a:gd name="connsiteY215" fmla="*/ 241966 h 436899"/>
                <a:gd name="connsiteX216" fmla="*/ 1428529 w 1476191"/>
                <a:gd name="connsiteY216" fmla="*/ 219459 h 436899"/>
                <a:gd name="connsiteX217" fmla="*/ 1444416 w 1476191"/>
                <a:gd name="connsiteY217" fmla="*/ 199600 h 436899"/>
                <a:gd name="connsiteX218" fmla="*/ 1453022 w 1476191"/>
                <a:gd name="connsiteY218" fmla="*/ 195628 h 436899"/>
                <a:gd name="connsiteX219" fmla="*/ 1419262 w 1476191"/>
                <a:gd name="connsiteY219" fmla="*/ 199600 h 436899"/>
                <a:gd name="connsiteX220" fmla="*/ 1408670 w 1476191"/>
                <a:gd name="connsiteY220" fmla="*/ 159882 h 436899"/>
                <a:gd name="connsiteX221" fmla="*/ 1409994 w 1476191"/>
                <a:gd name="connsiteY221" fmla="*/ 107586 h 436899"/>
                <a:gd name="connsiteX222" fmla="*/ 1402050 w 1476191"/>
                <a:gd name="connsiteY222" fmla="*/ 75150 h 436899"/>
                <a:gd name="connsiteX223" fmla="*/ 1425881 w 1476191"/>
                <a:gd name="connsiteY223" fmla="*/ 45361 h 436899"/>
                <a:gd name="connsiteX224" fmla="*/ 1417276 w 1476191"/>
                <a:gd name="connsiteY224" fmla="*/ 43375 h 436899"/>
                <a:gd name="connsiteX225" fmla="*/ 1440445 w 1476191"/>
                <a:gd name="connsiteY225" fmla="*/ 40727 h 436899"/>
                <a:gd name="connsiteX226" fmla="*/ 1476191 w 1476191"/>
                <a:gd name="connsiteY226" fmla="*/ 34770 h 436899"/>
                <a:gd name="connsiteX227" fmla="*/ 1480825 w 1476191"/>
                <a:gd name="connsiteY227" fmla="*/ 18220 h 436899"/>
                <a:gd name="connsiteX228" fmla="*/ 1451698 w 1476191"/>
                <a:gd name="connsiteY228" fmla="*/ 26164 h 43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476191" h="436899">
                  <a:moveTo>
                    <a:pt x="1451698" y="26164"/>
                  </a:moveTo>
                  <a:cubicBezTo>
                    <a:pt x="1448388" y="26164"/>
                    <a:pt x="1444416" y="23516"/>
                    <a:pt x="1441769" y="26164"/>
                  </a:cubicBezTo>
                  <a:cubicBezTo>
                    <a:pt x="1434487" y="31460"/>
                    <a:pt x="1425219" y="31460"/>
                    <a:pt x="1415952" y="31460"/>
                  </a:cubicBezTo>
                  <a:cubicBezTo>
                    <a:pt x="1396755" y="26164"/>
                    <a:pt x="1376896" y="30798"/>
                    <a:pt x="1357037" y="31460"/>
                  </a:cubicBezTo>
                  <a:cubicBezTo>
                    <a:pt x="1353065" y="23516"/>
                    <a:pt x="1340487" y="22192"/>
                    <a:pt x="1331882" y="22192"/>
                  </a:cubicBezTo>
                  <a:cubicBezTo>
                    <a:pt x="1326586" y="9615"/>
                    <a:pt x="1307389" y="18220"/>
                    <a:pt x="1298783" y="11601"/>
                  </a:cubicBezTo>
                  <a:cubicBezTo>
                    <a:pt x="1310037" y="11601"/>
                    <a:pt x="1321952" y="11601"/>
                    <a:pt x="1333206" y="10277"/>
                  </a:cubicBezTo>
                  <a:cubicBezTo>
                    <a:pt x="1338501" y="8291"/>
                    <a:pt x="1347107" y="9615"/>
                    <a:pt x="1349093" y="14911"/>
                  </a:cubicBezTo>
                  <a:cubicBezTo>
                    <a:pt x="1359023" y="10939"/>
                    <a:pt x="1345121" y="-2301"/>
                    <a:pt x="1338501" y="347"/>
                  </a:cubicBezTo>
                  <a:cubicBezTo>
                    <a:pt x="1330558" y="3657"/>
                    <a:pt x="1322614" y="6305"/>
                    <a:pt x="1314670" y="8953"/>
                  </a:cubicBezTo>
                  <a:cubicBezTo>
                    <a:pt x="1310037" y="5643"/>
                    <a:pt x="1305403" y="5643"/>
                    <a:pt x="1300107" y="6967"/>
                  </a:cubicBezTo>
                  <a:cubicBezTo>
                    <a:pt x="1294150" y="2995"/>
                    <a:pt x="1288192" y="3657"/>
                    <a:pt x="1281572" y="6967"/>
                  </a:cubicBezTo>
                  <a:cubicBezTo>
                    <a:pt x="1279586" y="-315"/>
                    <a:pt x="1272967" y="2995"/>
                    <a:pt x="1268333" y="5643"/>
                  </a:cubicBezTo>
                  <a:cubicBezTo>
                    <a:pt x="1259065" y="3657"/>
                    <a:pt x="1250459" y="6305"/>
                    <a:pt x="1241192" y="4319"/>
                  </a:cubicBezTo>
                  <a:cubicBezTo>
                    <a:pt x="1237220" y="5643"/>
                    <a:pt x="1233910" y="8953"/>
                    <a:pt x="1230600" y="10939"/>
                  </a:cubicBezTo>
                  <a:cubicBezTo>
                    <a:pt x="1228615" y="9615"/>
                    <a:pt x="1228615" y="4319"/>
                    <a:pt x="1224643" y="6305"/>
                  </a:cubicBezTo>
                  <a:cubicBezTo>
                    <a:pt x="1218023" y="10939"/>
                    <a:pt x="1210079" y="8291"/>
                    <a:pt x="1202798" y="7629"/>
                  </a:cubicBezTo>
                  <a:cubicBezTo>
                    <a:pt x="1203460" y="10939"/>
                    <a:pt x="1208094" y="8291"/>
                    <a:pt x="1210741" y="9615"/>
                  </a:cubicBezTo>
                  <a:cubicBezTo>
                    <a:pt x="1210079" y="16234"/>
                    <a:pt x="1220671" y="17558"/>
                    <a:pt x="1226629" y="15573"/>
                  </a:cubicBezTo>
                  <a:cubicBezTo>
                    <a:pt x="1241192" y="10939"/>
                    <a:pt x="1256417" y="13587"/>
                    <a:pt x="1270981" y="16234"/>
                  </a:cubicBezTo>
                  <a:cubicBezTo>
                    <a:pt x="1283558" y="18220"/>
                    <a:pt x="1296797" y="16234"/>
                    <a:pt x="1308713" y="21530"/>
                  </a:cubicBezTo>
                  <a:cubicBezTo>
                    <a:pt x="1314670" y="20206"/>
                    <a:pt x="1319304" y="25502"/>
                    <a:pt x="1325262" y="24178"/>
                  </a:cubicBezTo>
                  <a:cubicBezTo>
                    <a:pt x="1332544" y="27488"/>
                    <a:pt x="1346445" y="21530"/>
                    <a:pt x="1351079" y="30136"/>
                  </a:cubicBezTo>
                  <a:cubicBezTo>
                    <a:pt x="1336515" y="28150"/>
                    <a:pt x="1321952" y="30136"/>
                    <a:pt x="1307389" y="27488"/>
                  </a:cubicBezTo>
                  <a:cubicBezTo>
                    <a:pt x="1304741" y="22192"/>
                    <a:pt x="1297459" y="20868"/>
                    <a:pt x="1291502" y="20868"/>
                  </a:cubicBezTo>
                  <a:cubicBezTo>
                    <a:pt x="1270318" y="10277"/>
                    <a:pt x="1290840" y="39403"/>
                    <a:pt x="1269657" y="28150"/>
                  </a:cubicBezTo>
                  <a:cubicBezTo>
                    <a:pt x="1271643" y="26164"/>
                    <a:pt x="1274291" y="24840"/>
                    <a:pt x="1276276" y="23516"/>
                  </a:cubicBezTo>
                  <a:cubicBezTo>
                    <a:pt x="1271643" y="22854"/>
                    <a:pt x="1261713" y="15573"/>
                    <a:pt x="1261051" y="22854"/>
                  </a:cubicBezTo>
                  <a:cubicBezTo>
                    <a:pt x="1251122" y="20868"/>
                    <a:pt x="1240530" y="24840"/>
                    <a:pt x="1231263" y="20206"/>
                  </a:cubicBezTo>
                  <a:cubicBezTo>
                    <a:pt x="1225305" y="20868"/>
                    <a:pt x="1218685" y="20868"/>
                    <a:pt x="1212727" y="20868"/>
                  </a:cubicBezTo>
                  <a:cubicBezTo>
                    <a:pt x="1216037" y="27488"/>
                    <a:pt x="1229276" y="20206"/>
                    <a:pt x="1234572" y="25502"/>
                  </a:cubicBezTo>
                  <a:cubicBezTo>
                    <a:pt x="1244502" y="25502"/>
                    <a:pt x="1255755" y="24178"/>
                    <a:pt x="1265685" y="26826"/>
                  </a:cubicBezTo>
                  <a:cubicBezTo>
                    <a:pt x="1263037" y="33446"/>
                    <a:pt x="1253769" y="27488"/>
                    <a:pt x="1247812" y="29474"/>
                  </a:cubicBezTo>
                  <a:cubicBezTo>
                    <a:pt x="1227953" y="32122"/>
                    <a:pt x="1208094" y="30136"/>
                    <a:pt x="1187572" y="32784"/>
                  </a:cubicBezTo>
                  <a:cubicBezTo>
                    <a:pt x="1169699" y="35432"/>
                    <a:pt x="1151826" y="38741"/>
                    <a:pt x="1133953" y="40727"/>
                  </a:cubicBezTo>
                  <a:cubicBezTo>
                    <a:pt x="1124023" y="38741"/>
                    <a:pt x="1114094" y="38741"/>
                    <a:pt x="1104164" y="37418"/>
                  </a:cubicBezTo>
                  <a:cubicBezTo>
                    <a:pt x="1104164" y="36756"/>
                    <a:pt x="1104164" y="34770"/>
                    <a:pt x="1103502" y="34108"/>
                  </a:cubicBezTo>
                  <a:cubicBezTo>
                    <a:pt x="1127995" y="35432"/>
                    <a:pt x="1153150" y="36756"/>
                    <a:pt x="1177643" y="31460"/>
                  </a:cubicBezTo>
                  <a:cubicBezTo>
                    <a:pt x="1182277" y="28812"/>
                    <a:pt x="1192868" y="33446"/>
                    <a:pt x="1192868" y="28150"/>
                  </a:cubicBezTo>
                  <a:cubicBezTo>
                    <a:pt x="1186911" y="28150"/>
                    <a:pt x="1181615" y="28150"/>
                    <a:pt x="1175657" y="28150"/>
                  </a:cubicBezTo>
                  <a:cubicBezTo>
                    <a:pt x="1182277" y="19544"/>
                    <a:pt x="1202136" y="30136"/>
                    <a:pt x="1208094" y="20868"/>
                  </a:cubicBezTo>
                  <a:cubicBezTo>
                    <a:pt x="1194854" y="23516"/>
                    <a:pt x="1182277" y="23516"/>
                    <a:pt x="1169699" y="24840"/>
                  </a:cubicBezTo>
                  <a:cubicBezTo>
                    <a:pt x="1163079" y="26826"/>
                    <a:pt x="1159108" y="25502"/>
                    <a:pt x="1156460" y="20868"/>
                  </a:cubicBezTo>
                  <a:cubicBezTo>
                    <a:pt x="1169699" y="21530"/>
                    <a:pt x="1184263" y="19544"/>
                    <a:pt x="1194192" y="10939"/>
                  </a:cubicBezTo>
                  <a:cubicBezTo>
                    <a:pt x="1192868" y="4981"/>
                    <a:pt x="1188235" y="10939"/>
                    <a:pt x="1185587" y="12925"/>
                  </a:cubicBezTo>
                  <a:cubicBezTo>
                    <a:pt x="1180291" y="14911"/>
                    <a:pt x="1175657" y="7629"/>
                    <a:pt x="1170361" y="10939"/>
                  </a:cubicBezTo>
                  <a:cubicBezTo>
                    <a:pt x="1162418" y="14911"/>
                    <a:pt x="1152488" y="10277"/>
                    <a:pt x="1143883" y="14249"/>
                  </a:cubicBezTo>
                  <a:cubicBezTo>
                    <a:pt x="1140573" y="16234"/>
                    <a:pt x="1139910" y="11601"/>
                    <a:pt x="1138587" y="10277"/>
                  </a:cubicBezTo>
                  <a:cubicBezTo>
                    <a:pt x="1133291" y="12263"/>
                    <a:pt x="1127333" y="14249"/>
                    <a:pt x="1122038" y="16896"/>
                  </a:cubicBezTo>
                  <a:cubicBezTo>
                    <a:pt x="1122699" y="14911"/>
                    <a:pt x="1123361" y="13587"/>
                    <a:pt x="1124023" y="10939"/>
                  </a:cubicBezTo>
                  <a:cubicBezTo>
                    <a:pt x="1118728" y="10939"/>
                    <a:pt x="1112770" y="13587"/>
                    <a:pt x="1107474" y="11601"/>
                  </a:cubicBezTo>
                  <a:cubicBezTo>
                    <a:pt x="1100192" y="11601"/>
                    <a:pt x="1093573" y="18882"/>
                    <a:pt x="1086291" y="14911"/>
                  </a:cubicBezTo>
                  <a:cubicBezTo>
                    <a:pt x="1081657" y="12925"/>
                    <a:pt x="1078347" y="17558"/>
                    <a:pt x="1074376" y="18882"/>
                  </a:cubicBezTo>
                  <a:cubicBezTo>
                    <a:pt x="1078347" y="12263"/>
                    <a:pt x="1067756" y="11601"/>
                    <a:pt x="1063784" y="15573"/>
                  </a:cubicBezTo>
                  <a:cubicBezTo>
                    <a:pt x="1059151" y="19544"/>
                    <a:pt x="1056503" y="10939"/>
                    <a:pt x="1051869" y="14249"/>
                  </a:cubicBezTo>
                  <a:cubicBezTo>
                    <a:pt x="1047897" y="16234"/>
                    <a:pt x="1043263" y="17558"/>
                    <a:pt x="1039291" y="15573"/>
                  </a:cubicBezTo>
                  <a:cubicBezTo>
                    <a:pt x="1029362" y="11601"/>
                    <a:pt x="1028038" y="28150"/>
                    <a:pt x="1016123" y="20206"/>
                  </a:cubicBezTo>
                  <a:cubicBezTo>
                    <a:pt x="1016123" y="17558"/>
                    <a:pt x="1018770" y="16234"/>
                    <a:pt x="1020756" y="14249"/>
                  </a:cubicBezTo>
                  <a:cubicBezTo>
                    <a:pt x="1012151" y="14911"/>
                    <a:pt x="1003545" y="14911"/>
                    <a:pt x="995601" y="16234"/>
                  </a:cubicBezTo>
                  <a:cubicBezTo>
                    <a:pt x="989644" y="12925"/>
                    <a:pt x="983686" y="11601"/>
                    <a:pt x="978390" y="16234"/>
                  </a:cubicBezTo>
                  <a:cubicBezTo>
                    <a:pt x="973756" y="13587"/>
                    <a:pt x="972432" y="17558"/>
                    <a:pt x="968461" y="18882"/>
                  </a:cubicBezTo>
                  <a:cubicBezTo>
                    <a:pt x="973756" y="10277"/>
                    <a:pt x="961179" y="19544"/>
                    <a:pt x="957869" y="14249"/>
                  </a:cubicBezTo>
                  <a:cubicBezTo>
                    <a:pt x="951249" y="8291"/>
                    <a:pt x="944630" y="19544"/>
                    <a:pt x="938010" y="14911"/>
                  </a:cubicBezTo>
                  <a:cubicBezTo>
                    <a:pt x="934700" y="14249"/>
                    <a:pt x="930067" y="10939"/>
                    <a:pt x="928743" y="16234"/>
                  </a:cubicBezTo>
                  <a:cubicBezTo>
                    <a:pt x="927419" y="21530"/>
                    <a:pt x="924109" y="15573"/>
                    <a:pt x="922123" y="14249"/>
                  </a:cubicBezTo>
                  <a:cubicBezTo>
                    <a:pt x="917489" y="10277"/>
                    <a:pt x="912855" y="16234"/>
                    <a:pt x="908221" y="18220"/>
                  </a:cubicBezTo>
                  <a:cubicBezTo>
                    <a:pt x="899616" y="14911"/>
                    <a:pt x="891010" y="12925"/>
                    <a:pt x="881743" y="14249"/>
                  </a:cubicBezTo>
                  <a:cubicBezTo>
                    <a:pt x="875123" y="14911"/>
                    <a:pt x="867841" y="11601"/>
                    <a:pt x="863207" y="16234"/>
                  </a:cubicBezTo>
                  <a:cubicBezTo>
                    <a:pt x="858574" y="22192"/>
                    <a:pt x="852616" y="12925"/>
                    <a:pt x="847320" y="14911"/>
                  </a:cubicBezTo>
                  <a:cubicBezTo>
                    <a:pt x="845334" y="16896"/>
                    <a:pt x="844011" y="19544"/>
                    <a:pt x="842024" y="22192"/>
                  </a:cubicBezTo>
                  <a:cubicBezTo>
                    <a:pt x="835405" y="22854"/>
                    <a:pt x="828785" y="22192"/>
                    <a:pt x="823489" y="26164"/>
                  </a:cubicBezTo>
                  <a:cubicBezTo>
                    <a:pt x="819518" y="25502"/>
                    <a:pt x="815546" y="25502"/>
                    <a:pt x="810912" y="26164"/>
                  </a:cubicBezTo>
                  <a:cubicBezTo>
                    <a:pt x="806278" y="22854"/>
                    <a:pt x="804292" y="18220"/>
                    <a:pt x="801644" y="13587"/>
                  </a:cubicBezTo>
                  <a:cubicBezTo>
                    <a:pt x="793701" y="13587"/>
                    <a:pt x="786419" y="16896"/>
                    <a:pt x="778476" y="16896"/>
                  </a:cubicBezTo>
                  <a:cubicBezTo>
                    <a:pt x="779137" y="14249"/>
                    <a:pt x="779800" y="12263"/>
                    <a:pt x="780461" y="9615"/>
                  </a:cubicBezTo>
                  <a:cubicBezTo>
                    <a:pt x="775166" y="11601"/>
                    <a:pt x="774504" y="16896"/>
                    <a:pt x="771856" y="21530"/>
                  </a:cubicBezTo>
                  <a:cubicBezTo>
                    <a:pt x="769208" y="20206"/>
                    <a:pt x="766560" y="18882"/>
                    <a:pt x="763912" y="17558"/>
                  </a:cubicBezTo>
                  <a:cubicBezTo>
                    <a:pt x="763912" y="14911"/>
                    <a:pt x="766560" y="12263"/>
                    <a:pt x="763250" y="10277"/>
                  </a:cubicBezTo>
                  <a:cubicBezTo>
                    <a:pt x="758616" y="10277"/>
                    <a:pt x="754645" y="14911"/>
                    <a:pt x="750673" y="12925"/>
                  </a:cubicBezTo>
                  <a:cubicBezTo>
                    <a:pt x="746701" y="10939"/>
                    <a:pt x="744053" y="14249"/>
                    <a:pt x="740743" y="15573"/>
                  </a:cubicBezTo>
                  <a:cubicBezTo>
                    <a:pt x="738757" y="10277"/>
                    <a:pt x="732799" y="4981"/>
                    <a:pt x="726842" y="9615"/>
                  </a:cubicBezTo>
                  <a:cubicBezTo>
                    <a:pt x="724194" y="13587"/>
                    <a:pt x="714264" y="16896"/>
                    <a:pt x="714264" y="9615"/>
                  </a:cubicBezTo>
                  <a:cubicBezTo>
                    <a:pt x="712279" y="12263"/>
                    <a:pt x="710293" y="14249"/>
                    <a:pt x="708307" y="16896"/>
                  </a:cubicBezTo>
                  <a:cubicBezTo>
                    <a:pt x="703673" y="18220"/>
                    <a:pt x="698377" y="13587"/>
                    <a:pt x="693744" y="16896"/>
                  </a:cubicBezTo>
                  <a:cubicBezTo>
                    <a:pt x="685138" y="22854"/>
                    <a:pt x="673884" y="20868"/>
                    <a:pt x="663955" y="18882"/>
                  </a:cubicBezTo>
                  <a:cubicBezTo>
                    <a:pt x="660645" y="20206"/>
                    <a:pt x="657997" y="22192"/>
                    <a:pt x="654687" y="24178"/>
                  </a:cubicBezTo>
                  <a:cubicBezTo>
                    <a:pt x="651377" y="23516"/>
                    <a:pt x="648068" y="20868"/>
                    <a:pt x="644758" y="20868"/>
                  </a:cubicBezTo>
                  <a:cubicBezTo>
                    <a:pt x="640786" y="22854"/>
                    <a:pt x="636814" y="26164"/>
                    <a:pt x="632181" y="26826"/>
                  </a:cubicBezTo>
                  <a:cubicBezTo>
                    <a:pt x="632842" y="24840"/>
                    <a:pt x="633504" y="22854"/>
                    <a:pt x="633504" y="20868"/>
                  </a:cubicBezTo>
                  <a:cubicBezTo>
                    <a:pt x="628208" y="21530"/>
                    <a:pt x="623575" y="23516"/>
                    <a:pt x="618941" y="26164"/>
                  </a:cubicBezTo>
                  <a:cubicBezTo>
                    <a:pt x="599744" y="20868"/>
                    <a:pt x="580547" y="33446"/>
                    <a:pt x="562012" y="28150"/>
                  </a:cubicBezTo>
                  <a:cubicBezTo>
                    <a:pt x="556054" y="33446"/>
                    <a:pt x="548110" y="30798"/>
                    <a:pt x="541491" y="30798"/>
                  </a:cubicBezTo>
                  <a:cubicBezTo>
                    <a:pt x="534871" y="36094"/>
                    <a:pt x="524941" y="31460"/>
                    <a:pt x="517660" y="32122"/>
                  </a:cubicBezTo>
                  <a:cubicBezTo>
                    <a:pt x="510378" y="33446"/>
                    <a:pt x="503097" y="37418"/>
                    <a:pt x="496477" y="32784"/>
                  </a:cubicBezTo>
                  <a:cubicBezTo>
                    <a:pt x="491843" y="30136"/>
                    <a:pt x="491181" y="38741"/>
                    <a:pt x="485885" y="37418"/>
                  </a:cubicBezTo>
                  <a:cubicBezTo>
                    <a:pt x="481251" y="36094"/>
                    <a:pt x="475294" y="31460"/>
                    <a:pt x="471322" y="36094"/>
                  </a:cubicBezTo>
                  <a:cubicBezTo>
                    <a:pt x="467350" y="40065"/>
                    <a:pt x="462054" y="32784"/>
                    <a:pt x="458082" y="34770"/>
                  </a:cubicBezTo>
                  <a:cubicBezTo>
                    <a:pt x="454111" y="37418"/>
                    <a:pt x="448815" y="37418"/>
                    <a:pt x="444181" y="36094"/>
                  </a:cubicBezTo>
                  <a:cubicBezTo>
                    <a:pt x="428294" y="38741"/>
                    <a:pt x="412407" y="40727"/>
                    <a:pt x="395857" y="40065"/>
                  </a:cubicBezTo>
                  <a:cubicBezTo>
                    <a:pt x="393209" y="40727"/>
                    <a:pt x="390562" y="43375"/>
                    <a:pt x="386590" y="42713"/>
                  </a:cubicBezTo>
                  <a:cubicBezTo>
                    <a:pt x="377984" y="39403"/>
                    <a:pt x="368716" y="45361"/>
                    <a:pt x="359449" y="42713"/>
                  </a:cubicBezTo>
                  <a:cubicBezTo>
                    <a:pt x="352829" y="47347"/>
                    <a:pt x="342900" y="41389"/>
                    <a:pt x="336942" y="46685"/>
                  </a:cubicBezTo>
                  <a:cubicBezTo>
                    <a:pt x="332308" y="49995"/>
                    <a:pt x="329661" y="42713"/>
                    <a:pt x="325027" y="44037"/>
                  </a:cubicBezTo>
                  <a:cubicBezTo>
                    <a:pt x="317083" y="45361"/>
                    <a:pt x="307816" y="42051"/>
                    <a:pt x="301858" y="47347"/>
                  </a:cubicBezTo>
                  <a:cubicBezTo>
                    <a:pt x="297886" y="44699"/>
                    <a:pt x="293252" y="41389"/>
                    <a:pt x="288618" y="45361"/>
                  </a:cubicBezTo>
                  <a:cubicBezTo>
                    <a:pt x="283985" y="49995"/>
                    <a:pt x="278027" y="46023"/>
                    <a:pt x="272731" y="44037"/>
                  </a:cubicBezTo>
                  <a:cubicBezTo>
                    <a:pt x="270083" y="49333"/>
                    <a:pt x="262140" y="51319"/>
                    <a:pt x="260816" y="44037"/>
                  </a:cubicBezTo>
                  <a:cubicBezTo>
                    <a:pt x="242281" y="44699"/>
                    <a:pt x="225069" y="44037"/>
                    <a:pt x="207196" y="44699"/>
                  </a:cubicBezTo>
                  <a:cubicBezTo>
                    <a:pt x="205210" y="45361"/>
                    <a:pt x="200577" y="49333"/>
                    <a:pt x="199914" y="45361"/>
                  </a:cubicBezTo>
                  <a:cubicBezTo>
                    <a:pt x="198591" y="39403"/>
                    <a:pt x="187999" y="48671"/>
                    <a:pt x="188661" y="41389"/>
                  </a:cubicBezTo>
                  <a:cubicBezTo>
                    <a:pt x="186013" y="47347"/>
                    <a:pt x="178732" y="48671"/>
                    <a:pt x="173436" y="44037"/>
                  </a:cubicBezTo>
                  <a:cubicBezTo>
                    <a:pt x="165492" y="44699"/>
                    <a:pt x="156886" y="43375"/>
                    <a:pt x="148281" y="44699"/>
                  </a:cubicBezTo>
                  <a:cubicBezTo>
                    <a:pt x="143647" y="45361"/>
                    <a:pt x="140999" y="38741"/>
                    <a:pt x="136365" y="41389"/>
                  </a:cubicBezTo>
                  <a:cubicBezTo>
                    <a:pt x="134380" y="44037"/>
                    <a:pt x="131070" y="47347"/>
                    <a:pt x="127098" y="44699"/>
                  </a:cubicBezTo>
                  <a:cubicBezTo>
                    <a:pt x="123126" y="42051"/>
                    <a:pt x="118492" y="44037"/>
                    <a:pt x="114521" y="44699"/>
                  </a:cubicBezTo>
                  <a:cubicBezTo>
                    <a:pt x="108563" y="46023"/>
                    <a:pt x="109887" y="37418"/>
                    <a:pt x="104591" y="38741"/>
                  </a:cubicBezTo>
                  <a:cubicBezTo>
                    <a:pt x="104591" y="43375"/>
                    <a:pt x="99957" y="50657"/>
                    <a:pt x="93999" y="47347"/>
                  </a:cubicBezTo>
                  <a:cubicBezTo>
                    <a:pt x="88042" y="42051"/>
                    <a:pt x="79436" y="49333"/>
                    <a:pt x="74802" y="42713"/>
                  </a:cubicBezTo>
                  <a:cubicBezTo>
                    <a:pt x="70830" y="47347"/>
                    <a:pt x="64211" y="49995"/>
                    <a:pt x="67521" y="57939"/>
                  </a:cubicBezTo>
                  <a:cubicBezTo>
                    <a:pt x="62887" y="57277"/>
                    <a:pt x="58253" y="55291"/>
                    <a:pt x="53619" y="55953"/>
                  </a:cubicBezTo>
                  <a:cubicBezTo>
                    <a:pt x="48324" y="64558"/>
                    <a:pt x="60239" y="80446"/>
                    <a:pt x="41042" y="77136"/>
                  </a:cubicBezTo>
                  <a:cubicBezTo>
                    <a:pt x="37732" y="79783"/>
                    <a:pt x="34422" y="83093"/>
                    <a:pt x="31112" y="85741"/>
                  </a:cubicBezTo>
                  <a:cubicBezTo>
                    <a:pt x="29126" y="81769"/>
                    <a:pt x="25155" y="77136"/>
                    <a:pt x="20521" y="76474"/>
                  </a:cubicBezTo>
                  <a:cubicBezTo>
                    <a:pt x="19197" y="79122"/>
                    <a:pt x="15225" y="84417"/>
                    <a:pt x="21845" y="84417"/>
                  </a:cubicBezTo>
                  <a:cubicBezTo>
                    <a:pt x="19859" y="89713"/>
                    <a:pt x="17211" y="95671"/>
                    <a:pt x="15225" y="100967"/>
                  </a:cubicBezTo>
                  <a:cubicBezTo>
                    <a:pt x="11253" y="102290"/>
                    <a:pt x="10591" y="98319"/>
                    <a:pt x="8606" y="96333"/>
                  </a:cubicBezTo>
                  <a:cubicBezTo>
                    <a:pt x="6620" y="95009"/>
                    <a:pt x="2648" y="96995"/>
                    <a:pt x="3972" y="99643"/>
                  </a:cubicBezTo>
                  <a:cubicBezTo>
                    <a:pt x="6620" y="105600"/>
                    <a:pt x="662" y="110896"/>
                    <a:pt x="2648" y="116854"/>
                  </a:cubicBezTo>
                  <a:cubicBezTo>
                    <a:pt x="4633" y="123473"/>
                    <a:pt x="-1986" y="129431"/>
                    <a:pt x="662" y="136051"/>
                  </a:cubicBezTo>
                  <a:cubicBezTo>
                    <a:pt x="3310" y="142009"/>
                    <a:pt x="-2648" y="149290"/>
                    <a:pt x="2648" y="155248"/>
                  </a:cubicBezTo>
                  <a:cubicBezTo>
                    <a:pt x="1986" y="160544"/>
                    <a:pt x="662" y="165178"/>
                    <a:pt x="1986" y="171135"/>
                  </a:cubicBezTo>
                  <a:cubicBezTo>
                    <a:pt x="9930" y="173121"/>
                    <a:pt x="18535" y="180403"/>
                    <a:pt x="15225" y="187684"/>
                  </a:cubicBezTo>
                  <a:cubicBezTo>
                    <a:pt x="9267" y="192980"/>
                    <a:pt x="9267" y="181727"/>
                    <a:pt x="3972" y="183713"/>
                  </a:cubicBezTo>
                  <a:cubicBezTo>
                    <a:pt x="-662" y="185699"/>
                    <a:pt x="662" y="194304"/>
                    <a:pt x="5957" y="191656"/>
                  </a:cubicBezTo>
                  <a:cubicBezTo>
                    <a:pt x="18535" y="187684"/>
                    <a:pt x="13239" y="205558"/>
                    <a:pt x="17211" y="210853"/>
                  </a:cubicBezTo>
                  <a:cubicBezTo>
                    <a:pt x="18535" y="214163"/>
                    <a:pt x="13901" y="215487"/>
                    <a:pt x="11915" y="217473"/>
                  </a:cubicBezTo>
                  <a:cubicBezTo>
                    <a:pt x="12577" y="220783"/>
                    <a:pt x="15887" y="223431"/>
                    <a:pt x="17873" y="226079"/>
                  </a:cubicBezTo>
                  <a:cubicBezTo>
                    <a:pt x="16549" y="228065"/>
                    <a:pt x="15225" y="229389"/>
                    <a:pt x="13901" y="231374"/>
                  </a:cubicBezTo>
                  <a:cubicBezTo>
                    <a:pt x="16549" y="233360"/>
                    <a:pt x="19197" y="236008"/>
                    <a:pt x="21845" y="237332"/>
                  </a:cubicBezTo>
                  <a:cubicBezTo>
                    <a:pt x="19197" y="232036"/>
                    <a:pt x="18535" y="226079"/>
                    <a:pt x="25817" y="224093"/>
                  </a:cubicBezTo>
                  <a:cubicBezTo>
                    <a:pt x="32436" y="231374"/>
                    <a:pt x="29789" y="241966"/>
                    <a:pt x="25817" y="249910"/>
                  </a:cubicBezTo>
                  <a:cubicBezTo>
                    <a:pt x="21183" y="251895"/>
                    <a:pt x="23169" y="244614"/>
                    <a:pt x="17873" y="246600"/>
                  </a:cubicBezTo>
                  <a:cubicBezTo>
                    <a:pt x="14563" y="250572"/>
                    <a:pt x="13239" y="255205"/>
                    <a:pt x="11253" y="259839"/>
                  </a:cubicBezTo>
                  <a:cubicBezTo>
                    <a:pt x="17873" y="268445"/>
                    <a:pt x="14563" y="279698"/>
                    <a:pt x="9267" y="288304"/>
                  </a:cubicBezTo>
                  <a:cubicBezTo>
                    <a:pt x="11253" y="297571"/>
                    <a:pt x="10591" y="307501"/>
                    <a:pt x="7281" y="316106"/>
                  </a:cubicBezTo>
                  <a:cubicBezTo>
                    <a:pt x="10591" y="324712"/>
                    <a:pt x="5296" y="333980"/>
                    <a:pt x="7943" y="343247"/>
                  </a:cubicBezTo>
                  <a:cubicBezTo>
                    <a:pt x="7943" y="357811"/>
                    <a:pt x="6620" y="373036"/>
                    <a:pt x="11915" y="387599"/>
                  </a:cubicBezTo>
                  <a:cubicBezTo>
                    <a:pt x="15225" y="390247"/>
                    <a:pt x="15887" y="384289"/>
                    <a:pt x="17873" y="382965"/>
                  </a:cubicBezTo>
                  <a:cubicBezTo>
                    <a:pt x="23169" y="381641"/>
                    <a:pt x="23169" y="387599"/>
                    <a:pt x="25817" y="390247"/>
                  </a:cubicBezTo>
                  <a:cubicBezTo>
                    <a:pt x="29789" y="390909"/>
                    <a:pt x="34422" y="389585"/>
                    <a:pt x="38394" y="388261"/>
                  </a:cubicBezTo>
                  <a:cubicBezTo>
                    <a:pt x="38394" y="391571"/>
                    <a:pt x="35746" y="394881"/>
                    <a:pt x="37732" y="398191"/>
                  </a:cubicBezTo>
                  <a:cubicBezTo>
                    <a:pt x="39056" y="400839"/>
                    <a:pt x="43028" y="405472"/>
                    <a:pt x="37732" y="406134"/>
                  </a:cubicBezTo>
                  <a:cubicBezTo>
                    <a:pt x="25817" y="410106"/>
                    <a:pt x="12577" y="408120"/>
                    <a:pt x="0" y="408782"/>
                  </a:cubicBezTo>
                  <a:cubicBezTo>
                    <a:pt x="2648" y="412754"/>
                    <a:pt x="5957" y="420036"/>
                    <a:pt x="11915" y="418050"/>
                  </a:cubicBezTo>
                  <a:cubicBezTo>
                    <a:pt x="11915" y="412754"/>
                    <a:pt x="21845" y="412754"/>
                    <a:pt x="21845" y="418050"/>
                  </a:cubicBezTo>
                  <a:cubicBezTo>
                    <a:pt x="25817" y="420036"/>
                    <a:pt x="25155" y="415402"/>
                    <a:pt x="25817" y="413416"/>
                  </a:cubicBezTo>
                  <a:cubicBezTo>
                    <a:pt x="29126" y="411430"/>
                    <a:pt x="33098" y="410768"/>
                    <a:pt x="37732" y="410768"/>
                  </a:cubicBezTo>
                  <a:cubicBezTo>
                    <a:pt x="38394" y="413416"/>
                    <a:pt x="37070" y="420036"/>
                    <a:pt x="41704" y="420036"/>
                  </a:cubicBezTo>
                  <a:cubicBezTo>
                    <a:pt x="44352" y="416064"/>
                    <a:pt x="47000" y="412092"/>
                    <a:pt x="48985" y="407458"/>
                  </a:cubicBezTo>
                  <a:cubicBezTo>
                    <a:pt x="56267" y="407458"/>
                    <a:pt x="66197" y="411430"/>
                    <a:pt x="68845" y="403486"/>
                  </a:cubicBezTo>
                  <a:cubicBezTo>
                    <a:pt x="70169" y="410768"/>
                    <a:pt x="82084" y="408120"/>
                    <a:pt x="86718" y="412092"/>
                  </a:cubicBezTo>
                  <a:cubicBezTo>
                    <a:pt x="93337" y="412754"/>
                    <a:pt x="88704" y="420036"/>
                    <a:pt x="93337" y="422022"/>
                  </a:cubicBezTo>
                  <a:cubicBezTo>
                    <a:pt x="97971" y="422684"/>
                    <a:pt x="100619" y="416726"/>
                    <a:pt x="105253" y="419374"/>
                  </a:cubicBezTo>
                  <a:cubicBezTo>
                    <a:pt x="107239" y="420036"/>
                    <a:pt x="114521" y="419374"/>
                    <a:pt x="111211" y="423346"/>
                  </a:cubicBezTo>
                  <a:cubicBezTo>
                    <a:pt x="111211" y="427979"/>
                    <a:pt x="100619" y="427979"/>
                    <a:pt x="106577" y="431951"/>
                  </a:cubicBezTo>
                  <a:cubicBezTo>
                    <a:pt x="114521" y="433275"/>
                    <a:pt x="112535" y="419374"/>
                    <a:pt x="120478" y="422684"/>
                  </a:cubicBezTo>
                  <a:cubicBezTo>
                    <a:pt x="123788" y="425331"/>
                    <a:pt x="127760" y="430627"/>
                    <a:pt x="132394" y="426655"/>
                  </a:cubicBezTo>
                  <a:cubicBezTo>
                    <a:pt x="135041" y="424007"/>
                    <a:pt x="139014" y="426655"/>
                    <a:pt x="142323" y="426655"/>
                  </a:cubicBezTo>
                  <a:cubicBezTo>
                    <a:pt x="146295" y="427979"/>
                    <a:pt x="142985" y="435261"/>
                    <a:pt x="148943" y="433937"/>
                  </a:cubicBezTo>
                  <a:cubicBezTo>
                    <a:pt x="148281" y="429303"/>
                    <a:pt x="140999" y="420036"/>
                    <a:pt x="156225" y="426655"/>
                  </a:cubicBezTo>
                  <a:cubicBezTo>
                    <a:pt x="159534" y="429965"/>
                    <a:pt x="160196" y="435923"/>
                    <a:pt x="164830" y="435923"/>
                  </a:cubicBezTo>
                  <a:cubicBezTo>
                    <a:pt x="167478" y="432613"/>
                    <a:pt x="168140" y="428641"/>
                    <a:pt x="170126" y="424669"/>
                  </a:cubicBezTo>
                  <a:cubicBezTo>
                    <a:pt x="175422" y="424007"/>
                    <a:pt x="176745" y="429303"/>
                    <a:pt x="180717" y="431289"/>
                  </a:cubicBezTo>
                  <a:cubicBezTo>
                    <a:pt x="184027" y="431289"/>
                    <a:pt x="185351" y="426655"/>
                    <a:pt x="189323" y="426655"/>
                  </a:cubicBezTo>
                  <a:cubicBezTo>
                    <a:pt x="193295" y="426655"/>
                    <a:pt x="198591" y="429965"/>
                    <a:pt x="202562" y="426655"/>
                  </a:cubicBezTo>
                  <a:cubicBezTo>
                    <a:pt x="207858" y="422022"/>
                    <a:pt x="216464" y="425331"/>
                    <a:pt x="222421" y="422022"/>
                  </a:cubicBezTo>
                  <a:cubicBezTo>
                    <a:pt x="232351" y="418050"/>
                    <a:pt x="246914" y="421360"/>
                    <a:pt x="246914" y="431951"/>
                  </a:cubicBezTo>
                  <a:cubicBezTo>
                    <a:pt x="250224" y="428641"/>
                    <a:pt x="257506" y="425993"/>
                    <a:pt x="260816" y="430627"/>
                  </a:cubicBezTo>
                  <a:cubicBezTo>
                    <a:pt x="260154" y="435261"/>
                    <a:pt x="257506" y="441881"/>
                    <a:pt x="264788" y="443205"/>
                  </a:cubicBezTo>
                  <a:cubicBezTo>
                    <a:pt x="269421" y="439895"/>
                    <a:pt x="268759" y="433937"/>
                    <a:pt x="274055" y="430627"/>
                  </a:cubicBezTo>
                  <a:cubicBezTo>
                    <a:pt x="276703" y="430627"/>
                    <a:pt x="279351" y="431951"/>
                    <a:pt x="281999" y="431951"/>
                  </a:cubicBezTo>
                  <a:cubicBezTo>
                    <a:pt x="285309" y="431951"/>
                    <a:pt x="286633" y="427979"/>
                    <a:pt x="290604" y="428641"/>
                  </a:cubicBezTo>
                  <a:cubicBezTo>
                    <a:pt x="295900" y="428641"/>
                    <a:pt x="299872" y="434599"/>
                    <a:pt x="305168" y="430627"/>
                  </a:cubicBezTo>
                  <a:cubicBezTo>
                    <a:pt x="308477" y="429965"/>
                    <a:pt x="304506" y="426655"/>
                    <a:pt x="307816" y="425331"/>
                  </a:cubicBezTo>
                  <a:cubicBezTo>
                    <a:pt x="316421" y="428641"/>
                    <a:pt x="324365" y="422022"/>
                    <a:pt x="332970" y="424669"/>
                  </a:cubicBezTo>
                  <a:cubicBezTo>
                    <a:pt x="332308" y="427979"/>
                    <a:pt x="330985" y="430627"/>
                    <a:pt x="330985" y="433937"/>
                  </a:cubicBezTo>
                  <a:cubicBezTo>
                    <a:pt x="343562" y="437909"/>
                    <a:pt x="333632" y="415402"/>
                    <a:pt x="350181" y="424669"/>
                  </a:cubicBezTo>
                  <a:cubicBezTo>
                    <a:pt x="350844" y="428641"/>
                    <a:pt x="346210" y="429303"/>
                    <a:pt x="343562" y="431951"/>
                  </a:cubicBezTo>
                  <a:cubicBezTo>
                    <a:pt x="346872" y="431951"/>
                    <a:pt x="350844" y="435923"/>
                    <a:pt x="352829" y="432613"/>
                  </a:cubicBezTo>
                  <a:cubicBezTo>
                    <a:pt x="354815" y="431289"/>
                    <a:pt x="352829" y="425993"/>
                    <a:pt x="356139" y="426655"/>
                  </a:cubicBezTo>
                  <a:cubicBezTo>
                    <a:pt x="362097" y="424669"/>
                    <a:pt x="359449" y="431951"/>
                    <a:pt x="362759" y="433937"/>
                  </a:cubicBezTo>
                  <a:cubicBezTo>
                    <a:pt x="368716" y="434599"/>
                    <a:pt x="372026" y="427979"/>
                    <a:pt x="377322" y="428641"/>
                  </a:cubicBezTo>
                  <a:cubicBezTo>
                    <a:pt x="391224" y="425993"/>
                    <a:pt x="405787" y="428641"/>
                    <a:pt x="419688" y="426655"/>
                  </a:cubicBezTo>
                  <a:cubicBezTo>
                    <a:pt x="431604" y="418050"/>
                    <a:pt x="428294" y="433937"/>
                    <a:pt x="436237" y="431951"/>
                  </a:cubicBezTo>
                  <a:cubicBezTo>
                    <a:pt x="438885" y="426655"/>
                    <a:pt x="442857" y="422684"/>
                    <a:pt x="451463" y="425993"/>
                  </a:cubicBezTo>
                  <a:cubicBezTo>
                    <a:pt x="459406" y="421360"/>
                    <a:pt x="462716" y="427979"/>
                    <a:pt x="466688" y="431289"/>
                  </a:cubicBezTo>
                  <a:cubicBezTo>
                    <a:pt x="471984" y="429965"/>
                    <a:pt x="476618" y="423346"/>
                    <a:pt x="482575" y="426655"/>
                  </a:cubicBezTo>
                  <a:cubicBezTo>
                    <a:pt x="484561" y="427317"/>
                    <a:pt x="486547" y="431289"/>
                    <a:pt x="488533" y="429303"/>
                  </a:cubicBezTo>
                  <a:cubicBezTo>
                    <a:pt x="491843" y="424669"/>
                    <a:pt x="499124" y="423346"/>
                    <a:pt x="503758" y="427979"/>
                  </a:cubicBezTo>
                  <a:cubicBezTo>
                    <a:pt x="504420" y="425331"/>
                    <a:pt x="507068" y="424669"/>
                    <a:pt x="509054" y="423346"/>
                  </a:cubicBezTo>
                  <a:cubicBezTo>
                    <a:pt x="524941" y="425993"/>
                    <a:pt x="539505" y="420036"/>
                    <a:pt x="555392" y="420036"/>
                  </a:cubicBezTo>
                  <a:cubicBezTo>
                    <a:pt x="573927" y="420036"/>
                    <a:pt x="593124" y="418050"/>
                    <a:pt x="611659" y="420698"/>
                  </a:cubicBezTo>
                  <a:cubicBezTo>
                    <a:pt x="625561" y="416726"/>
                    <a:pt x="640124" y="422022"/>
                    <a:pt x="654025" y="419374"/>
                  </a:cubicBezTo>
                  <a:cubicBezTo>
                    <a:pt x="698377" y="422022"/>
                    <a:pt x="742067" y="424007"/>
                    <a:pt x="786419" y="420036"/>
                  </a:cubicBezTo>
                  <a:cubicBezTo>
                    <a:pt x="812236" y="417388"/>
                    <a:pt x="838715" y="422022"/>
                    <a:pt x="864531" y="416064"/>
                  </a:cubicBezTo>
                  <a:cubicBezTo>
                    <a:pt x="883729" y="414740"/>
                    <a:pt x="902264" y="414078"/>
                    <a:pt x="920799" y="416726"/>
                  </a:cubicBezTo>
                  <a:cubicBezTo>
                    <a:pt x="988320" y="412092"/>
                    <a:pt x="1055179" y="424007"/>
                    <a:pt x="1122699" y="425331"/>
                  </a:cubicBezTo>
                  <a:cubicBezTo>
                    <a:pt x="1160432" y="429965"/>
                    <a:pt x="1197502" y="425993"/>
                    <a:pt x="1235234" y="426655"/>
                  </a:cubicBezTo>
                  <a:cubicBezTo>
                    <a:pt x="1250459" y="426655"/>
                    <a:pt x="1268333" y="420698"/>
                    <a:pt x="1281572" y="428641"/>
                  </a:cubicBezTo>
                  <a:cubicBezTo>
                    <a:pt x="1284882" y="428641"/>
                    <a:pt x="1284882" y="424669"/>
                    <a:pt x="1286206" y="423346"/>
                  </a:cubicBezTo>
                  <a:cubicBezTo>
                    <a:pt x="1315332" y="419374"/>
                    <a:pt x="1345783" y="420036"/>
                    <a:pt x="1374248" y="411430"/>
                  </a:cubicBezTo>
                  <a:cubicBezTo>
                    <a:pt x="1395431" y="401501"/>
                    <a:pt x="1419924" y="392233"/>
                    <a:pt x="1429853" y="371712"/>
                  </a:cubicBezTo>
                  <a:cubicBezTo>
                    <a:pt x="1431839" y="362444"/>
                    <a:pt x="1417276" y="359134"/>
                    <a:pt x="1420586" y="349867"/>
                  </a:cubicBezTo>
                  <a:cubicBezTo>
                    <a:pt x="1414628" y="330008"/>
                    <a:pt x="1433825" y="315445"/>
                    <a:pt x="1434487" y="296247"/>
                  </a:cubicBezTo>
                  <a:cubicBezTo>
                    <a:pt x="1441769" y="281684"/>
                    <a:pt x="1431839" y="288304"/>
                    <a:pt x="1425881" y="288966"/>
                  </a:cubicBezTo>
                  <a:cubicBezTo>
                    <a:pt x="1429853" y="273740"/>
                    <a:pt x="1423234" y="257853"/>
                    <a:pt x="1427205" y="241966"/>
                  </a:cubicBezTo>
                  <a:cubicBezTo>
                    <a:pt x="1428529" y="234022"/>
                    <a:pt x="1425219" y="226741"/>
                    <a:pt x="1428529" y="219459"/>
                  </a:cubicBezTo>
                  <a:cubicBezTo>
                    <a:pt x="1432501" y="212177"/>
                    <a:pt x="1434487" y="201586"/>
                    <a:pt x="1444416" y="199600"/>
                  </a:cubicBezTo>
                  <a:cubicBezTo>
                    <a:pt x="1447064" y="197614"/>
                    <a:pt x="1452360" y="198938"/>
                    <a:pt x="1453022" y="195628"/>
                  </a:cubicBezTo>
                  <a:cubicBezTo>
                    <a:pt x="1441769" y="195628"/>
                    <a:pt x="1431177" y="200924"/>
                    <a:pt x="1419262" y="199600"/>
                  </a:cubicBezTo>
                  <a:cubicBezTo>
                    <a:pt x="1416614" y="186361"/>
                    <a:pt x="1413966" y="173121"/>
                    <a:pt x="1408670" y="159882"/>
                  </a:cubicBezTo>
                  <a:cubicBezTo>
                    <a:pt x="1414628" y="142671"/>
                    <a:pt x="1410656" y="124797"/>
                    <a:pt x="1409994" y="107586"/>
                  </a:cubicBezTo>
                  <a:cubicBezTo>
                    <a:pt x="1401388" y="98981"/>
                    <a:pt x="1404698" y="86403"/>
                    <a:pt x="1402050" y="75150"/>
                  </a:cubicBezTo>
                  <a:cubicBezTo>
                    <a:pt x="1398741" y="60586"/>
                    <a:pt x="1416614" y="53967"/>
                    <a:pt x="1425881" y="45361"/>
                  </a:cubicBezTo>
                  <a:cubicBezTo>
                    <a:pt x="1423895" y="44037"/>
                    <a:pt x="1416614" y="47347"/>
                    <a:pt x="1417276" y="43375"/>
                  </a:cubicBezTo>
                  <a:cubicBezTo>
                    <a:pt x="1425219" y="42713"/>
                    <a:pt x="1432501" y="42713"/>
                    <a:pt x="1440445" y="40727"/>
                  </a:cubicBezTo>
                  <a:cubicBezTo>
                    <a:pt x="1451036" y="36094"/>
                    <a:pt x="1464938" y="28150"/>
                    <a:pt x="1476191" y="34770"/>
                  </a:cubicBezTo>
                  <a:cubicBezTo>
                    <a:pt x="1475529" y="28812"/>
                    <a:pt x="1481487" y="24178"/>
                    <a:pt x="1480825" y="18220"/>
                  </a:cubicBezTo>
                  <a:cubicBezTo>
                    <a:pt x="1472881" y="22192"/>
                    <a:pt x="1462290" y="22192"/>
                    <a:pt x="1451698" y="26164"/>
                  </a:cubicBezTo>
                  <a:close/>
                </a:path>
              </a:pathLst>
            </a:custGeom>
            <a:blipFill>
              <a:blip r:embed="rId3"/>
              <a:tile tx="0" ty="0" sx="100000" sy="100000" flip="none" algn="tl"/>
            </a:blipFill>
            <a:ln w="6618" cap="flat">
              <a:noFill/>
              <a:prstDash val="solid"/>
              <a:miter/>
            </a:ln>
          </p:spPr>
          <p:txBody>
            <a:bodyPr rtlCol="0" anchor="ctr"/>
            <a:lstStyle/>
            <a:p>
              <a:endParaRPr lang="zh-CN" altLang="en-US" dirty="0"/>
            </a:p>
          </p:txBody>
        </p:sp>
        <p:sp>
          <p:nvSpPr>
            <p:cNvPr id="12" name="文本框 11"/>
            <p:cNvSpPr txBox="1"/>
            <p:nvPr/>
          </p:nvSpPr>
          <p:spPr>
            <a:xfrm>
              <a:off x="2087413" y="3905680"/>
              <a:ext cx="1972313" cy="1754326"/>
            </a:xfrm>
            <a:prstGeom prst="rect">
              <a:avLst/>
            </a:prstGeom>
            <a:noFill/>
          </p:spPr>
          <p:txBody>
            <a:bodyPr wrap="square" rtlCol="0">
              <a:spAutoFit/>
            </a:bodyPr>
            <a:lstStyle/>
            <a:p>
              <a:pPr algn="ctr"/>
              <a:r>
                <a:rPr lang="zh-CN" altLang="en-US" dirty="0">
                  <a:latin typeface="仓耳羽辰体-谷力 W04" panose="02020400000000000000" pitchFamily="18" charset="-122"/>
                  <a:ea typeface="仓耳羽辰体-谷力 W04" panose="02020400000000000000" pitchFamily="18" charset="-122"/>
                </a:rPr>
                <a:t>点击此处添加具体内容点击此处添加点击此处添加具体内容点击此处添加</a:t>
              </a:r>
            </a:p>
            <a:p>
              <a:pPr algn="ctr"/>
              <a:endParaRPr lang="zh-CN" altLang="en-US" dirty="0"/>
            </a:p>
          </p:txBody>
        </p:sp>
        <p:sp>
          <p:nvSpPr>
            <p:cNvPr id="14" name="文本框 13"/>
            <p:cNvSpPr txBox="1"/>
            <p:nvPr/>
          </p:nvSpPr>
          <p:spPr>
            <a:xfrm>
              <a:off x="5047861" y="3905680"/>
              <a:ext cx="1972313" cy="1754326"/>
            </a:xfrm>
            <a:prstGeom prst="rect">
              <a:avLst/>
            </a:prstGeom>
            <a:noFill/>
          </p:spPr>
          <p:txBody>
            <a:bodyPr wrap="square" rtlCol="0">
              <a:spAutoFit/>
            </a:bodyPr>
            <a:lstStyle/>
            <a:p>
              <a:pPr algn="ctr"/>
              <a:r>
                <a:rPr lang="zh-CN" altLang="en-US" dirty="0">
                  <a:latin typeface="仓耳羽辰体-谷力 W04" panose="02020400000000000000" pitchFamily="18" charset="-122"/>
                  <a:ea typeface="仓耳羽辰体-谷力 W04" panose="02020400000000000000" pitchFamily="18" charset="-122"/>
                </a:rPr>
                <a:t>点击此处添加具体内容点击此处添加点击此处添加具体内容点击此处添加</a:t>
              </a:r>
            </a:p>
            <a:p>
              <a:pPr algn="ctr"/>
              <a:endParaRPr lang="zh-CN" altLang="en-US" dirty="0"/>
            </a:p>
          </p:txBody>
        </p:sp>
        <p:sp>
          <p:nvSpPr>
            <p:cNvPr id="15" name="文本框 14"/>
            <p:cNvSpPr txBox="1"/>
            <p:nvPr/>
          </p:nvSpPr>
          <p:spPr>
            <a:xfrm>
              <a:off x="8007899" y="3905680"/>
              <a:ext cx="1972313" cy="1754326"/>
            </a:xfrm>
            <a:prstGeom prst="rect">
              <a:avLst/>
            </a:prstGeom>
            <a:noFill/>
          </p:spPr>
          <p:txBody>
            <a:bodyPr wrap="square" rtlCol="0">
              <a:spAutoFit/>
            </a:bodyPr>
            <a:lstStyle/>
            <a:p>
              <a:pPr algn="ctr"/>
              <a:r>
                <a:rPr lang="zh-CN" altLang="en-US" dirty="0">
                  <a:latin typeface="仓耳羽辰体-谷力 W04" panose="02020400000000000000" pitchFamily="18" charset="-122"/>
                  <a:ea typeface="仓耳羽辰体-谷力 W04" panose="02020400000000000000" pitchFamily="18" charset="-122"/>
                </a:rPr>
                <a:t>点击此处添加具体内容点击此处添加点击此处添加具体内容点击此处添加</a:t>
              </a:r>
            </a:p>
            <a:p>
              <a:pPr algn="ctr"/>
              <a:endParaRPr lang="zh-CN" altLang="en-US" dirty="0"/>
            </a:p>
          </p:txBody>
        </p:sp>
        <p:pic>
          <p:nvPicPr>
            <p:cNvPr id="13" name="图片 12"/>
            <p:cNvPicPr>
              <a:picLocks noChangeAspect="1"/>
            </p:cNvPicPr>
            <p:nvPr/>
          </p:nvPicPr>
          <p:blipFill rotWithShape="1">
            <a:blip r:embed="rId4" cstate="screen"/>
            <a:srcRect/>
            <a:stretch>
              <a:fillRect/>
            </a:stretch>
          </p:blipFill>
          <p:spPr>
            <a:xfrm>
              <a:off x="1748836" y="1380888"/>
              <a:ext cx="2508978" cy="2580242"/>
            </a:xfrm>
            <a:prstGeom prst="rect">
              <a:avLst/>
            </a:prstGeom>
          </p:spPr>
        </p:pic>
        <p:pic>
          <p:nvPicPr>
            <p:cNvPr id="16" name="图片 15"/>
            <p:cNvPicPr>
              <a:picLocks noChangeAspect="1"/>
            </p:cNvPicPr>
            <p:nvPr/>
          </p:nvPicPr>
          <p:blipFill rotWithShape="1">
            <a:blip r:embed="rId4" cstate="screen"/>
            <a:srcRect/>
            <a:stretch>
              <a:fillRect/>
            </a:stretch>
          </p:blipFill>
          <p:spPr>
            <a:xfrm>
              <a:off x="4751881" y="1334316"/>
              <a:ext cx="2508978" cy="2580242"/>
            </a:xfrm>
            <a:prstGeom prst="rect">
              <a:avLst/>
            </a:prstGeom>
          </p:spPr>
        </p:pic>
        <p:pic>
          <p:nvPicPr>
            <p:cNvPr id="17" name="图片 16"/>
            <p:cNvPicPr>
              <a:picLocks noChangeAspect="1"/>
            </p:cNvPicPr>
            <p:nvPr/>
          </p:nvPicPr>
          <p:blipFill rotWithShape="1">
            <a:blip r:embed="rId4" cstate="screen"/>
            <a:srcRect/>
            <a:stretch>
              <a:fillRect/>
            </a:stretch>
          </p:blipFill>
          <p:spPr>
            <a:xfrm>
              <a:off x="7754721" y="1380888"/>
              <a:ext cx="2508978" cy="2580242"/>
            </a:xfrm>
            <a:prstGeom prst="rect">
              <a:avLst/>
            </a:prstGeom>
          </p:spPr>
        </p:pic>
        <p:sp>
          <p:nvSpPr>
            <p:cNvPr id="9" name="文本框 8"/>
            <p:cNvSpPr txBox="1"/>
            <p:nvPr/>
          </p:nvSpPr>
          <p:spPr>
            <a:xfrm>
              <a:off x="2673461" y="2440177"/>
              <a:ext cx="800219" cy="461665"/>
            </a:xfrm>
            <a:prstGeom prst="rect">
              <a:avLst/>
            </a:prstGeom>
            <a:noFill/>
          </p:spPr>
          <p:txBody>
            <a:bodyPr wrap="none" rtlCol="0">
              <a:spAutoFit/>
            </a:bodyPr>
            <a:lstStyle/>
            <a:p>
              <a:r>
                <a:rPr lang="zh-CN" altLang="en-US" sz="2400" dirty="0">
                  <a:solidFill>
                    <a:schemeClr val="bg1"/>
                  </a:solidFill>
                  <a:latin typeface="仓耳羽辰体-谷力 W04" panose="02020400000000000000" pitchFamily="18" charset="-122"/>
                  <a:ea typeface="仓耳羽辰体-谷力 W04" panose="02020400000000000000" pitchFamily="18" charset="-122"/>
                </a:rPr>
                <a:t>标题</a:t>
              </a:r>
            </a:p>
          </p:txBody>
        </p:sp>
        <p:sp>
          <p:nvSpPr>
            <p:cNvPr id="10" name="文本框 9"/>
            <p:cNvSpPr txBox="1"/>
            <p:nvPr/>
          </p:nvSpPr>
          <p:spPr>
            <a:xfrm>
              <a:off x="5633909" y="2440177"/>
              <a:ext cx="800219" cy="461665"/>
            </a:xfrm>
            <a:prstGeom prst="rect">
              <a:avLst/>
            </a:prstGeom>
            <a:noFill/>
          </p:spPr>
          <p:txBody>
            <a:bodyPr wrap="none" rtlCol="0">
              <a:spAutoFit/>
            </a:bodyPr>
            <a:lstStyle/>
            <a:p>
              <a:r>
                <a:rPr lang="zh-CN" altLang="en-US" sz="2400" dirty="0">
                  <a:solidFill>
                    <a:schemeClr val="bg1"/>
                  </a:solidFill>
                  <a:latin typeface="仓耳羽辰体-谷力 W04" panose="02020400000000000000" pitchFamily="18" charset="-122"/>
                  <a:ea typeface="仓耳羽辰体-谷力 W04" panose="02020400000000000000" pitchFamily="18" charset="-122"/>
                </a:rPr>
                <a:t>标题</a:t>
              </a:r>
            </a:p>
          </p:txBody>
        </p:sp>
        <p:sp>
          <p:nvSpPr>
            <p:cNvPr id="11" name="文本框 10"/>
            <p:cNvSpPr txBox="1"/>
            <p:nvPr/>
          </p:nvSpPr>
          <p:spPr>
            <a:xfrm>
              <a:off x="8594357" y="2440177"/>
              <a:ext cx="800219" cy="461665"/>
            </a:xfrm>
            <a:prstGeom prst="rect">
              <a:avLst/>
            </a:prstGeom>
            <a:noFill/>
          </p:spPr>
          <p:txBody>
            <a:bodyPr wrap="none" rtlCol="0">
              <a:spAutoFit/>
            </a:bodyPr>
            <a:lstStyle/>
            <a:p>
              <a:r>
                <a:rPr lang="zh-CN" altLang="en-US" sz="2400" dirty="0">
                  <a:solidFill>
                    <a:schemeClr val="bg1"/>
                  </a:solidFill>
                  <a:latin typeface="仓耳羽辰体-谷力 W04" panose="02020400000000000000" pitchFamily="18" charset="-122"/>
                  <a:ea typeface="仓耳羽辰体-谷力 W04" panose="02020400000000000000" pitchFamily="18"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569" y="4740442"/>
            <a:ext cx="2313454" cy="2646878"/>
          </a:xfrm>
          <a:prstGeom prst="rect">
            <a:avLst/>
          </a:prstGeom>
          <a:noFill/>
        </p:spPr>
        <p:txBody>
          <a:bodyPr wrap="none" rtlCol="0">
            <a:spAutoFit/>
          </a:bodyPr>
          <a:lstStyle/>
          <a:p>
            <a:r>
              <a:rPr lang="zh-CN" altLang="en-US" sz="16600" dirty="0">
                <a:blipFill dpi="0" rotWithShape="1">
                  <a:blip r:embed="rId3"/>
                  <a:srcRect/>
                  <a:stretch>
                    <a:fillRect/>
                  </a:stretch>
                </a:blipFill>
                <a:latin typeface="仓耳青禾体-谷力 W04" panose="02020400000000000000" pitchFamily="18" charset="-122"/>
                <a:ea typeface="仓耳青禾体-谷力 W04" panose="02020400000000000000" pitchFamily="18" charset="-122"/>
              </a:rPr>
              <a:t>肆</a:t>
            </a:r>
          </a:p>
        </p:txBody>
      </p:sp>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35" name="TextBox 41"/>
          <p:cNvSpPr txBox="1"/>
          <p:nvPr/>
        </p:nvSpPr>
        <p:spPr>
          <a:xfrm>
            <a:off x="6273903" y="2784347"/>
            <a:ext cx="14542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85%</a:t>
            </a:r>
            <a:endParaRPr kumimoji="0" lang="en-GB" sz="60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36" name="TextBox 42"/>
          <p:cNvSpPr txBox="1"/>
          <p:nvPr/>
        </p:nvSpPr>
        <p:spPr>
          <a:xfrm>
            <a:off x="7925870" y="3006435"/>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请输入您的标题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37" name="Rectangle 43"/>
          <p:cNvSpPr/>
          <p:nvPr/>
        </p:nvSpPr>
        <p:spPr>
          <a:xfrm>
            <a:off x="6273903" y="3678524"/>
            <a:ext cx="4151208" cy="61337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62" name="文本框 61"/>
          <p:cNvSpPr txBox="1"/>
          <p:nvPr/>
        </p:nvSpPr>
        <p:spPr>
          <a:xfrm>
            <a:off x="3627025" y="2234983"/>
            <a:ext cx="2646878" cy="461665"/>
          </a:xfrm>
          <a:prstGeom prst="rect">
            <a:avLst/>
          </a:prstGeom>
          <a:noFill/>
        </p:spPr>
        <p:txBody>
          <a:bodyPr wrap="none" rtlCol="0">
            <a:spAutoFit/>
          </a:bodyPr>
          <a:lstStyle/>
          <a:p>
            <a:r>
              <a:rPr lang="zh-CN" altLang="en-US" sz="2400" dirty="0">
                <a:latin typeface="仓耳羽辰体-谷力 W04" panose="02020400000000000000" pitchFamily="18" charset="-122"/>
                <a:ea typeface="仓耳羽辰体-谷力 W04" panose="02020400000000000000" pitchFamily="18" charset="-122"/>
              </a:rPr>
              <a:t>点击此处添加标题</a:t>
            </a:r>
          </a:p>
        </p:txBody>
      </p:sp>
      <p:sp>
        <p:nvSpPr>
          <p:cNvPr id="63" name="文本框 62"/>
          <p:cNvSpPr txBox="1"/>
          <p:nvPr/>
        </p:nvSpPr>
        <p:spPr>
          <a:xfrm>
            <a:off x="3627025" y="3438174"/>
            <a:ext cx="2646878" cy="461665"/>
          </a:xfrm>
          <a:prstGeom prst="rect">
            <a:avLst/>
          </a:prstGeom>
          <a:noFill/>
        </p:spPr>
        <p:txBody>
          <a:bodyPr wrap="none" rtlCol="0">
            <a:spAutoFit/>
          </a:bodyPr>
          <a:lstStyle/>
          <a:p>
            <a:r>
              <a:rPr lang="zh-CN" altLang="en-US" sz="2400" dirty="0">
                <a:latin typeface="仓耳羽辰体-谷力 W04" panose="02020400000000000000" pitchFamily="18" charset="-122"/>
                <a:ea typeface="仓耳羽辰体-谷力 W04" panose="02020400000000000000" pitchFamily="18" charset="-122"/>
              </a:rPr>
              <a:t>点击此处添加标题</a:t>
            </a:r>
          </a:p>
        </p:txBody>
      </p:sp>
      <p:sp>
        <p:nvSpPr>
          <p:cNvPr id="64" name="文本框 63"/>
          <p:cNvSpPr txBox="1"/>
          <p:nvPr/>
        </p:nvSpPr>
        <p:spPr>
          <a:xfrm>
            <a:off x="3627025" y="4596966"/>
            <a:ext cx="2646878" cy="461665"/>
          </a:xfrm>
          <a:prstGeom prst="rect">
            <a:avLst/>
          </a:prstGeom>
          <a:noFill/>
        </p:spPr>
        <p:txBody>
          <a:bodyPr wrap="none" rtlCol="0">
            <a:spAutoFit/>
          </a:bodyPr>
          <a:lstStyle/>
          <a:p>
            <a:r>
              <a:rPr lang="zh-CN" altLang="en-US" sz="2400" dirty="0">
                <a:latin typeface="仓耳羽辰体-谷力 W04" panose="02020400000000000000" pitchFamily="18" charset="-122"/>
                <a:ea typeface="仓耳羽辰体-谷力 W04" panose="02020400000000000000" pitchFamily="18" charset="-122"/>
              </a:rPr>
              <a:t>点击此处添加标题</a:t>
            </a:r>
          </a:p>
        </p:txBody>
      </p:sp>
      <p:pic>
        <p:nvPicPr>
          <p:cNvPr id="5" name="图片 4"/>
          <p:cNvPicPr>
            <a:picLocks noChangeAspect="1"/>
          </p:cNvPicPr>
          <p:nvPr/>
        </p:nvPicPr>
        <p:blipFill rotWithShape="1">
          <a:blip r:embed="rId4" cstate="screen"/>
          <a:srcRect/>
          <a:stretch>
            <a:fillRect/>
          </a:stretch>
        </p:blipFill>
        <p:spPr>
          <a:xfrm>
            <a:off x="-55582" y="1153558"/>
            <a:ext cx="4304933" cy="5143061"/>
          </a:xfrm>
          <a:prstGeom prst="rect">
            <a:avLst/>
          </a:prstGeom>
        </p:spPr>
      </p:pic>
      <p:sp>
        <p:nvSpPr>
          <p:cNvPr id="6" name="椭圆 5"/>
          <p:cNvSpPr/>
          <p:nvPr/>
        </p:nvSpPr>
        <p:spPr>
          <a:xfrm>
            <a:off x="3289300" y="2336800"/>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289300" y="3545174"/>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289300" y="4694448"/>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21108" y="472530"/>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文本框 3"/>
          <p:cNvSpPr txBox="1"/>
          <p:nvPr/>
        </p:nvSpPr>
        <p:spPr>
          <a:xfrm>
            <a:off x="4421108" y="1669630"/>
            <a:ext cx="1849208" cy="1862048"/>
          </a:xfrm>
          <a:prstGeom prst="rect">
            <a:avLst/>
          </a:prstGeom>
          <a:noFill/>
        </p:spPr>
        <p:txBody>
          <a:bodyPr wrap="square" rtlCol="0">
            <a:spAutoFit/>
          </a:bodyPr>
          <a:lstStyle/>
          <a:p>
            <a:r>
              <a:rPr lang="en-US" altLang="zh-CN" sz="115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01</a:t>
            </a:r>
            <a:endParaRPr lang="zh-CN" altLang="en-US" sz="115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5" name="文本框 4"/>
          <p:cNvSpPr txBox="1"/>
          <p:nvPr/>
        </p:nvSpPr>
        <p:spPr>
          <a:xfrm>
            <a:off x="4421108" y="3822395"/>
            <a:ext cx="1849208" cy="1862048"/>
          </a:xfrm>
          <a:prstGeom prst="rect">
            <a:avLst/>
          </a:prstGeom>
          <a:noFill/>
        </p:spPr>
        <p:txBody>
          <a:bodyPr wrap="square" rtlCol="0">
            <a:spAutoFit/>
          </a:bodyPr>
          <a:lstStyle/>
          <a:p>
            <a:r>
              <a:rPr lang="en-US" altLang="zh-CN" sz="115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02</a:t>
            </a:r>
            <a:endParaRPr lang="zh-CN" altLang="en-US" sz="115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6" name="文本框 5"/>
          <p:cNvSpPr txBox="1"/>
          <p:nvPr/>
        </p:nvSpPr>
        <p:spPr>
          <a:xfrm flipH="1">
            <a:off x="6518969" y="2244895"/>
            <a:ext cx="2935029"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7" name="文本框 6"/>
          <p:cNvSpPr txBox="1"/>
          <p:nvPr/>
        </p:nvSpPr>
        <p:spPr>
          <a:xfrm flipH="1">
            <a:off x="6518969" y="4317776"/>
            <a:ext cx="2935029"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500"/>
                    </a14:imgEffect>
                  </a14:imgLayer>
                </a14:imgProps>
              </a:ext>
            </a:extLst>
          </a:blip>
          <a:stretch>
            <a:fillRect/>
          </a:stretch>
        </p:blipFill>
        <p:spPr>
          <a:xfrm rot="19344097">
            <a:off x="8975308" y="4352267"/>
            <a:ext cx="3751335" cy="3751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ppt_x</p:attrName>
                                        </p:attrNameLst>
                                      </p:cBhvr>
                                      <p:tavLst>
                                        <p:tav tm="0">
                                          <p:val>
                                            <p:strVal val="#ppt_x"/>
                                          </p:val>
                                        </p:tav>
                                        <p:tav tm="100000">
                                          <p:val>
                                            <p:strVal val="#ppt_x"/>
                                          </p:val>
                                        </p:tav>
                                      </p:tavLst>
                                    </p:anim>
                                    <p:anim calcmode="lin" valueType="num">
                                      <p:cBhvr>
                                        <p:cTn id="26" dur="75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rot="5400000">
            <a:off x="7089719" y="2811592"/>
            <a:ext cx="3918060" cy="1323439"/>
          </a:xfrm>
          <a:prstGeom prst="rect">
            <a:avLst/>
          </a:prstGeom>
          <a:noFill/>
        </p:spPr>
        <p:txBody>
          <a:bodyPr wrap="none" rtlCol="0">
            <a:spAutoFit/>
          </a:bodyPr>
          <a:lstStyle/>
          <a:p>
            <a:r>
              <a:rPr lang="en-US" altLang="zh-CN" sz="8000" dirty="0">
                <a:latin typeface="仓耳青禾体-谷力 W04" panose="02020400000000000000" pitchFamily="18" charset="-122"/>
                <a:ea typeface="仓耳青禾体-谷力 W04" panose="02020400000000000000" pitchFamily="18" charset="-122"/>
              </a:rPr>
              <a:t>PART 03</a:t>
            </a:r>
            <a:endParaRPr lang="zh-CN" altLang="en-US" sz="8000" dirty="0">
              <a:latin typeface="仓耳青禾体-谷力 W04" panose="02020400000000000000" pitchFamily="18" charset="-122"/>
              <a:ea typeface="仓耳青禾体-谷力 W04" panose="02020400000000000000" pitchFamily="18" charset="-122"/>
            </a:endParaRPr>
          </a:p>
        </p:txBody>
      </p:sp>
      <p:sp>
        <p:nvSpPr>
          <p:cNvPr id="3" name="文本框 2"/>
          <p:cNvSpPr txBox="1"/>
          <p:nvPr/>
        </p:nvSpPr>
        <p:spPr>
          <a:xfrm>
            <a:off x="4618673" y="2277070"/>
            <a:ext cx="2954655" cy="923330"/>
          </a:xfrm>
          <a:prstGeom prst="rect">
            <a:avLst/>
          </a:prstGeom>
          <a:noFill/>
        </p:spPr>
        <p:txBody>
          <a:bodyPr wrap="none" rtlCol="0">
            <a:spAutoFit/>
          </a:bodyPr>
          <a:lstStyle/>
          <a:p>
            <a:r>
              <a:rPr lang="zh-CN" altLang="en-US" sz="5400" dirty="0">
                <a:latin typeface="仓耳青禾体-谷力 W04" panose="02020400000000000000" pitchFamily="18" charset="-122"/>
                <a:ea typeface="仓耳青禾体-谷力 W04" panose="02020400000000000000" pitchFamily="18" charset="-122"/>
              </a:rPr>
              <a:t>第三部分</a:t>
            </a:r>
          </a:p>
        </p:txBody>
      </p:sp>
      <p:sp>
        <p:nvSpPr>
          <p:cNvPr id="4" name="文本框 3"/>
          <p:cNvSpPr txBox="1"/>
          <p:nvPr/>
        </p:nvSpPr>
        <p:spPr>
          <a:xfrm>
            <a:off x="4821329" y="3729156"/>
            <a:ext cx="2549343" cy="923330"/>
          </a:xfrm>
          <a:prstGeom prst="rect">
            <a:avLst/>
          </a:prstGeom>
          <a:noFill/>
        </p:spPr>
        <p:txBody>
          <a:bodyPr wrap="square" rtlCol="0">
            <a:spAutoFit/>
          </a:bodyPr>
          <a:lstStyle/>
          <a:p>
            <a:pPr algn="ctr"/>
            <a:r>
              <a:rPr lang="zh-CN" altLang="en-US" dirty="0">
                <a:latin typeface="仓耳青禾体-谷力 W04" panose="02020400000000000000" pitchFamily="18" charset="-122"/>
                <a:ea typeface="仓耳青禾体-谷力 W04" panose="02020400000000000000" pitchFamily="18" charset="-122"/>
              </a:rPr>
              <a:t>点击此处添加标题点击此处添加标题点击此处添加标题</a:t>
            </a:r>
          </a:p>
        </p:txBody>
      </p:sp>
      <p:cxnSp>
        <p:nvCxnSpPr>
          <p:cNvPr id="5" name="直接连接符 4"/>
          <p:cNvCxnSpPr/>
          <p:nvPr/>
        </p:nvCxnSpPr>
        <p:spPr>
          <a:xfrm>
            <a:off x="4377577" y="3429000"/>
            <a:ext cx="3436846" cy="0"/>
          </a:xfrm>
          <a:prstGeom prst="line">
            <a:avLst/>
          </a:prstGeom>
          <a:ln w="28575">
            <a:solidFill>
              <a:srgbClr val="261C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grpSp>
        <p:nvGrpSpPr>
          <p:cNvPr id="25" name="Group 30"/>
          <p:cNvGrpSpPr/>
          <p:nvPr/>
        </p:nvGrpSpPr>
        <p:grpSpPr>
          <a:xfrm>
            <a:off x="1118350" y="3918085"/>
            <a:ext cx="2120394" cy="1787413"/>
            <a:chOff x="1045768" y="4117159"/>
            <a:chExt cx="2120394" cy="1787413"/>
          </a:xfrm>
        </p:grpSpPr>
        <p:sp>
          <p:nvSpPr>
            <p:cNvPr id="26" name="TextBox 27"/>
            <p:cNvSpPr txBox="1"/>
            <p:nvPr/>
          </p:nvSpPr>
          <p:spPr>
            <a:xfrm>
              <a:off x="1134836" y="4117159"/>
              <a:ext cx="2031326" cy="587084"/>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输入您的标题</a:t>
              </a:r>
              <a:endParaRPr kumimoji="0" lang="en-GB" altLang="zh-CN"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7" name="Rectangle 29"/>
            <p:cNvSpPr/>
            <p:nvPr/>
          </p:nvSpPr>
          <p:spPr>
            <a:xfrm>
              <a:off x="1045768" y="4704243"/>
              <a:ext cx="2105238"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28" name="Group 31"/>
          <p:cNvGrpSpPr/>
          <p:nvPr/>
        </p:nvGrpSpPr>
        <p:grpSpPr>
          <a:xfrm>
            <a:off x="3760396" y="3888695"/>
            <a:ext cx="2106339" cy="1816802"/>
            <a:chOff x="1045768" y="4087769"/>
            <a:chExt cx="2106339" cy="1816802"/>
          </a:xfrm>
        </p:grpSpPr>
        <p:sp>
          <p:nvSpPr>
            <p:cNvPr id="29" name="TextBox 32"/>
            <p:cNvSpPr txBox="1"/>
            <p:nvPr/>
          </p:nvSpPr>
          <p:spPr>
            <a:xfrm>
              <a:off x="1120782" y="4087769"/>
              <a:ext cx="2031325" cy="587084"/>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输入您的标题</a:t>
              </a:r>
              <a:endParaRPr kumimoji="0" lang="en-GB" altLang="zh-CN"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30" name="Rectangle 33"/>
            <p:cNvSpPr/>
            <p:nvPr/>
          </p:nvSpPr>
          <p:spPr>
            <a:xfrm>
              <a:off x="1045768" y="4704242"/>
              <a:ext cx="2105238"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31" name="Group 34"/>
          <p:cNvGrpSpPr/>
          <p:nvPr/>
        </p:nvGrpSpPr>
        <p:grpSpPr>
          <a:xfrm>
            <a:off x="6391626" y="3918085"/>
            <a:ext cx="2105238" cy="1787411"/>
            <a:chOff x="1045768" y="4117159"/>
            <a:chExt cx="2105238" cy="1787411"/>
          </a:xfrm>
        </p:grpSpPr>
        <p:sp>
          <p:nvSpPr>
            <p:cNvPr id="32" name="TextBox 35"/>
            <p:cNvSpPr txBox="1"/>
            <p:nvPr/>
          </p:nvSpPr>
          <p:spPr>
            <a:xfrm>
              <a:off x="1082724" y="4117159"/>
              <a:ext cx="2031326" cy="587084"/>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输入您的标题</a:t>
              </a:r>
              <a:endParaRPr kumimoji="0" lang="en-GB" altLang="zh-CN"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33" name="Rectangle 36"/>
            <p:cNvSpPr/>
            <p:nvPr/>
          </p:nvSpPr>
          <p:spPr>
            <a:xfrm>
              <a:off x="1045768" y="4704241"/>
              <a:ext cx="2105238"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34" name="Group 37"/>
          <p:cNvGrpSpPr/>
          <p:nvPr/>
        </p:nvGrpSpPr>
        <p:grpSpPr>
          <a:xfrm>
            <a:off x="9016539" y="3912021"/>
            <a:ext cx="2105238" cy="1793475"/>
            <a:chOff x="1045768" y="4111095"/>
            <a:chExt cx="2105238" cy="1793475"/>
          </a:xfrm>
        </p:grpSpPr>
        <p:sp>
          <p:nvSpPr>
            <p:cNvPr id="35" name="TextBox 38"/>
            <p:cNvSpPr txBox="1"/>
            <p:nvPr/>
          </p:nvSpPr>
          <p:spPr>
            <a:xfrm>
              <a:off x="1098795" y="4111095"/>
              <a:ext cx="2031326" cy="587084"/>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输入您的标题</a:t>
              </a:r>
              <a:endParaRPr kumimoji="0" lang="en-GB" altLang="zh-CN"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36" name="Rectangle 39"/>
            <p:cNvSpPr/>
            <p:nvPr/>
          </p:nvSpPr>
          <p:spPr>
            <a:xfrm>
              <a:off x="1045768" y="4704241"/>
              <a:ext cx="2105238"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5" name="组合 4"/>
          <p:cNvGrpSpPr/>
          <p:nvPr/>
        </p:nvGrpSpPr>
        <p:grpSpPr>
          <a:xfrm>
            <a:off x="895286" y="991692"/>
            <a:ext cx="10695422" cy="2920329"/>
            <a:chOff x="895286" y="991692"/>
            <a:chExt cx="10695422" cy="2920329"/>
          </a:xfrm>
        </p:grpSpPr>
        <p:pic>
          <p:nvPicPr>
            <p:cNvPr id="50" name="图片 49"/>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56"/>
                      </a14:imgEffect>
                    </a14:imgLayer>
                  </a14:imgProps>
                </a:ext>
              </a:extLst>
            </a:blip>
            <a:srcRect/>
            <a:stretch>
              <a:fillRect/>
            </a:stretch>
          </p:blipFill>
          <p:spPr>
            <a:xfrm>
              <a:off x="895286" y="991692"/>
              <a:ext cx="2852991" cy="2920329"/>
            </a:xfrm>
            <a:prstGeom prst="rect">
              <a:avLst/>
            </a:prstGeom>
          </p:spPr>
        </p:pic>
        <p:pic>
          <p:nvPicPr>
            <p:cNvPr id="53" name="图片 52"/>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56"/>
                      </a14:imgEffect>
                    </a14:imgLayer>
                  </a14:imgProps>
                </a:ext>
              </a:extLst>
            </a:blip>
            <a:srcRect/>
            <a:stretch>
              <a:fillRect/>
            </a:stretch>
          </p:blipFill>
          <p:spPr>
            <a:xfrm>
              <a:off x="3509430" y="991692"/>
              <a:ext cx="2852991" cy="2920329"/>
            </a:xfrm>
            <a:prstGeom prst="rect">
              <a:avLst/>
            </a:prstGeom>
          </p:spPr>
        </p:pic>
        <p:pic>
          <p:nvPicPr>
            <p:cNvPr id="54" name="图片 53"/>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56"/>
                      </a14:imgEffect>
                    </a14:imgLayer>
                  </a14:imgProps>
                </a:ext>
              </a:extLst>
            </a:blip>
            <a:srcRect/>
            <a:stretch>
              <a:fillRect/>
            </a:stretch>
          </p:blipFill>
          <p:spPr>
            <a:xfrm>
              <a:off x="6123574" y="991692"/>
              <a:ext cx="2852991" cy="2920329"/>
            </a:xfrm>
            <a:prstGeom prst="rect">
              <a:avLst/>
            </a:prstGeom>
          </p:spPr>
        </p:pic>
        <p:pic>
          <p:nvPicPr>
            <p:cNvPr id="55" name="图片 5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56"/>
                      </a14:imgEffect>
                    </a14:imgLayer>
                  </a14:imgProps>
                </a:ext>
              </a:extLst>
            </a:blip>
            <a:srcRect/>
            <a:stretch>
              <a:fillRect/>
            </a:stretch>
          </p:blipFill>
          <p:spPr>
            <a:xfrm>
              <a:off x="8737717" y="991692"/>
              <a:ext cx="2852991" cy="2920329"/>
            </a:xfrm>
            <a:prstGeom prst="rect">
              <a:avLst/>
            </a:prstGeom>
          </p:spPr>
        </p:pic>
        <p:sp>
          <p:nvSpPr>
            <p:cNvPr id="42" name="文本框 41"/>
            <p:cNvSpPr txBox="1"/>
            <p:nvPr/>
          </p:nvSpPr>
          <p:spPr>
            <a:xfrm>
              <a:off x="1718507" y="2339929"/>
              <a:ext cx="861133" cy="584775"/>
            </a:xfrm>
            <a:prstGeom prst="rect">
              <a:avLst/>
            </a:prstGeom>
            <a:noFill/>
          </p:spPr>
          <p:txBody>
            <a:bodyPr wrap="none" rtlCol="0">
              <a:spAutoFit/>
            </a:bodyPr>
            <a:lstStyle/>
            <a:p>
              <a:r>
                <a:rPr lang="en-US" altLang="zh-CN" sz="3200" b="1" dirty="0">
                  <a:solidFill>
                    <a:schemeClr val="bg1"/>
                  </a:solidFill>
                  <a:latin typeface="仓耳羽辰体-谷力 W04" panose="02020400000000000000" pitchFamily="18" charset="-122"/>
                  <a:ea typeface="仓耳羽辰体-谷力 W04" panose="02020400000000000000" pitchFamily="18" charset="-122"/>
                </a:rPr>
                <a:t>40%</a:t>
              </a:r>
              <a:endParaRPr lang="zh-CN" altLang="en-US" sz="3200" b="1" dirty="0">
                <a:solidFill>
                  <a:schemeClr val="bg1"/>
                </a:solidFill>
                <a:latin typeface="仓耳羽辰体-谷力 W04" panose="02020400000000000000" pitchFamily="18" charset="-122"/>
                <a:ea typeface="仓耳羽辰体-谷力 W04" panose="02020400000000000000" pitchFamily="18" charset="-122"/>
              </a:endParaRPr>
            </a:p>
          </p:txBody>
        </p:sp>
        <p:sp>
          <p:nvSpPr>
            <p:cNvPr id="43" name="文本框 42"/>
            <p:cNvSpPr txBox="1"/>
            <p:nvPr/>
          </p:nvSpPr>
          <p:spPr>
            <a:xfrm>
              <a:off x="4350485" y="2339929"/>
              <a:ext cx="861133" cy="584775"/>
            </a:xfrm>
            <a:prstGeom prst="rect">
              <a:avLst/>
            </a:prstGeom>
            <a:noFill/>
          </p:spPr>
          <p:txBody>
            <a:bodyPr wrap="none" rtlCol="0">
              <a:spAutoFit/>
            </a:bodyPr>
            <a:lstStyle/>
            <a:p>
              <a:r>
                <a:rPr lang="en-US" altLang="zh-CN" sz="3200" b="1" dirty="0">
                  <a:solidFill>
                    <a:schemeClr val="bg1"/>
                  </a:solidFill>
                  <a:latin typeface="仓耳羽辰体-谷力 W04" panose="02020400000000000000" pitchFamily="18" charset="-122"/>
                  <a:ea typeface="仓耳羽辰体-谷力 W04" panose="02020400000000000000" pitchFamily="18" charset="-122"/>
                </a:rPr>
                <a:t>60%</a:t>
              </a:r>
              <a:endParaRPr lang="zh-CN" altLang="en-US" sz="3200" b="1" dirty="0">
                <a:solidFill>
                  <a:schemeClr val="bg1"/>
                </a:solidFill>
                <a:latin typeface="仓耳羽辰体-谷力 W04" panose="02020400000000000000" pitchFamily="18" charset="-122"/>
                <a:ea typeface="仓耳羽辰体-谷力 W04" panose="02020400000000000000" pitchFamily="18" charset="-122"/>
              </a:endParaRPr>
            </a:p>
          </p:txBody>
        </p:sp>
        <p:sp>
          <p:nvSpPr>
            <p:cNvPr id="44" name="文本框 43"/>
            <p:cNvSpPr txBox="1"/>
            <p:nvPr/>
          </p:nvSpPr>
          <p:spPr>
            <a:xfrm>
              <a:off x="7030589" y="2339929"/>
              <a:ext cx="861133" cy="584775"/>
            </a:xfrm>
            <a:prstGeom prst="rect">
              <a:avLst/>
            </a:prstGeom>
            <a:noFill/>
          </p:spPr>
          <p:txBody>
            <a:bodyPr wrap="none" rtlCol="0">
              <a:spAutoFit/>
            </a:bodyPr>
            <a:lstStyle/>
            <a:p>
              <a:r>
                <a:rPr lang="en-US" altLang="zh-CN" sz="3200" b="1" dirty="0">
                  <a:solidFill>
                    <a:schemeClr val="bg1"/>
                  </a:solidFill>
                  <a:latin typeface="仓耳羽辰体-谷力 W04" panose="02020400000000000000" pitchFamily="18" charset="-122"/>
                  <a:ea typeface="仓耳羽辰体-谷力 W04" panose="02020400000000000000" pitchFamily="18" charset="-122"/>
                </a:rPr>
                <a:t>80%</a:t>
              </a:r>
              <a:endParaRPr lang="zh-CN" altLang="en-US" sz="3200" b="1" dirty="0">
                <a:solidFill>
                  <a:schemeClr val="bg1"/>
                </a:solidFill>
                <a:latin typeface="仓耳羽辰体-谷力 W04" panose="02020400000000000000" pitchFamily="18" charset="-122"/>
                <a:ea typeface="仓耳羽辰体-谷力 W04" panose="02020400000000000000" pitchFamily="18" charset="-122"/>
              </a:endParaRPr>
            </a:p>
          </p:txBody>
        </p:sp>
        <p:sp>
          <p:nvSpPr>
            <p:cNvPr id="45" name="文本框 44"/>
            <p:cNvSpPr txBox="1"/>
            <p:nvPr/>
          </p:nvSpPr>
          <p:spPr>
            <a:xfrm>
              <a:off x="9563351" y="2339929"/>
              <a:ext cx="1066318" cy="584775"/>
            </a:xfrm>
            <a:prstGeom prst="rect">
              <a:avLst/>
            </a:prstGeom>
            <a:noFill/>
          </p:spPr>
          <p:txBody>
            <a:bodyPr wrap="none" rtlCol="0">
              <a:spAutoFit/>
            </a:bodyPr>
            <a:lstStyle/>
            <a:p>
              <a:r>
                <a:rPr lang="en-US" altLang="zh-CN" sz="3200" b="1" dirty="0">
                  <a:solidFill>
                    <a:schemeClr val="bg1"/>
                  </a:solidFill>
                  <a:latin typeface="仓耳羽辰体-谷力 W04" panose="02020400000000000000" pitchFamily="18" charset="-122"/>
                  <a:ea typeface="仓耳羽辰体-谷力 W04" panose="02020400000000000000" pitchFamily="18" charset="-122"/>
                </a:rPr>
                <a:t>100%</a:t>
              </a:r>
              <a:endParaRPr lang="zh-CN" altLang="en-US" sz="3200" b="1" dirty="0">
                <a:solidFill>
                  <a:schemeClr val="bg1"/>
                </a:solidFill>
                <a:latin typeface="仓耳羽辰体-谷力 W04" panose="02020400000000000000" pitchFamily="18" charset="-122"/>
                <a:ea typeface="仓耳羽辰体-谷力 W04" panose="02020400000000000000" pitchFamily="18"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par>
                                <p:cTn id="15" presetID="1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up)">
                                      <p:cBhvr>
                                        <p:cTn id="18" dur="500"/>
                                        <p:tgtEl>
                                          <p:spTgt spid="28"/>
                                        </p:tgtEl>
                                      </p:cBhvr>
                                    </p:animEffect>
                                  </p:childTnLst>
                                </p:cTn>
                              </p:par>
                              <p:par>
                                <p:cTn id="19" presetID="1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ppt_y</p:attrName>
                                        </p:attrNameLst>
                                      </p:cBhvr>
                                      <p:tavLst>
                                        <p:tav tm="0">
                                          <p:val>
                                            <p:strVal val="#ppt_y+#ppt_h*1.125000"/>
                                          </p:val>
                                        </p:tav>
                                        <p:tav tm="100000">
                                          <p:val>
                                            <p:strVal val="#ppt_y"/>
                                          </p:val>
                                        </p:tav>
                                      </p:tavLst>
                                    </p:anim>
                                    <p:animEffect transition="in" filter="wipe(up)">
                                      <p:cBhvr>
                                        <p:cTn id="22" dur="500"/>
                                        <p:tgtEl>
                                          <p:spTgt spid="31"/>
                                        </p:tgtEl>
                                      </p:cBhvr>
                                    </p:animEffect>
                                  </p:childTnLst>
                                </p:cTn>
                              </p:par>
                              <p:par>
                                <p:cTn id="23" presetID="1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8" name="文本框 7"/>
          <p:cNvSpPr txBox="1"/>
          <p:nvPr/>
        </p:nvSpPr>
        <p:spPr>
          <a:xfrm flipH="1">
            <a:off x="8040596" y="3068590"/>
            <a:ext cx="2935029" cy="2555764"/>
          </a:xfrm>
          <a:prstGeom prst="rect">
            <a:avLst/>
          </a:prstGeom>
          <a:noFill/>
        </p:spPr>
        <p:txBody>
          <a:bodyPr wrap="square" rtlCol="0">
            <a:spAutoFit/>
          </a:bodyPr>
          <a:lstStyle/>
          <a:p>
            <a:pPr>
              <a:lnSpc>
                <a:spcPct val="150000"/>
              </a:lnSpc>
            </a:pP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pPr>
              <a:lnSpc>
                <a:spcPct val="150000"/>
              </a:lnSpc>
            </a:pPr>
            <a:endParaRPr lang="zh-CN" altLang="en-US" sz="1200" dirty="0">
              <a:latin typeface="仓耳羽辰体-谷力 W04" panose="02020400000000000000" pitchFamily="18" charset="-122"/>
              <a:ea typeface="仓耳羽辰体-谷力 W04" panose="02020400000000000000" pitchFamily="18" charset="-122"/>
            </a:endParaRPr>
          </a:p>
          <a:p>
            <a:pPr>
              <a:lnSpc>
                <a:spcPct val="150000"/>
              </a:lnSpc>
            </a:pPr>
            <a:endParaRPr lang="zh-CN" altLang="en-US" sz="1200" dirty="0">
              <a:latin typeface="仓耳羽辰体-谷力 W04" panose="02020400000000000000" pitchFamily="18" charset="-122"/>
              <a:ea typeface="仓耳羽辰体-谷力 W04" panose="02020400000000000000" pitchFamily="18" charset="-122"/>
            </a:endParaRPr>
          </a:p>
          <a:p>
            <a:pPr>
              <a:lnSpc>
                <a:spcPct val="150000"/>
              </a:lnSpc>
            </a:pPr>
            <a:endParaRPr lang="zh-CN" altLang="en-US" sz="1200" dirty="0">
              <a:latin typeface="仓耳羽辰体-谷力 W04" panose="02020400000000000000" pitchFamily="18" charset="-122"/>
              <a:ea typeface="仓耳羽辰体-谷力 W04" panose="02020400000000000000" pitchFamily="18" charset="-122"/>
            </a:endParaRPr>
          </a:p>
        </p:txBody>
      </p:sp>
      <p:sp>
        <p:nvSpPr>
          <p:cNvPr id="9" name="文本框 8"/>
          <p:cNvSpPr txBox="1"/>
          <p:nvPr/>
        </p:nvSpPr>
        <p:spPr>
          <a:xfrm>
            <a:off x="1272033" y="2263802"/>
            <a:ext cx="2644805" cy="1015663"/>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pPr algn="r"/>
            <a:endParaRPr lang="zh-CN" altLang="en-US" sz="1200" dirty="0">
              <a:latin typeface="仓耳羽辰体-谷力 W04" panose="02020400000000000000" pitchFamily="18" charset="-122"/>
              <a:ea typeface="仓耳羽辰体-谷力 W04" panose="02020400000000000000" pitchFamily="18" charset="-122"/>
            </a:endParaRPr>
          </a:p>
        </p:txBody>
      </p:sp>
      <p:sp>
        <p:nvSpPr>
          <p:cNvPr id="10" name="文本框 9"/>
          <p:cNvSpPr txBox="1"/>
          <p:nvPr/>
        </p:nvSpPr>
        <p:spPr>
          <a:xfrm>
            <a:off x="1272033" y="4433186"/>
            <a:ext cx="2114011" cy="1200329"/>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点击此处添加具体内容点击此处添加点击此处添加具体内容点击此处添加</a:t>
            </a:r>
          </a:p>
          <a:p>
            <a:pPr algn="r"/>
            <a:endParaRPr lang="zh-CN" altLang="en-US" sz="1200" dirty="0">
              <a:latin typeface="仓耳羽辰体-谷力 W04" panose="02020400000000000000" pitchFamily="18" charset="-122"/>
              <a:ea typeface="仓耳羽辰体-谷力 W04" panose="02020400000000000000" pitchFamily="18" charset="-122"/>
            </a:endParaRPr>
          </a:p>
        </p:txBody>
      </p:sp>
      <p:pic>
        <p:nvPicPr>
          <p:cNvPr id="11" name="图片 10"/>
          <p:cNvPicPr>
            <a:picLocks noChangeAspect="1"/>
          </p:cNvPicPr>
          <p:nvPr/>
        </p:nvPicPr>
        <p:blipFill>
          <a:blip r:embed="rId3" cstate="screen"/>
          <a:stretch>
            <a:fillRect/>
          </a:stretch>
        </p:blipFill>
        <p:spPr>
          <a:xfrm>
            <a:off x="2329039" y="2306832"/>
            <a:ext cx="5776392" cy="4079281"/>
          </a:xfrm>
          <a:prstGeom prst="rect">
            <a:avLst/>
          </a:prstGeom>
        </p:spPr>
      </p:pic>
      <p:sp>
        <p:nvSpPr>
          <p:cNvPr id="12" name="椭圆 11"/>
          <p:cNvSpPr/>
          <p:nvPr/>
        </p:nvSpPr>
        <p:spPr>
          <a:xfrm>
            <a:off x="3916838" y="2306832"/>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76719" y="3295650"/>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373344" y="4553389"/>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23780" y="2223082"/>
            <a:ext cx="2944439" cy="2893100"/>
            <a:chOff x="4623780" y="1982450"/>
            <a:chExt cx="2944439" cy="2893100"/>
          </a:xfrm>
        </p:grpSpPr>
        <p:sp>
          <p:nvSpPr>
            <p:cNvPr id="2" name="文本框 1"/>
            <p:cNvSpPr txBox="1"/>
            <p:nvPr/>
          </p:nvSpPr>
          <p:spPr>
            <a:xfrm>
              <a:off x="4623781" y="1982450"/>
              <a:ext cx="1472219" cy="1446550"/>
            </a:xfrm>
            <a:prstGeom prst="rect">
              <a:avLst/>
            </a:prstGeom>
            <a:noFill/>
          </p:spPr>
          <p:txBody>
            <a:bodyPr wrap="square" rtlCol="0">
              <a:spAutoFit/>
            </a:bodyPr>
            <a:lstStyle/>
            <a:p>
              <a:r>
                <a:rPr lang="en-US" altLang="zh-CN"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01</a:t>
              </a:r>
              <a:endParaRPr lang="zh-CN" altLang="en-US"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3" name="文本框 2"/>
            <p:cNvSpPr txBox="1"/>
            <p:nvPr/>
          </p:nvSpPr>
          <p:spPr>
            <a:xfrm>
              <a:off x="6096000" y="1982450"/>
              <a:ext cx="1472219" cy="1446550"/>
            </a:xfrm>
            <a:prstGeom prst="rect">
              <a:avLst/>
            </a:prstGeom>
            <a:noFill/>
          </p:spPr>
          <p:txBody>
            <a:bodyPr wrap="square" rtlCol="0">
              <a:spAutoFit/>
            </a:bodyPr>
            <a:lstStyle/>
            <a:p>
              <a:r>
                <a:rPr lang="en-US" altLang="zh-CN"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02</a:t>
              </a:r>
              <a:endParaRPr lang="zh-CN" altLang="en-US"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4" name="文本框 3"/>
            <p:cNvSpPr txBox="1"/>
            <p:nvPr/>
          </p:nvSpPr>
          <p:spPr>
            <a:xfrm>
              <a:off x="6096000" y="3429000"/>
              <a:ext cx="1472219" cy="1446550"/>
            </a:xfrm>
            <a:prstGeom prst="rect">
              <a:avLst/>
            </a:prstGeom>
            <a:noFill/>
          </p:spPr>
          <p:txBody>
            <a:bodyPr wrap="square" rtlCol="0">
              <a:spAutoFit/>
            </a:bodyPr>
            <a:lstStyle/>
            <a:p>
              <a:r>
                <a:rPr lang="en-US" altLang="zh-CN"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03</a:t>
              </a:r>
              <a:endParaRPr lang="zh-CN" altLang="en-US"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5" name="文本框 4"/>
            <p:cNvSpPr txBox="1"/>
            <p:nvPr/>
          </p:nvSpPr>
          <p:spPr>
            <a:xfrm>
              <a:off x="4623780" y="3429000"/>
              <a:ext cx="1472219" cy="1446550"/>
            </a:xfrm>
            <a:prstGeom prst="rect">
              <a:avLst/>
            </a:prstGeom>
            <a:noFill/>
          </p:spPr>
          <p:txBody>
            <a:bodyPr wrap="square" rtlCol="0">
              <a:spAutoFit/>
            </a:bodyPr>
            <a:lstStyle/>
            <a:p>
              <a:r>
                <a:rPr lang="en-US" altLang="zh-CN"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04</a:t>
              </a:r>
              <a:endParaRPr lang="zh-CN" altLang="en-US" sz="88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grpSp>
      <p:sp>
        <p:nvSpPr>
          <p:cNvPr id="7" name="文本框 6"/>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11" name="文本框 10"/>
          <p:cNvSpPr txBox="1"/>
          <p:nvPr/>
        </p:nvSpPr>
        <p:spPr>
          <a:xfrm>
            <a:off x="2574758" y="2530858"/>
            <a:ext cx="1906334" cy="830997"/>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p:txBody>
      </p:sp>
      <p:sp>
        <p:nvSpPr>
          <p:cNvPr id="12" name="文本框 11"/>
          <p:cNvSpPr txBox="1"/>
          <p:nvPr/>
        </p:nvSpPr>
        <p:spPr>
          <a:xfrm>
            <a:off x="2574758" y="3977410"/>
            <a:ext cx="1906334" cy="830997"/>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p:txBody>
      </p:sp>
      <p:sp>
        <p:nvSpPr>
          <p:cNvPr id="13" name="文本框 12"/>
          <p:cNvSpPr txBox="1"/>
          <p:nvPr/>
        </p:nvSpPr>
        <p:spPr>
          <a:xfrm>
            <a:off x="7509043" y="3977410"/>
            <a:ext cx="1906334" cy="830997"/>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p:txBody>
      </p:sp>
      <p:sp>
        <p:nvSpPr>
          <p:cNvPr id="14" name="文本框 13"/>
          <p:cNvSpPr txBox="1"/>
          <p:nvPr/>
        </p:nvSpPr>
        <p:spPr>
          <a:xfrm>
            <a:off x="7509043" y="2530858"/>
            <a:ext cx="1906334" cy="830997"/>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par>
                          <p:cTn id="8" fill="hold">
                            <p:stCondLst>
                              <p:cond delay="1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Layer>
                </a14:imgProps>
              </a:ext>
            </a:extLst>
          </a:blip>
          <a:srcRect/>
          <a:stretch>
            <a:fillRect/>
          </a:stretch>
        </p:blipFill>
        <p:spPr>
          <a:xfrm>
            <a:off x="5511461" y="449944"/>
            <a:ext cx="6978088" cy="7142789"/>
          </a:xfrm>
          <a:prstGeom prst="rect">
            <a:avLst/>
          </a:prstGeom>
        </p:spPr>
      </p:pic>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grpSp>
        <p:nvGrpSpPr>
          <p:cNvPr id="6" name="组合 5"/>
          <p:cNvGrpSpPr/>
          <p:nvPr/>
        </p:nvGrpSpPr>
        <p:grpSpPr>
          <a:xfrm>
            <a:off x="1215370" y="2186049"/>
            <a:ext cx="1451428" cy="1359065"/>
            <a:chOff x="1392362" y="2394431"/>
            <a:chExt cx="1451428" cy="1359065"/>
          </a:xfrm>
        </p:grpSpPr>
        <p:sp>
          <p:nvSpPr>
            <p:cNvPr id="4" name="文本框 3"/>
            <p:cNvSpPr txBox="1"/>
            <p:nvPr/>
          </p:nvSpPr>
          <p:spPr>
            <a:xfrm>
              <a:off x="1698172" y="2394431"/>
              <a:ext cx="839809" cy="461665"/>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p:txBody>
        </p:sp>
        <p:sp>
          <p:nvSpPr>
            <p:cNvPr id="5" name="文本框 4"/>
            <p:cNvSpPr txBox="1"/>
            <p:nvPr/>
          </p:nvSpPr>
          <p:spPr>
            <a:xfrm>
              <a:off x="1392362" y="2859725"/>
              <a:ext cx="1451428" cy="893771"/>
            </a:xfrm>
            <a:prstGeom prst="rect">
              <a:avLst/>
            </a:prstGeom>
            <a:noFill/>
          </p:spPr>
          <p:txBody>
            <a:bodyPr wrap="square" rtlCol="0">
              <a:spAutoFit/>
            </a:bodyPr>
            <a:lstStyle/>
            <a:p>
              <a:pPr algn="ct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点击此处添加具体文本说明点击此处添加具体</a:t>
              </a:r>
              <a:endParaRPr lang="en-US" altLang="zh-CN" sz="1200" dirty="0">
                <a:latin typeface="仓耳羽辰体-谷力 W04" panose="02020400000000000000" pitchFamily="18" charset="-122"/>
                <a:ea typeface="仓耳羽辰体-谷力 W04" panose="02020400000000000000" pitchFamily="18" charset="-122"/>
              </a:endParaRPr>
            </a:p>
          </p:txBody>
        </p:sp>
      </p:grpSp>
      <p:grpSp>
        <p:nvGrpSpPr>
          <p:cNvPr id="7" name="组合 6"/>
          <p:cNvGrpSpPr/>
          <p:nvPr/>
        </p:nvGrpSpPr>
        <p:grpSpPr>
          <a:xfrm>
            <a:off x="2929971" y="2186049"/>
            <a:ext cx="1451428" cy="1359065"/>
            <a:chOff x="1392362" y="2394431"/>
            <a:chExt cx="1451428" cy="1359065"/>
          </a:xfrm>
        </p:grpSpPr>
        <p:sp>
          <p:nvSpPr>
            <p:cNvPr id="8" name="文本框 7"/>
            <p:cNvSpPr txBox="1"/>
            <p:nvPr/>
          </p:nvSpPr>
          <p:spPr>
            <a:xfrm>
              <a:off x="1698172" y="2394431"/>
              <a:ext cx="839809" cy="461665"/>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p:txBody>
        </p:sp>
        <p:sp>
          <p:nvSpPr>
            <p:cNvPr id="9" name="文本框 8"/>
            <p:cNvSpPr txBox="1"/>
            <p:nvPr/>
          </p:nvSpPr>
          <p:spPr>
            <a:xfrm>
              <a:off x="1392362" y="2859725"/>
              <a:ext cx="1451428" cy="893771"/>
            </a:xfrm>
            <a:prstGeom prst="rect">
              <a:avLst/>
            </a:prstGeom>
            <a:noFill/>
          </p:spPr>
          <p:txBody>
            <a:bodyPr wrap="square" rtlCol="0">
              <a:spAutoFit/>
            </a:bodyPr>
            <a:lstStyle/>
            <a:p>
              <a:pPr algn="ct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点击此处添加具体文本说明点击此处添加具体</a:t>
              </a:r>
              <a:endParaRPr lang="en-US" altLang="zh-CN" sz="1200" dirty="0">
                <a:latin typeface="仓耳羽辰体-谷力 W04" panose="02020400000000000000" pitchFamily="18" charset="-122"/>
                <a:ea typeface="仓耳羽辰体-谷力 W04" panose="02020400000000000000" pitchFamily="18" charset="-122"/>
              </a:endParaRPr>
            </a:p>
          </p:txBody>
        </p:sp>
      </p:grpSp>
      <p:grpSp>
        <p:nvGrpSpPr>
          <p:cNvPr id="10" name="组合 9"/>
          <p:cNvGrpSpPr/>
          <p:nvPr/>
        </p:nvGrpSpPr>
        <p:grpSpPr>
          <a:xfrm>
            <a:off x="4644572" y="2186049"/>
            <a:ext cx="1451428" cy="1359065"/>
            <a:chOff x="1392362" y="2394431"/>
            <a:chExt cx="1451428" cy="1359065"/>
          </a:xfrm>
        </p:grpSpPr>
        <p:sp>
          <p:nvSpPr>
            <p:cNvPr id="11" name="文本框 10"/>
            <p:cNvSpPr txBox="1"/>
            <p:nvPr/>
          </p:nvSpPr>
          <p:spPr>
            <a:xfrm>
              <a:off x="1698172" y="2394431"/>
              <a:ext cx="839809" cy="461665"/>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p:txBody>
        </p:sp>
        <p:sp>
          <p:nvSpPr>
            <p:cNvPr id="12" name="文本框 11"/>
            <p:cNvSpPr txBox="1"/>
            <p:nvPr/>
          </p:nvSpPr>
          <p:spPr>
            <a:xfrm>
              <a:off x="1392362" y="2859725"/>
              <a:ext cx="1451428" cy="893771"/>
            </a:xfrm>
            <a:prstGeom prst="rect">
              <a:avLst/>
            </a:prstGeom>
            <a:noFill/>
          </p:spPr>
          <p:txBody>
            <a:bodyPr wrap="square" rtlCol="0">
              <a:spAutoFit/>
            </a:bodyPr>
            <a:lstStyle/>
            <a:p>
              <a:pPr algn="ctr">
                <a:lnSpc>
                  <a:spcPct val="150000"/>
                </a:lnSpc>
              </a:pPr>
              <a:r>
                <a:rPr lang="zh-CN" altLang="en-US" sz="1200" dirty="0">
                  <a:latin typeface="仓耳羽辰体-谷力 W04" panose="02020400000000000000" pitchFamily="18" charset="-122"/>
                  <a:ea typeface="仓耳羽辰体-谷力 W04" panose="02020400000000000000" pitchFamily="18" charset="-122"/>
                </a:rPr>
                <a:t>点击此处添加具体文本说明点击此处添加具体</a:t>
              </a:r>
              <a:endParaRPr lang="en-US" altLang="zh-CN" sz="1200" dirty="0">
                <a:latin typeface="仓耳羽辰体-谷力 W04" panose="02020400000000000000" pitchFamily="18" charset="-122"/>
                <a:ea typeface="仓耳羽辰体-谷力 W04" panose="02020400000000000000" pitchFamily="18" charset="-122"/>
              </a:endParaRPr>
            </a:p>
          </p:txBody>
        </p:sp>
      </p:grpSp>
      <p:sp>
        <p:nvSpPr>
          <p:cNvPr id="13" name="TextBox 41"/>
          <p:cNvSpPr txBox="1"/>
          <p:nvPr/>
        </p:nvSpPr>
        <p:spPr>
          <a:xfrm>
            <a:off x="1638983" y="3920971"/>
            <a:ext cx="14542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85%</a:t>
            </a:r>
            <a:endParaRPr kumimoji="0" lang="en-GB" sz="60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14" name="TextBox 42"/>
          <p:cNvSpPr txBox="1"/>
          <p:nvPr/>
        </p:nvSpPr>
        <p:spPr>
          <a:xfrm>
            <a:off x="3290950" y="4143059"/>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请输入您的标题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15" name="Rectangle 43"/>
          <p:cNvSpPr/>
          <p:nvPr/>
        </p:nvSpPr>
        <p:spPr>
          <a:xfrm>
            <a:off x="1638983" y="4815148"/>
            <a:ext cx="4151208" cy="61337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kumimoji="0" lang="en-GB"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cxnSp>
        <p:nvCxnSpPr>
          <p:cNvPr id="17" name="直接连接符 16"/>
          <p:cNvCxnSpPr/>
          <p:nvPr/>
        </p:nvCxnSpPr>
        <p:spPr>
          <a:xfrm>
            <a:off x="2808496" y="2273135"/>
            <a:ext cx="0" cy="1242951"/>
          </a:xfrm>
          <a:prstGeom prst="line">
            <a:avLst/>
          </a:prstGeom>
          <a:ln>
            <a:solidFill>
              <a:srgbClr val="EF530A"/>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21182" y="2273135"/>
            <a:ext cx="0" cy="1242951"/>
          </a:xfrm>
          <a:prstGeom prst="line">
            <a:avLst/>
          </a:prstGeom>
          <a:ln>
            <a:solidFill>
              <a:srgbClr val="EF530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rot="5400000">
            <a:off x="7090520" y="2811592"/>
            <a:ext cx="3916457" cy="1323439"/>
          </a:xfrm>
          <a:prstGeom prst="rect">
            <a:avLst/>
          </a:prstGeom>
          <a:noFill/>
        </p:spPr>
        <p:txBody>
          <a:bodyPr wrap="none" rtlCol="0">
            <a:spAutoFit/>
          </a:bodyPr>
          <a:lstStyle/>
          <a:p>
            <a:r>
              <a:rPr lang="en-US" altLang="zh-CN" sz="8000" dirty="0">
                <a:latin typeface="仓耳青禾体-谷力 W04" panose="02020400000000000000" pitchFamily="18" charset="-122"/>
                <a:ea typeface="仓耳青禾体-谷力 W04" panose="02020400000000000000" pitchFamily="18" charset="-122"/>
              </a:rPr>
              <a:t>PART 04</a:t>
            </a:r>
            <a:endParaRPr lang="zh-CN" altLang="en-US" sz="8000" dirty="0">
              <a:latin typeface="仓耳青禾体-谷力 W04" panose="02020400000000000000" pitchFamily="18" charset="-122"/>
              <a:ea typeface="仓耳青禾体-谷力 W04" panose="02020400000000000000" pitchFamily="18" charset="-122"/>
            </a:endParaRPr>
          </a:p>
        </p:txBody>
      </p:sp>
      <p:sp>
        <p:nvSpPr>
          <p:cNvPr id="3" name="文本框 2"/>
          <p:cNvSpPr txBox="1"/>
          <p:nvPr/>
        </p:nvSpPr>
        <p:spPr>
          <a:xfrm>
            <a:off x="4618673" y="2277070"/>
            <a:ext cx="2954655" cy="923330"/>
          </a:xfrm>
          <a:prstGeom prst="rect">
            <a:avLst/>
          </a:prstGeom>
          <a:noFill/>
        </p:spPr>
        <p:txBody>
          <a:bodyPr wrap="none" rtlCol="0">
            <a:spAutoFit/>
          </a:bodyPr>
          <a:lstStyle/>
          <a:p>
            <a:r>
              <a:rPr lang="zh-CN" altLang="en-US" sz="5400" dirty="0">
                <a:latin typeface="仓耳青禾体-谷力 W04" panose="02020400000000000000" pitchFamily="18" charset="-122"/>
                <a:ea typeface="仓耳青禾体-谷力 W04" panose="02020400000000000000" pitchFamily="18" charset="-122"/>
              </a:rPr>
              <a:t>第四部分</a:t>
            </a:r>
          </a:p>
        </p:txBody>
      </p:sp>
      <p:sp>
        <p:nvSpPr>
          <p:cNvPr id="4" name="文本框 3"/>
          <p:cNvSpPr txBox="1"/>
          <p:nvPr/>
        </p:nvSpPr>
        <p:spPr>
          <a:xfrm>
            <a:off x="4821329" y="3729156"/>
            <a:ext cx="2549343" cy="923330"/>
          </a:xfrm>
          <a:prstGeom prst="rect">
            <a:avLst/>
          </a:prstGeom>
          <a:noFill/>
        </p:spPr>
        <p:txBody>
          <a:bodyPr wrap="square" rtlCol="0">
            <a:spAutoFit/>
          </a:bodyPr>
          <a:lstStyle/>
          <a:p>
            <a:pPr algn="ctr"/>
            <a:r>
              <a:rPr lang="zh-CN" altLang="en-US" dirty="0">
                <a:latin typeface="仓耳青禾体-谷力 W04" panose="02020400000000000000" pitchFamily="18" charset="-122"/>
                <a:ea typeface="仓耳青禾体-谷力 W04" panose="02020400000000000000" pitchFamily="18" charset="-122"/>
              </a:rPr>
              <a:t>点击此处添加标题点击此处添加标题点击此处添加标题</a:t>
            </a:r>
          </a:p>
        </p:txBody>
      </p:sp>
      <p:cxnSp>
        <p:nvCxnSpPr>
          <p:cNvPr id="5" name="直接连接符 4"/>
          <p:cNvCxnSpPr/>
          <p:nvPr/>
        </p:nvCxnSpPr>
        <p:spPr>
          <a:xfrm>
            <a:off x="4377577" y="3429000"/>
            <a:ext cx="3436846" cy="0"/>
          </a:xfrm>
          <a:prstGeom prst="line">
            <a:avLst/>
          </a:prstGeom>
          <a:ln w="28575">
            <a:solidFill>
              <a:srgbClr val="261C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13032" y="1443789"/>
            <a:ext cx="1826141"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第一部分</a:t>
            </a:r>
          </a:p>
        </p:txBody>
      </p:sp>
      <p:sp>
        <p:nvSpPr>
          <p:cNvPr id="3" name="文本框 2"/>
          <p:cNvSpPr txBox="1"/>
          <p:nvPr/>
        </p:nvSpPr>
        <p:spPr>
          <a:xfrm>
            <a:off x="8013032" y="2622884"/>
            <a:ext cx="1826141"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第二部分</a:t>
            </a:r>
          </a:p>
        </p:txBody>
      </p:sp>
      <p:sp>
        <p:nvSpPr>
          <p:cNvPr id="4" name="文本框 3"/>
          <p:cNvSpPr txBox="1"/>
          <p:nvPr/>
        </p:nvSpPr>
        <p:spPr>
          <a:xfrm>
            <a:off x="8013032" y="3801979"/>
            <a:ext cx="1826141"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第三部分</a:t>
            </a:r>
          </a:p>
        </p:txBody>
      </p:sp>
      <p:sp>
        <p:nvSpPr>
          <p:cNvPr id="5" name="文本框 4"/>
          <p:cNvSpPr txBox="1"/>
          <p:nvPr/>
        </p:nvSpPr>
        <p:spPr>
          <a:xfrm>
            <a:off x="8013032" y="4981074"/>
            <a:ext cx="1826141"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第四部分</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grpSp>
        <p:nvGrpSpPr>
          <p:cNvPr id="4" name="Group 74"/>
          <p:cNvGrpSpPr/>
          <p:nvPr/>
        </p:nvGrpSpPr>
        <p:grpSpPr>
          <a:xfrm>
            <a:off x="3283079" y="3998232"/>
            <a:ext cx="874713" cy="788987"/>
            <a:chOff x="3294063" y="4620138"/>
            <a:chExt cx="874713" cy="788987"/>
          </a:xfrm>
          <a:solidFill>
            <a:srgbClr val="EF530A"/>
          </a:solidFill>
        </p:grpSpPr>
        <p:sp>
          <p:nvSpPr>
            <p:cNvPr id="5"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6"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7" name="Group 72"/>
          <p:cNvGrpSpPr/>
          <p:nvPr/>
        </p:nvGrpSpPr>
        <p:grpSpPr>
          <a:xfrm>
            <a:off x="8059736" y="2051827"/>
            <a:ext cx="892176" cy="625475"/>
            <a:chOff x="8027988" y="2507175"/>
            <a:chExt cx="892176" cy="625475"/>
          </a:xfrm>
          <a:solidFill>
            <a:srgbClr val="EF530A"/>
          </a:solidFill>
        </p:grpSpPr>
        <p:sp>
          <p:nvSpPr>
            <p:cNvPr id="8"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9"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10" name="Group 71"/>
          <p:cNvGrpSpPr/>
          <p:nvPr/>
        </p:nvGrpSpPr>
        <p:grpSpPr>
          <a:xfrm>
            <a:off x="3316286" y="2061352"/>
            <a:ext cx="893763" cy="625475"/>
            <a:chOff x="3284538" y="2516700"/>
            <a:chExt cx="893763" cy="625475"/>
          </a:xfrm>
          <a:solidFill>
            <a:srgbClr val="EF530A"/>
          </a:solidFill>
        </p:grpSpPr>
        <p:sp>
          <p:nvSpPr>
            <p:cNvPr id="11"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rgbClr val="EF530A"/>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12"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rgbClr val="EF530A"/>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13" name="Group 73"/>
          <p:cNvGrpSpPr/>
          <p:nvPr/>
        </p:nvGrpSpPr>
        <p:grpSpPr>
          <a:xfrm>
            <a:off x="8021636" y="4212415"/>
            <a:ext cx="652463" cy="688975"/>
            <a:chOff x="7989888" y="4667763"/>
            <a:chExt cx="652463" cy="688975"/>
          </a:xfrm>
          <a:solidFill>
            <a:srgbClr val="EF530A"/>
          </a:solidFill>
        </p:grpSpPr>
        <p:sp>
          <p:nvSpPr>
            <p:cNvPr id="14"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15"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rgbClr val="EF530A"/>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pic>
        <p:nvPicPr>
          <p:cNvPr id="16" name="Picture 46"/>
          <p:cNvPicPr>
            <a:picLocks noChangeAspect="1" noChangeArrowheads="1"/>
          </p:cNvPicPr>
          <p:nvPr/>
        </p:nvPicPr>
        <p:blipFill>
          <a:blip r:embed="rId3"/>
          <a:srcRect/>
          <a:stretch>
            <a:fillRect/>
          </a:stretch>
        </p:blipFill>
        <p:spPr bwMode="auto">
          <a:xfrm>
            <a:off x="3697935" y="5866056"/>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87"/>
          <p:cNvGrpSpPr/>
          <p:nvPr/>
        </p:nvGrpSpPr>
        <p:grpSpPr>
          <a:xfrm>
            <a:off x="8631436" y="2683244"/>
            <a:ext cx="2367419" cy="911758"/>
            <a:chOff x="9696368" y="2761849"/>
            <a:chExt cx="2367419" cy="911758"/>
          </a:xfrm>
        </p:grpSpPr>
        <p:sp>
          <p:nvSpPr>
            <p:cNvPr id="18" name="TextBox 88"/>
            <p:cNvSpPr txBox="1"/>
            <p:nvPr/>
          </p:nvSpPr>
          <p:spPr>
            <a:xfrm>
              <a:off x="9696368" y="2761849"/>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19" name="Rectangle 89"/>
            <p:cNvSpPr/>
            <p:nvPr/>
          </p:nvSpPr>
          <p:spPr>
            <a:xfrm>
              <a:off x="9720775" y="3060234"/>
              <a:ext cx="2343012" cy="61337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a:t>
              </a:r>
              <a:endParaRPr kumimoji="0" lang="en-GB" altLang="zh-CN"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20" name="Group 90"/>
          <p:cNvGrpSpPr/>
          <p:nvPr/>
        </p:nvGrpSpPr>
        <p:grpSpPr>
          <a:xfrm>
            <a:off x="8352960" y="4907430"/>
            <a:ext cx="2353650" cy="958105"/>
            <a:chOff x="9710137" y="2715502"/>
            <a:chExt cx="2353650" cy="958105"/>
          </a:xfrm>
        </p:grpSpPr>
        <p:sp>
          <p:nvSpPr>
            <p:cNvPr id="21" name="TextBox 91"/>
            <p:cNvSpPr txBox="1"/>
            <p:nvPr/>
          </p:nvSpPr>
          <p:spPr>
            <a:xfrm>
              <a:off x="9710137" y="2715502"/>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2" name="Rectangle 92"/>
            <p:cNvSpPr/>
            <p:nvPr/>
          </p:nvSpPr>
          <p:spPr>
            <a:xfrm>
              <a:off x="9720775" y="3060234"/>
              <a:ext cx="2343012" cy="61337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a:t>
              </a:r>
              <a:endParaRPr kumimoji="0" lang="en-GB" altLang="zh-CN"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23" name="Group 93"/>
          <p:cNvGrpSpPr/>
          <p:nvPr/>
        </p:nvGrpSpPr>
        <p:grpSpPr>
          <a:xfrm flipH="1">
            <a:off x="1244538" y="2643101"/>
            <a:ext cx="2343012" cy="956918"/>
            <a:chOff x="9720775" y="2716689"/>
            <a:chExt cx="2343012" cy="956918"/>
          </a:xfrm>
        </p:grpSpPr>
        <p:sp>
          <p:nvSpPr>
            <p:cNvPr id="24" name="TextBox 94"/>
            <p:cNvSpPr txBox="1"/>
            <p:nvPr/>
          </p:nvSpPr>
          <p:spPr>
            <a:xfrm>
              <a:off x="9720775" y="2716689"/>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5" name="Rectangle 95"/>
            <p:cNvSpPr/>
            <p:nvPr/>
          </p:nvSpPr>
          <p:spPr>
            <a:xfrm>
              <a:off x="9720775" y="3060234"/>
              <a:ext cx="2343012" cy="61337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a:t>
              </a:r>
              <a:endParaRPr kumimoji="0" lang="en-GB" altLang="zh-CN" sz="1200" b="0"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grpSp>
        <p:nvGrpSpPr>
          <p:cNvPr id="26" name="Group 96"/>
          <p:cNvGrpSpPr/>
          <p:nvPr/>
        </p:nvGrpSpPr>
        <p:grpSpPr>
          <a:xfrm flipH="1">
            <a:off x="1251752" y="4822015"/>
            <a:ext cx="2343012" cy="1043520"/>
            <a:chOff x="9720775" y="2630087"/>
            <a:chExt cx="2343012" cy="1043520"/>
          </a:xfrm>
        </p:grpSpPr>
        <p:sp>
          <p:nvSpPr>
            <p:cNvPr id="27" name="TextBox 97"/>
            <p:cNvSpPr txBox="1"/>
            <p:nvPr/>
          </p:nvSpPr>
          <p:spPr>
            <a:xfrm>
              <a:off x="9720775" y="2630087"/>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输入标题</a:t>
              </a:r>
              <a:endParaRPr kumimoji="0" lang="en-GB" sz="2400" b="1" i="0" u="none" strike="noStrike" kern="1200" cap="none" spc="0" normalizeH="0" baseline="0" noProof="0" dirty="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8" name="Rectangle 98"/>
            <p:cNvSpPr/>
            <p:nvPr/>
          </p:nvSpPr>
          <p:spPr>
            <a:xfrm>
              <a:off x="9720775" y="3060234"/>
              <a:ext cx="2343012" cy="61337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a:t>
              </a:r>
              <a:endParaRPr kumimoji="0" lang="en-GB" altLang="zh-CN" sz="1200" b="0" i="0" u="none" strike="noStrike" kern="1200" cap="none" spc="0" normalizeH="0" baseline="0" noProof="0">
                <a:ln>
                  <a:noFill/>
                </a:ln>
                <a:effectLst/>
                <a:uLnTx/>
                <a:uFillTx/>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grpSp>
      <p:pic>
        <p:nvPicPr>
          <p:cNvPr id="29" name="图片 28"/>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108"/>
                    </a14:imgEffect>
                  </a14:imgLayer>
                </a14:imgProps>
              </a:ext>
            </a:extLst>
          </a:blip>
          <a:stretch>
            <a:fillRect/>
          </a:stretch>
        </p:blipFill>
        <p:spPr>
          <a:xfrm>
            <a:off x="3510235" y="1244996"/>
            <a:ext cx="5016477" cy="5016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500"/>
                    </a14:imgEffect>
                  </a14:imgLayer>
                </a14:imgProps>
              </a:ext>
            </a:extLst>
          </a:blip>
          <a:stretch>
            <a:fillRect/>
          </a:stretch>
        </p:blipFill>
        <p:spPr>
          <a:xfrm rot="5051704">
            <a:off x="1318688" y="782132"/>
            <a:ext cx="6096012" cy="6096012"/>
          </a:xfrm>
          <a:prstGeom prst="rect">
            <a:avLst/>
          </a:prstGeom>
        </p:spPr>
      </p:pic>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箭头3"/>
          <p:cNvSpPr/>
          <p:nvPr/>
        </p:nvSpPr>
        <p:spPr bwMode="gray">
          <a:xfrm flipV="1">
            <a:off x="2599719" y="3565063"/>
            <a:ext cx="1607933"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EF530A"/>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5" name="箭头2"/>
          <p:cNvSpPr/>
          <p:nvPr/>
        </p:nvSpPr>
        <p:spPr bwMode="gray">
          <a:xfrm rot="16200000">
            <a:off x="3023503" y="2874513"/>
            <a:ext cx="477727" cy="1911251"/>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EF530A"/>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6" name="箭头1"/>
          <p:cNvSpPr/>
          <p:nvPr/>
        </p:nvSpPr>
        <p:spPr bwMode="gray">
          <a:xfrm>
            <a:off x="2589378" y="2121020"/>
            <a:ext cx="1607933"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EF530A"/>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2" name="文本框 1"/>
          <p:cNvSpPr txBox="1"/>
          <p:nvPr/>
        </p:nvSpPr>
        <p:spPr>
          <a:xfrm>
            <a:off x="1206362" y="3527541"/>
            <a:ext cx="1005403"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标题</a:t>
            </a:r>
          </a:p>
        </p:txBody>
      </p:sp>
      <p:sp>
        <p:nvSpPr>
          <p:cNvPr id="16" name="文本框 15"/>
          <p:cNvSpPr txBox="1"/>
          <p:nvPr/>
        </p:nvSpPr>
        <p:spPr>
          <a:xfrm>
            <a:off x="4366693" y="2121020"/>
            <a:ext cx="1032613" cy="476611"/>
          </a:xfrm>
          <a:prstGeom prst="rect">
            <a:avLst/>
          </a:prstGeom>
          <a:noFill/>
        </p:spPr>
        <p:txBody>
          <a:bodyPr wrap="square" rtlCol="0">
            <a:spAutoFit/>
          </a:bodyPr>
          <a:lstStyle/>
          <a:p>
            <a:r>
              <a:rPr lang="zh-CN" altLang="en-US" sz="2400" b="1" dirty="0">
                <a:latin typeface="仓耳羽辰体-谷力 W04" panose="02020400000000000000" pitchFamily="18" charset="-122"/>
                <a:ea typeface="仓耳羽辰体-谷力 W04" panose="02020400000000000000" pitchFamily="18" charset="-122"/>
              </a:rPr>
              <a:t>标题</a:t>
            </a:r>
          </a:p>
        </p:txBody>
      </p:sp>
      <p:sp>
        <p:nvSpPr>
          <p:cNvPr id="18" name="文本框 17"/>
          <p:cNvSpPr txBox="1"/>
          <p:nvPr/>
        </p:nvSpPr>
        <p:spPr>
          <a:xfrm>
            <a:off x="4366693" y="3612447"/>
            <a:ext cx="1032613" cy="476611"/>
          </a:xfrm>
          <a:prstGeom prst="rect">
            <a:avLst/>
          </a:prstGeom>
          <a:noFill/>
        </p:spPr>
        <p:txBody>
          <a:bodyPr wrap="square" rtlCol="0">
            <a:spAutoFit/>
          </a:bodyPr>
          <a:lstStyle/>
          <a:p>
            <a:r>
              <a:rPr lang="zh-CN" altLang="en-US" sz="2400" b="1" dirty="0">
                <a:latin typeface="仓耳羽辰体-谷力 W04" panose="02020400000000000000" pitchFamily="18" charset="-122"/>
                <a:ea typeface="仓耳羽辰体-谷力 W04" panose="02020400000000000000" pitchFamily="18" charset="-122"/>
              </a:rPr>
              <a:t>标题</a:t>
            </a:r>
          </a:p>
        </p:txBody>
      </p:sp>
      <p:sp>
        <p:nvSpPr>
          <p:cNvPr id="20" name="文本框 19"/>
          <p:cNvSpPr txBox="1"/>
          <p:nvPr/>
        </p:nvSpPr>
        <p:spPr>
          <a:xfrm>
            <a:off x="4366693" y="4957955"/>
            <a:ext cx="1032613" cy="476611"/>
          </a:xfrm>
          <a:prstGeom prst="rect">
            <a:avLst/>
          </a:prstGeom>
          <a:noFill/>
        </p:spPr>
        <p:txBody>
          <a:bodyPr wrap="square" rtlCol="0">
            <a:spAutoFit/>
          </a:bodyPr>
          <a:lstStyle/>
          <a:p>
            <a:r>
              <a:rPr lang="zh-CN" altLang="en-US" sz="2400" b="1" dirty="0">
                <a:latin typeface="仓耳羽辰体-谷力 W04" panose="02020400000000000000" pitchFamily="18" charset="-122"/>
                <a:ea typeface="仓耳羽辰体-谷力 W04" panose="02020400000000000000" pitchFamily="18" charset="-122"/>
              </a:rPr>
              <a:t>标题</a:t>
            </a:r>
          </a:p>
        </p:txBody>
      </p:sp>
      <p:sp>
        <p:nvSpPr>
          <p:cNvPr id="21" name="矩形 20"/>
          <p:cNvSpPr/>
          <p:nvPr/>
        </p:nvSpPr>
        <p:spPr>
          <a:xfrm>
            <a:off x="5874036" y="2054666"/>
            <a:ext cx="4206331" cy="616772"/>
          </a:xfrm>
          <a:prstGeom prst="rect">
            <a:avLst/>
          </a:prstGeom>
        </p:spPr>
        <p:txBody>
          <a:bodyPr wrap="square">
            <a:spAutoFit/>
          </a:bodyPr>
          <a:lstStyle/>
          <a:p>
            <a:pPr lvl="0">
              <a:lnSpc>
                <a:spcPct val="150000"/>
              </a:lnSpc>
              <a:defRPr/>
            </a:pPr>
            <a:r>
              <a:rPr lang="zh-CN" altLang="en-US" sz="1200" dirty="0">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lang="en-GB" altLang="zh-CN" sz="1200" dirty="0">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2" name="矩形 21"/>
          <p:cNvSpPr/>
          <p:nvPr/>
        </p:nvSpPr>
        <p:spPr>
          <a:xfrm>
            <a:off x="5874036" y="3547294"/>
            <a:ext cx="4206331" cy="616772"/>
          </a:xfrm>
          <a:prstGeom prst="rect">
            <a:avLst/>
          </a:prstGeom>
        </p:spPr>
        <p:txBody>
          <a:bodyPr wrap="square">
            <a:spAutoFit/>
          </a:bodyPr>
          <a:lstStyle/>
          <a:p>
            <a:pPr lvl="0">
              <a:lnSpc>
                <a:spcPct val="150000"/>
              </a:lnSpc>
              <a:defRPr/>
            </a:pPr>
            <a:r>
              <a:rPr lang="zh-CN" altLang="en-US" sz="1200" dirty="0">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lang="en-GB" altLang="zh-CN" sz="1200" dirty="0">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23" name="矩形 22"/>
          <p:cNvSpPr/>
          <p:nvPr/>
        </p:nvSpPr>
        <p:spPr>
          <a:xfrm>
            <a:off x="5874036" y="4887874"/>
            <a:ext cx="4206331" cy="616772"/>
          </a:xfrm>
          <a:prstGeom prst="rect">
            <a:avLst/>
          </a:prstGeom>
        </p:spPr>
        <p:txBody>
          <a:bodyPr wrap="square">
            <a:spAutoFit/>
          </a:bodyPr>
          <a:lstStyle/>
          <a:p>
            <a:pPr lvl="0">
              <a:lnSpc>
                <a:spcPct val="150000"/>
              </a:lnSpc>
              <a:defRPr/>
            </a:pPr>
            <a:r>
              <a:rPr lang="zh-CN" altLang="en-US" sz="1200" dirty="0">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lang="en-GB" altLang="zh-CN" sz="1200" dirty="0">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16" grpId="0"/>
      <p:bldP spid="18"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矩形 3"/>
          <p:cNvSpPr/>
          <p:nvPr/>
        </p:nvSpPr>
        <p:spPr>
          <a:xfrm>
            <a:off x="1395023" y="4913476"/>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5" name="任意多边形 2"/>
          <p:cNvSpPr/>
          <p:nvPr/>
        </p:nvSpPr>
        <p:spPr>
          <a:xfrm rot="274850">
            <a:off x="1502216" y="1962097"/>
            <a:ext cx="9027889" cy="3045398"/>
          </a:xfrm>
          <a:custGeom>
            <a:avLst/>
            <a:gdLst>
              <a:gd name="connsiteX0" fmla="*/ 0 w 8391525"/>
              <a:gd name="connsiteY0" fmla="*/ 2790825 h 2790825"/>
              <a:gd name="connsiteX1" fmla="*/ 3829050 w 8391525"/>
              <a:gd name="connsiteY1" fmla="*/ 2228850 h 2790825"/>
              <a:gd name="connsiteX2" fmla="*/ 7315200 w 8391525"/>
              <a:gd name="connsiteY2" fmla="*/ 571500 h 2790825"/>
              <a:gd name="connsiteX3" fmla="*/ 8391525 w 8391525"/>
              <a:gd name="connsiteY3" fmla="*/ 0 h 2790825"/>
              <a:gd name="connsiteX0-1" fmla="*/ 0 w 8391525"/>
              <a:gd name="connsiteY0-2" fmla="*/ 2790825 h 2790825"/>
              <a:gd name="connsiteX1-3" fmla="*/ 3829050 w 8391525"/>
              <a:gd name="connsiteY1-4" fmla="*/ 2228850 h 2790825"/>
              <a:gd name="connsiteX2-5" fmla="*/ 7286625 w 8391525"/>
              <a:gd name="connsiteY2-6" fmla="*/ 733425 h 2790825"/>
              <a:gd name="connsiteX3-7" fmla="*/ 8391525 w 8391525"/>
              <a:gd name="connsiteY3-8" fmla="*/ 0 h 2790825"/>
              <a:gd name="connsiteX0-9" fmla="*/ 0 w 8391525"/>
              <a:gd name="connsiteY0-10" fmla="*/ 2790825 h 2790825"/>
              <a:gd name="connsiteX1-11" fmla="*/ 3829050 w 8391525"/>
              <a:gd name="connsiteY1-12" fmla="*/ 2228850 h 2790825"/>
              <a:gd name="connsiteX2-13" fmla="*/ 8391525 w 8391525"/>
              <a:gd name="connsiteY2-14" fmla="*/ 0 h 2790825"/>
              <a:gd name="connsiteX0-15" fmla="*/ 0 w 8391525"/>
              <a:gd name="connsiteY0-16" fmla="*/ 2790825 h 2790825"/>
              <a:gd name="connsiteX1-17" fmla="*/ 4133850 w 8391525"/>
              <a:gd name="connsiteY1-18" fmla="*/ 2124075 h 2790825"/>
              <a:gd name="connsiteX2-19" fmla="*/ 8391525 w 8391525"/>
              <a:gd name="connsiteY2-20" fmla="*/ 0 h 2790825"/>
              <a:gd name="connsiteX0-21" fmla="*/ 0 w 8391525"/>
              <a:gd name="connsiteY0-22" fmla="*/ 2790825 h 2790825"/>
              <a:gd name="connsiteX1-23" fmla="*/ 4133850 w 8391525"/>
              <a:gd name="connsiteY1-24" fmla="*/ 2124075 h 2790825"/>
              <a:gd name="connsiteX2-25" fmla="*/ 8391525 w 8391525"/>
              <a:gd name="connsiteY2-26" fmla="*/ 0 h 2790825"/>
              <a:gd name="connsiteX0-27" fmla="*/ 0 w 8172450"/>
              <a:gd name="connsiteY0-28" fmla="*/ 2905125 h 2905125"/>
              <a:gd name="connsiteX1-29" fmla="*/ 4133850 w 8172450"/>
              <a:gd name="connsiteY1-30" fmla="*/ 2238375 h 2905125"/>
              <a:gd name="connsiteX2-31" fmla="*/ 8172450 w 8172450"/>
              <a:gd name="connsiteY2-32" fmla="*/ 0 h 2905125"/>
              <a:gd name="connsiteX0-33" fmla="*/ 0 w 8172450"/>
              <a:gd name="connsiteY0-34" fmla="*/ 2905125 h 2905125"/>
              <a:gd name="connsiteX1-35" fmla="*/ 4133850 w 8172450"/>
              <a:gd name="connsiteY1-36" fmla="*/ 2238375 h 2905125"/>
              <a:gd name="connsiteX2-37" fmla="*/ 8172450 w 8172450"/>
              <a:gd name="connsiteY2-38" fmla="*/ 0 h 2905125"/>
              <a:gd name="connsiteX0-39" fmla="*/ 0 w 8158489"/>
              <a:gd name="connsiteY0-40" fmla="*/ 2995867 h 2995867"/>
              <a:gd name="connsiteX1-41" fmla="*/ 4133850 w 8158489"/>
              <a:gd name="connsiteY1-42" fmla="*/ 2329117 h 2995867"/>
              <a:gd name="connsiteX2-43" fmla="*/ 8158489 w 8158489"/>
              <a:gd name="connsiteY2-44" fmla="*/ 0 h 2995867"/>
              <a:gd name="connsiteX0-45" fmla="*/ 0 w 8158489"/>
              <a:gd name="connsiteY0-46" fmla="*/ 2995867 h 2995867"/>
              <a:gd name="connsiteX1-47" fmla="*/ 4245532 w 8158489"/>
              <a:gd name="connsiteY1-48" fmla="*/ 2329117 h 2995867"/>
              <a:gd name="connsiteX2-49" fmla="*/ 8158489 w 8158489"/>
              <a:gd name="connsiteY2-50" fmla="*/ 0 h 2995867"/>
              <a:gd name="connsiteX0-51" fmla="*/ 0 w 8158489"/>
              <a:gd name="connsiteY0-52" fmla="*/ 2995867 h 2995867"/>
              <a:gd name="connsiteX1-53" fmla="*/ 4245532 w 8158489"/>
              <a:gd name="connsiteY1-54" fmla="*/ 2329117 h 2995867"/>
              <a:gd name="connsiteX2-55" fmla="*/ 8158489 w 8158489"/>
              <a:gd name="connsiteY2-56" fmla="*/ 0 h 2995867"/>
              <a:gd name="connsiteX0-57" fmla="*/ 0 w 8305072"/>
              <a:gd name="connsiteY0-58" fmla="*/ 3198292 h 3198292"/>
              <a:gd name="connsiteX1-59" fmla="*/ 4392115 w 8305072"/>
              <a:gd name="connsiteY1-60" fmla="*/ 2329117 h 3198292"/>
              <a:gd name="connsiteX2-61" fmla="*/ 8305072 w 8305072"/>
              <a:gd name="connsiteY2-62" fmla="*/ 0 h 3198292"/>
              <a:gd name="connsiteX0-63" fmla="*/ 0 w 8381854"/>
              <a:gd name="connsiteY0-64" fmla="*/ 3261113 h 3261113"/>
              <a:gd name="connsiteX1-65" fmla="*/ 4468897 w 8381854"/>
              <a:gd name="connsiteY1-66" fmla="*/ 2329117 h 3261113"/>
              <a:gd name="connsiteX2-67" fmla="*/ 8381854 w 8381854"/>
              <a:gd name="connsiteY2-68" fmla="*/ 0 h 3261113"/>
              <a:gd name="connsiteX0-69" fmla="*/ 0 w 8381854"/>
              <a:gd name="connsiteY0-70" fmla="*/ 3261113 h 3261113"/>
              <a:gd name="connsiteX1-71" fmla="*/ 4468897 w 8381854"/>
              <a:gd name="connsiteY1-72" fmla="*/ 2329117 h 3261113"/>
              <a:gd name="connsiteX2-73" fmla="*/ 8381854 w 8381854"/>
              <a:gd name="connsiteY2-74" fmla="*/ 0 h 3261113"/>
              <a:gd name="connsiteX0-75" fmla="*/ 0 w 8381854"/>
              <a:gd name="connsiteY0-76" fmla="*/ 3261113 h 3261113"/>
              <a:gd name="connsiteX1-77" fmla="*/ 4524738 w 8381854"/>
              <a:gd name="connsiteY1-78" fmla="*/ 2350057 h 3261113"/>
              <a:gd name="connsiteX2-79" fmla="*/ 8381854 w 8381854"/>
              <a:gd name="connsiteY2-80" fmla="*/ 0 h 3261113"/>
              <a:gd name="connsiteX0-81" fmla="*/ 0 w 8242250"/>
              <a:gd name="connsiteY0-82" fmla="*/ 3268093 h 3268093"/>
              <a:gd name="connsiteX1-83" fmla="*/ 4524738 w 8242250"/>
              <a:gd name="connsiteY1-84" fmla="*/ 2357037 h 3268093"/>
              <a:gd name="connsiteX2-85" fmla="*/ 8242250 w 8242250"/>
              <a:gd name="connsiteY2-86" fmla="*/ 0 h 3268093"/>
              <a:gd name="connsiteX0-87" fmla="*/ 0 w 8242250"/>
              <a:gd name="connsiteY0-88" fmla="*/ 3268093 h 3268093"/>
              <a:gd name="connsiteX1-89" fmla="*/ 4768578 w 8242250"/>
              <a:gd name="connsiteY1-90" fmla="*/ 2219877 h 3268093"/>
              <a:gd name="connsiteX2-91" fmla="*/ 8242250 w 8242250"/>
              <a:gd name="connsiteY2-92" fmla="*/ 0 h 3268093"/>
              <a:gd name="connsiteX0-93" fmla="*/ 0 w 8242250"/>
              <a:gd name="connsiteY0-94" fmla="*/ 3268093 h 3268093"/>
              <a:gd name="connsiteX1-95" fmla="*/ 4768578 w 8242250"/>
              <a:gd name="connsiteY1-96" fmla="*/ 2219877 h 3268093"/>
              <a:gd name="connsiteX2-97" fmla="*/ 8242250 w 8242250"/>
              <a:gd name="connsiteY2-98" fmla="*/ 0 h 3268093"/>
              <a:gd name="connsiteX0-99" fmla="*/ 0 w 8242250"/>
              <a:gd name="connsiteY0-100" fmla="*/ 3268093 h 3268093"/>
              <a:gd name="connsiteX1-101" fmla="*/ 4768578 w 8242250"/>
              <a:gd name="connsiteY1-102" fmla="*/ 2219877 h 3268093"/>
              <a:gd name="connsiteX2-103" fmla="*/ 8242250 w 8242250"/>
              <a:gd name="connsiteY2-104" fmla="*/ 0 h 3268093"/>
              <a:gd name="connsiteX0-105" fmla="*/ 0 w 8242250"/>
              <a:gd name="connsiteY0-106" fmla="*/ 3268093 h 3268093"/>
              <a:gd name="connsiteX1-107" fmla="*/ 4768578 w 8242250"/>
              <a:gd name="connsiteY1-108" fmla="*/ 2219877 h 3268093"/>
              <a:gd name="connsiteX2-109" fmla="*/ 8242250 w 8242250"/>
              <a:gd name="connsiteY2-110" fmla="*/ 0 h 3268093"/>
              <a:gd name="connsiteX0-111" fmla="*/ 0 w 8242250"/>
              <a:gd name="connsiteY0-112" fmla="*/ 3268093 h 3268093"/>
              <a:gd name="connsiteX1-113" fmla="*/ 4768578 w 8242250"/>
              <a:gd name="connsiteY1-114" fmla="*/ 2288457 h 3268093"/>
              <a:gd name="connsiteX2-115" fmla="*/ 8242250 w 8242250"/>
              <a:gd name="connsiteY2-116" fmla="*/ 0 h 3268093"/>
              <a:gd name="connsiteX0-117" fmla="*/ 0 w 7815530"/>
              <a:gd name="connsiteY0-118" fmla="*/ 3534793 h 3534793"/>
              <a:gd name="connsiteX1-119" fmla="*/ 4768578 w 7815530"/>
              <a:gd name="connsiteY1-120" fmla="*/ 2555157 h 3534793"/>
              <a:gd name="connsiteX2-121" fmla="*/ 7815530 w 7815530"/>
              <a:gd name="connsiteY2-122" fmla="*/ 0 h 3534793"/>
              <a:gd name="connsiteX0-123" fmla="*/ 0 w 7815530"/>
              <a:gd name="connsiteY0-124" fmla="*/ 3534793 h 3534793"/>
              <a:gd name="connsiteX1-125" fmla="*/ 4768578 w 7815530"/>
              <a:gd name="connsiteY1-126" fmla="*/ 2555157 h 3534793"/>
              <a:gd name="connsiteX2-127" fmla="*/ 7815530 w 7815530"/>
              <a:gd name="connsiteY2-128" fmla="*/ 0 h 3534793"/>
              <a:gd name="connsiteX0-129" fmla="*/ 0 w 7815530"/>
              <a:gd name="connsiteY0-130" fmla="*/ 3534793 h 3534793"/>
              <a:gd name="connsiteX1-131" fmla="*/ 4768578 w 7815530"/>
              <a:gd name="connsiteY1-132" fmla="*/ 2555157 h 3534793"/>
              <a:gd name="connsiteX2-133" fmla="*/ 7815530 w 7815530"/>
              <a:gd name="connsiteY2-134" fmla="*/ 0 h 3534793"/>
              <a:gd name="connsiteX0-135" fmla="*/ 0 w 7815530"/>
              <a:gd name="connsiteY0-136" fmla="*/ 3534793 h 3534793"/>
              <a:gd name="connsiteX1-137" fmla="*/ 4776198 w 7815530"/>
              <a:gd name="connsiteY1-138" fmla="*/ 2555157 h 3534793"/>
              <a:gd name="connsiteX2-139" fmla="*/ 7815530 w 7815530"/>
              <a:gd name="connsiteY2-140" fmla="*/ 0 h 3534793"/>
              <a:gd name="connsiteX0-141" fmla="*/ 0 w 7815530"/>
              <a:gd name="connsiteY0-142" fmla="*/ 3534793 h 3534793"/>
              <a:gd name="connsiteX1-143" fmla="*/ 4776198 w 7815530"/>
              <a:gd name="connsiteY1-144" fmla="*/ 2555157 h 3534793"/>
              <a:gd name="connsiteX2-145" fmla="*/ 7815530 w 7815530"/>
              <a:gd name="connsiteY2-146" fmla="*/ 0 h 3534793"/>
              <a:gd name="connsiteX0-147" fmla="*/ 0 w 7815530"/>
              <a:gd name="connsiteY0-148" fmla="*/ 3534793 h 3534793"/>
              <a:gd name="connsiteX1-149" fmla="*/ 4776198 w 7815530"/>
              <a:gd name="connsiteY1-150" fmla="*/ 2555157 h 3534793"/>
              <a:gd name="connsiteX2-151" fmla="*/ 7815530 w 7815530"/>
              <a:gd name="connsiteY2-152" fmla="*/ 0 h 3534793"/>
            </a:gdLst>
            <a:ahLst/>
            <a:cxnLst>
              <a:cxn ang="0">
                <a:pos x="connsiteX0-1" y="connsiteY0-2"/>
              </a:cxn>
              <a:cxn ang="0">
                <a:pos x="connsiteX1-3" y="connsiteY1-4"/>
              </a:cxn>
              <a:cxn ang="0">
                <a:pos x="connsiteX2-5" y="connsiteY2-6"/>
              </a:cxn>
            </a:cxnLst>
            <a:rect l="l" t="t" r="r" b="b"/>
            <a:pathLst>
              <a:path w="7815530" h="3534793">
                <a:moveTo>
                  <a:pt x="0" y="3534793"/>
                </a:moveTo>
                <a:cubicBezTo>
                  <a:pt x="1304925" y="3438749"/>
                  <a:pt x="3283110" y="3243349"/>
                  <a:pt x="4776198" y="2555157"/>
                </a:cubicBezTo>
                <a:cubicBezTo>
                  <a:pt x="6269286" y="1866965"/>
                  <a:pt x="7279578" y="793749"/>
                  <a:pt x="7815530" y="0"/>
                </a:cubicBezTo>
              </a:path>
            </a:pathLst>
          </a:custGeom>
          <a:noFill/>
          <a:ln w="76200">
            <a:solidFill>
              <a:srgbClr val="EF530A"/>
            </a:solidFill>
            <a:headEnd type="none" w="med" len="med"/>
            <a:tailEnd type="triangle" w="lg" len="lg"/>
          </a:ln>
          <a:effectLst>
            <a:outerShdw blurRad="203200" dist="76200" dir="3000000" sx="96000" sy="96000" kx="-12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solidFill>
                <a:schemeClr val="tx1"/>
              </a:solidFill>
              <a:latin typeface="仓耳羽辰体-谷力 W04" panose="02020400000000000000" pitchFamily="18" charset="-122"/>
              <a:ea typeface="仓耳羽辰体-谷力 W04" panose="02020400000000000000" pitchFamily="18" charset="-122"/>
            </a:endParaRPr>
          </a:p>
        </p:txBody>
      </p:sp>
      <p:sp>
        <p:nvSpPr>
          <p:cNvPr id="6" name="矩形 5"/>
          <p:cNvSpPr/>
          <p:nvPr/>
        </p:nvSpPr>
        <p:spPr>
          <a:xfrm>
            <a:off x="5092913" y="4830741"/>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7" name="矩形 6"/>
          <p:cNvSpPr/>
          <p:nvPr/>
        </p:nvSpPr>
        <p:spPr>
          <a:xfrm>
            <a:off x="2930013" y="3848778"/>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8" name="矩形 7"/>
          <p:cNvSpPr/>
          <p:nvPr/>
        </p:nvSpPr>
        <p:spPr>
          <a:xfrm>
            <a:off x="8883837" y="3848779"/>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9" name="矩形 8"/>
          <p:cNvSpPr/>
          <p:nvPr/>
        </p:nvSpPr>
        <p:spPr>
          <a:xfrm>
            <a:off x="8194088" y="1865805"/>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10" name="矩形 9"/>
          <p:cNvSpPr/>
          <p:nvPr/>
        </p:nvSpPr>
        <p:spPr>
          <a:xfrm>
            <a:off x="6096000" y="3107540"/>
            <a:ext cx="2098088" cy="461665"/>
          </a:xfrm>
          <a:prstGeom prst="rect">
            <a:avLst/>
          </a:prstGeom>
        </p:spPr>
        <p:txBody>
          <a:bodyPr wrap="square">
            <a:spAutoFit/>
          </a:bodyPr>
          <a:lstStyle/>
          <a:p>
            <a:pPr algn="ctr"/>
            <a:r>
              <a:rPr lang="zh-CN" altLang="en-US" sz="2400" dirty="0">
                <a:latin typeface="仓耳羽辰体-谷力 W04" panose="02020400000000000000" pitchFamily="18" charset="-122"/>
                <a:ea typeface="仓耳羽辰体-谷力 W04" panose="02020400000000000000" pitchFamily="18" charset="-122"/>
              </a:rPr>
              <a:t>添加事件内容</a:t>
            </a:r>
          </a:p>
        </p:txBody>
      </p:sp>
      <p:sp>
        <p:nvSpPr>
          <p:cNvPr id="20" name="任意多边形: 形状 19"/>
          <p:cNvSpPr/>
          <p:nvPr/>
        </p:nvSpPr>
        <p:spPr>
          <a:xfrm rot="10800000">
            <a:off x="2097648" y="4390639"/>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
        <p:nvSpPr>
          <p:cNvPr id="21" name="任意多边形: 形状 20"/>
          <p:cNvSpPr/>
          <p:nvPr/>
        </p:nvSpPr>
        <p:spPr>
          <a:xfrm rot="10645233">
            <a:off x="3900636" y="4418421"/>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
        <p:nvSpPr>
          <p:cNvPr id="22" name="任意多边形: 形状 21"/>
          <p:cNvSpPr/>
          <p:nvPr/>
        </p:nvSpPr>
        <p:spPr>
          <a:xfrm rot="10013162">
            <a:off x="5541013" y="4250852"/>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
        <p:nvSpPr>
          <p:cNvPr id="23" name="任意多边形: 形状 22"/>
          <p:cNvSpPr/>
          <p:nvPr/>
        </p:nvSpPr>
        <p:spPr>
          <a:xfrm rot="9514723">
            <a:off x="7162800" y="3836766"/>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
        <p:nvSpPr>
          <p:cNvPr id="24" name="任意多边形: 形状 23"/>
          <p:cNvSpPr/>
          <p:nvPr/>
        </p:nvSpPr>
        <p:spPr>
          <a:xfrm rot="9207581">
            <a:off x="8605018" y="3231706"/>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
        <p:nvSpPr>
          <p:cNvPr id="25" name="任意多边形: 形状 24"/>
          <p:cNvSpPr/>
          <p:nvPr/>
        </p:nvSpPr>
        <p:spPr>
          <a:xfrm rot="8822178">
            <a:off x="9879804" y="2435448"/>
            <a:ext cx="692838" cy="442642"/>
          </a:xfrm>
          <a:custGeom>
            <a:avLst/>
            <a:gdLst>
              <a:gd name="connsiteX0" fmla="*/ 1093036 w 1118727"/>
              <a:gd name="connsiteY0" fmla="*/ 310654 h 509716"/>
              <a:gd name="connsiteX1" fmla="*/ 1093698 w 1118727"/>
              <a:gd name="connsiteY1" fmla="*/ 298739 h 509716"/>
              <a:gd name="connsiteX2" fmla="*/ 1104951 w 1118727"/>
              <a:gd name="connsiteY2" fmla="*/ 287485 h 509716"/>
              <a:gd name="connsiteX3" fmla="*/ 1097670 w 1118727"/>
              <a:gd name="connsiteY3" fmla="*/ 277556 h 509716"/>
              <a:gd name="connsiteX4" fmla="*/ 1097008 w 1118727"/>
              <a:gd name="connsiteY4" fmla="*/ 259020 h 509716"/>
              <a:gd name="connsiteX5" fmla="*/ 1120839 w 1118727"/>
              <a:gd name="connsiteY5" fmla="*/ 259020 h 509716"/>
              <a:gd name="connsiteX6" fmla="*/ 1106275 w 1118727"/>
              <a:gd name="connsiteY6" fmla="*/ 254387 h 509716"/>
              <a:gd name="connsiteX7" fmla="*/ 1090388 w 1118727"/>
              <a:gd name="connsiteY7" fmla="*/ 247105 h 509716"/>
              <a:gd name="connsiteX8" fmla="*/ 1107599 w 1118727"/>
              <a:gd name="connsiteY8" fmla="*/ 232542 h 509716"/>
              <a:gd name="connsiteX9" fmla="*/ 1104290 w 1118727"/>
              <a:gd name="connsiteY9" fmla="*/ 216654 h 509716"/>
              <a:gd name="connsiteX10" fmla="*/ 1106275 w 1118727"/>
              <a:gd name="connsiteY10" fmla="*/ 208049 h 509716"/>
              <a:gd name="connsiteX11" fmla="*/ 1097670 w 1118727"/>
              <a:gd name="connsiteY11" fmla="*/ 191500 h 509716"/>
              <a:gd name="connsiteX12" fmla="*/ 1102304 w 1118727"/>
              <a:gd name="connsiteY12" fmla="*/ 174950 h 509716"/>
              <a:gd name="connsiteX13" fmla="*/ 1099656 w 1118727"/>
              <a:gd name="connsiteY13" fmla="*/ 156415 h 509716"/>
              <a:gd name="connsiteX14" fmla="*/ 1110909 w 1118727"/>
              <a:gd name="connsiteY14" fmla="*/ 155753 h 509716"/>
              <a:gd name="connsiteX15" fmla="*/ 1093036 w 1118727"/>
              <a:gd name="connsiteY15" fmla="*/ 147810 h 509716"/>
              <a:gd name="connsiteX16" fmla="*/ 1095022 w 1118727"/>
              <a:gd name="connsiteY16" fmla="*/ 130598 h 509716"/>
              <a:gd name="connsiteX17" fmla="*/ 1075825 w 1118727"/>
              <a:gd name="connsiteY17" fmla="*/ 128613 h 509716"/>
              <a:gd name="connsiteX18" fmla="*/ 1069205 w 1118727"/>
              <a:gd name="connsiteY18" fmla="*/ 139866 h 509716"/>
              <a:gd name="connsiteX19" fmla="*/ 1061923 w 1118727"/>
              <a:gd name="connsiteY19" fmla="*/ 126627 h 509716"/>
              <a:gd name="connsiteX20" fmla="*/ 1063909 w 1118727"/>
              <a:gd name="connsiteY20" fmla="*/ 115373 h 509716"/>
              <a:gd name="connsiteX21" fmla="*/ 1051994 w 1118727"/>
              <a:gd name="connsiteY21" fmla="*/ 110739 h 509716"/>
              <a:gd name="connsiteX22" fmla="*/ 1042064 w 1118727"/>
              <a:gd name="connsiteY22" fmla="*/ 104782 h 509716"/>
              <a:gd name="connsiteX23" fmla="*/ 1041402 w 1118727"/>
              <a:gd name="connsiteY23" fmla="*/ 93528 h 509716"/>
              <a:gd name="connsiteX24" fmla="*/ 1013600 w 1118727"/>
              <a:gd name="connsiteY24" fmla="*/ 85585 h 509716"/>
              <a:gd name="connsiteX25" fmla="*/ 1004994 w 1118727"/>
              <a:gd name="connsiteY25" fmla="*/ 67049 h 509716"/>
              <a:gd name="connsiteX26" fmla="*/ 1012938 w 1118727"/>
              <a:gd name="connsiteY26" fmla="*/ 59106 h 509716"/>
              <a:gd name="connsiteX27" fmla="*/ 1002346 w 1118727"/>
              <a:gd name="connsiteY27" fmla="*/ 52486 h 509716"/>
              <a:gd name="connsiteX28" fmla="*/ 981163 w 1118727"/>
              <a:gd name="connsiteY28" fmla="*/ 39909 h 509716"/>
              <a:gd name="connsiteX29" fmla="*/ 965276 w 1118727"/>
              <a:gd name="connsiteY29" fmla="*/ 44542 h 509716"/>
              <a:gd name="connsiteX30" fmla="*/ 956670 w 1118727"/>
              <a:gd name="connsiteY30" fmla="*/ 39247 h 509716"/>
              <a:gd name="connsiteX31" fmla="*/ 924234 w 1118727"/>
              <a:gd name="connsiteY31" fmla="*/ 46528 h 509716"/>
              <a:gd name="connsiteX32" fmla="*/ 912318 w 1118727"/>
              <a:gd name="connsiteY32" fmla="*/ 43880 h 509716"/>
              <a:gd name="connsiteX33" fmla="*/ 893783 w 1118727"/>
              <a:gd name="connsiteY33" fmla="*/ 37261 h 509716"/>
              <a:gd name="connsiteX34" fmla="*/ 852741 w 1118727"/>
              <a:gd name="connsiteY34" fmla="*/ 41233 h 509716"/>
              <a:gd name="connsiteX35" fmla="*/ 845459 w 1118727"/>
              <a:gd name="connsiteY35" fmla="*/ 52486 h 509716"/>
              <a:gd name="connsiteX36" fmla="*/ 838840 w 1118727"/>
              <a:gd name="connsiteY36" fmla="*/ 46528 h 509716"/>
              <a:gd name="connsiteX37" fmla="*/ 832220 w 1118727"/>
              <a:gd name="connsiteY37" fmla="*/ 58444 h 509716"/>
              <a:gd name="connsiteX38" fmla="*/ 818319 w 1118727"/>
              <a:gd name="connsiteY38" fmla="*/ 49176 h 509716"/>
              <a:gd name="connsiteX39" fmla="*/ 807727 w 1118727"/>
              <a:gd name="connsiteY39" fmla="*/ 41233 h 509716"/>
              <a:gd name="connsiteX40" fmla="*/ 789192 w 1118727"/>
              <a:gd name="connsiteY40" fmla="*/ 41895 h 509716"/>
              <a:gd name="connsiteX41" fmla="*/ 738221 w 1118727"/>
              <a:gd name="connsiteY41" fmla="*/ 39247 h 509716"/>
              <a:gd name="connsiteX42" fmla="*/ 722995 w 1118727"/>
              <a:gd name="connsiteY42" fmla="*/ 54472 h 509716"/>
              <a:gd name="connsiteX43" fmla="*/ 711742 w 1118727"/>
              <a:gd name="connsiteY43" fmla="*/ 66388 h 509716"/>
              <a:gd name="connsiteX44" fmla="*/ 709094 w 1118727"/>
              <a:gd name="connsiteY44" fmla="*/ 96176 h 509716"/>
              <a:gd name="connsiteX45" fmla="*/ 706446 w 1118727"/>
              <a:gd name="connsiteY45" fmla="*/ 123979 h 509716"/>
              <a:gd name="connsiteX46" fmla="*/ 702474 w 1118727"/>
              <a:gd name="connsiteY46" fmla="*/ 144500 h 509716"/>
              <a:gd name="connsiteX47" fmla="*/ 703798 w 1118727"/>
              <a:gd name="connsiteY47" fmla="*/ 176936 h 509716"/>
              <a:gd name="connsiteX48" fmla="*/ 698503 w 1118727"/>
              <a:gd name="connsiteY48" fmla="*/ 186204 h 509716"/>
              <a:gd name="connsiteX49" fmla="*/ 703798 w 1118727"/>
              <a:gd name="connsiteY49" fmla="*/ 196795 h 509716"/>
              <a:gd name="connsiteX50" fmla="*/ 699164 w 1118727"/>
              <a:gd name="connsiteY50" fmla="*/ 189514 h 509716"/>
              <a:gd name="connsiteX51" fmla="*/ 694530 w 1118727"/>
              <a:gd name="connsiteY51" fmla="*/ 204739 h 509716"/>
              <a:gd name="connsiteX52" fmla="*/ 686587 w 1118727"/>
              <a:gd name="connsiteY52" fmla="*/ 202091 h 509716"/>
              <a:gd name="connsiteX53" fmla="*/ 688573 w 1118727"/>
              <a:gd name="connsiteY53" fmla="*/ 159725 h 509716"/>
              <a:gd name="connsiteX54" fmla="*/ 695193 w 1118727"/>
              <a:gd name="connsiteY54" fmla="*/ 157739 h 509716"/>
              <a:gd name="connsiteX55" fmla="*/ 695193 w 1118727"/>
              <a:gd name="connsiteY55" fmla="*/ 151782 h 509716"/>
              <a:gd name="connsiteX56" fmla="*/ 695193 w 1118727"/>
              <a:gd name="connsiteY56" fmla="*/ 143176 h 509716"/>
              <a:gd name="connsiteX57" fmla="*/ 697840 w 1118727"/>
              <a:gd name="connsiteY57" fmla="*/ 128613 h 509716"/>
              <a:gd name="connsiteX58" fmla="*/ 701812 w 1118727"/>
              <a:gd name="connsiteY58" fmla="*/ 118683 h 509716"/>
              <a:gd name="connsiteX59" fmla="*/ 693206 w 1118727"/>
              <a:gd name="connsiteY59" fmla="*/ 118021 h 509716"/>
              <a:gd name="connsiteX60" fmla="*/ 703798 w 1118727"/>
              <a:gd name="connsiteY60" fmla="*/ 106106 h 509716"/>
              <a:gd name="connsiteX61" fmla="*/ 693869 w 1118727"/>
              <a:gd name="connsiteY61" fmla="*/ 78303 h 509716"/>
              <a:gd name="connsiteX62" fmla="*/ 687911 w 1118727"/>
              <a:gd name="connsiteY62" fmla="*/ 54472 h 509716"/>
              <a:gd name="connsiteX63" fmla="*/ 652165 w 1118727"/>
              <a:gd name="connsiteY63" fmla="*/ 38585 h 509716"/>
              <a:gd name="connsiteX64" fmla="*/ 646869 w 1118727"/>
              <a:gd name="connsiteY64" fmla="*/ 51824 h 509716"/>
              <a:gd name="connsiteX65" fmla="*/ 618404 w 1118727"/>
              <a:gd name="connsiteY65" fmla="*/ 44542 h 509716"/>
              <a:gd name="connsiteX66" fmla="*/ 607150 w 1118727"/>
              <a:gd name="connsiteY66" fmla="*/ 44542 h 509716"/>
              <a:gd name="connsiteX67" fmla="*/ 584644 w 1118727"/>
              <a:gd name="connsiteY67" fmla="*/ 31965 h 509716"/>
              <a:gd name="connsiteX68" fmla="*/ 576038 w 1118727"/>
              <a:gd name="connsiteY68" fmla="*/ 47852 h 509716"/>
              <a:gd name="connsiteX69" fmla="*/ 573390 w 1118727"/>
              <a:gd name="connsiteY69" fmla="*/ 78303 h 509716"/>
              <a:gd name="connsiteX70" fmla="*/ 574714 w 1118727"/>
              <a:gd name="connsiteY70" fmla="*/ 80951 h 509716"/>
              <a:gd name="connsiteX71" fmla="*/ 562137 w 1118727"/>
              <a:gd name="connsiteY71" fmla="*/ 88894 h 509716"/>
              <a:gd name="connsiteX72" fmla="*/ 551545 w 1118727"/>
              <a:gd name="connsiteY72" fmla="*/ 78965 h 509716"/>
              <a:gd name="connsiteX73" fmla="*/ 544263 w 1118727"/>
              <a:gd name="connsiteY73" fmla="*/ 46528 h 509716"/>
              <a:gd name="connsiteX74" fmla="*/ 529038 w 1118727"/>
              <a:gd name="connsiteY74" fmla="*/ 32627 h 509716"/>
              <a:gd name="connsiteX75" fmla="*/ 526391 w 1118727"/>
              <a:gd name="connsiteY75" fmla="*/ 47852 h 509716"/>
              <a:gd name="connsiteX76" fmla="*/ 517123 w 1118727"/>
              <a:gd name="connsiteY76" fmla="*/ 55796 h 509716"/>
              <a:gd name="connsiteX77" fmla="*/ 486010 w 1118727"/>
              <a:gd name="connsiteY77" fmla="*/ 45866 h 509716"/>
              <a:gd name="connsiteX78" fmla="*/ 470785 w 1118727"/>
              <a:gd name="connsiteY78" fmla="*/ 21374 h 509716"/>
              <a:gd name="connsiteX79" fmla="*/ 457546 w 1118727"/>
              <a:gd name="connsiteY79" fmla="*/ 12106 h 509716"/>
              <a:gd name="connsiteX80" fmla="*/ 454236 w 1118727"/>
              <a:gd name="connsiteY80" fmla="*/ 29317 h 509716"/>
              <a:gd name="connsiteX81" fmla="*/ 440996 w 1118727"/>
              <a:gd name="connsiteY81" fmla="*/ 39909 h 509716"/>
              <a:gd name="connsiteX82" fmla="*/ 431067 w 1118727"/>
              <a:gd name="connsiteY82" fmla="*/ 69035 h 509716"/>
              <a:gd name="connsiteX83" fmla="*/ 429081 w 1118727"/>
              <a:gd name="connsiteY83" fmla="*/ 81613 h 509716"/>
              <a:gd name="connsiteX84" fmla="*/ 408560 w 1118727"/>
              <a:gd name="connsiteY84" fmla="*/ 89556 h 509716"/>
              <a:gd name="connsiteX85" fmla="*/ 381419 w 1118727"/>
              <a:gd name="connsiteY85" fmla="*/ 73007 h 509716"/>
              <a:gd name="connsiteX86" fmla="*/ 362884 w 1118727"/>
              <a:gd name="connsiteY86" fmla="*/ 40571 h 509716"/>
              <a:gd name="connsiteX87" fmla="*/ 360898 w 1118727"/>
              <a:gd name="connsiteY87" fmla="*/ 28655 h 509716"/>
              <a:gd name="connsiteX88" fmla="*/ 352292 w 1118727"/>
              <a:gd name="connsiteY88" fmla="*/ 4162 h 509716"/>
              <a:gd name="connsiteX89" fmla="*/ 337729 w 1118727"/>
              <a:gd name="connsiteY89" fmla="*/ 9458 h 509716"/>
              <a:gd name="connsiteX90" fmla="*/ 331110 w 1118727"/>
              <a:gd name="connsiteY90" fmla="*/ 4162 h 509716"/>
              <a:gd name="connsiteX91" fmla="*/ 330447 w 1118727"/>
              <a:gd name="connsiteY91" fmla="*/ 31303 h 509716"/>
              <a:gd name="connsiteX92" fmla="*/ 321180 w 1118727"/>
              <a:gd name="connsiteY92" fmla="*/ 48514 h 509716"/>
              <a:gd name="connsiteX93" fmla="*/ 293377 w 1118727"/>
              <a:gd name="connsiteY93" fmla="*/ 43219 h 509716"/>
              <a:gd name="connsiteX94" fmla="*/ 270208 w 1118727"/>
              <a:gd name="connsiteY94" fmla="*/ 38585 h 509716"/>
              <a:gd name="connsiteX95" fmla="*/ 270870 w 1118727"/>
              <a:gd name="connsiteY95" fmla="*/ 24683 h 509716"/>
              <a:gd name="connsiteX96" fmla="*/ 245715 w 1118727"/>
              <a:gd name="connsiteY96" fmla="*/ 191 h 509716"/>
              <a:gd name="connsiteX97" fmla="*/ 247039 w 1118727"/>
              <a:gd name="connsiteY97" fmla="*/ 21374 h 509716"/>
              <a:gd name="connsiteX98" fmla="*/ 225195 w 1118727"/>
              <a:gd name="connsiteY98" fmla="*/ 33289 h 509716"/>
              <a:gd name="connsiteX99" fmla="*/ 239758 w 1118727"/>
              <a:gd name="connsiteY99" fmla="*/ 32627 h 509716"/>
              <a:gd name="connsiteX100" fmla="*/ 236448 w 1118727"/>
              <a:gd name="connsiteY100" fmla="*/ 52486 h 509716"/>
              <a:gd name="connsiteX101" fmla="*/ 222547 w 1118727"/>
              <a:gd name="connsiteY101" fmla="*/ 75655 h 509716"/>
              <a:gd name="connsiteX102" fmla="*/ 216589 w 1118727"/>
              <a:gd name="connsiteY102" fmla="*/ 114711 h 509716"/>
              <a:gd name="connsiteX103" fmla="*/ 212617 w 1118727"/>
              <a:gd name="connsiteY103" fmla="*/ 157739 h 509716"/>
              <a:gd name="connsiteX104" fmla="*/ 223208 w 1118727"/>
              <a:gd name="connsiteY104" fmla="*/ 155091 h 509716"/>
              <a:gd name="connsiteX105" fmla="*/ 225856 w 1118727"/>
              <a:gd name="connsiteY105" fmla="*/ 138542 h 509716"/>
              <a:gd name="connsiteX106" fmla="*/ 228504 w 1118727"/>
              <a:gd name="connsiteY106" fmla="*/ 155091 h 509716"/>
              <a:gd name="connsiteX107" fmla="*/ 229828 w 1118727"/>
              <a:gd name="connsiteY107" fmla="*/ 163697 h 509716"/>
              <a:gd name="connsiteX108" fmla="*/ 221223 w 1118727"/>
              <a:gd name="connsiteY108" fmla="*/ 166345 h 509716"/>
              <a:gd name="connsiteX109" fmla="*/ 227842 w 1118727"/>
              <a:gd name="connsiteY109" fmla="*/ 168331 h 509716"/>
              <a:gd name="connsiteX110" fmla="*/ 221223 w 1118727"/>
              <a:gd name="connsiteY110" fmla="*/ 172303 h 509716"/>
              <a:gd name="connsiteX111" fmla="*/ 219237 w 1118727"/>
              <a:gd name="connsiteY111" fmla="*/ 185542 h 509716"/>
              <a:gd name="connsiteX112" fmla="*/ 211955 w 1118727"/>
              <a:gd name="connsiteY112" fmla="*/ 161049 h 509716"/>
              <a:gd name="connsiteX113" fmla="*/ 207321 w 1118727"/>
              <a:gd name="connsiteY113" fmla="*/ 168331 h 509716"/>
              <a:gd name="connsiteX114" fmla="*/ 195406 w 1118727"/>
              <a:gd name="connsiteY114" fmla="*/ 174950 h 509716"/>
              <a:gd name="connsiteX115" fmla="*/ 195406 w 1118727"/>
              <a:gd name="connsiteY115" fmla="*/ 189514 h 509716"/>
              <a:gd name="connsiteX116" fmla="*/ 202687 w 1118727"/>
              <a:gd name="connsiteY116" fmla="*/ 190176 h 509716"/>
              <a:gd name="connsiteX117" fmla="*/ 201363 w 1118727"/>
              <a:gd name="connsiteY117" fmla="*/ 203415 h 509716"/>
              <a:gd name="connsiteX118" fmla="*/ 196068 w 1118727"/>
              <a:gd name="connsiteY118" fmla="*/ 209373 h 509716"/>
              <a:gd name="connsiteX119" fmla="*/ 157011 w 1118727"/>
              <a:gd name="connsiteY119" fmla="*/ 211359 h 509716"/>
              <a:gd name="connsiteX120" fmla="*/ 163631 w 1118727"/>
              <a:gd name="connsiteY120" fmla="*/ 194148 h 509716"/>
              <a:gd name="connsiteX121" fmla="*/ 180843 w 1118727"/>
              <a:gd name="connsiteY121" fmla="*/ 158401 h 509716"/>
              <a:gd name="connsiteX122" fmla="*/ 187462 w 1118727"/>
              <a:gd name="connsiteY122" fmla="*/ 125303 h 509716"/>
              <a:gd name="connsiteX123" fmla="*/ 192758 w 1118727"/>
              <a:gd name="connsiteY123" fmla="*/ 100810 h 509716"/>
              <a:gd name="connsiteX124" fmla="*/ 192096 w 1118727"/>
              <a:gd name="connsiteY124" fmla="*/ 98162 h 509716"/>
              <a:gd name="connsiteX125" fmla="*/ 198054 w 1118727"/>
              <a:gd name="connsiteY125" fmla="*/ 80951 h 509716"/>
              <a:gd name="connsiteX126" fmla="*/ 182828 w 1118727"/>
              <a:gd name="connsiteY126" fmla="*/ 41895 h 509716"/>
              <a:gd name="connsiteX127" fmla="*/ 184814 w 1118727"/>
              <a:gd name="connsiteY127" fmla="*/ 22698 h 509716"/>
              <a:gd name="connsiteX128" fmla="*/ 178195 w 1118727"/>
              <a:gd name="connsiteY128" fmla="*/ 9458 h 509716"/>
              <a:gd name="connsiteX129" fmla="*/ 161645 w 1118727"/>
              <a:gd name="connsiteY129" fmla="*/ 11444 h 509716"/>
              <a:gd name="connsiteX130" fmla="*/ 158335 w 1118727"/>
              <a:gd name="connsiteY130" fmla="*/ 43880 h 509716"/>
              <a:gd name="connsiteX131" fmla="*/ 168927 w 1118727"/>
              <a:gd name="connsiteY131" fmla="*/ 53810 h 509716"/>
              <a:gd name="connsiteX132" fmla="*/ 164293 w 1118727"/>
              <a:gd name="connsiteY132" fmla="*/ 67049 h 509716"/>
              <a:gd name="connsiteX133" fmla="*/ 158998 w 1118727"/>
              <a:gd name="connsiteY133" fmla="*/ 80951 h 509716"/>
              <a:gd name="connsiteX134" fmla="*/ 164955 w 1118727"/>
              <a:gd name="connsiteY134" fmla="*/ 87570 h 509716"/>
              <a:gd name="connsiteX135" fmla="*/ 156350 w 1118727"/>
              <a:gd name="connsiteY135" fmla="*/ 97500 h 509716"/>
              <a:gd name="connsiteX136" fmla="*/ 150392 w 1118727"/>
              <a:gd name="connsiteY136" fmla="*/ 114711 h 509716"/>
              <a:gd name="connsiteX137" fmla="*/ 158335 w 1118727"/>
              <a:gd name="connsiteY137" fmla="*/ 123317 h 509716"/>
              <a:gd name="connsiteX138" fmla="*/ 150392 w 1118727"/>
              <a:gd name="connsiteY138" fmla="*/ 135232 h 509716"/>
              <a:gd name="connsiteX139" fmla="*/ 147082 w 1118727"/>
              <a:gd name="connsiteY139" fmla="*/ 150458 h 509716"/>
              <a:gd name="connsiteX140" fmla="*/ 152378 w 1118727"/>
              <a:gd name="connsiteY140" fmla="*/ 153767 h 509716"/>
              <a:gd name="connsiteX141" fmla="*/ 141124 w 1118727"/>
              <a:gd name="connsiteY141" fmla="*/ 186866 h 509716"/>
              <a:gd name="connsiteX142" fmla="*/ 129871 w 1118727"/>
              <a:gd name="connsiteY142" fmla="*/ 186866 h 509716"/>
              <a:gd name="connsiteX143" fmla="*/ 111998 w 1118727"/>
              <a:gd name="connsiteY143" fmla="*/ 190176 h 509716"/>
              <a:gd name="connsiteX144" fmla="*/ 108688 w 1118727"/>
              <a:gd name="connsiteY144" fmla="*/ 161711 h 509716"/>
              <a:gd name="connsiteX145" fmla="*/ 119941 w 1118727"/>
              <a:gd name="connsiteY145" fmla="*/ 152444 h 509716"/>
              <a:gd name="connsiteX146" fmla="*/ 126561 w 1118727"/>
              <a:gd name="connsiteY146" fmla="*/ 127951 h 509716"/>
              <a:gd name="connsiteX147" fmla="*/ 130533 w 1118727"/>
              <a:gd name="connsiteY147" fmla="*/ 100810 h 509716"/>
              <a:gd name="connsiteX148" fmla="*/ 120603 w 1118727"/>
              <a:gd name="connsiteY148" fmla="*/ 84923 h 509716"/>
              <a:gd name="connsiteX149" fmla="*/ 125237 w 1118727"/>
              <a:gd name="connsiteY149" fmla="*/ 69697 h 509716"/>
              <a:gd name="connsiteX150" fmla="*/ 114646 w 1118727"/>
              <a:gd name="connsiteY150" fmla="*/ 53810 h 509716"/>
              <a:gd name="connsiteX151" fmla="*/ 108688 w 1118727"/>
              <a:gd name="connsiteY151" fmla="*/ 37261 h 509716"/>
              <a:gd name="connsiteX152" fmla="*/ 96772 w 1118727"/>
              <a:gd name="connsiteY152" fmla="*/ 24683 h 509716"/>
              <a:gd name="connsiteX153" fmla="*/ 94125 w 1118727"/>
              <a:gd name="connsiteY153" fmla="*/ 45866 h 509716"/>
              <a:gd name="connsiteX154" fmla="*/ 91477 w 1118727"/>
              <a:gd name="connsiteY154" fmla="*/ 54472 h 509716"/>
              <a:gd name="connsiteX155" fmla="*/ 85519 w 1118727"/>
              <a:gd name="connsiteY155" fmla="*/ 61754 h 509716"/>
              <a:gd name="connsiteX156" fmla="*/ 90153 w 1118727"/>
              <a:gd name="connsiteY156" fmla="*/ 43880 h 509716"/>
              <a:gd name="connsiteX157" fmla="*/ 76913 w 1118727"/>
              <a:gd name="connsiteY157" fmla="*/ 47852 h 509716"/>
              <a:gd name="connsiteX158" fmla="*/ 59702 w 1118727"/>
              <a:gd name="connsiteY158" fmla="*/ 50500 h 509716"/>
              <a:gd name="connsiteX159" fmla="*/ 64336 w 1118727"/>
              <a:gd name="connsiteY159" fmla="*/ 63740 h 509716"/>
              <a:gd name="connsiteX160" fmla="*/ 76913 w 1118727"/>
              <a:gd name="connsiteY160" fmla="*/ 71683 h 509716"/>
              <a:gd name="connsiteX161" fmla="*/ 59702 w 1118727"/>
              <a:gd name="connsiteY161" fmla="*/ 77641 h 509716"/>
              <a:gd name="connsiteX162" fmla="*/ 78237 w 1118727"/>
              <a:gd name="connsiteY162" fmla="*/ 78303 h 509716"/>
              <a:gd name="connsiteX163" fmla="*/ 85519 w 1118727"/>
              <a:gd name="connsiteY163" fmla="*/ 82937 h 509716"/>
              <a:gd name="connsiteX164" fmla="*/ 79561 w 1118727"/>
              <a:gd name="connsiteY164" fmla="*/ 83599 h 509716"/>
              <a:gd name="connsiteX165" fmla="*/ 75589 w 1118727"/>
              <a:gd name="connsiteY165" fmla="*/ 100810 h 509716"/>
              <a:gd name="connsiteX166" fmla="*/ 66322 w 1118727"/>
              <a:gd name="connsiteY166" fmla="*/ 104782 h 509716"/>
              <a:gd name="connsiteX167" fmla="*/ 63674 w 1118727"/>
              <a:gd name="connsiteY167" fmla="*/ 118021 h 509716"/>
              <a:gd name="connsiteX168" fmla="*/ 72279 w 1118727"/>
              <a:gd name="connsiteY168" fmla="*/ 114049 h 509716"/>
              <a:gd name="connsiteX169" fmla="*/ 80885 w 1118727"/>
              <a:gd name="connsiteY169" fmla="*/ 104120 h 509716"/>
              <a:gd name="connsiteX170" fmla="*/ 78237 w 1118727"/>
              <a:gd name="connsiteY170" fmla="*/ 128613 h 509716"/>
              <a:gd name="connsiteX171" fmla="*/ 80223 w 1118727"/>
              <a:gd name="connsiteY171" fmla="*/ 137218 h 509716"/>
              <a:gd name="connsiteX172" fmla="*/ 78899 w 1118727"/>
              <a:gd name="connsiteY172" fmla="*/ 180246 h 509716"/>
              <a:gd name="connsiteX173" fmla="*/ 80885 w 1118727"/>
              <a:gd name="connsiteY173" fmla="*/ 164359 h 509716"/>
              <a:gd name="connsiteX174" fmla="*/ 89491 w 1118727"/>
              <a:gd name="connsiteY174" fmla="*/ 170317 h 509716"/>
              <a:gd name="connsiteX175" fmla="*/ 82209 w 1118727"/>
              <a:gd name="connsiteY175" fmla="*/ 168993 h 509716"/>
              <a:gd name="connsiteX176" fmla="*/ 90815 w 1118727"/>
              <a:gd name="connsiteY176" fmla="*/ 186204 h 509716"/>
              <a:gd name="connsiteX177" fmla="*/ 78237 w 1118727"/>
              <a:gd name="connsiteY177" fmla="*/ 184218 h 509716"/>
              <a:gd name="connsiteX178" fmla="*/ 71618 w 1118727"/>
              <a:gd name="connsiteY178" fmla="*/ 199443 h 509716"/>
              <a:gd name="connsiteX179" fmla="*/ 77575 w 1118727"/>
              <a:gd name="connsiteY179" fmla="*/ 205401 h 509716"/>
              <a:gd name="connsiteX180" fmla="*/ 55730 w 1118727"/>
              <a:gd name="connsiteY180" fmla="*/ 205401 h 509716"/>
              <a:gd name="connsiteX181" fmla="*/ 58378 w 1118727"/>
              <a:gd name="connsiteY181" fmla="*/ 193485 h 509716"/>
              <a:gd name="connsiteX182" fmla="*/ 66984 w 1118727"/>
              <a:gd name="connsiteY182" fmla="*/ 186866 h 509716"/>
              <a:gd name="connsiteX183" fmla="*/ 47125 w 1118727"/>
              <a:gd name="connsiteY183" fmla="*/ 194810 h 509716"/>
              <a:gd name="connsiteX184" fmla="*/ 42491 w 1118727"/>
              <a:gd name="connsiteY184" fmla="*/ 188852 h 509716"/>
              <a:gd name="connsiteX185" fmla="*/ 37195 w 1118727"/>
              <a:gd name="connsiteY185" fmla="*/ 205401 h 509716"/>
              <a:gd name="connsiteX186" fmla="*/ 49773 w 1118727"/>
              <a:gd name="connsiteY186" fmla="*/ 219964 h 509716"/>
              <a:gd name="connsiteX187" fmla="*/ 47787 w 1118727"/>
              <a:gd name="connsiteY187" fmla="*/ 226584 h 509716"/>
              <a:gd name="connsiteX188" fmla="*/ 36533 w 1118727"/>
              <a:gd name="connsiteY188" fmla="*/ 227246 h 509716"/>
              <a:gd name="connsiteX189" fmla="*/ 43153 w 1118727"/>
              <a:gd name="connsiteY189" fmla="*/ 225260 h 509716"/>
              <a:gd name="connsiteX190" fmla="*/ 37857 w 1118727"/>
              <a:gd name="connsiteY190" fmla="*/ 219302 h 509716"/>
              <a:gd name="connsiteX191" fmla="*/ 35871 w 1118727"/>
              <a:gd name="connsiteY191" fmla="*/ 243133 h 509716"/>
              <a:gd name="connsiteX192" fmla="*/ 49773 w 1118727"/>
              <a:gd name="connsiteY192" fmla="*/ 237176 h 509716"/>
              <a:gd name="connsiteX193" fmla="*/ 47125 w 1118727"/>
              <a:gd name="connsiteY193" fmla="*/ 246443 h 509716"/>
              <a:gd name="connsiteX194" fmla="*/ 31900 w 1118727"/>
              <a:gd name="connsiteY194" fmla="*/ 245119 h 509716"/>
              <a:gd name="connsiteX195" fmla="*/ 31900 w 1118727"/>
              <a:gd name="connsiteY195" fmla="*/ 252401 h 509716"/>
              <a:gd name="connsiteX196" fmla="*/ 46463 w 1118727"/>
              <a:gd name="connsiteY196" fmla="*/ 256373 h 509716"/>
              <a:gd name="connsiteX197" fmla="*/ 42491 w 1118727"/>
              <a:gd name="connsiteY197" fmla="*/ 265640 h 509716"/>
              <a:gd name="connsiteX198" fmla="*/ 45801 w 1118727"/>
              <a:gd name="connsiteY198" fmla="*/ 274246 h 509716"/>
              <a:gd name="connsiteX199" fmla="*/ 39181 w 1118727"/>
              <a:gd name="connsiteY199" fmla="*/ 274246 h 509716"/>
              <a:gd name="connsiteX200" fmla="*/ 37195 w 1118727"/>
              <a:gd name="connsiteY200" fmla="*/ 264316 h 509716"/>
              <a:gd name="connsiteX201" fmla="*/ 32561 w 1118727"/>
              <a:gd name="connsiteY201" fmla="*/ 254387 h 509716"/>
              <a:gd name="connsiteX202" fmla="*/ 29251 w 1118727"/>
              <a:gd name="connsiteY202" fmla="*/ 265640 h 509716"/>
              <a:gd name="connsiteX203" fmla="*/ 32561 w 1118727"/>
              <a:gd name="connsiteY203" fmla="*/ 286161 h 509716"/>
              <a:gd name="connsiteX204" fmla="*/ 31900 w 1118727"/>
              <a:gd name="connsiteY204" fmla="*/ 276894 h 509716"/>
              <a:gd name="connsiteX205" fmla="*/ 43153 w 1118727"/>
              <a:gd name="connsiteY205" fmla="*/ 282851 h 509716"/>
              <a:gd name="connsiteX206" fmla="*/ 25942 w 1118727"/>
              <a:gd name="connsiteY206" fmla="*/ 294767 h 509716"/>
              <a:gd name="connsiteX207" fmla="*/ 21970 w 1118727"/>
              <a:gd name="connsiteY207" fmla="*/ 319260 h 509716"/>
              <a:gd name="connsiteX208" fmla="*/ 17336 w 1118727"/>
              <a:gd name="connsiteY208" fmla="*/ 341105 h 509716"/>
              <a:gd name="connsiteX209" fmla="*/ 22632 w 1118727"/>
              <a:gd name="connsiteY209" fmla="*/ 358316 h 509716"/>
              <a:gd name="connsiteX210" fmla="*/ 14026 w 1118727"/>
              <a:gd name="connsiteY210" fmla="*/ 364274 h 509716"/>
              <a:gd name="connsiteX211" fmla="*/ 10716 w 1118727"/>
              <a:gd name="connsiteY211" fmla="*/ 388104 h 509716"/>
              <a:gd name="connsiteX212" fmla="*/ 9392 w 1118727"/>
              <a:gd name="connsiteY212" fmla="*/ 384133 h 509716"/>
              <a:gd name="connsiteX213" fmla="*/ 12040 w 1118727"/>
              <a:gd name="connsiteY213" fmla="*/ 396048 h 509716"/>
              <a:gd name="connsiteX214" fmla="*/ 4097 w 1118727"/>
              <a:gd name="connsiteY214" fmla="*/ 407302 h 509716"/>
              <a:gd name="connsiteX215" fmla="*/ 10054 w 1118727"/>
              <a:gd name="connsiteY215" fmla="*/ 413259 h 509716"/>
              <a:gd name="connsiteX216" fmla="*/ 125 w 1118727"/>
              <a:gd name="connsiteY216" fmla="*/ 427823 h 509716"/>
              <a:gd name="connsiteX217" fmla="*/ 12702 w 1118727"/>
              <a:gd name="connsiteY217" fmla="*/ 449667 h 509716"/>
              <a:gd name="connsiteX218" fmla="*/ 21970 w 1118727"/>
              <a:gd name="connsiteY218" fmla="*/ 454964 h 509716"/>
              <a:gd name="connsiteX219" fmla="*/ 5421 w 1118727"/>
              <a:gd name="connsiteY219" fmla="*/ 453639 h 509716"/>
              <a:gd name="connsiteX220" fmla="*/ 5421 w 1118727"/>
              <a:gd name="connsiteY220" fmla="*/ 470851 h 509716"/>
              <a:gd name="connsiteX221" fmla="*/ 13364 w 1118727"/>
              <a:gd name="connsiteY221" fmla="*/ 460259 h 509716"/>
              <a:gd name="connsiteX222" fmla="*/ 19984 w 1118727"/>
              <a:gd name="connsiteY222" fmla="*/ 460921 h 509716"/>
              <a:gd name="connsiteX223" fmla="*/ 31238 w 1118727"/>
              <a:gd name="connsiteY223" fmla="*/ 468865 h 509716"/>
              <a:gd name="connsiteX224" fmla="*/ 35209 w 1118727"/>
              <a:gd name="connsiteY224" fmla="*/ 438414 h 509716"/>
              <a:gd name="connsiteX225" fmla="*/ 28590 w 1118727"/>
              <a:gd name="connsiteY225" fmla="*/ 419879 h 509716"/>
              <a:gd name="connsiteX226" fmla="*/ 39181 w 1118727"/>
              <a:gd name="connsiteY226" fmla="*/ 420541 h 509716"/>
              <a:gd name="connsiteX227" fmla="*/ 39843 w 1118727"/>
              <a:gd name="connsiteY227" fmla="*/ 443710 h 509716"/>
              <a:gd name="connsiteX228" fmla="*/ 58378 w 1118727"/>
              <a:gd name="connsiteY228" fmla="*/ 414583 h 509716"/>
              <a:gd name="connsiteX229" fmla="*/ 64336 w 1118727"/>
              <a:gd name="connsiteY229" fmla="*/ 402006 h 509716"/>
              <a:gd name="connsiteX230" fmla="*/ 70956 w 1118727"/>
              <a:gd name="connsiteY230" fmla="*/ 405978 h 509716"/>
              <a:gd name="connsiteX231" fmla="*/ 62350 w 1118727"/>
              <a:gd name="connsiteY231" fmla="*/ 415907 h 509716"/>
              <a:gd name="connsiteX232" fmla="*/ 69632 w 1118727"/>
              <a:gd name="connsiteY232" fmla="*/ 433780 h 509716"/>
              <a:gd name="connsiteX233" fmla="*/ 63674 w 1118727"/>
              <a:gd name="connsiteY233" fmla="*/ 461583 h 509716"/>
              <a:gd name="connsiteX234" fmla="*/ 60364 w 1118727"/>
              <a:gd name="connsiteY234" fmla="*/ 487400 h 509716"/>
              <a:gd name="connsiteX235" fmla="*/ 86181 w 1118727"/>
              <a:gd name="connsiteY235" fmla="*/ 492695 h 509716"/>
              <a:gd name="connsiteX236" fmla="*/ 82209 w 1118727"/>
              <a:gd name="connsiteY236" fmla="*/ 504611 h 509716"/>
              <a:gd name="connsiteX237" fmla="*/ 125237 w 1118727"/>
              <a:gd name="connsiteY237" fmla="*/ 496667 h 509716"/>
              <a:gd name="connsiteX238" fmla="*/ 131195 w 1118727"/>
              <a:gd name="connsiteY238" fmla="*/ 460921 h 509716"/>
              <a:gd name="connsiteX239" fmla="*/ 136491 w 1118727"/>
              <a:gd name="connsiteY239" fmla="*/ 422527 h 509716"/>
              <a:gd name="connsiteX240" fmla="*/ 140462 w 1118727"/>
              <a:gd name="connsiteY240" fmla="*/ 389428 h 509716"/>
              <a:gd name="connsiteX241" fmla="*/ 141786 w 1118727"/>
              <a:gd name="connsiteY241" fmla="*/ 378175 h 509716"/>
              <a:gd name="connsiteX242" fmla="*/ 147082 w 1118727"/>
              <a:gd name="connsiteY242" fmla="*/ 352358 h 509716"/>
              <a:gd name="connsiteX243" fmla="*/ 149068 w 1118727"/>
              <a:gd name="connsiteY243" fmla="*/ 301387 h 509716"/>
              <a:gd name="connsiteX244" fmla="*/ 145096 w 1118727"/>
              <a:gd name="connsiteY244" fmla="*/ 284175 h 509716"/>
              <a:gd name="connsiteX245" fmla="*/ 146420 w 1118727"/>
              <a:gd name="connsiteY245" fmla="*/ 270936 h 509716"/>
              <a:gd name="connsiteX246" fmla="*/ 156350 w 1118727"/>
              <a:gd name="connsiteY246" fmla="*/ 233866 h 509716"/>
              <a:gd name="connsiteX247" fmla="*/ 159659 w 1118727"/>
              <a:gd name="connsiteY247" fmla="*/ 234528 h 509716"/>
              <a:gd name="connsiteX248" fmla="*/ 180843 w 1118727"/>
              <a:gd name="connsiteY248" fmla="*/ 231880 h 509716"/>
              <a:gd name="connsiteX249" fmla="*/ 185476 w 1118727"/>
              <a:gd name="connsiteY249" fmla="*/ 241809 h 509716"/>
              <a:gd name="connsiteX250" fmla="*/ 190772 w 1118727"/>
              <a:gd name="connsiteY250" fmla="*/ 258359 h 509716"/>
              <a:gd name="connsiteX251" fmla="*/ 190110 w 1118727"/>
              <a:gd name="connsiteY251" fmla="*/ 244457 h 509716"/>
              <a:gd name="connsiteX252" fmla="*/ 205997 w 1118727"/>
              <a:gd name="connsiteY252" fmla="*/ 227246 h 509716"/>
              <a:gd name="connsiteX253" fmla="*/ 211293 w 1118727"/>
              <a:gd name="connsiteY253" fmla="*/ 239823 h 509716"/>
              <a:gd name="connsiteX254" fmla="*/ 211293 w 1118727"/>
              <a:gd name="connsiteY254" fmla="*/ 298739 h 509716"/>
              <a:gd name="connsiteX255" fmla="*/ 211955 w 1118727"/>
              <a:gd name="connsiteY255" fmla="*/ 309330 h 509716"/>
              <a:gd name="connsiteX256" fmla="*/ 203349 w 1118727"/>
              <a:gd name="connsiteY256" fmla="*/ 329851 h 509716"/>
              <a:gd name="connsiteX257" fmla="*/ 209307 w 1118727"/>
              <a:gd name="connsiteY257" fmla="*/ 345076 h 509716"/>
              <a:gd name="connsiteX258" fmla="*/ 200702 w 1118727"/>
              <a:gd name="connsiteY258" fmla="*/ 360964 h 509716"/>
              <a:gd name="connsiteX259" fmla="*/ 206659 w 1118727"/>
              <a:gd name="connsiteY259" fmla="*/ 380161 h 509716"/>
              <a:gd name="connsiteX260" fmla="*/ 199378 w 1118727"/>
              <a:gd name="connsiteY260" fmla="*/ 378837 h 509716"/>
              <a:gd name="connsiteX261" fmla="*/ 194744 w 1118727"/>
              <a:gd name="connsiteY261" fmla="*/ 390090 h 509716"/>
              <a:gd name="connsiteX262" fmla="*/ 209969 w 1118727"/>
              <a:gd name="connsiteY262" fmla="*/ 390090 h 509716"/>
              <a:gd name="connsiteX263" fmla="*/ 206659 w 1118727"/>
              <a:gd name="connsiteY263" fmla="*/ 425837 h 509716"/>
              <a:gd name="connsiteX264" fmla="*/ 207321 w 1118727"/>
              <a:gd name="connsiteY264" fmla="*/ 445696 h 509716"/>
              <a:gd name="connsiteX265" fmla="*/ 203349 w 1118727"/>
              <a:gd name="connsiteY265" fmla="*/ 445034 h 509716"/>
              <a:gd name="connsiteX266" fmla="*/ 207983 w 1118727"/>
              <a:gd name="connsiteY266" fmla="*/ 465555 h 509716"/>
              <a:gd name="connsiteX267" fmla="*/ 207983 w 1118727"/>
              <a:gd name="connsiteY267" fmla="*/ 471513 h 509716"/>
              <a:gd name="connsiteX268" fmla="*/ 202687 w 1118727"/>
              <a:gd name="connsiteY268" fmla="*/ 478794 h 509716"/>
              <a:gd name="connsiteX269" fmla="*/ 200702 w 1118727"/>
              <a:gd name="connsiteY269" fmla="*/ 492695 h 509716"/>
              <a:gd name="connsiteX270" fmla="*/ 184152 w 1118727"/>
              <a:gd name="connsiteY270" fmla="*/ 492695 h 509716"/>
              <a:gd name="connsiteX271" fmla="*/ 184814 w 1118727"/>
              <a:gd name="connsiteY271" fmla="*/ 476808 h 509716"/>
              <a:gd name="connsiteX272" fmla="*/ 188124 w 1118727"/>
              <a:gd name="connsiteY272" fmla="*/ 428485 h 509716"/>
              <a:gd name="connsiteX273" fmla="*/ 183490 w 1118727"/>
              <a:gd name="connsiteY273" fmla="*/ 433780 h 509716"/>
              <a:gd name="connsiteX274" fmla="*/ 182828 w 1118727"/>
              <a:gd name="connsiteY274" fmla="*/ 447020 h 509716"/>
              <a:gd name="connsiteX275" fmla="*/ 180843 w 1118727"/>
              <a:gd name="connsiteY275" fmla="*/ 472175 h 509716"/>
              <a:gd name="connsiteX276" fmla="*/ 175547 w 1118727"/>
              <a:gd name="connsiteY276" fmla="*/ 482766 h 509716"/>
              <a:gd name="connsiteX277" fmla="*/ 176871 w 1118727"/>
              <a:gd name="connsiteY277" fmla="*/ 506597 h 509716"/>
              <a:gd name="connsiteX278" fmla="*/ 181504 w 1118727"/>
              <a:gd name="connsiteY278" fmla="*/ 504611 h 509716"/>
              <a:gd name="connsiteX279" fmla="*/ 206659 w 1118727"/>
              <a:gd name="connsiteY279" fmla="*/ 515864 h 509716"/>
              <a:gd name="connsiteX280" fmla="*/ 233138 w 1118727"/>
              <a:gd name="connsiteY280" fmla="*/ 507921 h 509716"/>
              <a:gd name="connsiteX281" fmla="*/ 245715 w 1118727"/>
              <a:gd name="connsiteY281" fmla="*/ 476808 h 509716"/>
              <a:gd name="connsiteX282" fmla="*/ 251011 w 1118727"/>
              <a:gd name="connsiteY282" fmla="*/ 440400 h 509716"/>
              <a:gd name="connsiteX283" fmla="*/ 259617 w 1118727"/>
              <a:gd name="connsiteY283" fmla="*/ 426499 h 509716"/>
              <a:gd name="connsiteX284" fmla="*/ 255645 w 1118727"/>
              <a:gd name="connsiteY284" fmla="*/ 413259 h 509716"/>
              <a:gd name="connsiteX285" fmla="*/ 266236 w 1118727"/>
              <a:gd name="connsiteY285" fmla="*/ 389428 h 509716"/>
              <a:gd name="connsiteX286" fmla="*/ 266236 w 1118727"/>
              <a:gd name="connsiteY286" fmla="*/ 377513 h 509716"/>
              <a:gd name="connsiteX287" fmla="*/ 278814 w 1118727"/>
              <a:gd name="connsiteY287" fmla="*/ 348386 h 509716"/>
              <a:gd name="connsiteX288" fmla="*/ 284772 w 1118727"/>
              <a:gd name="connsiteY288" fmla="*/ 348386 h 509716"/>
              <a:gd name="connsiteX289" fmla="*/ 288743 w 1118727"/>
              <a:gd name="connsiteY289" fmla="*/ 334485 h 509716"/>
              <a:gd name="connsiteX290" fmla="*/ 286758 w 1118727"/>
              <a:gd name="connsiteY290" fmla="*/ 362950 h 509716"/>
              <a:gd name="connsiteX291" fmla="*/ 297349 w 1118727"/>
              <a:gd name="connsiteY291" fmla="*/ 365597 h 509716"/>
              <a:gd name="connsiteX292" fmla="*/ 292715 w 1118727"/>
              <a:gd name="connsiteY292" fmla="*/ 388104 h 509716"/>
              <a:gd name="connsiteX293" fmla="*/ 289405 w 1118727"/>
              <a:gd name="connsiteY293" fmla="*/ 401344 h 509716"/>
              <a:gd name="connsiteX294" fmla="*/ 280138 w 1118727"/>
              <a:gd name="connsiteY294" fmla="*/ 422527 h 509716"/>
              <a:gd name="connsiteX295" fmla="*/ 295363 w 1118727"/>
              <a:gd name="connsiteY295" fmla="*/ 423851 h 509716"/>
              <a:gd name="connsiteX296" fmla="*/ 298673 w 1118727"/>
              <a:gd name="connsiteY296" fmla="*/ 397372 h 509716"/>
              <a:gd name="connsiteX297" fmla="*/ 305293 w 1118727"/>
              <a:gd name="connsiteY297" fmla="*/ 382809 h 509716"/>
              <a:gd name="connsiteX298" fmla="*/ 300659 w 1118727"/>
              <a:gd name="connsiteY298" fmla="*/ 356330 h 509716"/>
              <a:gd name="connsiteX299" fmla="*/ 309264 w 1118727"/>
              <a:gd name="connsiteY299" fmla="*/ 338457 h 509716"/>
              <a:gd name="connsiteX300" fmla="*/ 319856 w 1118727"/>
              <a:gd name="connsiteY300" fmla="*/ 343753 h 509716"/>
              <a:gd name="connsiteX301" fmla="*/ 311251 w 1118727"/>
              <a:gd name="connsiteY301" fmla="*/ 344415 h 509716"/>
              <a:gd name="connsiteX302" fmla="*/ 317870 w 1118727"/>
              <a:gd name="connsiteY302" fmla="*/ 357654 h 509716"/>
              <a:gd name="connsiteX303" fmla="*/ 306617 w 1118727"/>
              <a:gd name="connsiteY303" fmla="*/ 362950 h 509716"/>
              <a:gd name="connsiteX304" fmla="*/ 315222 w 1118727"/>
              <a:gd name="connsiteY304" fmla="*/ 375527 h 509716"/>
              <a:gd name="connsiteX305" fmla="*/ 310588 w 1118727"/>
              <a:gd name="connsiteY305" fmla="*/ 421865 h 509716"/>
              <a:gd name="connsiteX306" fmla="*/ 298673 w 1118727"/>
              <a:gd name="connsiteY306" fmla="*/ 434442 h 509716"/>
              <a:gd name="connsiteX307" fmla="*/ 296687 w 1118727"/>
              <a:gd name="connsiteY307" fmla="*/ 450330 h 509716"/>
              <a:gd name="connsiteX308" fmla="*/ 292715 w 1118727"/>
              <a:gd name="connsiteY308" fmla="*/ 432456 h 509716"/>
              <a:gd name="connsiteX309" fmla="*/ 290067 w 1118727"/>
              <a:gd name="connsiteY309" fmla="*/ 436428 h 509716"/>
              <a:gd name="connsiteX310" fmla="*/ 288082 w 1118727"/>
              <a:gd name="connsiteY310" fmla="*/ 427161 h 509716"/>
              <a:gd name="connsiteX311" fmla="*/ 288082 w 1118727"/>
              <a:gd name="connsiteY311" fmla="*/ 456287 h 509716"/>
              <a:gd name="connsiteX312" fmla="*/ 268223 w 1118727"/>
              <a:gd name="connsiteY312" fmla="*/ 464231 h 509716"/>
              <a:gd name="connsiteX313" fmla="*/ 276828 w 1118727"/>
              <a:gd name="connsiteY313" fmla="*/ 473499 h 509716"/>
              <a:gd name="connsiteX314" fmla="*/ 281462 w 1118727"/>
              <a:gd name="connsiteY314" fmla="*/ 467541 h 509716"/>
              <a:gd name="connsiteX315" fmla="*/ 278814 w 1118727"/>
              <a:gd name="connsiteY315" fmla="*/ 492695 h 509716"/>
              <a:gd name="connsiteX316" fmla="*/ 272856 w 1118727"/>
              <a:gd name="connsiteY316" fmla="*/ 493358 h 509716"/>
              <a:gd name="connsiteX317" fmla="*/ 271532 w 1118727"/>
              <a:gd name="connsiteY317" fmla="*/ 499977 h 509716"/>
              <a:gd name="connsiteX318" fmla="*/ 307941 w 1118727"/>
              <a:gd name="connsiteY318" fmla="*/ 505935 h 509716"/>
              <a:gd name="connsiteX319" fmla="*/ 355602 w 1118727"/>
              <a:gd name="connsiteY319" fmla="*/ 501963 h 509716"/>
              <a:gd name="connsiteX320" fmla="*/ 386053 w 1118727"/>
              <a:gd name="connsiteY320" fmla="*/ 495343 h 509716"/>
              <a:gd name="connsiteX321" fmla="*/ 406574 w 1118727"/>
              <a:gd name="connsiteY321" fmla="*/ 490710 h 509716"/>
              <a:gd name="connsiteX322" fmla="*/ 425771 w 1118727"/>
              <a:gd name="connsiteY322" fmla="*/ 489386 h 509716"/>
              <a:gd name="connsiteX323" fmla="*/ 435701 w 1118727"/>
              <a:gd name="connsiteY323" fmla="*/ 498653 h 509716"/>
              <a:gd name="connsiteX324" fmla="*/ 458870 w 1118727"/>
              <a:gd name="connsiteY324" fmla="*/ 488062 h 509716"/>
              <a:gd name="connsiteX325" fmla="*/ 487334 w 1118727"/>
              <a:gd name="connsiteY325" fmla="*/ 462907 h 509716"/>
              <a:gd name="connsiteX326" fmla="*/ 487334 w 1118727"/>
              <a:gd name="connsiteY326" fmla="*/ 445696 h 509716"/>
              <a:gd name="connsiteX327" fmla="*/ 497264 w 1118727"/>
              <a:gd name="connsiteY327" fmla="*/ 429147 h 509716"/>
              <a:gd name="connsiteX328" fmla="*/ 496602 w 1118727"/>
              <a:gd name="connsiteY328" fmla="*/ 409287 h 509716"/>
              <a:gd name="connsiteX329" fmla="*/ 506531 w 1118727"/>
              <a:gd name="connsiteY329" fmla="*/ 373541 h 509716"/>
              <a:gd name="connsiteX330" fmla="*/ 516461 w 1118727"/>
              <a:gd name="connsiteY330" fmla="*/ 344415 h 509716"/>
              <a:gd name="connsiteX331" fmla="*/ 524404 w 1118727"/>
              <a:gd name="connsiteY331" fmla="*/ 333161 h 509716"/>
              <a:gd name="connsiteX332" fmla="*/ 521094 w 1118727"/>
              <a:gd name="connsiteY332" fmla="*/ 318598 h 509716"/>
              <a:gd name="connsiteX333" fmla="*/ 529038 w 1118727"/>
              <a:gd name="connsiteY333" fmla="*/ 317274 h 509716"/>
              <a:gd name="connsiteX334" fmla="*/ 527052 w 1118727"/>
              <a:gd name="connsiteY334" fmla="*/ 354344 h 509716"/>
              <a:gd name="connsiteX335" fmla="*/ 532348 w 1118727"/>
              <a:gd name="connsiteY335" fmla="*/ 347724 h 509716"/>
              <a:gd name="connsiteX336" fmla="*/ 539630 w 1118727"/>
              <a:gd name="connsiteY336" fmla="*/ 345076 h 509716"/>
              <a:gd name="connsiteX337" fmla="*/ 542940 w 1118727"/>
              <a:gd name="connsiteY337" fmla="*/ 363612 h 509716"/>
              <a:gd name="connsiteX338" fmla="*/ 547573 w 1118727"/>
              <a:gd name="connsiteY338" fmla="*/ 385457 h 509716"/>
              <a:gd name="connsiteX339" fmla="*/ 543602 w 1118727"/>
              <a:gd name="connsiteY339" fmla="*/ 402006 h 509716"/>
              <a:gd name="connsiteX340" fmla="*/ 542940 w 1118727"/>
              <a:gd name="connsiteY340" fmla="*/ 457611 h 509716"/>
              <a:gd name="connsiteX341" fmla="*/ 541616 w 1118727"/>
              <a:gd name="connsiteY341" fmla="*/ 457611 h 509716"/>
              <a:gd name="connsiteX342" fmla="*/ 531686 w 1118727"/>
              <a:gd name="connsiteY342" fmla="*/ 443710 h 509716"/>
              <a:gd name="connsiteX343" fmla="*/ 523742 w 1118727"/>
              <a:gd name="connsiteY343" fmla="*/ 458273 h 509716"/>
              <a:gd name="connsiteX344" fmla="*/ 514475 w 1118727"/>
              <a:gd name="connsiteY344" fmla="*/ 445034 h 509716"/>
              <a:gd name="connsiteX345" fmla="*/ 511827 w 1118727"/>
              <a:gd name="connsiteY345" fmla="*/ 464231 h 509716"/>
              <a:gd name="connsiteX346" fmla="*/ 522418 w 1118727"/>
              <a:gd name="connsiteY346" fmla="*/ 474823 h 509716"/>
              <a:gd name="connsiteX347" fmla="*/ 536320 w 1118727"/>
              <a:gd name="connsiteY347" fmla="*/ 486076 h 509716"/>
              <a:gd name="connsiteX348" fmla="*/ 547573 w 1118727"/>
              <a:gd name="connsiteY348" fmla="*/ 494019 h 509716"/>
              <a:gd name="connsiteX349" fmla="*/ 599869 w 1118727"/>
              <a:gd name="connsiteY349" fmla="*/ 488062 h 509716"/>
              <a:gd name="connsiteX350" fmla="*/ 611123 w 1118727"/>
              <a:gd name="connsiteY350" fmla="*/ 472836 h 509716"/>
              <a:gd name="connsiteX351" fmla="*/ 627672 w 1118727"/>
              <a:gd name="connsiteY351" fmla="*/ 456949 h 509716"/>
              <a:gd name="connsiteX352" fmla="*/ 632306 w 1118727"/>
              <a:gd name="connsiteY352" fmla="*/ 464893 h 509716"/>
              <a:gd name="connsiteX353" fmla="*/ 648855 w 1118727"/>
              <a:gd name="connsiteY353" fmla="*/ 452315 h 509716"/>
              <a:gd name="connsiteX354" fmla="*/ 652165 w 1118727"/>
              <a:gd name="connsiteY354" fmla="*/ 415907 h 509716"/>
              <a:gd name="connsiteX355" fmla="*/ 658784 w 1118727"/>
              <a:gd name="connsiteY355" fmla="*/ 385457 h 509716"/>
              <a:gd name="connsiteX356" fmla="*/ 671362 w 1118727"/>
              <a:gd name="connsiteY356" fmla="*/ 351696 h 509716"/>
              <a:gd name="connsiteX357" fmla="*/ 664742 w 1118727"/>
              <a:gd name="connsiteY357" fmla="*/ 364935 h 509716"/>
              <a:gd name="connsiteX358" fmla="*/ 661432 w 1118727"/>
              <a:gd name="connsiteY358" fmla="*/ 358978 h 509716"/>
              <a:gd name="connsiteX359" fmla="*/ 665404 w 1118727"/>
              <a:gd name="connsiteY359" fmla="*/ 321907 h 509716"/>
              <a:gd name="connsiteX360" fmla="*/ 667390 w 1118727"/>
              <a:gd name="connsiteY360" fmla="*/ 321907 h 509716"/>
              <a:gd name="connsiteX361" fmla="*/ 667390 w 1118727"/>
              <a:gd name="connsiteY361" fmla="*/ 343753 h 509716"/>
              <a:gd name="connsiteX362" fmla="*/ 671362 w 1118727"/>
              <a:gd name="connsiteY362" fmla="*/ 340443 h 509716"/>
              <a:gd name="connsiteX363" fmla="*/ 676657 w 1118727"/>
              <a:gd name="connsiteY363" fmla="*/ 300725 h 509716"/>
              <a:gd name="connsiteX364" fmla="*/ 681953 w 1118727"/>
              <a:gd name="connsiteY364" fmla="*/ 299401 h 509716"/>
              <a:gd name="connsiteX365" fmla="*/ 677319 w 1118727"/>
              <a:gd name="connsiteY365" fmla="*/ 335809 h 509716"/>
              <a:gd name="connsiteX366" fmla="*/ 679305 w 1118727"/>
              <a:gd name="connsiteY366" fmla="*/ 343753 h 509716"/>
              <a:gd name="connsiteX367" fmla="*/ 678643 w 1118727"/>
              <a:gd name="connsiteY367" fmla="*/ 360302 h 509716"/>
              <a:gd name="connsiteX368" fmla="*/ 675995 w 1118727"/>
              <a:gd name="connsiteY368" fmla="*/ 382147 h 509716"/>
              <a:gd name="connsiteX369" fmla="*/ 680629 w 1118727"/>
              <a:gd name="connsiteY369" fmla="*/ 407963 h 509716"/>
              <a:gd name="connsiteX370" fmla="*/ 676657 w 1118727"/>
              <a:gd name="connsiteY370" fmla="*/ 428485 h 509716"/>
              <a:gd name="connsiteX371" fmla="*/ 674010 w 1118727"/>
              <a:gd name="connsiteY371" fmla="*/ 438414 h 509716"/>
              <a:gd name="connsiteX372" fmla="*/ 665404 w 1118727"/>
              <a:gd name="connsiteY372" fmla="*/ 436428 h 509716"/>
              <a:gd name="connsiteX373" fmla="*/ 670038 w 1118727"/>
              <a:gd name="connsiteY373" fmla="*/ 449006 h 509716"/>
              <a:gd name="connsiteX374" fmla="*/ 672686 w 1118727"/>
              <a:gd name="connsiteY374" fmla="*/ 456287 h 509716"/>
              <a:gd name="connsiteX375" fmla="*/ 672024 w 1118727"/>
              <a:gd name="connsiteY375" fmla="*/ 492695 h 509716"/>
              <a:gd name="connsiteX376" fmla="*/ 680629 w 1118727"/>
              <a:gd name="connsiteY376" fmla="*/ 480780 h 509716"/>
              <a:gd name="connsiteX377" fmla="*/ 693869 w 1118727"/>
              <a:gd name="connsiteY377" fmla="*/ 462907 h 509716"/>
              <a:gd name="connsiteX378" fmla="*/ 702474 w 1118727"/>
              <a:gd name="connsiteY378" fmla="*/ 470851 h 509716"/>
              <a:gd name="connsiteX379" fmla="*/ 695854 w 1118727"/>
              <a:gd name="connsiteY379" fmla="*/ 490048 h 509716"/>
              <a:gd name="connsiteX380" fmla="*/ 709756 w 1118727"/>
              <a:gd name="connsiteY380" fmla="*/ 489386 h 509716"/>
              <a:gd name="connsiteX381" fmla="*/ 744840 w 1118727"/>
              <a:gd name="connsiteY381" fmla="*/ 468203 h 509716"/>
              <a:gd name="connsiteX382" fmla="*/ 758742 w 1118727"/>
              <a:gd name="connsiteY382" fmla="*/ 437752 h 509716"/>
              <a:gd name="connsiteX383" fmla="*/ 758742 w 1118727"/>
              <a:gd name="connsiteY383" fmla="*/ 417893 h 509716"/>
              <a:gd name="connsiteX384" fmla="*/ 767347 w 1118727"/>
              <a:gd name="connsiteY384" fmla="*/ 398034 h 509716"/>
              <a:gd name="connsiteX385" fmla="*/ 777277 w 1118727"/>
              <a:gd name="connsiteY385" fmla="*/ 358316 h 509716"/>
              <a:gd name="connsiteX386" fmla="*/ 780586 w 1118727"/>
              <a:gd name="connsiteY386" fmla="*/ 380161 h 509716"/>
              <a:gd name="connsiteX387" fmla="*/ 777939 w 1118727"/>
              <a:gd name="connsiteY387" fmla="*/ 388104 h 509716"/>
              <a:gd name="connsiteX388" fmla="*/ 775291 w 1118727"/>
              <a:gd name="connsiteY388" fmla="*/ 411273 h 509716"/>
              <a:gd name="connsiteX389" fmla="*/ 774629 w 1118727"/>
              <a:gd name="connsiteY389" fmla="*/ 441062 h 509716"/>
              <a:gd name="connsiteX390" fmla="*/ 783896 w 1118727"/>
              <a:gd name="connsiteY390" fmla="*/ 438414 h 509716"/>
              <a:gd name="connsiteX391" fmla="*/ 785220 w 1118727"/>
              <a:gd name="connsiteY391" fmla="*/ 450991 h 509716"/>
              <a:gd name="connsiteX392" fmla="*/ 796474 w 1118727"/>
              <a:gd name="connsiteY392" fmla="*/ 445696 h 509716"/>
              <a:gd name="connsiteX393" fmla="*/ 807065 w 1118727"/>
              <a:gd name="connsiteY393" fmla="*/ 441062 h 509716"/>
              <a:gd name="connsiteX394" fmla="*/ 815671 w 1118727"/>
              <a:gd name="connsiteY394" fmla="*/ 441724 h 509716"/>
              <a:gd name="connsiteX395" fmla="*/ 822953 w 1118727"/>
              <a:gd name="connsiteY395" fmla="*/ 450991 h 509716"/>
              <a:gd name="connsiteX396" fmla="*/ 816333 w 1118727"/>
              <a:gd name="connsiteY396" fmla="*/ 476808 h 509716"/>
              <a:gd name="connsiteX397" fmla="*/ 825600 w 1118727"/>
              <a:gd name="connsiteY397" fmla="*/ 456949 h 509716"/>
              <a:gd name="connsiteX398" fmla="*/ 832882 w 1118727"/>
              <a:gd name="connsiteY398" fmla="*/ 465555 h 509716"/>
              <a:gd name="connsiteX399" fmla="*/ 835530 w 1118727"/>
              <a:gd name="connsiteY399" fmla="*/ 477470 h 509716"/>
              <a:gd name="connsiteX400" fmla="*/ 863995 w 1118727"/>
              <a:gd name="connsiteY400" fmla="*/ 459597 h 509716"/>
              <a:gd name="connsiteX401" fmla="*/ 883192 w 1118727"/>
              <a:gd name="connsiteY401" fmla="*/ 430471 h 509716"/>
              <a:gd name="connsiteX402" fmla="*/ 881868 w 1118727"/>
              <a:gd name="connsiteY402" fmla="*/ 421865 h 509716"/>
              <a:gd name="connsiteX403" fmla="*/ 899079 w 1118727"/>
              <a:gd name="connsiteY403" fmla="*/ 423851 h 509716"/>
              <a:gd name="connsiteX404" fmla="*/ 901065 w 1118727"/>
              <a:gd name="connsiteY404" fmla="*/ 449006 h 509716"/>
              <a:gd name="connsiteX405" fmla="*/ 902389 w 1118727"/>
              <a:gd name="connsiteY405" fmla="*/ 462245 h 509716"/>
              <a:gd name="connsiteX406" fmla="*/ 912980 w 1118727"/>
              <a:gd name="connsiteY406" fmla="*/ 448344 h 509716"/>
              <a:gd name="connsiteX407" fmla="*/ 916952 w 1118727"/>
              <a:gd name="connsiteY407" fmla="*/ 460259 h 509716"/>
              <a:gd name="connsiteX408" fmla="*/ 932178 w 1118727"/>
              <a:gd name="connsiteY408" fmla="*/ 456287 h 509716"/>
              <a:gd name="connsiteX409" fmla="*/ 953361 w 1118727"/>
              <a:gd name="connsiteY409" fmla="*/ 457611 h 509716"/>
              <a:gd name="connsiteX410" fmla="*/ 965276 w 1118727"/>
              <a:gd name="connsiteY410" fmla="*/ 435104 h 509716"/>
              <a:gd name="connsiteX411" fmla="*/ 967924 w 1118727"/>
              <a:gd name="connsiteY411" fmla="*/ 433118 h 509716"/>
              <a:gd name="connsiteX412" fmla="*/ 995726 w 1118727"/>
              <a:gd name="connsiteY412" fmla="*/ 421203 h 509716"/>
              <a:gd name="connsiteX413" fmla="*/ 1010952 w 1118727"/>
              <a:gd name="connsiteY413" fmla="*/ 427161 h 509716"/>
              <a:gd name="connsiteX414" fmla="*/ 1015585 w 1118727"/>
              <a:gd name="connsiteY414" fmla="*/ 419879 h 509716"/>
              <a:gd name="connsiteX415" fmla="*/ 1021543 w 1118727"/>
              <a:gd name="connsiteY415" fmla="*/ 421203 h 509716"/>
              <a:gd name="connsiteX416" fmla="*/ 1060599 w 1118727"/>
              <a:gd name="connsiteY416" fmla="*/ 417231 h 509716"/>
              <a:gd name="connsiteX417" fmla="*/ 1063909 w 1118727"/>
              <a:gd name="connsiteY417" fmla="*/ 409287 h 509716"/>
              <a:gd name="connsiteX418" fmla="*/ 1074501 w 1118727"/>
              <a:gd name="connsiteY418" fmla="*/ 417231 h 509716"/>
              <a:gd name="connsiteX419" fmla="*/ 1084430 w 1118727"/>
              <a:gd name="connsiteY419" fmla="*/ 393400 h 509716"/>
              <a:gd name="connsiteX420" fmla="*/ 1091050 w 1118727"/>
              <a:gd name="connsiteY420" fmla="*/ 378837 h 509716"/>
              <a:gd name="connsiteX421" fmla="*/ 1098994 w 1118727"/>
              <a:gd name="connsiteY421" fmla="*/ 382147 h 509716"/>
              <a:gd name="connsiteX422" fmla="*/ 1097670 w 1118727"/>
              <a:gd name="connsiteY422" fmla="*/ 368907 h 509716"/>
              <a:gd name="connsiteX423" fmla="*/ 1090388 w 1118727"/>
              <a:gd name="connsiteY423" fmla="*/ 374865 h 509716"/>
              <a:gd name="connsiteX424" fmla="*/ 1095022 w 1118727"/>
              <a:gd name="connsiteY424" fmla="*/ 368907 h 509716"/>
              <a:gd name="connsiteX425" fmla="*/ 1091050 w 1118727"/>
              <a:gd name="connsiteY425" fmla="*/ 358316 h 509716"/>
              <a:gd name="connsiteX426" fmla="*/ 1104290 w 1118727"/>
              <a:gd name="connsiteY426" fmla="*/ 344415 h 509716"/>
              <a:gd name="connsiteX427" fmla="*/ 1106937 w 1118727"/>
              <a:gd name="connsiteY427" fmla="*/ 337133 h 509716"/>
              <a:gd name="connsiteX428" fmla="*/ 1110247 w 1118727"/>
              <a:gd name="connsiteY428" fmla="*/ 319922 h 509716"/>
              <a:gd name="connsiteX429" fmla="*/ 1093036 w 1118727"/>
              <a:gd name="connsiteY429" fmla="*/ 310654 h 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1118727" h="509716">
                <a:moveTo>
                  <a:pt x="1093036" y="310654"/>
                </a:moveTo>
                <a:cubicBezTo>
                  <a:pt x="1087078" y="309330"/>
                  <a:pt x="1088402" y="300725"/>
                  <a:pt x="1093698" y="298739"/>
                </a:cubicBezTo>
                <a:cubicBezTo>
                  <a:pt x="1089726" y="289471"/>
                  <a:pt x="1099656" y="289471"/>
                  <a:pt x="1104951" y="287485"/>
                </a:cubicBezTo>
                <a:cubicBezTo>
                  <a:pt x="1104951" y="282189"/>
                  <a:pt x="1112895" y="272922"/>
                  <a:pt x="1097670" y="277556"/>
                </a:cubicBezTo>
                <a:cubicBezTo>
                  <a:pt x="1091050" y="272260"/>
                  <a:pt x="1091050" y="264316"/>
                  <a:pt x="1097008" y="259020"/>
                </a:cubicBezTo>
                <a:cubicBezTo>
                  <a:pt x="1104951" y="259020"/>
                  <a:pt x="1112895" y="262330"/>
                  <a:pt x="1120839" y="259020"/>
                </a:cubicBezTo>
                <a:cubicBezTo>
                  <a:pt x="1122163" y="253063"/>
                  <a:pt x="1109585" y="258359"/>
                  <a:pt x="1106275" y="254387"/>
                </a:cubicBezTo>
                <a:cubicBezTo>
                  <a:pt x="1102304" y="250415"/>
                  <a:pt x="1097670" y="243795"/>
                  <a:pt x="1090388" y="247105"/>
                </a:cubicBezTo>
                <a:cubicBezTo>
                  <a:pt x="1094360" y="240485"/>
                  <a:pt x="1100317" y="235851"/>
                  <a:pt x="1107599" y="232542"/>
                </a:cubicBezTo>
                <a:cubicBezTo>
                  <a:pt x="1112233" y="224598"/>
                  <a:pt x="1097670" y="225922"/>
                  <a:pt x="1104290" y="216654"/>
                </a:cubicBezTo>
                <a:cubicBezTo>
                  <a:pt x="1108923" y="215992"/>
                  <a:pt x="1106937" y="211359"/>
                  <a:pt x="1106275" y="208049"/>
                </a:cubicBezTo>
                <a:cubicBezTo>
                  <a:pt x="1106275" y="200105"/>
                  <a:pt x="1090388" y="201429"/>
                  <a:pt x="1097670" y="191500"/>
                </a:cubicBezTo>
                <a:cubicBezTo>
                  <a:pt x="1107599" y="190838"/>
                  <a:pt x="1109585" y="180246"/>
                  <a:pt x="1102304" y="174950"/>
                </a:cubicBezTo>
                <a:cubicBezTo>
                  <a:pt x="1108261" y="168331"/>
                  <a:pt x="1099656" y="163035"/>
                  <a:pt x="1099656" y="156415"/>
                </a:cubicBezTo>
                <a:cubicBezTo>
                  <a:pt x="1102965" y="155091"/>
                  <a:pt x="1106937" y="155091"/>
                  <a:pt x="1110909" y="155753"/>
                </a:cubicBezTo>
                <a:cubicBezTo>
                  <a:pt x="1107599" y="149795"/>
                  <a:pt x="1099656" y="149134"/>
                  <a:pt x="1093036" y="147810"/>
                </a:cubicBezTo>
                <a:cubicBezTo>
                  <a:pt x="1093036" y="142514"/>
                  <a:pt x="1094360" y="136556"/>
                  <a:pt x="1095022" y="130598"/>
                </a:cubicBezTo>
                <a:cubicBezTo>
                  <a:pt x="1088402" y="129936"/>
                  <a:pt x="1082445" y="129275"/>
                  <a:pt x="1075825" y="128613"/>
                </a:cubicBezTo>
                <a:cubicBezTo>
                  <a:pt x="1071853" y="131922"/>
                  <a:pt x="1076487" y="141190"/>
                  <a:pt x="1069205" y="139866"/>
                </a:cubicBezTo>
                <a:cubicBezTo>
                  <a:pt x="1068543" y="134570"/>
                  <a:pt x="1065233" y="130598"/>
                  <a:pt x="1061923" y="126627"/>
                </a:cubicBezTo>
                <a:cubicBezTo>
                  <a:pt x="1061923" y="122655"/>
                  <a:pt x="1063909" y="119345"/>
                  <a:pt x="1063909" y="115373"/>
                </a:cubicBezTo>
                <a:cubicBezTo>
                  <a:pt x="1059937" y="121331"/>
                  <a:pt x="1048022" y="117359"/>
                  <a:pt x="1051994" y="110739"/>
                </a:cubicBezTo>
                <a:cubicBezTo>
                  <a:pt x="1054642" y="105444"/>
                  <a:pt x="1046036" y="105444"/>
                  <a:pt x="1042064" y="104782"/>
                </a:cubicBezTo>
                <a:cubicBezTo>
                  <a:pt x="1039417" y="101472"/>
                  <a:pt x="1039417" y="97500"/>
                  <a:pt x="1041402" y="93528"/>
                </a:cubicBezTo>
                <a:cubicBezTo>
                  <a:pt x="1032797" y="88894"/>
                  <a:pt x="1024853" y="82275"/>
                  <a:pt x="1013600" y="85585"/>
                </a:cubicBezTo>
                <a:cubicBezTo>
                  <a:pt x="997712" y="91542"/>
                  <a:pt x="999698" y="73007"/>
                  <a:pt x="1004994" y="67049"/>
                </a:cubicBezTo>
                <a:cubicBezTo>
                  <a:pt x="1010290" y="68373"/>
                  <a:pt x="1014924" y="63078"/>
                  <a:pt x="1012938" y="59106"/>
                </a:cubicBezTo>
                <a:cubicBezTo>
                  <a:pt x="1008966" y="57120"/>
                  <a:pt x="1001022" y="58444"/>
                  <a:pt x="1002346" y="52486"/>
                </a:cubicBezTo>
                <a:cubicBezTo>
                  <a:pt x="1001684" y="43880"/>
                  <a:pt x="987121" y="45204"/>
                  <a:pt x="981163" y="39909"/>
                </a:cubicBezTo>
                <a:cubicBezTo>
                  <a:pt x="975206" y="35937"/>
                  <a:pt x="970572" y="43219"/>
                  <a:pt x="965276" y="44542"/>
                </a:cubicBezTo>
                <a:cubicBezTo>
                  <a:pt x="961966" y="43880"/>
                  <a:pt x="960642" y="39247"/>
                  <a:pt x="956670" y="39247"/>
                </a:cubicBezTo>
                <a:cubicBezTo>
                  <a:pt x="945417" y="41233"/>
                  <a:pt x="934825" y="42557"/>
                  <a:pt x="924234" y="46528"/>
                </a:cubicBezTo>
                <a:cubicBezTo>
                  <a:pt x="920262" y="45204"/>
                  <a:pt x="916952" y="41233"/>
                  <a:pt x="912318" y="43880"/>
                </a:cubicBezTo>
                <a:cubicBezTo>
                  <a:pt x="904375" y="47190"/>
                  <a:pt x="901065" y="37261"/>
                  <a:pt x="893783" y="37261"/>
                </a:cubicBezTo>
                <a:cubicBezTo>
                  <a:pt x="881868" y="45204"/>
                  <a:pt x="866642" y="42557"/>
                  <a:pt x="852741" y="41233"/>
                </a:cubicBezTo>
                <a:cubicBezTo>
                  <a:pt x="850755" y="43880"/>
                  <a:pt x="847446" y="49838"/>
                  <a:pt x="845459" y="52486"/>
                </a:cubicBezTo>
                <a:cubicBezTo>
                  <a:pt x="840164" y="53810"/>
                  <a:pt x="838178" y="51162"/>
                  <a:pt x="838840" y="46528"/>
                </a:cubicBezTo>
                <a:cubicBezTo>
                  <a:pt x="832882" y="48514"/>
                  <a:pt x="836192" y="55134"/>
                  <a:pt x="832220" y="58444"/>
                </a:cubicBezTo>
                <a:cubicBezTo>
                  <a:pt x="825600" y="59106"/>
                  <a:pt x="823614" y="51824"/>
                  <a:pt x="818319" y="49176"/>
                </a:cubicBezTo>
                <a:cubicBezTo>
                  <a:pt x="812361" y="49176"/>
                  <a:pt x="801108" y="55796"/>
                  <a:pt x="807727" y="41233"/>
                </a:cubicBezTo>
                <a:cubicBezTo>
                  <a:pt x="804418" y="35275"/>
                  <a:pt x="795150" y="40571"/>
                  <a:pt x="789192" y="41895"/>
                </a:cubicBezTo>
                <a:cubicBezTo>
                  <a:pt x="772643" y="45866"/>
                  <a:pt x="754108" y="45866"/>
                  <a:pt x="738221" y="39247"/>
                </a:cubicBezTo>
                <a:cubicBezTo>
                  <a:pt x="729615" y="41233"/>
                  <a:pt x="722995" y="45866"/>
                  <a:pt x="722995" y="54472"/>
                </a:cubicBezTo>
                <a:cubicBezTo>
                  <a:pt x="727629" y="64402"/>
                  <a:pt x="719023" y="66388"/>
                  <a:pt x="711742" y="66388"/>
                </a:cubicBezTo>
                <a:cubicBezTo>
                  <a:pt x="715714" y="76317"/>
                  <a:pt x="711080" y="86247"/>
                  <a:pt x="709094" y="96176"/>
                </a:cubicBezTo>
                <a:cubicBezTo>
                  <a:pt x="710418" y="105444"/>
                  <a:pt x="705122" y="114711"/>
                  <a:pt x="706446" y="123979"/>
                </a:cubicBezTo>
                <a:cubicBezTo>
                  <a:pt x="711742" y="130598"/>
                  <a:pt x="710418" y="139866"/>
                  <a:pt x="702474" y="144500"/>
                </a:cubicBezTo>
                <a:cubicBezTo>
                  <a:pt x="703798" y="155091"/>
                  <a:pt x="703798" y="166345"/>
                  <a:pt x="703798" y="176936"/>
                </a:cubicBezTo>
                <a:cubicBezTo>
                  <a:pt x="695854" y="175612"/>
                  <a:pt x="697840" y="181570"/>
                  <a:pt x="698503" y="186204"/>
                </a:cubicBezTo>
                <a:cubicBezTo>
                  <a:pt x="703798" y="187528"/>
                  <a:pt x="705122" y="191500"/>
                  <a:pt x="703798" y="196795"/>
                </a:cubicBezTo>
                <a:cubicBezTo>
                  <a:pt x="697178" y="198781"/>
                  <a:pt x="699826" y="192162"/>
                  <a:pt x="699164" y="189514"/>
                </a:cubicBezTo>
                <a:cubicBezTo>
                  <a:pt x="692545" y="190176"/>
                  <a:pt x="697840" y="200767"/>
                  <a:pt x="694530" y="204739"/>
                </a:cubicBezTo>
                <a:cubicBezTo>
                  <a:pt x="689897" y="206063"/>
                  <a:pt x="690559" y="199443"/>
                  <a:pt x="686587" y="202091"/>
                </a:cubicBezTo>
                <a:cubicBezTo>
                  <a:pt x="685263" y="188190"/>
                  <a:pt x="683277" y="173626"/>
                  <a:pt x="688573" y="159725"/>
                </a:cubicBezTo>
                <a:cubicBezTo>
                  <a:pt x="688573" y="155753"/>
                  <a:pt x="695193" y="162373"/>
                  <a:pt x="695193" y="157739"/>
                </a:cubicBezTo>
                <a:cubicBezTo>
                  <a:pt x="696516" y="155753"/>
                  <a:pt x="699164" y="145824"/>
                  <a:pt x="695193" y="151782"/>
                </a:cubicBezTo>
                <a:cubicBezTo>
                  <a:pt x="687249" y="158401"/>
                  <a:pt x="685263" y="137880"/>
                  <a:pt x="695193" y="143176"/>
                </a:cubicBezTo>
                <a:cubicBezTo>
                  <a:pt x="695854" y="138542"/>
                  <a:pt x="693869" y="132584"/>
                  <a:pt x="697840" y="128613"/>
                </a:cubicBezTo>
                <a:cubicBezTo>
                  <a:pt x="700488" y="125965"/>
                  <a:pt x="702474" y="122655"/>
                  <a:pt x="701812" y="118683"/>
                </a:cubicBezTo>
                <a:cubicBezTo>
                  <a:pt x="699164" y="118683"/>
                  <a:pt x="695854" y="118683"/>
                  <a:pt x="693206" y="118021"/>
                </a:cubicBezTo>
                <a:cubicBezTo>
                  <a:pt x="691883" y="111401"/>
                  <a:pt x="695193" y="104120"/>
                  <a:pt x="703798" y="106106"/>
                </a:cubicBezTo>
                <a:cubicBezTo>
                  <a:pt x="705784" y="95514"/>
                  <a:pt x="703136" y="86247"/>
                  <a:pt x="693869" y="78303"/>
                </a:cubicBezTo>
                <a:cubicBezTo>
                  <a:pt x="691883" y="70359"/>
                  <a:pt x="693206" y="61092"/>
                  <a:pt x="687911" y="54472"/>
                </a:cubicBezTo>
                <a:cubicBezTo>
                  <a:pt x="675334" y="49838"/>
                  <a:pt x="666066" y="39247"/>
                  <a:pt x="652165" y="38585"/>
                </a:cubicBezTo>
                <a:cubicBezTo>
                  <a:pt x="650841" y="43219"/>
                  <a:pt x="648855" y="47190"/>
                  <a:pt x="646869" y="51824"/>
                </a:cubicBezTo>
                <a:cubicBezTo>
                  <a:pt x="636939" y="52486"/>
                  <a:pt x="623700" y="53148"/>
                  <a:pt x="618404" y="44542"/>
                </a:cubicBezTo>
                <a:cubicBezTo>
                  <a:pt x="614432" y="44542"/>
                  <a:pt x="610460" y="47852"/>
                  <a:pt x="607150" y="44542"/>
                </a:cubicBezTo>
                <a:cubicBezTo>
                  <a:pt x="600531" y="39247"/>
                  <a:pt x="592587" y="34613"/>
                  <a:pt x="584644" y="31965"/>
                </a:cubicBezTo>
                <a:cubicBezTo>
                  <a:pt x="585306" y="38585"/>
                  <a:pt x="578686" y="42557"/>
                  <a:pt x="576038" y="47852"/>
                </a:cubicBezTo>
                <a:cubicBezTo>
                  <a:pt x="573390" y="57782"/>
                  <a:pt x="574714" y="67711"/>
                  <a:pt x="573390" y="78303"/>
                </a:cubicBezTo>
                <a:cubicBezTo>
                  <a:pt x="580010" y="78303"/>
                  <a:pt x="577362" y="89556"/>
                  <a:pt x="574714" y="80951"/>
                </a:cubicBezTo>
                <a:cubicBezTo>
                  <a:pt x="571404" y="84261"/>
                  <a:pt x="568095" y="88232"/>
                  <a:pt x="562137" y="88894"/>
                </a:cubicBezTo>
                <a:cubicBezTo>
                  <a:pt x="563461" y="81613"/>
                  <a:pt x="554193" y="83599"/>
                  <a:pt x="551545" y="78965"/>
                </a:cubicBezTo>
                <a:cubicBezTo>
                  <a:pt x="548897" y="67711"/>
                  <a:pt x="542278" y="57782"/>
                  <a:pt x="544263" y="46528"/>
                </a:cubicBezTo>
                <a:cubicBezTo>
                  <a:pt x="549559" y="36599"/>
                  <a:pt x="537644" y="31965"/>
                  <a:pt x="529038" y="32627"/>
                </a:cubicBezTo>
                <a:cubicBezTo>
                  <a:pt x="531686" y="37261"/>
                  <a:pt x="530362" y="43880"/>
                  <a:pt x="526391" y="47852"/>
                </a:cubicBezTo>
                <a:cubicBezTo>
                  <a:pt x="521094" y="47852"/>
                  <a:pt x="517785" y="51162"/>
                  <a:pt x="517123" y="55796"/>
                </a:cubicBezTo>
                <a:cubicBezTo>
                  <a:pt x="505869" y="60430"/>
                  <a:pt x="493954" y="52486"/>
                  <a:pt x="486010" y="45866"/>
                </a:cubicBezTo>
                <a:cubicBezTo>
                  <a:pt x="475419" y="40571"/>
                  <a:pt x="476081" y="29317"/>
                  <a:pt x="470785" y="21374"/>
                </a:cubicBezTo>
                <a:cubicBezTo>
                  <a:pt x="471447" y="14754"/>
                  <a:pt x="464165" y="11444"/>
                  <a:pt x="457546" y="12106"/>
                </a:cubicBezTo>
                <a:cubicBezTo>
                  <a:pt x="458870" y="18726"/>
                  <a:pt x="450264" y="23360"/>
                  <a:pt x="454236" y="29317"/>
                </a:cubicBezTo>
                <a:cubicBezTo>
                  <a:pt x="450926" y="33951"/>
                  <a:pt x="449602" y="43880"/>
                  <a:pt x="440996" y="39909"/>
                </a:cubicBezTo>
                <a:cubicBezTo>
                  <a:pt x="427757" y="43219"/>
                  <a:pt x="430405" y="59768"/>
                  <a:pt x="431067" y="69035"/>
                </a:cubicBezTo>
                <a:cubicBezTo>
                  <a:pt x="440335" y="71021"/>
                  <a:pt x="429743" y="77641"/>
                  <a:pt x="429081" y="81613"/>
                </a:cubicBezTo>
                <a:cubicBezTo>
                  <a:pt x="429081" y="91542"/>
                  <a:pt x="415842" y="92204"/>
                  <a:pt x="408560" y="89556"/>
                </a:cubicBezTo>
                <a:cubicBezTo>
                  <a:pt x="399292" y="84261"/>
                  <a:pt x="388701" y="80289"/>
                  <a:pt x="381419" y="73007"/>
                </a:cubicBezTo>
                <a:cubicBezTo>
                  <a:pt x="379433" y="60430"/>
                  <a:pt x="374799" y="47852"/>
                  <a:pt x="362884" y="40571"/>
                </a:cubicBezTo>
                <a:cubicBezTo>
                  <a:pt x="356264" y="38585"/>
                  <a:pt x="359574" y="32627"/>
                  <a:pt x="360898" y="28655"/>
                </a:cubicBezTo>
                <a:cubicBezTo>
                  <a:pt x="362884" y="20050"/>
                  <a:pt x="358912" y="10120"/>
                  <a:pt x="352292" y="4162"/>
                </a:cubicBezTo>
                <a:cubicBezTo>
                  <a:pt x="345673" y="4162"/>
                  <a:pt x="343687" y="10782"/>
                  <a:pt x="337729" y="9458"/>
                </a:cubicBezTo>
                <a:cubicBezTo>
                  <a:pt x="338391" y="5486"/>
                  <a:pt x="336405" y="2176"/>
                  <a:pt x="331110" y="4162"/>
                </a:cubicBezTo>
                <a:cubicBezTo>
                  <a:pt x="325152" y="12106"/>
                  <a:pt x="323828" y="24021"/>
                  <a:pt x="330447" y="31303"/>
                </a:cubicBezTo>
                <a:cubicBezTo>
                  <a:pt x="330447" y="37923"/>
                  <a:pt x="327138" y="43880"/>
                  <a:pt x="321180" y="48514"/>
                </a:cubicBezTo>
                <a:cubicBezTo>
                  <a:pt x="311251" y="48514"/>
                  <a:pt x="301983" y="47190"/>
                  <a:pt x="293377" y="43219"/>
                </a:cubicBezTo>
                <a:cubicBezTo>
                  <a:pt x="285434" y="43880"/>
                  <a:pt x="276166" y="43880"/>
                  <a:pt x="270208" y="38585"/>
                </a:cubicBezTo>
                <a:cubicBezTo>
                  <a:pt x="268223" y="33951"/>
                  <a:pt x="265575" y="28655"/>
                  <a:pt x="270870" y="24683"/>
                </a:cubicBezTo>
                <a:cubicBezTo>
                  <a:pt x="274180" y="12106"/>
                  <a:pt x="260941" y="-1795"/>
                  <a:pt x="245715" y="191"/>
                </a:cubicBezTo>
                <a:cubicBezTo>
                  <a:pt x="245054" y="7472"/>
                  <a:pt x="247039" y="14092"/>
                  <a:pt x="247039" y="21374"/>
                </a:cubicBezTo>
                <a:cubicBezTo>
                  <a:pt x="244391" y="31303"/>
                  <a:pt x="231152" y="26007"/>
                  <a:pt x="225195" y="33289"/>
                </a:cubicBezTo>
                <a:cubicBezTo>
                  <a:pt x="229828" y="33951"/>
                  <a:pt x="235124" y="30641"/>
                  <a:pt x="239758" y="32627"/>
                </a:cubicBezTo>
                <a:cubicBezTo>
                  <a:pt x="250349" y="35275"/>
                  <a:pt x="247701" y="51162"/>
                  <a:pt x="236448" y="52486"/>
                </a:cubicBezTo>
                <a:cubicBezTo>
                  <a:pt x="223208" y="52486"/>
                  <a:pt x="226518" y="68373"/>
                  <a:pt x="222547" y="75655"/>
                </a:cubicBezTo>
                <a:cubicBezTo>
                  <a:pt x="217251" y="88232"/>
                  <a:pt x="221885" y="102134"/>
                  <a:pt x="216589" y="114711"/>
                </a:cubicBezTo>
                <a:cubicBezTo>
                  <a:pt x="217913" y="129275"/>
                  <a:pt x="213941" y="143176"/>
                  <a:pt x="212617" y="157739"/>
                </a:cubicBezTo>
                <a:cubicBezTo>
                  <a:pt x="215927" y="156415"/>
                  <a:pt x="219237" y="155091"/>
                  <a:pt x="223208" y="155091"/>
                </a:cubicBezTo>
                <a:cubicBezTo>
                  <a:pt x="230490" y="153105"/>
                  <a:pt x="221223" y="141852"/>
                  <a:pt x="225856" y="138542"/>
                </a:cubicBezTo>
                <a:cubicBezTo>
                  <a:pt x="234462" y="139204"/>
                  <a:pt x="235786" y="152444"/>
                  <a:pt x="228504" y="155091"/>
                </a:cubicBezTo>
                <a:cubicBezTo>
                  <a:pt x="227842" y="158401"/>
                  <a:pt x="229828" y="161049"/>
                  <a:pt x="229828" y="163697"/>
                </a:cubicBezTo>
                <a:cubicBezTo>
                  <a:pt x="227842" y="166345"/>
                  <a:pt x="224532" y="165683"/>
                  <a:pt x="221223" y="166345"/>
                </a:cubicBezTo>
                <a:cubicBezTo>
                  <a:pt x="222547" y="169655"/>
                  <a:pt x="225195" y="169655"/>
                  <a:pt x="227842" y="168331"/>
                </a:cubicBezTo>
                <a:cubicBezTo>
                  <a:pt x="229166" y="172964"/>
                  <a:pt x="223871" y="171641"/>
                  <a:pt x="221223" y="172303"/>
                </a:cubicBezTo>
                <a:cubicBezTo>
                  <a:pt x="226518" y="175612"/>
                  <a:pt x="224532" y="183556"/>
                  <a:pt x="219237" y="185542"/>
                </a:cubicBezTo>
                <a:cubicBezTo>
                  <a:pt x="215927" y="177598"/>
                  <a:pt x="213941" y="169655"/>
                  <a:pt x="211955" y="161049"/>
                </a:cubicBezTo>
                <a:cubicBezTo>
                  <a:pt x="207321" y="159063"/>
                  <a:pt x="212617" y="168993"/>
                  <a:pt x="207321" y="168331"/>
                </a:cubicBezTo>
                <a:cubicBezTo>
                  <a:pt x="202687" y="168993"/>
                  <a:pt x="199378" y="172964"/>
                  <a:pt x="195406" y="174950"/>
                </a:cubicBezTo>
                <a:cubicBezTo>
                  <a:pt x="195406" y="180246"/>
                  <a:pt x="195406" y="184880"/>
                  <a:pt x="195406" y="189514"/>
                </a:cubicBezTo>
                <a:cubicBezTo>
                  <a:pt x="198054" y="189514"/>
                  <a:pt x="201363" y="186866"/>
                  <a:pt x="202687" y="190176"/>
                </a:cubicBezTo>
                <a:cubicBezTo>
                  <a:pt x="203349" y="194810"/>
                  <a:pt x="201363" y="198781"/>
                  <a:pt x="201363" y="203415"/>
                </a:cubicBezTo>
                <a:cubicBezTo>
                  <a:pt x="201363" y="227246"/>
                  <a:pt x="202026" y="209373"/>
                  <a:pt x="196068" y="209373"/>
                </a:cubicBezTo>
                <a:cubicBezTo>
                  <a:pt x="182828" y="209373"/>
                  <a:pt x="169589" y="212021"/>
                  <a:pt x="157011" y="211359"/>
                </a:cubicBezTo>
                <a:cubicBezTo>
                  <a:pt x="157011" y="204739"/>
                  <a:pt x="162308" y="200105"/>
                  <a:pt x="163631" y="194148"/>
                </a:cubicBezTo>
                <a:cubicBezTo>
                  <a:pt x="169589" y="182232"/>
                  <a:pt x="173561" y="169655"/>
                  <a:pt x="180843" y="158401"/>
                </a:cubicBezTo>
                <a:cubicBezTo>
                  <a:pt x="180843" y="147148"/>
                  <a:pt x="189448" y="137218"/>
                  <a:pt x="187462" y="125303"/>
                </a:cubicBezTo>
                <a:cubicBezTo>
                  <a:pt x="186800" y="116697"/>
                  <a:pt x="191434" y="108754"/>
                  <a:pt x="192758" y="100810"/>
                </a:cubicBezTo>
                <a:cubicBezTo>
                  <a:pt x="186800" y="100148"/>
                  <a:pt x="188786" y="89556"/>
                  <a:pt x="192096" y="98162"/>
                </a:cubicBezTo>
                <a:cubicBezTo>
                  <a:pt x="200702" y="95514"/>
                  <a:pt x="204012" y="87570"/>
                  <a:pt x="198054" y="80951"/>
                </a:cubicBezTo>
                <a:cubicBezTo>
                  <a:pt x="188786" y="69697"/>
                  <a:pt x="193420" y="53148"/>
                  <a:pt x="182828" y="41895"/>
                </a:cubicBezTo>
                <a:cubicBezTo>
                  <a:pt x="183490" y="35275"/>
                  <a:pt x="190772" y="28655"/>
                  <a:pt x="184814" y="22698"/>
                </a:cubicBezTo>
                <a:cubicBezTo>
                  <a:pt x="180180" y="19388"/>
                  <a:pt x="180180" y="14092"/>
                  <a:pt x="178195" y="9458"/>
                </a:cubicBezTo>
                <a:cubicBezTo>
                  <a:pt x="172899" y="10120"/>
                  <a:pt x="166941" y="12106"/>
                  <a:pt x="161645" y="11444"/>
                </a:cubicBezTo>
                <a:cubicBezTo>
                  <a:pt x="160321" y="22698"/>
                  <a:pt x="160321" y="32627"/>
                  <a:pt x="158335" y="43880"/>
                </a:cubicBezTo>
                <a:cubicBezTo>
                  <a:pt x="164955" y="44542"/>
                  <a:pt x="172237" y="46528"/>
                  <a:pt x="168927" y="53810"/>
                </a:cubicBezTo>
                <a:cubicBezTo>
                  <a:pt x="160984" y="55796"/>
                  <a:pt x="162969" y="61754"/>
                  <a:pt x="164293" y="67049"/>
                </a:cubicBezTo>
                <a:cubicBezTo>
                  <a:pt x="157674" y="69035"/>
                  <a:pt x="155026" y="76317"/>
                  <a:pt x="158998" y="80951"/>
                </a:cubicBezTo>
                <a:cubicBezTo>
                  <a:pt x="161645" y="82937"/>
                  <a:pt x="166279" y="83599"/>
                  <a:pt x="164955" y="87570"/>
                </a:cubicBezTo>
                <a:cubicBezTo>
                  <a:pt x="165617" y="92204"/>
                  <a:pt x="157011" y="92204"/>
                  <a:pt x="156350" y="97500"/>
                </a:cubicBezTo>
                <a:cubicBezTo>
                  <a:pt x="156350" y="103458"/>
                  <a:pt x="149730" y="108092"/>
                  <a:pt x="150392" y="114711"/>
                </a:cubicBezTo>
                <a:cubicBezTo>
                  <a:pt x="151716" y="120007"/>
                  <a:pt x="138476" y="128613"/>
                  <a:pt x="158335" y="123317"/>
                </a:cubicBezTo>
                <a:cubicBezTo>
                  <a:pt x="159659" y="128613"/>
                  <a:pt x="155688" y="132584"/>
                  <a:pt x="150392" y="135232"/>
                </a:cubicBezTo>
                <a:cubicBezTo>
                  <a:pt x="153040" y="140528"/>
                  <a:pt x="149068" y="145162"/>
                  <a:pt x="147082" y="150458"/>
                </a:cubicBezTo>
                <a:cubicBezTo>
                  <a:pt x="149730" y="151120"/>
                  <a:pt x="156350" y="149795"/>
                  <a:pt x="152378" y="153767"/>
                </a:cubicBezTo>
                <a:cubicBezTo>
                  <a:pt x="143110" y="161711"/>
                  <a:pt x="141786" y="175612"/>
                  <a:pt x="141124" y="186866"/>
                </a:cubicBezTo>
                <a:cubicBezTo>
                  <a:pt x="140462" y="192823"/>
                  <a:pt x="133181" y="188852"/>
                  <a:pt x="129871" y="186866"/>
                </a:cubicBezTo>
                <a:cubicBezTo>
                  <a:pt x="125899" y="192162"/>
                  <a:pt x="119279" y="193485"/>
                  <a:pt x="111998" y="190176"/>
                </a:cubicBezTo>
                <a:cubicBezTo>
                  <a:pt x="111998" y="180908"/>
                  <a:pt x="117956" y="168993"/>
                  <a:pt x="108688" y="161711"/>
                </a:cubicBezTo>
                <a:cubicBezTo>
                  <a:pt x="100744" y="155753"/>
                  <a:pt x="113322" y="148472"/>
                  <a:pt x="119941" y="152444"/>
                </a:cubicBezTo>
                <a:cubicBezTo>
                  <a:pt x="123251" y="144500"/>
                  <a:pt x="126561" y="136556"/>
                  <a:pt x="126561" y="127951"/>
                </a:cubicBezTo>
                <a:cubicBezTo>
                  <a:pt x="123251" y="118683"/>
                  <a:pt x="124575" y="108754"/>
                  <a:pt x="130533" y="100810"/>
                </a:cubicBezTo>
                <a:cubicBezTo>
                  <a:pt x="123913" y="96838"/>
                  <a:pt x="125237" y="89556"/>
                  <a:pt x="120603" y="84923"/>
                </a:cubicBezTo>
                <a:cubicBezTo>
                  <a:pt x="119941" y="79627"/>
                  <a:pt x="124575" y="74993"/>
                  <a:pt x="125237" y="69697"/>
                </a:cubicBezTo>
                <a:cubicBezTo>
                  <a:pt x="122589" y="64402"/>
                  <a:pt x="114646" y="60430"/>
                  <a:pt x="114646" y="53810"/>
                </a:cubicBezTo>
                <a:cubicBezTo>
                  <a:pt x="118617" y="47190"/>
                  <a:pt x="110012" y="43219"/>
                  <a:pt x="108688" y="37261"/>
                </a:cubicBezTo>
                <a:cubicBezTo>
                  <a:pt x="110012" y="31965"/>
                  <a:pt x="104716" y="22036"/>
                  <a:pt x="96772" y="24683"/>
                </a:cubicBezTo>
                <a:cubicBezTo>
                  <a:pt x="92801" y="30641"/>
                  <a:pt x="91477" y="38585"/>
                  <a:pt x="94125" y="45866"/>
                </a:cubicBezTo>
                <a:cubicBezTo>
                  <a:pt x="91477" y="47852"/>
                  <a:pt x="84195" y="53810"/>
                  <a:pt x="91477" y="54472"/>
                </a:cubicBezTo>
                <a:cubicBezTo>
                  <a:pt x="90153" y="57120"/>
                  <a:pt x="90815" y="63078"/>
                  <a:pt x="85519" y="61754"/>
                </a:cubicBezTo>
                <a:cubicBezTo>
                  <a:pt x="85519" y="55796"/>
                  <a:pt x="84857" y="48514"/>
                  <a:pt x="90153" y="43880"/>
                </a:cubicBezTo>
                <a:cubicBezTo>
                  <a:pt x="85519" y="43880"/>
                  <a:pt x="81547" y="46528"/>
                  <a:pt x="76913" y="47852"/>
                </a:cubicBezTo>
                <a:cubicBezTo>
                  <a:pt x="70956" y="48514"/>
                  <a:pt x="64998" y="48514"/>
                  <a:pt x="59702" y="50500"/>
                </a:cubicBezTo>
                <a:cubicBezTo>
                  <a:pt x="58378" y="55134"/>
                  <a:pt x="61026" y="59768"/>
                  <a:pt x="64336" y="63740"/>
                </a:cubicBezTo>
                <a:cubicBezTo>
                  <a:pt x="75589" y="59106"/>
                  <a:pt x="74266" y="67049"/>
                  <a:pt x="76913" y="71683"/>
                </a:cubicBezTo>
                <a:cubicBezTo>
                  <a:pt x="70294" y="71021"/>
                  <a:pt x="61026" y="70359"/>
                  <a:pt x="59702" y="77641"/>
                </a:cubicBezTo>
                <a:cubicBezTo>
                  <a:pt x="64998" y="84923"/>
                  <a:pt x="74266" y="71021"/>
                  <a:pt x="78237" y="78303"/>
                </a:cubicBezTo>
                <a:cubicBezTo>
                  <a:pt x="79561" y="82275"/>
                  <a:pt x="84195" y="78965"/>
                  <a:pt x="85519" y="82937"/>
                </a:cubicBezTo>
                <a:cubicBezTo>
                  <a:pt x="84195" y="82937"/>
                  <a:pt x="80885" y="83599"/>
                  <a:pt x="79561" y="83599"/>
                </a:cubicBezTo>
                <a:cubicBezTo>
                  <a:pt x="78899" y="89556"/>
                  <a:pt x="74266" y="94852"/>
                  <a:pt x="75589" y="100810"/>
                </a:cubicBezTo>
                <a:cubicBezTo>
                  <a:pt x="75589" y="105444"/>
                  <a:pt x="68970" y="104120"/>
                  <a:pt x="66322" y="104782"/>
                </a:cubicBezTo>
                <a:cubicBezTo>
                  <a:pt x="64998" y="109416"/>
                  <a:pt x="63674" y="113387"/>
                  <a:pt x="63674" y="118021"/>
                </a:cubicBezTo>
                <a:cubicBezTo>
                  <a:pt x="66322" y="116697"/>
                  <a:pt x="69632" y="115373"/>
                  <a:pt x="72279" y="114049"/>
                </a:cubicBezTo>
                <a:cubicBezTo>
                  <a:pt x="77575" y="112063"/>
                  <a:pt x="73604" y="102796"/>
                  <a:pt x="80885" y="104120"/>
                </a:cubicBezTo>
                <a:cubicBezTo>
                  <a:pt x="78237" y="112063"/>
                  <a:pt x="82209" y="121331"/>
                  <a:pt x="78237" y="128613"/>
                </a:cubicBezTo>
                <a:cubicBezTo>
                  <a:pt x="75589" y="131922"/>
                  <a:pt x="82871" y="133246"/>
                  <a:pt x="80223" y="137218"/>
                </a:cubicBezTo>
                <a:cubicBezTo>
                  <a:pt x="77575" y="151120"/>
                  <a:pt x="76913" y="165683"/>
                  <a:pt x="78899" y="180246"/>
                </a:cubicBezTo>
                <a:cubicBezTo>
                  <a:pt x="88167" y="180908"/>
                  <a:pt x="78899" y="169655"/>
                  <a:pt x="80885" y="164359"/>
                </a:cubicBezTo>
                <a:cubicBezTo>
                  <a:pt x="85519" y="163697"/>
                  <a:pt x="90153" y="165021"/>
                  <a:pt x="89491" y="170317"/>
                </a:cubicBezTo>
                <a:cubicBezTo>
                  <a:pt x="86843" y="169655"/>
                  <a:pt x="84857" y="168993"/>
                  <a:pt x="82209" y="168993"/>
                </a:cubicBezTo>
                <a:cubicBezTo>
                  <a:pt x="88167" y="173626"/>
                  <a:pt x="90153" y="179584"/>
                  <a:pt x="90815" y="186204"/>
                </a:cubicBezTo>
                <a:cubicBezTo>
                  <a:pt x="86843" y="185542"/>
                  <a:pt x="82209" y="183556"/>
                  <a:pt x="78237" y="184218"/>
                </a:cubicBezTo>
                <a:cubicBezTo>
                  <a:pt x="76251" y="189514"/>
                  <a:pt x="76251" y="194810"/>
                  <a:pt x="71618" y="199443"/>
                </a:cubicBezTo>
                <a:cubicBezTo>
                  <a:pt x="74928" y="200767"/>
                  <a:pt x="79561" y="201429"/>
                  <a:pt x="77575" y="205401"/>
                </a:cubicBezTo>
                <a:cubicBezTo>
                  <a:pt x="70956" y="208711"/>
                  <a:pt x="63012" y="206725"/>
                  <a:pt x="55730" y="205401"/>
                </a:cubicBezTo>
                <a:cubicBezTo>
                  <a:pt x="56392" y="201429"/>
                  <a:pt x="57054" y="197457"/>
                  <a:pt x="58378" y="193485"/>
                </a:cubicBezTo>
                <a:cubicBezTo>
                  <a:pt x="61688" y="191500"/>
                  <a:pt x="64336" y="189514"/>
                  <a:pt x="66984" y="186866"/>
                </a:cubicBezTo>
                <a:cubicBezTo>
                  <a:pt x="53082" y="178260"/>
                  <a:pt x="56392" y="196133"/>
                  <a:pt x="47125" y="194810"/>
                </a:cubicBezTo>
                <a:cubicBezTo>
                  <a:pt x="41829" y="196133"/>
                  <a:pt x="43153" y="192162"/>
                  <a:pt x="42491" y="188852"/>
                </a:cubicBezTo>
                <a:cubicBezTo>
                  <a:pt x="33223" y="188190"/>
                  <a:pt x="38519" y="202091"/>
                  <a:pt x="37195" y="205401"/>
                </a:cubicBezTo>
                <a:cubicBezTo>
                  <a:pt x="30576" y="212021"/>
                  <a:pt x="39843" y="223936"/>
                  <a:pt x="49773" y="219964"/>
                </a:cubicBezTo>
                <a:cubicBezTo>
                  <a:pt x="55068" y="219302"/>
                  <a:pt x="49111" y="225260"/>
                  <a:pt x="47787" y="226584"/>
                </a:cubicBezTo>
                <a:cubicBezTo>
                  <a:pt x="60364" y="229232"/>
                  <a:pt x="32561" y="234528"/>
                  <a:pt x="36533" y="227246"/>
                </a:cubicBezTo>
                <a:cubicBezTo>
                  <a:pt x="38519" y="227246"/>
                  <a:pt x="49773" y="227246"/>
                  <a:pt x="43153" y="225260"/>
                </a:cubicBezTo>
                <a:cubicBezTo>
                  <a:pt x="37857" y="225922"/>
                  <a:pt x="38519" y="222612"/>
                  <a:pt x="37857" y="219302"/>
                </a:cubicBezTo>
                <a:cubicBezTo>
                  <a:pt x="31900" y="224598"/>
                  <a:pt x="29914" y="236513"/>
                  <a:pt x="35871" y="243133"/>
                </a:cubicBezTo>
                <a:cubicBezTo>
                  <a:pt x="35209" y="235851"/>
                  <a:pt x="40505" y="234528"/>
                  <a:pt x="49773" y="237176"/>
                </a:cubicBezTo>
                <a:cubicBezTo>
                  <a:pt x="49773" y="240485"/>
                  <a:pt x="51097" y="244457"/>
                  <a:pt x="47125" y="246443"/>
                </a:cubicBezTo>
                <a:cubicBezTo>
                  <a:pt x="41829" y="246443"/>
                  <a:pt x="37195" y="245781"/>
                  <a:pt x="31900" y="245119"/>
                </a:cubicBezTo>
                <a:cubicBezTo>
                  <a:pt x="31900" y="247767"/>
                  <a:pt x="31900" y="249753"/>
                  <a:pt x="31900" y="252401"/>
                </a:cubicBezTo>
                <a:cubicBezTo>
                  <a:pt x="36533" y="253063"/>
                  <a:pt x="46463" y="250415"/>
                  <a:pt x="46463" y="256373"/>
                </a:cubicBezTo>
                <a:cubicBezTo>
                  <a:pt x="45139" y="259682"/>
                  <a:pt x="42491" y="262330"/>
                  <a:pt x="42491" y="265640"/>
                </a:cubicBezTo>
                <a:cubicBezTo>
                  <a:pt x="43153" y="268950"/>
                  <a:pt x="49111" y="271598"/>
                  <a:pt x="45801" y="274246"/>
                </a:cubicBezTo>
                <a:cubicBezTo>
                  <a:pt x="44477" y="275570"/>
                  <a:pt x="35871" y="276894"/>
                  <a:pt x="39181" y="274246"/>
                </a:cubicBezTo>
                <a:cubicBezTo>
                  <a:pt x="47787" y="272922"/>
                  <a:pt x="33885" y="268950"/>
                  <a:pt x="37195" y="264316"/>
                </a:cubicBezTo>
                <a:cubicBezTo>
                  <a:pt x="39181" y="260344"/>
                  <a:pt x="39181" y="252401"/>
                  <a:pt x="32561" y="254387"/>
                </a:cubicBezTo>
                <a:cubicBezTo>
                  <a:pt x="30576" y="257697"/>
                  <a:pt x="24618" y="262330"/>
                  <a:pt x="29251" y="265640"/>
                </a:cubicBezTo>
                <a:cubicBezTo>
                  <a:pt x="37195" y="271598"/>
                  <a:pt x="21308" y="281528"/>
                  <a:pt x="32561" y="286161"/>
                </a:cubicBezTo>
                <a:cubicBezTo>
                  <a:pt x="39843" y="285499"/>
                  <a:pt x="31900" y="280866"/>
                  <a:pt x="31900" y="276894"/>
                </a:cubicBezTo>
                <a:cubicBezTo>
                  <a:pt x="36533" y="276232"/>
                  <a:pt x="44477" y="276232"/>
                  <a:pt x="43153" y="282851"/>
                </a:cubicBezTo>
                <a:cubicBezTo>
                  <a:pt x="49773" y="298739"/>
                  <a:pt x="33885" y="292119"/>
                  <a:pt x="25942" y="294767"/>
                </a:cubicBezTo>
                <a:cubicBezTo>
                  <a:pt x="31900" y="303372"/>
                  <a:pt x="18660" y="309330"/>
                  <a:pt x="21970" y="319260"/>
                </a:cubicBezTo>
                <a:cubicBezTo>
                  <a:pt x="17336" y="325217"/>
                  <a:pt x="14026" y="333823"/>
                  <a:pt x="17336" y="341105"/>
                </a:cubicBezTo>
                <a:cubicBezTo>
                  <a:pt x="28590" y="341105"/>
                  <a:pt x="24618" y="352358"/>
                  <a:pt x="22632" y="358316"/>
                </a:cubicBezTo>
                <a:cubicBezTo>
                  <a:pt x="18660" y="358978"/>
                  <a:pt x="14688" y="360302"/>
                  <a:pt x="14026" y="364274"/>
                </a:cubicBezTo>
                <a:cubicBezTo>
                  <a:pt x="9392" y="371555"/>
                  <a:pt x="18660" y="382147"/>
                  <a:pt x="10716" y="388104"/>
                </a:cubicBezTo>
                <a:cubicBezTo>
                  <a:pt x="10716" y="387443"/>
                  <a:pt x="10054" y="384795"/>
                  <a:pt x="9392" y="384133"/>
                </a:cubicBezTo>
                <a:cubicBezTo>
                  <a:pt x="2773" y="386119"/>
                  <a:pt x="2773" y="398034"/>
                  <a:pt x="12040" y="396048"/>
                </a:cubicBezTo>
                <a:cubicBezTo>
                  <a:pt x="17998" y="402006"/>
                  <a:pt x="8731" y="404654"/>
                  <a:pt x="4097" y="407302"/>
                </a:cubicBezTo>
                <a:cubicBezTo>
                  <a:pt x="2773" y="410611"/>
                  <a:pt x="10716" y="409949"/>
                  <a:pt x="10054" y="413259"/>
                </a:cubicBezTo>
                <a:cubicBezTo>
                  <a:pt x="20646" y="428485"/>
                  <a:pt x="-1861" y="417231"/>
                  <a:pt x="125" y="427823"/>
                </a:cubicBezTo>
                <a:cubicBezTo>
                  <a:pt x="-537" y="437090"/>
                  <a:pt x="12702" y="441062"/>
                  <a:pt x="12702" y="449667"/>
                </a:cubicBezTo>
                <a:cubicBezTo>
                  <a:pt x="18660" y="449006"/>
                  <a:pt x="29251" y="437752"/>
                  <a:pt x="21970" y="454964"/>
                </a:cubicBezTo>
                <a:cubicBezTo>
                  <a:pt x="18660" y="462245"/>
                  <a:pt x="12040" y="445696"/>
                  <a:pt x="5421" y="453639"/>
                </a:cubicBezTo>
                <a:cubicBezTo>
                  <a:pt x="-3847" y="457611"/>
                  <a:pt x="4097" y="464893"/>
                  <a:pt x="5421" y="470851"/>
                </a:cubicBezTo>
                <a:cubicBezTo>
                  <a:pt x="10716" y="468203"/>
                  <a:pt x="6083" y="460259"/>
                  <a:pt x="13364" y="460259"/>
                </a:cubicBezTo>
                <a:cubicBezTo>
                  <a:pt x="15350" y="460259"/>
                  <a:pt x="20646" y="456949"/>
                  <a:pt x="19984" y="460921"/>
                </a:cubicBezTo>
                <a:cubicBezTo>
                  <a:pt x="19322" y="467541"/>
                  <a:pt x="27928" y="465555"/>
                  <a:pt x="31238" y="468865"/>
                </a:cubicBezTo>
                <a:cubicBezTo>
                  <a:pt x="31900" y="458273"/>
                  <a:pt x="31900" y="448344"/>
                  <a:pt x="35209" y="438414"/>
                </a:cubicBezTo>
                <a:cubicBezTo>
                  <a:pt x="27928" y="435104"/>
                  <a:pt x="20646" y="425175"/>
                  <a:pt x="28590" y="419879"/>
                </a:cubicBezTo>
                <a:cubicBezTo>
                  <a:pt x="31900" y="416569"/>
                  <a:pt x="35209" y="420541"/>
                  <a:pt x="39181" y="420541"/>
                </a:cubicBezTo>
                <a:cubicBezTo>
                  <a:pt x="43815" y="427823"/>
                  <a:pt x="39181" y="435766"/>
                  <a:pt x="39843" y="443710"/>
                </a:cubicBezTo>
                <a:cubicBezTo>
                  <a:pt x="47787" y="435104"/>
                  <a:pt x="45801" y="421203"/>
                  <a:pt x="58378" y="414583"/>
                </a:cubicBezTo>
                <a:cubicBezTo>
                  <a:pt x="63674" y="412597"/>
                  <a:pt x="64336" y="406639"/>
                  <a:pt x="64336" y="402006"/>
                </a:cubicBezTo>
                <a:cubicBezTo>
                  <a:pt x="68308" y="401344"/>
                  <a:pt x="72279" y="401344"/>
                  <a:pt x="70956" y="405978"/>
                </a:cubicBezTo>
                <a:cubicBezTo>
                  <a:pt x="78899" y="418555"/>
                  <a:pt x="67646" y="415245"/>
                  <a:pt x="62350" y="415907"/>
                </a:cubicBezTo>
                <a:cubicBezTo>
                  <a:pt x="66984" y="420541"/>
                  <a:pt x="67646" y="427823"/>
                  <a:pt x="69632" y="433780"/>
                </a:cubicBezTo>
                <a:cubicBezTo>
                  <a:pt x="70294" y="444372"/>
                  <a:pt x="58378" y="450991"/>
                  <a:pt x="63674" y="461583"/>
                </a:cubicBezTo>
                <a:cubicBezTo>
                  <a:pt x="55730" y="468865"/>
                  <a:pt x="56392" y="478794"/>
                  <a:pt x="60364" y="487400"/>
                </a:cubicBezTo>
                <a:cubicBezTo>
                  <a:pt x="68308" y="480118"/>
                  <a:pt x="81547" y="484752"/>
                  <a:pt x="86181" y="492695"/>
                </a:cubicBezTo>
                <a:cubicBezTo>
                  <a:pt x="78899" y="492695"/>
                  <a:pt x="84195" y="500639"/>
                  <a:pt x="82209" y="504611"/>
                </a:cubicBezTo>
                <a:cubicBezTo>
                  <a:pt x="94787" y="513879"/>
                  <a:pt x="117956" y="511231"/>
                  <a:pt x="125237" y="496667"/>
                </a:cubicBezTo>
                <a:cubicBezTo>
                  <a:pt x="126561" y="484752"/>
                  <a:pt x="121927" y="471513"/>
                  <a:pt x="131195" y="460921"/>
                </a:cubicBezTo>
                <a:cubicBezTo>
                  <a:pt x="131857" y="448344"/>
                  <a:pt x="141124" y="435104"/>
                  <a:pt x="136491" y="422527"/>
                </a:cubicBezTo>
                <a:cubicBezTo>
                  <a:pt x="140462" y="411936"/>
                  <a:pt x="137153" y="400020"/>
                  <a:pt x="140462" y="389428"/>
                </a:cubicBezTo>
                <a:cubicBezTo>
                  <a:pt x="141124" y="385457"/>
                  <a:pt x="143772" y="382147"/>
                  <a:pt x="141786" y="378175"/>
                </a:cubicBezTo>
                <a:cubicBezTo>
                  <a:pt x="137815" y="369569"/>
                  <a:pt x="147082" y="360964"/>
                  <a:pt x="147082" y="352358"/>
                </a:cubicBezTo>
                <a:cubicBezTo>
                  <a:pt x="149068" y="335147"/>
                  <a:pt x="141786" y="317936"/>
                  <a:pt x="149068" y="301387"/>
                </a:cubicBezTo>
                <a:cubicBezTo>
                  <a:pt x="152378" y="294767"/>
                  <a:pt x="145758" y="290133"/>
                  <a:pt x="145096" y="284175"/>
                </a:cubicBezTo>
                <a:cubicBezTo>
                  <a:pt x="148406" y="280204"/>
                  <a:pt x="151716" y="274908"/>
                  <a:pt x="146420" y="270936"/>
                </a:cubicBezTo>
                <a:cubicBezTo>
                  <a:pt x="139138" y="258359"/>
                  <a:pt x="151716" y="245781"/>
                  <a:pt x="156350" y="233866"/>
                </a:cubicBezTo>
                <a:cubicBezTo>
                  <a:pt x="157011" y="233866"/>
                  <a:pt x="158998" y="233866"/>
                  <a:pt x="159659" y="234528"/>
                </a:cubicBezTo>
                <a:cubicBezTo>
                  <a:pt x="158998" y="223936"/>
                  <a:pt x="178857" y="222612"/>
                  <a:pt x="180843" y="231880"/>
                </a:cubicBezTo>
                <a:cubicBezTo>
                  <a:pt x="181504" y="235851"/>
                  <a:pt x="186800" y="238500"/>
                  <a:pt x="185476" y="241809"/>
                </a:cubicBezTo>
                <a:cubicBezTo>
                  <a:pt x="174223" y="245119"/>
                  <a:pt x="178195" y="261668"/>
                  <a:pt x="190772" y="258359"/>
                </a:cubicBezTo>
                <a:cubicBezTo>
                  <a:pt x="190110" y="253725"/>
                  <a:pt x="187462" y="249091"/>
                  <a:pt x="190110" y="244457"/>
                </a:cubicBezTo>
                <a:cubicBezTo>
                  <a:pt x="191434" y="236513"/>
                  <a:pt x="201363" y="233866"/>
                  <a:pt x="205997" y="227246"/>
                </a:cubicBezTo>
                <a:cubicBezTo>
                  <a:pt x="213941" y="224598"/>
                  <a:pt x="212617" y="237838"/>
                  <a:pt x="211293" y="239823"/>
                </a:cubicBezTo>
                <a:cubicBezTo>
                  <a:pt x="212617" y="259682"/>
                  <a:pt x="209969" y="279541"/>
                  <a:pt x="211293" y="298739"/>
                </a:cubicBezTo>
                <a:cubicBezTo>
                  <a:pt x="211293" y="302710"/>
                  <a:pt x="204012" y="308668"/>
                  <a:pt x="211955" y="309330"/>
                </a:cubicBezTo>
                <a:cubicBezTo>
                  <a:pt x="217913" y="319260"/>
                  <a:pt x="203349" y="321907"/>
                  <a:pt x="203349" y="329851"/>
                </a:cubicBezTo>
                <a:cubicBezTo>
                  <a:pt x="198054" y="338457"/>
                  <a:pt x="207983" y="339119"/>
                  <a:pt x="209307" y="345076"/>
                </a:cubicBezTo>
                <a:cubicBezTo>
                  <a:pt x="202026" y="347062"/>
                  <a:pt x="202026" y="355006"/>
                  <a:pt x="200702" y="360964"/>
                </a:cubicBezTo>
                <a:cubicBezTo>
                  <a:pt x="212617" y="359640"/>
                  <a:pt x="204673" y="372879"/>
                  <a:pt x="206659" y="380161"/>
                </a:cubicBezTo>
                <a:cubicBezTo>
                  <a:pt x="205336" y="384795"/>
                  <a:pt x="201363" y="380161"/>
                  <a:pt x="199378" y="378837"/>
                </a:cubicBezTo>
                <a:cubicBezTo>
                  <a:pt x="194744" y="381485"/>
                  <a:pt x="193420" y="385457"/>
                  <a:pt x="194744" y="390090"/>
                </a:cubicBezTo>
                <a:cubicBezTo>
                  <a:pt x="198054" y="390090"/>
                  <a:pt x="205997" y="390090"/>
                  <a:pt x="209969" y="390090"/>
                </a:cubicBezTo>
                <a:cubicBezTo>
                  <a:pt x="209969" y="402006"/>
                  <a:pt x="207321" y="413921"/>
                  <a:pt x="206659" y="425837"/>
                </a:cubicBezTo>
                <a:cubicBezTo>
                  <a:pt x="207321" y="432456"/>
                  <a:pt x="211293" y="439738"/>
                  <a:pt x="207321" y="445696"/>
                </a:cubicBezTo>
                <a:cubicBezTo>
                  <a:pt x="206659" y="445696"/>
                  <a:pt x="204673" y="445034"/>
                  <a:pt x="203349" y="445034"/>
                </a:cubicBezTo>
                <a:cubicBezTo>
                  <a:pt x="199378" y="451654"/>
                  <a:pt x="201363" y="460259"/>
                  <a:pt x="207983" y="465555"/>
                </a:cubicBezTo>
                <a:cubicBezTo>
                  <a:pt x="200702" y="464893"/>
                  <a:pt x="206659" y="468865"/>
                  <a:pt x="207983" y="471513"/>
                </a:cubicBezTo>
                <a:cubicBezTo>
                  <a:pt x="206659" y="474160"/>
                  <a:pt x="200039" y="474823"/>
                  <a:pt x="202687" y="478794"/>
                </a:cubicBezTo>
                <a:cubicBezTo>
                  <a:pt x="196068" y="480118"/>
                  <a:pt x="200702" y="487400"/>
                  <a:pt x="200702" y="492695"/>
                </a:cubicBezTo>
                <a:cubicBezTo>
                  <a:pt x="195406" y="494019"/>
                  <a:pt x="188124" y="497329"/>
                  <a:pt x="184152" y="492695"/>
                </a:cubicBezTo>
                <a:cubicBezTo>
                  <a:pt x="178195" y="488724"/>
                  <a:pt x="184152" y="482104"/>
                  <a:pt x="184814" y="476808"/>
                </a:cubicBezTo>
                <a:cubicBezTo>
                  <a:pt x="184152" y="460259"/>
                  <a:pt x="189448" y="445034"/>
                  <a:pt x="188124" y="428485"/>
                </a:cubicBezTo>
                <a:cubicBezTo>
                  <a:pt x="181504" y="423189"/>
                  <a:pt x="186800" y="430471"/>
                  <a:pt x="183490" y="433780"/>
                </a:cubicBezTo>
                <a:cubicBezTo>
                  <a:pt x="178857" y="437752"/>
                  <a:pt x="186138" y="443048"/>
                  <a:pt x="182828" y="447020"/>
                </a:cubicBezTo>
                <a:cubicBezTo>
                  <a:pt x="176209" y="454301"/>
                  <a:pt x="185476" y="463569"/>
                  <a:pt x="180843" y="472175"/>
                </a:cubicBezTo>
                <a:cubicBezTo>
                  <a:pt x="176871" y="474160"/>
                  <a:pt x="173561" y="478794"/>
                  <a:pt x="175547" y="482766"/>
                </a:cubicBezTo>
                <a:cubicBezTo>
                  <a:pt x="178857" y="490710"/>
                  <a:pt x="173561" y="498653"/>
                  <a:pt x="176871" y="506597"/>
                </a:cubicBezTo>
                <a:cubicBezTo>
                  <a:pt x="177533" y="511893"/>
                  <a:pt x="178857" y="503949"/>
                  <a:pt x="181504" y="504611"/>
                </a:cubicBezTo>
                <a:cubicBezTo>
                  <a:pt x="192096" y="503287"/>
                  <a:pt x="196068" y="517851"/>
                  <a:pt x="206659" y="515864"/>
                </a:cubicBezTo>
                <a:cubicBezTo>
                  <a:pt x="215265" y="513879"/>
                  <a:pt x="223871" y="509907"/>
                  <a:pt x="233138" y="507921"/>
                </a:cubicBezTo>
                <a:cubicBezTo>
                  <a:pt x="238434" y="497992"/>
                  <a:pt x="238434" y="486076"/>
                  <a:pt x="245715" y="476808"/>
                </a:cubicBezTo>
                <a:cubicBezTo>
                  <a:pt x="250349" y="464893"/>
                  <a:pt x="249025" y="452977"/>
                  <a:pt x="251011" y="440400"/>
                </a:cubicBezTo>
                <a:cubicBezTo>
                  <a:pt x="245054" y="431795"/>
                  <a:pt x="254321" y="429808"/>
                  <a:pt x="259617" y="426499"/>
                </a:cubicBezTo>
                <a:cubicBezTo>
                  <a:pt x="257631" y="422527"/>
                  <a:pt x="254321" y="417893"/>
                  <a:pt x="255645" y="413259"/>
                </a:cubicBezTo>
                <a:cubicBezTo>
                  <a:pt x="252335" y="403330"/>
                  <a:pt x="263589" y="397372"/>
                  <a:pt x="266236" y="389428"/>
                </a:cubicBezTo>
                <a:cubicBezTo>
                  <a:pt x="273518" y="387443"/>
                  <a:pt x="270208" y="381485"/>
                  <a:pt x="266236" y="377513"/>
                </a:cubicBezTo>
                <a:cubicBezTo>
                  <a:pt x="272194" y="368245"/>
                  <a:pt x="270870" y="356992"/>
                  <a:pt x="278814" y="348386"/>
                </a:cubicBezTo>
                <a:cubicBezTo>
                  <a:pt x="277490" y="353020"/>
                  <a:pt x="285434" y="353682"/>
                  <a:pt x="284772" y="348386"/>
                </a:cubicBezTo>
                <a:cubicBezTo>
                  <a:pt x="287419" y="344415"/>
                  <a:pt x="281462" y="334485"/>
                  <a:pt x="288743" y="334485"/>
                </a:cubicBezTo>
                <a:cubicBezTo>
                  <a:pt x="288082" y="343753"/>
                  <a:pt x="287419" y="353682"/>
                  <a:pt x="286758" y="362950"/>
                </a:cubicBezTo>
                <a:cubicBezTo>
                  <a:pt x="288743" y="366259"/>
                  <a:pt x="293377" y="364935"/>
                  <a:pt x="297349" y="365597"/>
                </a:cubicBezTo>
                <a:cubicBezTo>
                  <a:pt x="298011" y="373541"/>
                  <a:pt x="299335" y="382147"/>
                  <a:pt x="292715" y="388104"/>
                </a:cubicBezTo>
                <a:cubicBezTo>
                  <a:pt x="287419" y="392076"/>
                  <a:pt x="297349" y="399358"/>
                  <a:pt x="289405" y="401344"/>
                </a:cubicBezTo>
                <a:cubicBezTo>
                  <a:pt x="288082" y="408626"/>
                  <a:pt x="285434" y="415907"/>
                  <a:pt x="280138" y="422527"/>
                </a:cubicBezTo>
                <a:cubicBezTo>
                  <a:pt x="285434" y="419879"/>
                  <a:pt x="291392" y="419879"/>
                  <a:pt x="295363" y="423851"/>
                </a:cubicBezTo>
                <a:cubicBezTo>
                  <a:pt x="296025" y="415245"/>
                  <a:pt x="295363" y="405978"/>
                  <a:pt x="298673" y="397372"/>
                </a:cubicBezTo>
                <a:cubicBezTo>
                  <a:pt x="301983" y="392738"/>
                  <a:pt x="303969" y="387443"/>
                  <a:pt x="305293" y="382809"/>
                </a:cubicBezTo>
                <a:cubicBezTo>
                  <a:pt x="303969" y="374203"/>
                  <a:pt x="299997" y="364935"/>
                  <a:pt x="300659" y="356330"/>
                </a:cubicBezTo>
                <a:cubicBezTo>
                  <a:pt x="306617" y="351696"/>
                  <a:pt x="308603" y="345076"/>
                  <a:pt x="309264" y="338457"/>
                </a:cubicBezTo>
                <a:cubicBezTo>
                  <a:pt x="313898" y="337795"/>
                  <a:pt x="320518" y="338457"/>
                  <a:pt x="319856" y="343753"/>
                </a:cubicBezTo>
                <a:cubicBezTo>
                  <a:pt x="317208" y="343753"/>
                  <a:pt x="314560" y="343753"/>
                  <a:pt x="311251" y="344415"/>
                </a:cubicBezTo>
                <a:cubicBezTo>
                  <a:pt x="307941" y="353020"/>
                  <a:pt x="329123" y="342429"/>
                  <a:pt x="317870" y="357654"/>
                </a:cubicBezTo>
                <a:cubicBezTo>
                  <a:pt x="313898" y="359640"/>
                  <a:pt x="310588" y="361626"/>
                  <a:pt x="306617" y="362950"/>
                </a:cubicBezTo>
                <a:cubicBezTo>
                  <a:pt x="313236" y="363612"/>
                  <a:pt x="321842" y="366921"/>
                  <a:pt x="315222" y="375527"/>
                </a:cubicBezTo>
                <a:cubicBezTo>
                  <a:pt x="312574" y="390752"/>
                  <a:pt x="315222" y="406639"/>
                  <a:pt x="310588" y="421865"/>
                </a:cubicBezTo>
                <a:cubicBezTo>
                  <a:pt x="305955" y="425175"/>
                  <a:pt x="300659" y="429808"/>
                  <a:pt x="298673" y="434442"/>
                </a:cubicBezTo>
                <a:cubicBezTo>
                  <a:pt x="298673" y="439738"/>
                  <a:pt x="307279" y="450330"/>
                  <a:pt x="296687" y="450330"/>
                </a:cubicBezTo>
                <a:cubicBezTo>
                  <a:pt x="295363" y="444372"/>
                  <a:pt x="299997" y="435766"/>
                  <a:pt x="292715" y="432456"/>
                </a:cubicBezTo>
                <a:cubicBezTo>
                  <a:pt x="293377" y="434442"/>
                  <a:pt x="290729" y="442386"/>
                  <a:pt x="290067" y="436428"/>
                </a:cubicBezTo>
                <a:cubicBezTo>
                  <a:pt x="289405" y="433118"/>
                  <a:pt x="296025" y="424513"/>
                  <a:pt x="288082" y="427161"/>
                </a:cubicBezTo>
                <a:cubicBezTo>
                  <a:pt x="289405" y="436428"/>
                  <a:pt x="278152" y="448344"/>
                  <a:pt x="288082" y="456287"/>
                </a:cubicBezTo>
                <a:cubicBezTo>
                  <a:pt x="284110" y="462907"/>
                  <a:pt x="274842" y="462245"/>
                  <a:pt x="268223" y="464231"/>
                </a:cubicBezTo>
                <a:cubicBezTo>
                  <a:pt x="266236" y="468865"/>
                  <a:pt x="271532" y="477470"/>
                  <a:pt x="276828" y="473499"/>
                </a:cubicBezTo>
                <a:cubicBezTo>
                  <a:pt x="280800" y="473499"/>
                  <a:pt x="277490" y="467541"/>
                  <a:pt x="281462" y="467541"/>
                </a:cubicBezTo>
                <a:cubicBezTo>
                  <a:pt x="280800" y="476146"/>
                  <a:pt x="278814" y="484090"/>
                  <a:pt x="278814" y="492695"/>
                </a:cubicBezTo>
                <a:cubicBezTo>
                  <a:pt x="277490" y="495343"/>
                  <a:pt x="274842" y="494019"/>
                  <a:pt x="272856" y="493358"/>
                </a:cubicBezTo>
                <a:cubicBezTo>
                  <a:pt x="268884" y="491372"/>
                  <a:pt x="272194" y="497992"/>
                  <a:pt x="271532" y="499977"/>
                </a:cubicBezTo>
                <a:cubicBezTo>
                  <a:pt x="282124" y="506597"/>
                  <a:pt x="296025" y="501301"/>
                  <a:pt x="307941" y="505935"/>
                </a:cubicBezTo>
                <a:cubicBezTo>
                  <a:pt x="323828" y="504611"/>
                  <a:pt x="340377" y="504611"/>
                  <a:pt x="355602" y="501963"/>
                </a:cubicBezTo>
                <a:cubicBezTo>
                  <a:pt x="365532" y="497992"/>
                  <a:pt x="374799" y="494682"/>
                  <a:pt x="386053" y="495343"/>
                </a:cubicBezTo>
                <a:cubicBezTo>
                  <a:pt x="393335" y="497329"/>
                  <a:pt x="399954" y="492695"/>
                  <a:pt x="406574" y="490710"/>
                </a:cubicBezTo>
                <a:cubicBezTo>
                  <a:pt x="413194" y="493358"/>
                  <a:pt x="419151" y="490048"/>
                  <a:pt x="425771" y="489386"/>
                </a:cubicBezTo>
                <a:cubicBezTo>
                  <a:pt x="430405" y="492034"/>
                  <a:pt x="437025" y="492695"/>
                  <a:pt x="435701" y="498653"/>
                </a:cubicBezTo>
                <a:cubicBezTo>
                  <a:pt x="444306" y="496667"/>
                  <a:pt x="449602" y="488062"/>
                  <a:pt x="458870" y="488062"/>
                </a:cubicBezTo>
                <a:cubicBezTo>
                  <a:pt x="465489" y="477470"/>
                  <a:pt x="474757" y="468203"/>
                  <a:pt x="487334" y="462907"/>
                </a:cubicBezTo>
                <a:cubicBezTo>
                  <a:pt x="497264" y="460921"/>
                  <a:pt x="489982" y="450330"/>
                  <a:pt x="487334" y="445696"/>
                </a:cubicBezTo>
                <a:cubicBezTo>
                  <a:pt x="489982" y="440400"/>
                  <a:pt x="491968" y="433780"/>
                  <a:pt x="497264" y="429147"/>
                </a:cubicBezTo>
                <a:cubicBezTo>
                  <a:pt x="503222" y="422527"/>
                  <a:pt x="490644" y="415245"/>
                  <a:pt x="496602" y="409287"/>
                </a:cubicBezTo>
                <a:cubicBezTo>
                  <a:pt x="503222" y="398034"/>
                  <a:pt x="499912" y="384795"/>
                  <a:pt x="506531" y="373541"/>
                </a:cubicBezTo>
                <a:cubicBezTo>
                  <a:pt x="500574" y="362950"/>
                  <a:pt x="515137" y="355006"/>
                  <a:pt x="516461" y="344415"/>
                </a:cubicBezTo>
                <a:cubicBezTo>
                  <a:pt x="517123" y="339781"/>
                  <a:pt x="524404" y="337795"/>
                  <a:pt x="524404" y="333161"/>
                </a:cubicBezTo>
                <a:cubicBezTo>
                  <a:pt x="516461" y="331837"/>
                  <a:pt x="523742" y="323231"/>
                  <a:pt x="521094" y="318598"/>
                </a:cubicBezTo>
                <a:cubicBezTo>
                  <a:pt x="517785" y="312640"/>
                  <a:pt x="529038" y="311316"/>
                  <a:pt x="529038" y="317274"/>
                </a:cubicBezTo>
                <a:cubicBezTo>
                  <a:pt x="527714" y="329851"/>
                  <a:pt x="529700" y="341767"/>
                  <a:pt x="527052" y="354344"/>
                </a:cubicBezTo>
                <a:cubicBezTo>
                  <a:pt x="531024" y="353020"/>
                  <a:pt x="534996" y="351696"/>
                  <a:pt x="532348" y="347724"/>
                </a:cubicBezTo>
                <a:cubicBezTo>
                  <a:pt x="529038" y="343753"/>
                  <a:pt x="538306" y="339781"/>
                  <a:pt x="539630" y="345076"/>
                </a:cubicBezTo>
                <a:cubicBezTo>
                  <a:pt x="540954" y="351034"/>
                  <a:pt x="549559" y="358316"/>
                  <a:pt x="542940" y="363612"/>
                </a:cubicBezTo>
                <a:cubicBezTo>
                  <a:pt x="552869" y="368245"/>
                  <a:pt x="546911" y="377513"/>
                  <a:pt x="547573" y="385457"/>
                </a:cubicBezTo>
                <a:cubicBezTo>
                  <a:pt x="550221" y="391414"/>
                  <a:pt x="549559" y="398696"/>
                  <a:pt x="543602" y="402006"/>
                </a:cubicBezTo>
                <a:cubicBezTo>
                  <a:pt x="546911" y="420541"/>
                  <a:pt x="543602" y="439076"/>
                  <a:pt x="542940" y="457611"/>
                </a:cubicBezTo>
                <a:lnTo>
                  <a:pt x="541616" y="457611"/>
                </a:lnTo>
                <a:cubicBezTo>
                  <a:pt x="544926" y="445034"/>
                  <a:pt x="521094" y="465555"/>
                  <a:pt x="531686" y="443710"/>
                </a:cubicBezTo>
                <a:cubicBezTo>
                  <a:pt x="525067" y="446358"/>
                  <a:pt x="530362" y="454964"/>
                  <a:pt x="523742" y="458273"/>
                </a:cubicBezTo>
                <a:cubicBezTo>
                  <a:pt x="524404" y="452315"/>
                  <a:pt x="520433" y="446358"/>
                  <a:pt x="514475" y="445034"/>
                </a:cubicBezTo>
                <a:cubicBezTo>
                  <a:pt x="506531" y="449006"/>
                  <a:pt x="511827" y="457611"/>
                  <a:pt x="511827" y="464231"/>
                </a:cubicBezTo>
                <a:cubicBezTo>
                  <a:pt x="503222" y="482766"/>
                  <a:pt x="518447" y="466879"/>
                  <a:pt x="522418" y="474823"/>
                </a:cubicBezTo>
                <a:cubicBezTo>
                  <a:pt x="525067" y="480780"/>
                  <a:pt x="533672" y="480118"/>
                  <a:pt x="536320" y="486076"/>
                </a:cubicBezTo>
                <a:cubicBezTo>
                  <a:pt x="538306" y="490048"/>
                  <a:pt x="544263" y="490048"/>
                  <a:pt x="547573" y="494019"/>
                </a:cubicBezTo>
                <a:cubicBezTo>
                  <a:pt x="564785" y="490048"/>
                  <a:pt x="583320" y="497329"/>
                  <a:pt x="599869" y="488062"/>
                </a:cubicBezTo>
                <a:cubicBezTo>
                  <a:pt x="605827" y="484752"/>
                  <a:pt x="619728" y="479456"/>
                  <a:pt x="611123" y="472836"/>
                </a:cubicBezTo>
                <a:cubicBezTo>
                  <a:pt x="617742" y="468203"/>
                  <a:pt x="621052" y="460259"/>
                  <a:pt x="627672" y="456949"/>
                </a:cubicBezTo>
                <a:cubicBezTo>
                  <a:pt x="634291" y="454964"/>
                  <a:pt x="631643" y="461583"/>
                  <a:pt x="632306" y="464893"/>
                </a:cubicBezTo>
                <a:cubicBezTo>
                  <a:pt x="640911" y="464893"/>
                  <a:pt x="644221" y="456949"/>
                  <a:pt x="648855" y="452315"/>
                </a:cubicBezTo>
                <a:cubicBezTo>
                  <a:pt x="652826" y="440400"/>
                  <a:pt x="655475" y="427823"/>
                  <a:pt x="652165" y="415907"/>
                </a:cubicBezTo>
                <a:cubicBezTo>
                  <a:pt x="655475" y="405978"/>
                  <a:pt x="650178" y="393400"/>
                  <a:pt x="658784" y="385457"/>
                </a:cubicBezTo>
                <a:cubicBezTo>
                  <a:pt x="671362" y="378837"/>
                  <a:pt x="668714" y="362950"/>
                  <a:pt x="671362" y="351696"/>
                </a:cubicBezTo>
                <a:cubicBezTo>
                  <a:pt x="663418" y="345076"/>
                  <a:pt x="668052" y="360302"/>
                  <a:pt x="664742" y="364935"/>
                </a:cubicBezTo>
                <a:cubicBezTo>
                  <a:pt x="661432" y="364935"/>
                  <a:pt x="661432" y="360964"/>
                  <a:pt x="661432" y="358978"/>
                </a:cubicBezTo>
                <a:cubicBezTo>
                  <a:pt x="664742" y="347062"/>
                  <a:pt x="665404" y="334485"/>
                  <a:pt x="665404" y="321907"/>
                </a:cubicBezTo>
                <a:lnTo>
                  <a:pt x="667390" y="321907"/>
                </a:lnTo>
                <a:cubicBezTo>
                  <a:pt x="667390" y="327203"/>
                  <a:pt x="667390" y="338457"/>
                  <a:pt x="667390" y="343753"/>
                </a:cubicBezTo>
                <a:lnTo>
                  <a:pt x="671362" y="340443"/>
                </a:lnTo>
                <a:cubicBezTo>
                  <a:pt x="673347" y="327203"/>
                  <a:pt x="674010" y="313964"/>
                  <a:pt x="676657" y="300725"/>
                </a:cubicBezTo>
                <a:cubicBezTo>
                  <a:pt x="677319" y="299401"/>
                  <a:pt x="683277" y="296091"/>
                  <a:pt x="681953" y="299401"/>
                </a:cubicBezTo>
                <a:cubicBezTo>
                  <a:pt x="676657" y="311316"/>
                  <a:pt x="683939" y="324556"/>
                  <a:pt x="677319" y="335809"/>
                </a:cubicBezTo>
                <a:cubicBezTo>
                  <a:pt x="674671" y="339119"/>
                  <a:pt x="681953" y="340443"/>
                  <a:pt x="679305" y="343753"/>
                </a:cubicBezTo>
                <a:cubicBezTo>
                  <a:pt x="676657" y="349048"/>
                  <a:pt x="675995" y="355006"/>
                  <a:pt x="678643" y="360302"/>
                </a:cubicBezTo>
                <a:cubicBezTo>
                  <a:pt x="672024" y="366259"/>
                  <a:pt x="676657" y="374203"/>
                  <a:pt x="675995" y="382147"/>
                </a:cubicBezTo>
                <a:cubicBezTo>
                  <a:pt x="677319" y="390090"/>
                  <a:pt x="668714" y="404654"/>
                  <a:pt x="680629" y="407963"/>
                </a:cubicBezTo>
                <a:cubicBezTo>
                  <a:pt x="670700" y="411273"/>
                  <a:pt x="674671" y="421203"/>
                  <a:pt x="676657" y="428485"/>
                </a:cubicBezTo>
                <a:cubicBezTo>
                  <a:pt x="668714" y="423851"/>
                  <a:pt x="673347" y="433780"/>
                  <a:pt x="674010" y="438414"/>
                </a:cubicBezTo>
                <a:cubicBezTo>
                  <a:pt x="671362" y="438414"/>
                  <a:pt x="668052" y="437090"/>
                  <a:pt x="665404" y="436428"/>
                </a:cubicBezTo>
                <a:cubicBezTo>
                  <a:pt x="667390" y="440400"/>
                  <a:pt x="669376" y="444372"/>
                  <a:pt x="670038" y="449006"/>
                </a:cubicBezTo>
                <a:cubicBezTo>
                  <a:pt x="675334" y="445696"/>
                  <a:pt x="679305" y="456287"/>
                  <a:pt x="672686" y="456287"/>
                </a:cubicBezTo>
                <a:cubicBezTo>
                  <a:pt x="674010" y="468203"/>
                  <a:pt x="674010" y="480780"/>
                  <a:pt x="672024" y="492695"/>
                </a:cubicBezTo>
                <a:cubicBezTo>
                  <a:pt x="678643" y="494019"/>
                  <a:pt x="684601" y="488062"/>
                  <a:pt x="680629" y="480780"/>
                </a:cubicBezTo>
                <a:cubicBezTo>
                  <a:pt x="675995" y="470851"/>
                  <a:pt x="687249" y="467541"/>
                  <a:pt x="693869" y="462907"/>
                </a:cubicBezTo>
                <a:cubicBezTo>
                  <a:pt x="697178" y="464231"/>
                  <a:pt x="701150" y="467541"/>
                  <a:pt x="702474" y="470851"/>
                </a:cubicBezTo>
                <a:cubicBezTo>
                  <a:pt x="701150" y="477470"/>
                  <a:pt x="697178" y="483428"/>
                  <a:pt x="695854" y="490048"/>
                </a:cubicBezTo>
                <a:cubicBezTo>
                  <a:pt x="700488" y="492695"/>
                  <a:pt x="706446" y="492695"/>
                  <a:pt x="709756" y="489386"/>
                </a:cubicBezTo>
                <a:cubicBezTo>
                  <a:pt x="721009" y="480780"/>
                  <a:pt x="738221" y="480780"/>
                  <a:pt x="744840" y="468203"/>
                </a:cubicBezTo>
                <a:cubicBezTo>
                  <a:pt x="749474" y="458273"/>
                  <a:pt x="757418" y="449006"/>
                  <a:pt x="758742" y="437752"/>
                </a:cubicBezTo>
                <a:cubicBezTo>
                  <a:pt x="752784" y="432456"/>
                  <a:pt x="753446" y="423851"/>
                  <a:pt x="758742" y="417893"/>
                </a:cubicBezTo>
                <a:cubicBezTo>
                  <a:pt x="757418" y="409949"/>
                  <a:pt x="760727" y="403330"/>
                  <a:pt x="767347" y="398034"/>
                </a:cubicBezTo>
                <a:cubicBezTo>
                  <a:pt x="766685" y="384133"/>
                  <a:pt x="774629" y="371555"/>
                  <a:pt x="777277" y="358316"/>
                </a:cubicBezTo>
                <a:cubicBezTo>
                  <a:pt x="783234" y="358978"/>
                  <a:pt x="775953" y="375527"/>
                  <a:pt x="780586" y="380161"/>
                </a:cubicBezTo>
                <a:cubicBezTo>
                  <a:pt x="780586" y="383471"/>
                  <a:pt x="782572" y="387443"/>
                  <a:pt x="777939" y="388104"/>
                </a:cubicBezTo>
                <a:cubicBezTo>
                  <a:pt x="780586" y="396048"/>
                  <a:pt x="777939" y="403992"/>
                  <a:pt x="775291" y="411273"/>
                </a:cubicBezTo>
                <a:cubicBezTo>
                  <a:pt x="774629" y="418555"/>
                  <a:pt x="774629" y="433118"/>
                  <a:pt x="774629" y="441062"/>
                </a:cubicBezTo>
                <a:cubicBezTo>
                  <a:pt x="777277" y="439738"/>
                  <a:pt x="781249" y="434442"/>
                  <a:pt x="783896" y="438414"/>
                </a:cubicBezTo>
                <a:cubicBezTo>
                  <a:pt x="789854" y="441062"/>
                  <a:pt x="785220" y="446358"/>
                  <a:pt x="785220" y="450991"/>
                </a:cubicBezTo>
                <a:cubicBezTo>
                  <a:pt x="791840" y="452977"/>
                  <a:pt x="790516" y="443710"/>
                  <a:pt x="796474" y="445696"/>
                </a:cubicBezTo>
                <a:cubicBezTo>
                  <a:pt x="801108" y="447682"/>
                  <a:pt x="804418" y="444372"/>
                  <a:pt x="807065" y="441062"/>
                </a:cubicBezTo>
                <a:cubicBezTo>
                  <a:pt x="807065" y="449006"/>
                  <a:pt x="811699" y="440400"/>
                  <a:pt x="815671" y="441724"/>
                </a:cubicBezTo>
                <a:cubicBezTo>
                  <a:pt x="818319" y="445034"/>
                  <a:pt x="820967" y="447682"/>
                  <a:pt x="822953" y="450991"/>
                </a:cubicBezTo>
                <a:cubicBezTo>
                  <a:pt x="816333" y="457611"/>
                  <a:pt x="818319" y="468203"/>
                  <a:pt x="816333" y="476808"/>
                </a:cubicBezTo>
                <a:cubicBezTo>
                  <a:pt x="824938" y="472836"/>
                  <a:pt x="818319" y="462245"/>
                  <a:pt x="825600" y="456949"/>
                </a:cubicBezTo>
                <a:cubicBezTo>
                  <a:pt x="830896" y="456949"/>
                  <a:pt x="841488" y="454301"/>
                  <a:pt x="832882" y="465555"/>
                </a:cubicBezTo>
                <a:cubicBezTo>
                  <a:pt x="830234" y="468865"/>
                  <a:pt x="828248" y="479456"/>
                  <a:pt x="835530" y="477470"/>
                </a:cubicBezTo>
                <a:cubicBezTo>
                  <a:pt x="845459" y="472175"/>
                  <a:pt x="854065" y="464893"/>
                  <a:pt x="863995" y="459597"/>
                </a:cubicBezTo>
                <a:cubicBezTo>
                  <a:pt x="870614" y="449667"/>
                  <a:pt x="875248" y="439076"/>
                  <a:pt x="883192" y="430471"/>
                </a:cubicBezTo>
                <a:cubicBezTo>
                  <a:pt x="885177" y="427823"/>
                  <a:pt x="881868" y="424513"/>
                  <a:pt x="881868" y="421865"/>
                </a:cubicBezTo>
                <a:cubicBezTo>
                  <a:pt x="887164" y="418555"/>
                  <a:pt x="893121" y="421865"/>
                  <a:pt x="899079" y="423851"/>
                </a:cubicBezTo>
                <a:cubicBezTo>
                  <a:pt x="899741" y="432456"/>
                  <a:pt x="899741" y="440400"/>
                  <a:pt x="901065" y="449006"/>
                </a:cubicBezTo>
                <a:cubicBezTo>
                  <a:pt x="903051" y="453639"/>
                  <a:pt x="898417" y="458273"/>
                  <a:pt x="902389" y="462245"/>
                </a:cubicBezTo>
                <a:cubicBezTo>
                  <a:pt x="908346" y="459597"/>
                  <a:pt x="910333" y="453639"/>
                  <a:pt x="912980" y="448344"/>
                </a:cubicBezTo>
                <a:cubicBezTo>
                  <a:pt x="918938" y="450330"/>
                  <a:pt x="919600" y="454964"/>
                  <a:pt x="916952" y="460259"/>
                </a:cubicBezTo>
                <a:cubicBezTo>
                  <a:pt x="922248" y="460921"/>
                  <a:pt x="927544" y="458273"/>
                  <a:pt x="932178" y="456287"/>
                </a:cubicBezTo>
                <a:cubicBezTo>
                  <a:pt x="939459" y="456287"/>
                  <a:pt x="946079" y="460921"/>
                  <a:pt x="953361" y="457611"/>
                </a:cubicBezTo>
                <a:cubicBezTo>
                  <a:pt x="960642" y="452315"/>
                  <a:pt x="968586" y="445034"/>
                  <a:pt x="965276" y="435104"/>
                </a:cubicBezTo>
                <a:cubicBezTo>
                  <a:pt x="965938" y="434442"/>
                  <a:pt x="967262" y="433780"/>
                  <a:pt x="967924" y="433118"/>
                </a:cubicBezTo>
                <a:cubicBezTo>
                  <a:pt x="980501" y="435766"/>
                  <a:pt x="986459" y="425175"/>
                  <a:pt x="995726" y="421203"/>
                </a:cubicBezTo>
                <a:cubicBezTo>
                  <a:pt x="1002346" y="423189"/>
                  <a:pt x="1013600" y="417231"/>
                  <a:pt x="1010952" y="427161"/>
                </a:cubicBezTo>
                <a:cubicBezTo>
                  <a:pt x="1014261" y="425837"/>
                  <a:pt x="1014924" y="422527"/>
                  <a:pt x="1015585" y="419879"/>
                </a:cubicBezTo>
                <a:cubicBezTo>
                  <a:pt x="1017571" y="420541"/>
                  <a:pt x="1019558" y="421203"/>
                  <a:pt x="1021543" y="421203"/>
                </a:cubicBezTo>
                <a:cubicBezTo>
                  <a:pt x="1032797" y="413921"/>
                  <a:pt x="1047360" y="416569"/>
                  <a:pt x="1060599" y="417231"/>
                </a:cubicBezTo>
                <a:cubicBezTo>
                  <a:pt x="1061262" y="414583"/>
                  <a:pt x="1061923" y="411936"/>
                  <a:pt x="1063909" y="409287"/>
                </a:cubicBezTo>
                <a:cubicBezTo>
                  <a:pt x="1068543" y="410611"/>
                  <a:pt x="1069867" y="415245"/>
                  <a:pt x="1074501" y="417231"/>
                </a:cubicBezTo>
                <a:cubicBezTo>
                  <a:pt x="1077811" y="409287"/>
                  <a:pt x="1089726" y="403330"/>
                  <a:pt x="1084430" y="393400"/>
                </a:cubicBezTo>
                <a:cubicBezTo>
                  <a:pt x="1081782" y="387443"/>
                  <a:pt x="1087740" y="382809"/>
                  <a:pt x="1091050" y="378837"/>
                </a:cubicBezTo>
                <a:cubicBezTo>
                  <a:pt x="1094360" y="378175"/>
                  <a:pt x="1096346" y="380823"/>
                  <a:pt x="1098994" y="382147"/>
                </a:cubicBezTo>
                <a:cubicBezTo>
                  <a:pt x="1102965" y="378837"/>
                  <a:pt x="1106275" y="366259"/>
                  <a:pt x="1097670" y="368907"/>
                </a:cubicBezTo>
                <a:cubicBezTo>
                  <a:pt x="1098332" y="373541"/>
                  <a:pt x="1095684" y="376189"/>
                  <a:pt x="1090388" y="374865"/>
                </a:cubicBezTo>
                <a:cubicBezTo>
                  <a:pt x="1090388" y="371555"/>
                  <a:pt x="1090388" y="368245"/>
                  <a:pt x="1095022" y="368907"/>
                </a:cubicBezTo>
                <a:cubicBezTo>
                  <a:pt x="1090388" y="367584"/>
                  <a:pt x="1085092" y="361626"/>
                  <a:pt x="1091050" y="358316"/>
                </a:cubicBezTo>
                <a:cubicBezTo>
                  <a:pt x="1101641" y="361626"/>
                  <a:pt x="1106275" y="352358"/>
                  <a:pt x="1104290" y="344415"/>
                </a:cubicBezTo>
                <a:cubicBezTo>
                  <a:pt x="1108261" y="343091"/>
                  <a:pt x="1112895" y="339119"/>
                  <a:pt x="1106937" y="337133"/>
                </a:cubicBezTo>
                <a:cubicBezTo>
                  <a:pt x="1106275" y="331175"/>
                  <a:pt x="1108923" y="325879"/>
                  <a:pt x="1110247" y="319922"/>
                </a:cubicBezTo>
                <a:cubicBezTo>
                  <a:pt x="1107599" y="315288"/>
                  <a:pt x="1099656" y="312640"/>
                  <a:pt x="1093036" y="310654"/>
                </a:cubicBezTo>
                <a:close/>
              </a:path>
            </a:pathLst>
          </a:custGeom>
          <a:blipFill dpi="0" rotWithShape="1">
            <a:blip r:embed="rId3"/>
            <a:srcRect/>
            <a:tile tx="0" ty="0" sx="100000" sy="100000" flip="none" algn="tl"/>
          </a:blipFill>
          <a:ln w="6618"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strVal val="#ppt_x"/>
                                          </p:val>
                                        </p:tav>
                                        <p:tav tm="100000">
                                          <p:val>
                                            <p:strVal val="#ppt_x"/>
                                          </p:val>
                                        </p:tav>
                                      </p:tavLst>
                                    </p:anim>
                                    <p:anim calcmode="lin" valueType="num">
                                      <p:cBhvr>
                                        <p:cTn id="55" dur="5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anim calcmode="lin" valueType="num">
                                      <p:cBhvr>
                                        <p:cTn id="60" dur="500" fill="hold"/>
                                        <p:tgtEl>
                                          <p:spTgt spid="8"/>
                                        </p:tgtEl>
                                        <p:attrNameLst>
                                          <p:attrName>ppt_x</p:attrName>
                                        </p:attrNameLst>
                                      </p:cBhvr>
                                      <p:tavLst>
                                        <p:tav tm="0">
                                          <p:val>
                                            <p:strVal val="#ppt_x"/>
                                          </p:val>
                                        </p:tav>
                                        <p:tav tm="100000">
                                          <p:val>
                                            <p:strVal val="#ppt_x"/>
                                          </p:val>
                                        </p:tav>
                                      </p:tavLst>
                                    </p:anim>
                                    <p:anim calcmode="lin" valueType="num">
                                      <p:cBhvr>
                                        <p:cTn id="61" dur="500" fill="hold"/>
                                        <p:tgtEl>
                                          <p:spTgt spid="8"/>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7"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anim calcmode="lin" valueType="num">
                                      <p:cBhvr>
                                        <p:cTn id="66" dur="500" fill="hold"/>
                                        <p:tgtEl>
                                          <p:spTgt spid="9"/>
                                        </p:tgtEl>
                                        <p:attrNameLst>
                                          <p:attrName>ppt_x</p:attrName>
                                        </p:attrNameLst>
                                      </p:cBhvr>
                                      <p:tavLst>
                                        <p:tav tm="0">
                                          <p:val>
                                            <p:strVal val="#ppt_x"/>
                                          </p:val>
                                        </p:tav>
                                        <p:tav tm="100000">
                                          <p:val>
                                            <p:strVal val="#ppt_x"/>
                                          </p:val>
                                        </p:tav>
                                      </p:tavLst>
                                    </p:anim>
                                    <p:anim calcmode="lin" valueType="num">
                                      <p:cBhvr>
                                        <p:cTn id="6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204606" y="3862818"/>
            <a:ext cx="3544830" cy="4050272"/>
          </a:xfrm>
          <a:prstGeom prst="rect">
            <a:avLst/>
          </a:prstGeom>
        </p:spPr>
      </p:pic>
      <p:pic>
        <p:nvPicPr>
          <p:cNvPr id="12" name="图片 11"/>
          <p:cNvPicPr>
            <a:picLocks noChangeAspect="1"/>
          </p:cNvPicPr>
          <p:nvPr/>
        </p:nvPicPr>
        <p:blipFill>
          <a:blip r:embed="rId3"/>
          <a:stretch>
            <a:fillRect/>
          </a:stretch>
        </p:blipFill>
        <p:spPr>
          <a:xfrm flipH="1">
            <a:off x="8676419" y="1181439"/>
            <a:ext cx="4617790" cy="5276220"/>
          </a:xfrm>
          <a:prstGeom prst="rect">
            <a:avLst/>
          </a:prstGeom>
        </p:spPr>
      </p:pic>
      <p:sp>
        <p:nvSpPr>
          <p:cNvPr id="3" name="文本框 2"/>
          <p:cNvSpPr txBox="1"/>
          <p:nvPr/>
        </p:nvSpPr>
        <p:spPr>
          <a:xfrm>
            <a:off x="4372981" y="400341"/>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文本框 3"/>
          <p:cNvSpPr txBox="1"/>
          <p:nvPr/>
        </p:nvSpPr>
        <p:spPr>
          <a:xfrm>
            <a:off x="8957861" y="1607754"/>
            <a:ext cx="1849208" cy="1862048"/>
          </a:xfrm>
          <a:prstGeom prst="rect">
            <a:avLst/>
          </a:prstGeom>
          <a:noFill/>
          <a:ln>
            <a:noFill/>
          </a:ln>
        </p:spPr>
        <p:txBody>
          <a:bodyPr wrap="square" rtlCol="0">
            <a:spAutoFit/>
          </a:bodyPr>
          <a:lstStyle/>
          <a:p>
            <a:r>
              <a:rPr lang="en-US" altLang="zh-CN" sz="11500" dirty="0">
                <a:ln>
                  <a:solidFill>
                    <a:schemeClr val="tx1"/>
                  </a:solidFill>
                </a:ln>
                <a:solidFill>
                  <a:schemeClr val="bg1"/>
                </a:solidFill>
                <a:latin typeface="仓耳青禾体-谷力 W04" panose="02020400000000000000" pitchFamily="18" charset="-122"/>
                <a:ea typeface="仓耳青禾体-谷力 W04" panose="02020400000000000000" pitchFamily="18" charset="-122"/>
              </a:rPr>
              <a:t>01</a:t>
            </a:r>
            <a:endParaRPr lang="zh-CN" altLang="en-US" sz="11500" dirty="0">
              <a:ln>
                <a:solidFill>
                  <a:schemeClr val="tx1"/>
                </a:solidFill>
              </a:ln>
              <a:solidFill>
                <a:schemeClr val="bg1"/>
              </a:solidFill>
              <a:latin typeface="仓耳青禾体-谷力 W04" panose="02020400000000000000" pitchFamily="18" charset="-122"/>
              <a:ea typeface="仓耳青禾体-谷力 W04" panose="02020400000000000000" pitchFamily="18" charset="-122"/>
            </a:endParaRPr>
          </a:p>
        </p:txBody>
      </p:sp>
      <p:sp>
        <p:nvSpPr>
          <p:cNvPr id="5" name="文本框 4"/>
          <p:cNvSpPr txBox="1"/>
          <p:nvPr/>
        </p:nvSpPr>
        <p:spPr>
          <a:xfrm>
            <a:off x="4296247" y="3964416"/>
            <a:ext cx="1847880" cy="1862048"/>
          </a:xfrm>
          <a:prstGeom prst="rect">
            <a:avLst/>
          </a:prstGeom>
          <a:noFill/>
          <a:ln>
            <a:noFill/>
          </a:ln>
        </p:spPr>
        <p:txBody>
          <a:bodyPr wrap="square" rtlCol="0">
            <a:spAutoFit/>
          </a:bodyPr>
          <a:lstStyle/>
          <a:p>
            <a:r>
              <a:rPr lang="en-US" altLang="zh-CN" sz="11500" dirty="0">
                <a:ln>
                  <a:solidFill>
                    <a:schemeClr val="tx1"/>
                  </a:solidFill>
                </a:ln>
                <a:solidFill>
                  <a:schemeClr val="bg1"/>
                </a:solidFill>
                <a:latin typeface="仓耳青禾体-谷力 W04" panose="02020400000000000000" pitchFamily="18" charset="-122"/>
                <a:ea typeface="仓耳青禾体-谷力 W04" panose="02020400000000000000" pitchFamily="18" charset="-122"/>
              </a:rPr>
              <a:t>02</a:t>
            </a:r>
            <a:endParaRPr lang="zh-CN" altLang="en-US" sz="11500" dirty="0">
              <a:ln>
                <a:solidFill>
                  <a:schemeClr val="tx1"/>
                </a:solidFill>
              </a:ln>
              <a:solidFill>
                <a:schemeClr val="bg1"/>
              </a:solidFill>
              <a:latin typeface="仓耳青禾体-谷力 W04" panose="02020400000000000000" pitchFamily="18" charset="-122"/>
              <a:ea typeface="仓耳青禾体-谷力 W04" panose="02020400000000000000" pitchFamily="18" charset="-122"/>
            </a:endParaRPr>
          </a:p>
        </p:txBody>
      </p:sp>
      <p:sp>
        <p:nvSpPr>
          <p:cNvPr id="6" name="矩形 5"/>
          <p:cNvSpPr/>
          <p:nvPr/>
        </p:nvSpPr>
        <p:spPr>
          <a:xfrm>
            <a:off x="4470088" y="2227894"/>
            <a:ext cx="4206331" cy="616772"/>
          </a:xfrm>
          <a:prstGeom prst="rect">
            <a:avLst/>
          </a:prstGeom>
        </p:spPr>
        <p:txBody>
          <a:bodyPr wrap="square">
            <a:spAutoFit/>
          </a:bodyPr>
          <a:lstStyle/>
          <a:p>
            <a:pPr lvl="0" algn="r">
              <a:lnSpc>
                <a:spcPct val="150000"/>
              </a:lnSpc>
              <a:defRPr/>
            </a:pPr>
            <a:r>
              <a:rPr lang="zh-CN" altLang="en-US" sz="1200" dirty="0">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lang="en-GB" altLang="zh-CN" sz="1200" dirty="0">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
        <p:nvSpPr>
          <p:cNvPr id="7" name="矩形 6"/>
          <p:cNvSpPr/>
          <p:nvPr/>
        </p:nvSpPr>
        <p:spPr>
          <a:xfrm>
            <a:off x="6144127" y="4587054"/>
            <a:ext cx="4206331" cy="616772"/>
          </a:xfrm>
          <a:prstGeom prst="rect">
            <a:avLst/>
          </a:prstGeom>
        </p:spPr>
        <p:txBody>
          <a:bodyPr wrap="square">
            <a:spAutoFit/>
          </a:bodyPr>
          <a:lstStyle/>
          <a:p>
            <a:pPr lvl="0">
              <a:lnSpc>
                <a:spcPct val="150000"/>
              </a:lnSpc>
              <a:defRPr/>
            </a:pPr>
            <a:r>
              <a:rPr lang="zh-CN" altLang="en-US" sz="1200" dirty="0">
                <a:latin typeface="仓耳羽辰体-谷力 W04" panose="02020400000000000000" pitchFamily="18" charset="-122"/>
                <a:ea typeface="仓耳羽辰体-谷力 W04" panose="02020400000000000000" pitchFamily="18" charset="-122"/>
                <a:cs typeface="Arial" panose="020B0604020202020204" pitchFamily="34" charset="0"/>
              </a:rPr>
              <a:t>请点击此处输入您的内容或复制粘贴您的文本请点击此处输入您的内容或复制粘贴您的文本请点击此处输入您的内容</a:t>
            </a:r>
            <a:endParaRPr lang="en-GB" altLang="zh-CN" sz="1200" dirty="0">
              <a:latin typeface="仓耳羽辰体-谷力 W04" panose="02020400000000000000" pitchFamily="18" charset="-122"/>
              <a:ea typeface="仓耳羽辰体-谷力 W04" panose="02020400000000000000" pitchFamily="18"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50"/>
                                        <p:tgtEl>
                                          <p:spTgt spid="5"/>
                                        </p:tgtEl>
                                      </p:cBhvr>
                                    </p:animEffect>
                                    <p:anim calcmode="lin" valueType="num">
                                      <p:cBhvr>
                                        <p:cTn id="30" dur="750" fill="hold"/>
                                        <p:tgtEl>
                                          <p:spTgt spid="5"/>
                                        </p:tgtEl>
                                        <p:attrNameLst>
                                          <p:attrName>ppt_x</p:attrName>
                                        </p:attrNameLst>
                                      </p:cBhvr>
                                      <p:tavLst>
                                        <p:tav tm="0">
                                          <p:val>
                                            <p:strVal val="#ppt_x"/>
                                          </p:val>
                                        </p:tav>
                                        <p:tav tm="100000">
                                          <p:val>
                                            <p:strVal val="#ppt_x"/>
                                          </p:val>
                                        </p:tav>
                                      </p:tavLst>
                                    </p:anim>
                                    <p:anim calcmode="lin" valueType="num">
                                      <p:cBhvr>
                                        <p:cTn id="31" dur="75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1"/>
            <a:ext cx="12192000" cy="6857999"/>
          </a:xfrm>
          <a:prstGeom prst="rect">
            <a:avLst/>
          </a:prstGeom>
        </p:spPr>
      </p:pic>
      <p:sp>
        <p:nvSpPr>
          <p:cNvPr id="8" name="任意多边形: 形状 7"/>
          <p:cNvSpPr/>
          <p:nvPr/>
        </p:nvSpPr>
        <p:spPr>
          <a:xfrm rot="11277269">
            <a:off x="1149113" y="-226502"/>
            <a:ext cx="11899645" cy="6096841"/>
          </a:xfrm>
          <a:custGeom>
            <a:avLst/>
            <a:gdLst>
              <a:gd name="connsiteX0" fmla="*/ 1959325 w 2963242"/>
              <a:gd name="connsiteY0" fmla="*/ 3137 h 1122218"/>
              <a:gd name="connsiteX1" fmla="*/ 1873509 w 2963242"/>
              <a:gd name="connsiteY1" fmla="*/ 4603 h 1122218"/>
              <a:gd name="connsiteX2" fmla="*/ 1959325 w 2963242"/>
              <a:gd name="connsiteY2" fmla="*/ 3137 h 1122218"/>
              <a:gd name="connsiteX3" fmla="*/ 1802362 w 2963242"/>
              <a:gd name="connsiteY3" fmla="*/ 17073 h 1122218"/>
              <a:gd name="connsiteX4" fmla="*/ 1777423 w 2963242"/>
              <a:gd name="connsiteY4" fmla="*/ 19273 h 1122218"/>
              <a:gd name="connsiteX5" fmla="*/ 1802362 w 2963242"/>
              <a:gd name="connsiteY5" fmla="*/ 17073 h 1122218"/>
              <a:gd name="connsiteX6" fmla="*/ 1640997 w 2963242"/>
              <a:gd name="connsiteY6" fmla="*/ 45678 h 1122218"/>
              <a:gd name="connsiteX7" fmla="*/ 1616059 w 2963242"/>
              <a:gd name="connsiteY7" fmla="*/ 47879 h 1122218"/>
              <a:gd name="connsiteX8" fmla="*/ 1640997 w 2963242"/>
              <a:gd name="connsiteY8" fmla="*/ 45678 h 1122218"/>
              <a:gd name="connsiteX9" fmla="*/ 1450293 w 2963242"/>
              <a:gd name="connsiteY9" fmla="*/ 59614 h 1122218"/>
              <a:gd name="connsiteX10" fmla="*/ 1475231 w 2963242"/>
              <a:gd name="connsiteY10" fmla="*/ 58147 h 1122218"/>
              <a:gd name="connsiteX11" fmla="*/ 1450293 w 2963242"/>
              <a:gd name="connsiteY11" fmla="*/ 59614 h 1122218"/>
              <a:gd name="connsiteX12" fmla="*/ 2225577 w 2963242"/>
              <a:gd name="connsiteY12" fmla="*/ 58881 h 1122218"/>
              <a:gd name="connsiteX13" fmla="*/ 2213108 w 2963242"/>
              <a:gd name="connsiteY13" fmla="*/ 57414 h 1122218"/>
              <a:gd name="connsiteX14" fmla="*/ 2225577 w 2963242"/>
              <a:gd name="connsiteY14" fmla="*/ 58881 h 1122218"/>
              <a:gd name="connsiteX15" fmla="*/ 2191837 w 2963242"/>
              <a:gd name="connsiteY15" fmla="*/ 59614 h 1122218"/>
              <a:gd name="connsiteX16" fmla="*/ 2284255 w 2963242"/>
              <a:gd name="connsiteY16" fmla="*/ 80152 h 1122218"/>
              <a:gd name="connsiteX17" fmla="*/ 2191837 w 2963242"/>
              <a:gd name="connsiteY17" fmla="*/ 59614 h 1122218"/>
              <a:gd name="connsiteX18" fmla="*/ 2078882 w 2963242"/>
              <a:gd name="connsiteY18" fmla="*/ 95555 h 1122218"/>
              <a:gd name="connsiteX19" fmla="*/ 2064212 w 2963242"/>
              <a:gd name="connsiteY19" fmla="*/ 94088 h 1122218"/>
              <a:gd name="connsiteX20" fmla="*/ 2078882 w 2963242"/>
              <a:gd name="connsiteY20" fmla="*/ 95555 h 1122218"/>
              <a:gd name="connsiteX21" fmla="*/ 2331931 w 2963242"/>
              <a:gd name="connsiteY21" fmla="*/ 100689 h 1122218"/>
              <a:gd name="connsiteX22" fmla="*/ 2317262 w 2963242"/>
              <a:gd name="connsiteY22" fmla="*/ 94088 h 1122218"/>
              <a:gd name="connsiteX23" fmla="*/ 2331931 w 2963242"/>
              <a:gd name="connsiteY23" fmla="*/ 100689 h 1122218"/>
              <a:gd name="connsiteX24" fmla="*/ 1464963 w 2963242"/>
              <a:gd name="connsiteY24" fmla="*/ 97755 h 1122218"/>
              <a:gd name="connsiteX25" fmla="*/ 1500903 w 2963242"/>
              <a:gd name="connsiteY25" fmla="*/ 94088 h 1122218"/>
              <a:gd name="connsiteX26" fmla="*/ 1464963 w 2963242"/>
              <a:gd name="connsiteY26" fmla="*/ 97755 h 1122218"/>
              <a:gd name="connsiteX27" fmla="*/ 1401884 w 2963242"/>
              <a:gd name="connsiteY27" fmla="*/ 105823 h 1122218"/>
              <a:gd name="connsiteX28" fmla="*/ 1365943 w 2963242"/>
              <a:gd name="connsiteY28" fmla="*/ 108024 h 1122218"/>
              <a:gd name="connsiteX29" fmla="*/ 1401884 w 2963242"/>
              <a:gd name="connsiteY29" fmla="*/ 105823 h 1122218"/>
              <a:gd name="connsiteX30" fmla="*/ 1492101 w 2963242"/>
              <a:gd name="connsiteY30" fmla="*/ 102889 h 1122218"/>
              <a:gd name="connsiteX31" fmla="*/ 1418754 w 2963242"/>
              <a:gd name="connsiteY31" fmla="*/ 113158 h 1122218"/>
              <a:gd name="connsiteX32" fmla="*/ 1492101 w 2963242"/>
              <a:gd name="connsiteY32" fmla="*/ 102889 h 1122218"/>
              <a:gd name="connsiteX33" fmla="*/ 1370344 w 2963242"/>
              <a:gd name="connsiteY33" fmla="*/ 118292 h 1122218"/>
              <a:gd name="connsiteX34" fmla="*/ 1406285 w 2963242"/>
              <a:gd name="connsiteY34" fmla="*/ 111691 h 1122218"/>
              <a:gd name="connsiteX35" fmla="*/ 1370344 w 2963242"/>
              <a:gd name="connsiteY35" fmla="*/ 118292 h 1122218"/>
              <a:gd name="connsiteX36" fmla="*/ 1609457 w 2963242"/>
              <a:gd name="connsiteY36" fmla="*/ 109491 h 1122218"/>
              <a:gd name="connsiteX37" fmla="*/ 1572050 w 2963242"/>
              <a:gd name="connsiteY37" fmla="*/ 112424 h 1122218"/>
              <a:gd name="connsiteX38" fmla="*/ 1609457 w 2963242"/>
              <a:gd name="connsiteY38" fmla="*/ 109491 h 1122218"/>
              <a:gd name="connsiteX39" fmla="*/ 1418754 w 2963242"/>
              <a:gd name="connsiteY39" fmla="*/ 123427 h 1122218"/>
              <a:gd name="connsiteX40" fmla="*/ 1352007 w 2963242"/>
              <a:gd name="connsiteY40" fmla="*/ 135896 h 1122218"/>
              <a:gd name="connsiteX41" fmla="*/ 1381346 w 2963242"/>
              <a:gd name="connsiteY41" fmla="*/ 133695 h 1122218"/>
              <a:gd name="connsiteX42" fmla="*/ 1418754 w 2963242"/>
              <a:gd name="connsiteY42" fmla="*/ 123427 h 1122218"/>
              <a:gd name="connsiteX43" fmla="*/ 1194310 w 2963242"/>
              <a:gd name="connsiteY43" fmla="*/ 134429 h 1122218"/>
              <a:gd name="connsiteX44" fmla="*/ 1215581 w 2963242"/>
              <a:gd name="connsiteY44" fmla="*/ 132228 h 1122218"/>
              <a:gd name="connsiteX45" fmla="*/ 1194310 w 2963242"/>
              <a:gd name="connsiteY45" fmla="*/ 134429 h 1122218"/>
              <a:gd name="connsiteX46" fmla="*/ 1163504 w 2963242"/>
              <a:gd name="connsiteY46" fmla="*/ 134429 h 1122218"/>
              <a:gd name="connsiteX47" fmla="*/ 1119496 w 2963242"/>
              <a:gd name="connsiteY47" fmla="*/ 143230 h 1122218"/>
              <a:gd name="connsiteX48" fmla="*/ 1163504 w 2963242"/>
              <a:gd name="connsiteY48" fmla="*/ 134429 h 1122218"/>
              <a:gd name="connsiteX49" fmla="*/ 999939 w 2963242"/>
              <a:gd name="connsiteY49" fmla="*/ 161567 h 1122218"/>
              <a:gd name="connsiteX50" fmla="*/ 1054216 w 2963242"/>
              <a:gd name="connsiteY50" fmla="*/ 152766 h 1122218"/>
              <a:gd name="connsiteX51" fmla="*/ 999939 w 2963242"/>
              <a:gd name="connsiteY51" fmla="*/ 161567 h 1122218"/>
              <a:gd name="connsiteX52" fmla="*/ 2659062 w 2963242"/>
              <a:gd name="connsiteY52" fmla="*/ 163768 h 1122218"/>
              <a:gd name="connsiteX53" fmla="*/ 2648793 w 2963242"/>
              <a:gd name="connsiteY53" fmla="*/ 162301 h 1122218"/>
              <a:gd name="connsiteX54" fmla="*/ 2659062 w 2963242"/>
              <a:gd name="connsiteY54" fmla="*/ 163768 h 1122218"/>
              <a:gd name="connsiteX55" fmla="*/ 1355675 w 2963242"/>
              <a:gd name="connsiteY55" fmla="*/ 170369 h 1122218"/>
              <a:gd name="connsiteX56" fmla="*/ 1395282 w 2963242"/>
              <a:gd name="connsiteY56" fmla="*/ 165235 h 1122218"/>
              <a:gd name="connsiteX57" fmla="*/ 1355675 w 2963242"/>
              <a:gd name="connsiteY57" fmla="*/ 170369 h 1122218"/>
              <a:gd name="connsiteX58" fmla="*/ 731487 w 2963242"/>
              <a:gd name="connsiteY58" fmla="*/ 193107 h 1122218"/>
              <a:gd name="connsiteX59" fmla="*/ 716817 w 2963242"/>
              <a:gd name="connsiteY59" fmla="*/ 191640 h 1122218"/>
              <a:gd name="connsiteX60" fmla="*/ 731487 w 2963242"/>
              <a:gd name="connsiteY60" fmla="*/ 193107 h 1122218"/>
              <a:gd name="connsiteX61" fmla="*/ 566455 w 2963242"/>
              <a:gd name="connsiteY61" fmla="*/ 207043 h 1122218"/>
              <a:gd name="connsiteX62" fmla="*/ 593593 w 2963242"/>
              <a:gd name="connsiteY62" fmla="*/ 196774 h 1122218"/>
              <a:gd name="connsiteX63" fmla="*/ 566455 w 2963242"/>
              <a:gd name="connsiteY63" fmla="*/ 207043 h 1122218"/>
              <a:gd name="connsiteX64" fmla="*/ 702148 w 2963242"/>
              <a:gd name="connsiteY64" fmla="*/ 220979 h 1122218"/>
              <a:gd name="connsiteX65" fmla="*/ 750557 w 2963242"/>
              <a:gd name="connsiteY65" fmla="*/ 204842 h 1122218"/>
              <a:gd name="connsiteX66" fmla="*/ 727819 w 2963242"/>
              <a:gd name="connsiteY66" fmla="*/ 209977 h 1122218"/>
              <a:gd name="connsiteX67" fmla="*/ 740288 w 2963242"/>
              <a:gd name="connsiteY67" fmla="*/ 203375 h 1122218"/>
              <a:gd name="connsiteX68" fmla="*/ 679410 w 2963242"/>
              <a:gd name="connsiteY68" fmla="*/ 220979 h 1122218"/>
              <a:gd name="connsiteX69" fmla="*/ 713150 w 2963242"/>
              <a:gd name="connsiteY69" fmla="*/ 213644 h 1122218"/>
              <a:gd name="connsiteX70" fmla="*/ 702148 w 2963242"/>
              <a:gd name="connsiteY70" fmla="*/ 220979 h 1122218"/>
              <a:gd name="connsiteX71" fmla="*/ 1242719 w 2963242"/>
              <a:gd name="connsiteY71" fmla="*/ 212177 h 1122218"/>
              <a:gd name="connsiteX72" fmla="*/ 1257389 w 2963242"/>
              <a:gd name="connsiteY72" fmla="*/ 209977 h 1122218"/>
              <a:gd name="connsiteX73" fmla="*/ 1232451 w 2963242"/>
              <a:gd name="connsiteY73" fmla="*/ 209977 h 1122218"/>
              <a:gd name="connsiteX74" fmla="*/ 1242719 w 2963242"/>
              <a:gd name="connsiteY74" fmla="*/ 212177 h 1122218"/>
              <a:gd name="connsiteX75" fmla="*/ 1071086 w 2963242"/>
              <a:gd name="connsiteY75" fmla="*/ 242250 h 1122218"/>
              <a:gd name="connsiteX76" fmla="*/ 1008007 w 2963242"/>
              <a:gd name="connsiteY76" fmla="*/ 254719 h 1122218"/>
              <a:gd name="connsiteX77" fmla="*/ 1071086 w 2963242"/>
              <a:gd name="connsiteY77" fmla="*/ 242250 h 1122218"/>
              <a:gd name="connsiteX78" fmla="*/ 566455 w 2963242"/>
              <a:gd name="connsiteY78" fmla="*/ 259853 h 1122218"/>
              <a:gd name="connsiteX79" fmla="*/ 532715 w 2963242"/>
              <a:gd name="connsiteY79" fmla="*/ 277457 h 1122218"/>
              <a:gd name="connsiteX80" fmla="*/ 476237 w 2963242"/>
              <a:gd name="connsiteY80" fmla="*/ 300194 h 1122218"/>
              <a:gd name="connsiteX81" fmla="*/ 608263 w 2963242"/>
              <a:gd name="connsiteY81" fmla="*/ 255452 h 1122218"/>
              <a:gd name="connsiteX82" fmla="*/ 566455 w 2963242"/>
              <a:gd name="connsiteY82" fmla="*/ 259853 h 1122218"/>
              <a:gd name="connsiteX83" fmla="*/ 840775 w 2963242"/>
              <a:gd name="connsiteY83" fmla="*/ 273056 h 1122218"/>
              <a:gd name="connsiteX84" fmla="*/ 855444 w 2963242"/>
              <a:gd name="connsiteY84" fmla="*/ 269388 h 1122218"/>
              <a:gd name="connsiteX85" fmla="*/ 840775 w 2963242"/>
              <a:gd name="connsiteY85" fmla="*/ 273056 h 1122218"/>
              <a:gd name="connsiteX86" fmla="*/ 1010208 w 2963242"/>
              <a:gd name="connsiteY86" fmla="*/ 273056 h 1122218"/>
              <a:gd name="connsiteX87" fmla="*/ 1020476 w 2963242"/>
              <a:gd name="connsiteY87" fmla="*/ 269388 h 1122218"/>
              <a:gd name="connsiteX88" fmla="*/ 1010208 w 2963242"/>
              <a:gd name="connsiteY88" fmla="*/ 273056 h 1122218"/>
              <a:gd name="connsiteX89" fmla="*/ 731487 w 2963242"/>
              <a:gd name="connsiteY89" fmla="*/ 295793 h 1122218"/>
              <a:gd name="connsiteX90" fmla="*/ 802634 w 2963242"/>
              <a:gd name="connsiteY90" fmla="*/ 279657 h 1122218"/>
              <a:gd name="connsiteX91" fmla="*/ 739555 w 2963242"/>
              <a:gd name="connsiteY91" fmla="*/ 289926 h 1122218"/>
              <a:gd name="connsiteX92" fmla="*/ 731487 w 2963242"/>
              <a:gd name="connsiteY92" fmla="*/ 295793 h 1122218"/>
              <a:gd name="connsiteX93" fmla="*/ 697747 w 2963242"/>
              <a:gd name="connsiteY93" fmla="*/ 303128 h 1122218"/>
              <a:gd name="connsiteX94" fmla="*/ 645670 w 2963242"/>
              <a:gd name="connsiteY94" fmla="*/ 315597 h 1122218"/>
              <a:gd name="connsiteX95" fmla="*/ 697747 w 2963242"/>
              <a:gd name="connsiteY95" fmla="*/ 303128 h 1122218"/>
              <a:gd name="connsiteX96" fmla="*/ 787964 w 2963242"/>
              <a:gd name="connsiteY96" fmla="*/ 324399 h 1122218"/>
              <a:gd name="connsiteX97" fmla="*/ 875981 w 2963242"/>
              <a:gd name="connsiteY97" fmla="*/ 303128 h 1122218"/>
              <a:gd name="connsiteX98" fmla="*/ 819504 w 2963242"/>
              <a:gd name="connsiteY98" fmla="*/ 313397 h 1122218"/>
              <a:gd name="connsiteX99" fmla="*/ 787964 w 2963242"/>
              <a:gd name="connsiteY99" fmla="*/ 324399 h 1122218"/>
              <a:gd name="connsiteX100" fmla="*/ 836374 w 2963242"/>
              <a:gd name="connsiteY100" fmla="*/ 318531 h 1122218"/>
              <a:gd name="connsiteX101" fmla="*/ 855444 w 2963242"/>
              <a:gd name="connsiteY101" fmla="*/ 316331 h 1122218"/>
              <a:gd name="connsiteX102" fmla="*/ 836374 w 2963242"/>
              <a:gd name="connsiteY102" fmla="*/ 318531 h 1122218"/>
              <a:gd name="connsiteX103" fmla="*/ 662540 w 2963242"/>
              <a:gd name="connsiteY103" fmla="*/ 339802 h 1122218"/>
              <a:gd name="connsiteX104" fmla="*/ 696280 w 2963242"/>
              <a:gd name="connsiteY104" fmla="*/ 332467 h 1122218"/>
              <a:gd name="connsiteX105" fmla="*/ 662540 w 2963242"/>
              <a:gd name="connsiteY105" fmla="*/ 339802 h 1122218"/>
              <a:gd name="connsiteX106" fmla="*/ 653738 w 2963242"/>
              <a:gd name="connsiteY106" fmla="*/ 356672 h 1122218"/>
              <a:gd name="connsiteX107" fmla="*/ 743956 w 2963242"/>
              <a:gd name="connsiteY107" fmla="*/ 333934 h 1122218"/>
              <a:gd name="connsiteX108" fmla="*/ 653738 w 2963242"/>
              <a:gd name="connsiteY108" fmla="*/ 356672 h 1122218"/>
              <a:gd name="connsiteX109" fmla="*/ 848843 w 2963242"/>
              <a:gd name="connsiteY109" fmla="*/ 341269 h 1122218"/>
              <a:gd name="connsiteX110" fmla="*/ 836374 w 2963242"/>
              <a:gd name="connsiteY110" fmla="*/ 344936 h 1122218"/>
              <a:gd name="connsiteX111" fmla="*/ 848843 w 2963242"/>
              <a:gd name="connsiteY111" fmla="*/ 341269 h 1122218"/>
              <a:gd name="connsiteX112" fmla="*/ 664740 w 2963242"/>
              <a:gd name="connsiteY112" fmla="*/ 342736 h 1122218"/>
              <a:gd name="connsiteX113" fmla="*/ 642003 w 2963242"/>
              <a:gd name="connsiteY113" fmla="*/ 353004 h 1122218"/>
              <a:gd name="connsiteX114" fmla="*/ 664740 w 2963242"/>
              <a:gd name="connsiteY114" fmla="*/ 342736 h 1122218"/>
              <a:gd name="connsiteX115" fmla="*/ 2835096 w 2963242"/>
              <a:gd name="connsiteY115" fmla="*/ 350071 h 1122218"/>
              <a:gd name="connsiteX116" fmla="*/ 2820426 w 2963242"/>
              <a:gd name="connsiteY116" fmla="*/ 348604 h 1122218"/>
              <a:gd name="connsiteX117" fmla="*/ 2835096 w 2963242"/>
              <a:gd name="connsiteY117" fmla="*/ 350071 h 1122218"/>
              <a:gd name="connsiteX118" fmla="*/ 542983 w 2963242"/>
              <a:gd name="connsiteY118" fmla="*/ 367674 h 1122218"/>
              <a:gd name="connsiteX119" fmla="*/ 578924 w 2963242"/>
              <a:gd name="connsiteY119" fmla="*/ 355205 h 1122218"/>
              <a:gd name="connsiteX120" fmla="*/ 542983 w 2963242"/>
              <a:gd name="connsiteY120" fmla="*/ 367674 h 1122218"/>
              <a:gd name="connsiteX121" fmla="*/ 608263 w 2963242"/>
              <a:gd name="connsiteY121" fmla="*/ 366207 h 1122218"/>
              <a:gd name="connsiteX122" fmla="*/ 614864 w 2963242"/>
              <a:gd name="connsiteY122" fmla="*/ 355939 h 1122218"/>
              <a:gd name="connsiteX123" fmla="*/ 543717 w 2963242"/>
              <a:gd name="connsiteY123" fmla="*/ 377209 h 1122218"/>
              <a:gd name="connsiteX124" fmla="*/ 608263 w 2963242"/>
              <a:gd name="connsiteY124" fmla="*/ 366207 h 1122218"/>
              <a:gd name="connsiteX125" fmla="*/ 828306 w 2963242"/>
              <a:gd name="connsiteY125" fmla="*/ 362540 h 1122218"/>
              <a:gd name="connsiteX126" fmla="*/ 842975 w 2963242"/>
              <a:gd name="connsiteY126" fmla="*/ 358872 h 1122218"/>
              <a:gd name="connsiteX127" fmla="*/ 828306 w 2963242"/>
              <a:gd name="connsiteY127" fmla="*/ 362540 h 1122218"/>
              <a:gd name="connsiteX128" fmla="*/ 589192 w 2963242"/>
              <a:gd name="connsiteY128" fmla="*/ 384544 h 1122218"/>
              <a:gd name="connsiteX129" fmla="*/ 633201 w 2963242"/>
              <a:gd name="connsiteY129" fmla="*/ 366941 h 1122218"/>
              <a:gd name="connsiteX130" fmla="*/ 589192 w 2963242"/>
              <a:gd name="connsiteY130" fmla="*/ 384544 h 1122218"/>
              <a:gd name="connsiteX131" fmla="*/ 802634 w 2963242"/>
              <a:gd name="connsiteY131" fmla="*/ 377943 h 1122218"/>
              <a:gd name="connsiteX132" fmla="*/ 827572 w 2963242"/>
              <a:gd name="connsiteY132" fmla="*/ 372808 h 1122218"/>
              <a:gd name="connsiteX133" fmla="*/ 802634 w 2963242"/>
              <a:gd name="connsiteY133" fmla="*/ 377943 h 1122218"/>
              <a:gd name="connsiteX134" fmla="*/ 683077 w 2963242"/>
              <a:gd name="connsiteY134" fmla="*/ 407282 h 1122218"/>
              <a:gd name="connsiteX135" fmla="*/ 719018 w 2963242"/>
              <a:gd name="connsiteY135" fmla="*/ 397013 h 1122218"/>
              <a:gd name="connsiteX136" fmla="*/ 683077 w 2963242"/>
              <a:gd name="connsiteY136" fmla="*/ 407282 h 1122218"/>
              <a:gd name="connsiteX137" fmla="*/ 520246 w 2963242"/>
              <a:gd name="connsiteY137" fmla="*/ 421218 h 1122218"/>
              <a:gd name="connsiteX138" fmla="*/ 499708 w 2963242"/>
              <a:gd name="connsiteY138" fmla="*/ 428553 h 1122218"/>
              <a:gd name="connsiteX139" fmla="*/ 520246 w 2963242"/>
              <a:gd name="connsiteY139" fmla="*/ 421218 h 1122218"/>
              <a:gd name="connsiteX140" fmla="*/ 653738 w 2963242"/>
              <a:gd name="connsiteY140" fmla="*/ 435154 h 1122218"/>
              <a:gd name="connsiteX141" fmla="*/ 693346 w 2963242"/>
              <a:gd name="connsiteY141" fmla="*/ 424885 h 1122218"/>
              <a:gd name="connsiteX142" fmla="*/ 653738 w 2963242"/>
              <a:gd name="connsiteY142" fmla="*/ 435154 h 1122218"/>
              <a:gd name="connsiteX143" fmla="*/ 2952452 w 2963242"/>
              <a:gd name="connsiteY143" fmla="*/ 501900 h 1122218"/>
              <a:gd name="connsiteX144" fmla="*/ 2969322 w 2963242"/>
              <a:gd name="connsiteY144" fmla="*/ 501900 h 1122218"/>
              <a:gd name="connsiteX145" fmla="*/ 2952452 w 2963242"/>
              <a:gd name="connsiteY145" fmla="*/ 501900 h 1122218"/>
              <a:gd name="connsiteX146" fmla="*/ 410958 w 2963242"/>
              <a:gd name="connsiteY146" fmla="*/ 586983 h 1122218"/>
              <a:gd name="connsiteX147" fmla="*/ 398489 w 2963242"/>
              <a:gd name="connsiteY147" fmla="*/ 588450 h 1122218"/>
              <a:gd name="connsiteX148" fmla="*/ 410958 w 2963242"/>
              <a:gd name="connsiteY148" fmla="*/ 586983 h 1122218"/>
              <a:gd name="connsiteX149" fmla="*/ 2309193 w 2963242"/>
              <a:gd name="connsiteY149" fmla="*/ 690403 h 1122218"/>
              <a:gd name="connsiteX150" fmla="*/ 2331931 w 2963242"/>
              <a:gd name="connsiteY150" fmla="*/ 683802 h 1122218"/>
              <a:gd name="connsiteX151" fmla="*/ 2309193 w 2963242"/>
              <a:gd name="connsiteY151" fmla="*/ 690403 h 1122218"/>
              <a:gd name="connsiteX152" fmla="*/ 2365671 w 2963242"/>
              <a:gd name="connsiteY152" fmla="*/ 686003 h 1122218"/>
              <a:gd name="connsiteX153" fmla="*/ 2384742 w 2963242"/>
              <a:gd name="connsiteY153" fmla="*/ 687470 h 1122218"/>
              <a:gd name="connsiteX154" fmla="*/ 2365671 w 2963242"/>
              <a:gd name="connsiteY154" fmla="*/ 686003 h 1122218"/>
              <a:gd name="connsiteX155" fmla="*/ 532715 w 2963242"/>
              <a:gd name="connsiteY155" fmla="*/ 710941 h 1122218"/>
              <a:gd name="connsiteX156" fmla="*/ 593593 w 2963242"/>
              <a:gd name="connsiteY156" fmla="*/ 689670 h 1122218"/>
              <a:gd name="connsiteX157" fmla="*/ 532715 w 2963242"/>
              <a:gd name="connsiteY157" fmla="*/ 710941 h 1122218"/>
              <a:gd name="connsiteX158" fmla="*/ 377218 w 2963242"/>
              <a:gd name="connsiteY158" fmla="*/ 708740 h 1122218"/>
              <a:gd name="connsiteX159" fmla="*/ 369150 w 2963242"/>
              <a:gd name="connsiteY159" fmla="*/ 708740 h 1122218"/>
              <a:gd name="connsiteX160" fmla="*/ 377218 w 2963242"/>
              <a:gd name="connsiteY160" fmla="*/ 708740 h 1122218"/>
              <a:gd name="connsiteX161" fmla="*/ 691879 w 2963242"/>
              <a:gd name="connsiteY161" fmla="*/ 718275 h 1122218"/>
              <a:gd name="connsiteX162" fmla="*/ 675009 w 2963242"/>
              <a:gd name="connsiteY162" fmla="*/ 727077 h 1122218"/>
              <a:gd name="connsiteX163" fmla="*/ 691879 w 2963242"/>
              <a:gd name="connsiteY163" fmla="*/ 718275 h 1122218"/>
              <a:gd name="connsiteX164" fmla="*/ 523913 w 2963242"/>
              <a:gd name="connsiteY164" fmla="*/ 792357 h 1122218"/>
              <a:gd name="connsiteX165" fmla="*/ 574523 w 2963242"/>
              <a:gd name="connsiteY165" fmla="*/ 768152 h 1122218"/>
              <a:gd name="connsiteX166" fmla="*/ 559853 w 2963242"/>
              <a:gd name="connsiteY166" fmla="*/ 764485 h 1122218"/>
              <a:gd name="connsiteX167" fmla="*/ 523913 w 2963242"/>
              <a:gd name="connsiteY167" fmla="*/ 792357 h 1122218"/>
              <a:gd name="connsiteX168" fmla="*/ 518045 w 2963242"/>
              <a:gd name="connsiteY168" fmla="*/ 766685 h 1122218"/>
              <a:gd name="connsiteX169" fmla="*/ 496774 w 2963242"/>
              <a:gd name="connsiteY169" fmla="*/ 780621 h 1122218"/>
              <a:gd name="connsiteX170" fmla="*/ 532715 w 2963242"/>
              <a:gd name="connsiteY170" fmla="*/ 770352 h 1122218"/>
              <a:gd name="connsiteX171" fmla="*/ 528314 w 2963242"/>
              <a:gd name="connsiteY171" fmla="*/ 766685 h 1122218"/>
              <a:gd name="connsiteX172" fmla="*/ 518045 w 2963242"/>
              <a:gd name="connsiteY172" fmla="*/ 766685 h 1122218"/>
              <a:gd name="connsiteX173" fmla="*/ 379418 w 2963242"/>
              <a:gd name="connsiteY173" fmla="*/ 776953 h 1122218"/>
              <a:gd name="connsiteX174" fmla="*/ 352280 w 2963242"/>
              <a:gd name="connsiteY174" fmla="*/ 788689 h 1122218"/>
              <a:gd name="connsiteX175" fmla="*/ 379418 w 2963242"/>
              <a:gd name="connsiteY175" fmla="*/ 776953 h 1122218"/>
              <a:gd name="connsiteX176" fmla="*/ 423427 w 2963242"/>
              <a:gd name="connsiteY176" fmla="*/ 801892 h 1122218"/>
              <a:gd name="connsiteX177" fmla="*/ 459367 w 2963242"/>
              <a:gd name="connsiteY177" fmla="*/ 791623 h 1122218"/>
              <a:gd name="connsiteX178" fmla="*/ 423427 w 2963242"/>
              <a:gd name="connsiteY178" fmla="*/ 801892 h 1122218"/>
              <a:gd name="connsiteX179" fmla="*/ 465235 w 2963242"/>
              <a:gd name="connsiteY179" fmla="*/ 812161 h 1122218"/>
              <a:gd name="connsiteX180" fmla="*/ 484305 w 2963242"/>
              <a:gd name="connsiteY180" fmla="*/ 803359 h 1122218"/>
              <a:gd name="connsiteX181" fmla="*/ 465235 w 2963242"/>
              <a:gd name="connsiteY181" fmla="*/ 812161 h 1122218"/>
              <a:gd name="connsiteX182" fmla="*/ 740288 w 2963242"/>
              <a:gd name="connsiteY182" fmla="*/ 825363 h 1122218"/>
              <a:gd name="connsiteX183" fmla="*/ 719018 w 2963242"/>
              <a:gd name="connsiteY183" fmla="*/ 826830 h 1122218"/>
              <a:gd name="connsiteX184" fmla="*/ 740288 w 2963242"/>
              <a:gd name="connsiteY184" fmla="*/ 825363 h 1122218"/>
              <a:gd name="connsiteX185" fmla="*/ 941261 w 2963242"/>
              <a:gd name="connsiteY185" fmla="*/ 826096 h 1122218"/>
              <a:gd name="connsiteX186" fmla="*/ 919990 w 2963242"/>
              <a:gd name="connsiteY186" fmla="*/ 827563 h 1122218"/>
              <a:gd name="connsiteX187" fmla="*/ 922190 w 2963242"/>
              <a:gd name="connsiteY187" fmla="*/ 834165 h 1122218"/>
              <a:gd name="connsiteX188" fmla="*/ 941261 w 2963242"/>
              <a:gd name="connsiteY188" fmla="*/ 826096 h 1122218"/>
              <a:gd name="connsiteX189" fmla="*/ 291401 w 2963242"/>
              <a:gd name="connsiteY189" fmla="*/ 834165 h 1122218"/>
              <a:gd name="connsiteX190" fmla="*/ 310472 w 2963242"/>
              <a:gd name="connsiteY190" fmla="*/ 829031 h 1122218"/>
              <a:gd name="connsiteX191" fmla="*/ 291401 w 2963242"/>
              <a:gd name="connsiteY191" fmla="*/ 834165 h 1122218"/>
              <a:gd name="connsiteX192" fmla="*/ 683077 w 2963242"/>
              <a:gd name="connsiteY192" fmla="*/ 840033 h 1122218"/>
              <a:gd name="connsiteX193" fmla="*/ 697747 w 2963242"/>
              <a:gd name="connsiteY193" fmla="*/ 838566 h 1122218"/>
              <a:gd name="connsiteX194" fmla="*/ 720485 w 2963242"/>
              <a:gd name="connsiteY194" fmla="*/ 829764 h 1122218"/>
              <a:gd name="connsiteX195" fmla="*/ 683077 w 2963242"/>
              <a:gd name="connsiteY195" fmla="*/ 840033 h 1122218"/>
              <a:gd name="connsiteX196" fmla="*/ 419759 w 2963242"/>
              <a:gd name="connsiteY196" fmla="*/ 829764 h 1122218"/>
              <a:gd name="connsiteX197" fmla="*/ 388220 w 2963242"/>
              <a:gd name="connsiteY197" fmla="*/ 845167 h 1122218"/>
              <a:gd name="connsiteX198" fmla="*/ 419759 w 2963242"/>
              <a:gd name="connsiteY198" fmla="*/ 829764 h 1122218"/>
              <a:gd name="connsiteX199" fmla="*/ 899453 w 2963242"/>
              <a:gd name="connsiteY199" fmla="*/ 832698 h 1122218"/>
              <a:gd name="connsiteX200" fmla="*/ 878182 w 2963242"/>
              <a:gd name="connsiteY200" fmla="*/ 839299 h 1122218"/>
              <a:gd name="connsiteX201" fmla="*/ 899453 w 2963242"/>
              <a:gd name="connsiteY201" fmla="*/ 832698 h 1122218"/>
              <a:gd name="connsiteX202" fmla="*/ 809235 w 2963242"/>
              <a:gd name="connsiteY202" fmla="*/ 839299 h 1122218"/>
              <a:gd name="connsiteX203" fmla="*/ 742489 w 2963242"/>
              <a:gd name="connsiteY203" fmla="*/ 859837 h 1122218"/>
              <a:gd name="connsiteX204" fmla="*/ 809235 w 2963242"/>
              <a:gd name="connsiteY204" fmla="*/ 839299 h 1122218"/>
              <a:gd name="connsiteX205" fmla="*/ 914122 w 2963242"/>
              <a:gd name="connsiteY205" fmla="*/ 857636 h 1122218"/>
              <a:gd name="connsiteX206" fmla="*/ 945662 w 2963242"/>
              <a:gd name="connsiteY206" fmla="*/ 852502 h 1122218"/>
              <a:gd name="connsiteX207" fmla="*/ 958131 w 2963242"/>
              <a:gd name="connsiteY207" fmla="*/ 842233 h 1122218"/>
              <a:gd name="connsiteX208" fmla="*/ 953730 w 2963242"/>
              <a:gd name="connsiteY208" fmla="*/ 838566 h 1122218"/>
              <a:gd name="connsiteX209" fmla="*/ 930992 w 2963242"/>
              <a:gd name="connsiteY209" fmla="*/ 842233 h 1122218"/>
              <a:gd name="connsiteX210" fmla="*/ 914122 w 2963242"/>
              <a:gd name="connsiteY210" fmla="*/ 857636 h 1122218"/>
              <a:gd name="connsiteX211" fmla="*/ 909721 w 2963242"/>
              <a:gd name="connsiteY211" fmla="*/ 867905 h 1122218"/>
              <a:gd name="connsiteX212" fmla="*/ 895052 w 2963242"/>
              <a:gd name="connsiteY212" fmla="*/ 875239 h 1122218"/>
              <a:gd name="connsiteX213" fmla="*/ 936860 w 2963242"/>
              <a:gd name="connsiteY213" fmla="*/ 870105 h 1122218"/>
              <a:gd name="connsiteX214" fmla="*/ 955930 w 2963242"/>
              <a:gd name="connsiteY214" fmla="*/ 875239 h 1122218"/>
              <a:gd name="connsiteX215" fmla="*/ 995538 w 2963242"/>
              <a:gd name="connsiteY215" fmla="*/ 862770 h 1122218"/>
              <a:gd name="connsiteX216" fmla="*/ 1032945 w 2963242"/>
              <a:gd name="connsiteY216" fmla="*/ 846634 h 1122218"/>
              <a:gd name="connsiteX217" fmla="*/ 919990 w 2963242"/>
              <a:gd name="connsiteY217" fmla="*/ 869372 h 1122218"/>
              <a:gd name="connsiteX218" fmla="*/ 909721 w 2963242"/>
              <a:gd name="connsiteY218" fmla="*/ 867905 h 1122218"/>
              <a:gd name="connsiteX219" fmla="*/ 821704 w 2963242"/>
              <a:gd name="connsiteY219" fmla="*/ 864237 h 1122218"/>
              <a:gd name="connsiteX220" fmla="*/ 807035 w 2963242"/>
              <a:gd name="connsiteY220" fmla="*/ 865704 h 1122218"/>
              <a:gd name="connsiteX221" fmla="*/ 821704 w 2963242"/>
              <a:gd name="connsiteY221" fmla="*/ 864237 h 1122218"/>
              <a:gd name="connsiteX222" fmla="*/ 637602 w 2963242"/>
              <a:gd name="connsiteY222" fmla="*/ 880374 h 1122218"/>
              <a:gd name="connsiteX223" fmla="*/ 673542 w 2963242"/>
              <a:gd name="connsiteY223" fmla="*/ 864971 h 1122218"/>
              <a:gd name="connsiteX224" fmla="*/ 644203 w 2963242"/>
              <a:gd name="connsiteY224" fmla="*/ 872305 h 1122218"/>
              <a:gd name="connsiteX225" fmla="*/ 637602 w 2963242"/>
              <a:gd name="connsiteY225" fmla="*/ 880374 h 1122218"/>
              <a:gd name="connsiteX226" fmla="*/ 187248 w 2963242"/>
              <a:gd name="connsiteY226" fmla="*/ 879640 h 1122218"/>
              <a:gd name="connsiteX227" fmla="*/ 208518 w 2963242"/>
              <a:gd name="connsiteY227" fmla="*/ 867905 h 1122218"/>
              <a:gd name="connsiteX228" fmla="*/ 181380 w 2963242"/>
              <a:gd name="connsiteY228" fmla="*/ 876706 h 1122218"/>
              <a:gd name="connsiteX229" fmla="*/ 187248 w 2963242"/>
              <a:gd name="connsiteY229" fmla="*/ 879640 h 1122218"/>
              <a:gd name="connsiteX230" fmla="*/ 735888 w 2963242"/>
              <a:gd name="connsiteY230" fmla="*/ 874506 h 1122218"/>
              <a:gd name="connsiteX231" fmla="*/ 746156 w 2963242"/>
              <a:gd name="connsiteY231" fmla="*/ 867905 h 1122218"/>
              <a:gd name="connsiteX232" fmla="*/ 735888 w 2963242"/>
              <a:gd name="connsiteY232" fmla="*/ 874506 h 1122218"/>
              <a:gd name="connsiteX233" fmla="*/ 760826 w 2963242"/>
              <a:gd name="connsiteY233" fmla="*/ 875973 h 1122218"/>
              <a:gd name="connsiteX234" fmla="*/ 787964 w 2963242"/>
              <a:gd name="connsiteY234" fmla="*/ 868638 h 1122218"/>
              <a:gd name="connsiteX235" fmla="*/ 760826 w 2963242"/>
              <a:gd name="connsiteY235" fmla="*/ 875973 h 1122218"/>
              <a:gd name="connsiteX236" fmla="*/ 1016809 w 2963242"/>
              <a:gd name="connsiteY236" fmla="*/ 870839 h 1122218"/>
              <a:gd name="connsiteX237" fmla="*/ 1029278 w 2963242"/>
              <a:gd name="connsiteY237" fmla="*/ 868638 h 1122218"/>
              <a:gd name="connsiteX238" fmla="*/ 1016809 w 2963242"/>
              <a:gd name="connsiteY238" fmla="*/ 870839 h 1122218"/>
              <a:gd name="connsiteX239" fmla="*/ 564254 w 2963242"/>
              <a:gd name="connsiteY239" fmla="*/ 900911 h 1122218"/>
              <a:gd name="connsiteX240" fmla="*/ 639802 w 2963242"/>
              <a:gd name="connsiteY240" fmla="*/ 871572 h 1122218"/>
              <a:gd name="connsiteX241" fmla="*/ 637602 w 2963242"/>
              <a:gd name="connsiteY241" fmla="*/ 869372 h 1122218"/>
              <a:gd name="connsiteX242" fmla="*/ 566455 w 2963242"/>
              <a:gd name="connsiteY242" fmla="*/ 893576 h 1122218"/>
              <a:gd name="connsiteX243" fmla="*/ 541516 w 2963242"/>
              <a:gd name="connsiteY243" fmla="*/ 895777 h 1122218"/>
              <a:gd name="connsiteX244" fmla="*/ 419759 w 2963242"/>
              <a:gd name="connsiteY244" fmla="*/ 936118 h 1122218"/>
              <a:gd name="connsiteX245" fmla="*/ 369150 w 2963242"/>
              <a:gd name="connsiteY245" fmla="*/ 956655 h 1122218"/>
              <a:gd name="connsiteX246" fmla="*/ 381619 w 2963242"/>
              <a:gd name="connsiteY246" fmla="*/ 960322 h 1122218"/>
              <a:gd name="connsiteX247" fmla="*/ 386020 w 2963242"/>
              <a:gd name="connsiteY247" fmla="*/ 956655 h 1122218"/>
              <a:gd name="connsiteX248" fmla="*/ 486506 w 2963242"/>
              <a:gd name="connsiteY248" fmla="*/ 916314 h 1122218"/>
              <a:gd name="connsiteX249" fmla="*/ 494574 w 2963242"/>
              <a:gd name="connsiteY249" fmla="*/ 921448 h 1122218"/>
              <a:gd name="connsiteX250" fmla="*/ 561320 w 2963242"/>
              <a:gd name="connsiteY250" fmla="*/ 895043 h 1122218"/>
              <a:gd name="connsiteX251" fmla="*/ 564254 w 2963242"/>
              <a:gd name="connsiteY251" fmla="*/ 900911 h 1122218"/>
              <a:gd name="connsiteX252" fmla="*/ 400689 w 2963242"/>
              <a:gd name="connsiteY252" fmla="*/ 878173 h 1122218"/>
              <a:gd name="connsiteX253" fmla="*/ 421960 w 2963242"/>
              <a:gd name="connsiteY253" fmla="*/ 871572 h 1122218"/>
              <a:gd name="connsiteX254" fmla="*/ 400689 w 2963242"/>
              <a:gd name="connsiteY254" fmla="*/ 878173 h 1122218"/>
              <a:gd name="connsiteX255" fmla="*/ 708749 w 2963242"/>
              <a:gd name="connsiteY255" fmla="*/ 886975 h 1122218"/>
              <a:gd name="connsiteX256" fmla="*/ 691879 w 2963242"/>
              <a:gd name="connsiteY256" fmla="*/ 894310 h 1122218"/>
              <a:gd name="connsiteX257" fmla="*/ 708749 w 2963242"/>
              <a:gd name="connsiteY257" fmla="*/ 886975 h 1122218"/>
              <a:gd name="connsiteX258" fmla="*/ 668408 w 2963242"/>
              <a:gd name="connsiteY258" fmla="*/ 904578 h 1122218"/>
              <a:gd name="connsiteX259" fmla="*/ 683077 w 2963242"/>
              <a:gd name="connsiteY259" fmla="*/ 897977 h 1122218"/>
              <a:gd name="connsiteX260" fmla="*/ 668408 w 2963242"/>
              <a:gd name="connsiteY260" fmla="*/ 904578 h 1122218"/>
              <a:gd name="connsiteX261" fmla="*/ 763026 w 2963242"/>
              <a:gd name="connsiteY261" fmla="*/ 898711 h 1122218"/>
              <a:gd name="connsiteX262" fmla="*/ 699947 w 2963242"/>
              <a:gd name="connsiteY262" fmla="*/ 917781 h 1122218"/>
              <a:gd name="connsiteX263" fmla="*/ 763026 w 2963242"/>
              <a:gd name="connsiteY263" fmla="*/ 898711 h 1122218"/>
              <a:gd name="connsiteX264" fmla="*/ 652271 w 2963242"/>
              <a:gd name="connsiteY264" fmla="*/ 912647 h 1122218"/>
              <a:gd name="connsiteX265" fmla="*/ 662540 w 2963242"/>
              <a:gd name="connsiteY265" fmla="*/ 905312 h 1122218"/>
              <a:gd name="connsiteX266" fmla="*/ 652271 w 2963242"/>
              <a:gd name="connsiteY266" fmla="*/ 912647 h 1122218"/>
              <a:gd name="connsiteX267" fmla="*/ 782097 w 2963242"/>
              <a:gd name="connsiteY267" fmla="*/ 906045 h 1122218"/>
              <a:gd name="connsiteX268" fmla="*/ 727819 w 2963242"/>
              <a:gd name="connsiteY268" fmla="*/ 921448 h 1122218"/>
              <a:gd name="connsiteX269" fmla="*/ 717551 w 2963242"/>
              <a:gd name="connsiteY269" fmla="*/ 931717 h 1122218"/>
              <a:gd name="connsiteX270" fmla="*/ 784297 w 2963242"/>
              <a:gd name="connsiteY270" fmla="*/ 911180 h 1122218"/>
              <a:gd name="connsiteX271" fmla="*/ 782097 w 2963242"/>
              <a:gd name="connsiteY271" fmla="*/ 906045 h 1122218"/>
              <a:gd name="connsiteX272" fmla="*/ 557653 w 2963242"/>
              <a:gd name="connsiteY272" fmla="*/ 926583 h 1122218"/>
              <a:gd name="connsiteX273" fmla="*/ 582591 w 2963242"/>
              <a:gd name="connsiteY273" fmla="*/ 919248 h 1122218"/>
              <a:gd name="connsiteX274" fmla="*/ 557653 w 2963242"/>
              <a:gd name="connsiteY274" fmla="*/ 926583 h 1122218"/>
              <a:gd name="connsiteX275" fmla="*/ 694079 w 2963242"/>
              <a:gd name="connsiteY275" fmla="*/ 917781 h 1122218"/>
              <a:gd name="connsiteX276" fmla="*/ 662540 w 2963242"/>
              <a:gd name="connsiteY276" fmla="*/ 922915 h 1122218"/>
              <a:gd name="connsiteX277" fmla="*/ 620732 w 2963242"/>
              <a:gd name="connsiteY277" fmla="*/ 944186 h 1122218"/>
              <a:gd name="connsiteX278" fmla="*/ 694079 w 2963242"/>
              <a:gd name="connsiteY278" fmla="*/ 917781 h 1122218"/>
              <a:gd name="connsiteX279" fmla="*/ 611930 w 2963242"/>
              <a:gd name="connsiteY279" fmla="*/ 923649 h 1122218"/>
              <a:gd name="connsiteX280" fmla="*/ 584792 w 2963242"/>
              <a:gd name="connsiteY280" fmla="*/ 930983 h 1122218"/>
              <a:gd name="connsiteX281" fmla="*/ 611930 w 2963242"/>
              <a:gd name="connsiteY281" fmla="*/ 923649 h 1122218"/>
              <a:gd name="connsiteX282" fmla="*/ 347879 w 2963242"/>
              <a:gd name="connsiteY282" fmla="*/ 932450 h 1122218"/>
              <a:gd name="connsiteX283" fmla="*/ 360348 w 2963242"/>
              <a:gd name="connsiteY283" fmla="*/ 928783 h 1122218"/>
              <a:gd name="connsiteX284" fmla="*/ 347879 w 2963242"/>
              <a:gd name="connsiteY284" fmla="*/ 932450 h 1122218"/>
              <a:gd name="connsiteX285" fmla="*/ 702148 w 2963242"/>
              <a:gd name="connsiteY285" fmla="*/ 937585 h 1122218"/>
              <a:gd name="connsiteX286" fmla="*/ 710216 w 2963242"/>
              <a:gd name="connsiteY286" fmla="*/ 932450 h 1122218"/>
              <a:gd name="connsiteX287" fmla="*/ 634668 w 2963242"/>
              <a:gd name="connsiteY287" fmla="*/ 944186 h 1122218"/>
              <a:gd name="connsiteX288" fmla="*/ 634668 w 2963242"/>
              <a:gd name="connsiteY288" fmla="*/ 954455 h 1122218"/>
              <a:gd name="connsiteX289" fmla="*/ 628067 w 2963242"/>
              <a:gd name="connsiteY289" fmla="*/ 959589 h 1122218"/>
              <a:gd name="connsiteX290" fmla="*/ 711683 w 2963242"/>
              <a:gd name="connsiteY290" fmla="*/ 939052 h 1122218"/>
              <a:gd name="connsiteX291" fmla="*/ 702148 w 2963242"/>
              <a:gd name="connsiteY291" fmla="*/ 937585 h 1122218"/>
              <a:gd name="connsiteX292" fmla="*/ 178446 w 2963242"/>
              <a:gd name="connsiteY292" fmla="*/ 977193 h 1122218"/>
              <a:gd name="connsiteX293" fmla="*/ 170378 w 2963242"/>
              <a:gd name="connsiteY293" fmla="*/ 977193 h 1122218"/>
              <a:gd name="connsiteX294" fmla="*/ 170378 w 2963242"/>
              <a:gd name="connsiteY294" fmla="*/ 982327 h 1122218"/>
              <a:gd name="connsiteX295" fmla="*/ 178446 w 2963242"/>
              <a:gd name="connsiteY295" fmla="*/ 977193 h 1122218"/>
              <a:gd name="connsiteX296" fmla="*/ 65491 w 2963242"/>
              <a:gd name="connsiteY296" fmla="*/ 982327 h 1122218"/>
              <a:gd name="connsiteX297" fmla="*/ 50821 w 2963242"/>
              <a:gd name="connsiteY297" fmla="*/ 989661 h 1122218"/>
              <a:gd name="connsiteX298" fmla="*/ 65491 w 2963242"/>
              <a:gd name="connsiteY298" fmla="*/ 982327 h 1122218"/>
              <a:gd name="connsiteX299" fmla="*/ 117567 w 2963242"/>
              <a:gd name="connsiteY299" fmla="*/ 991862 h 1122218"/>
              <a:gd name="connsiteX300" fmla="*/ 92629 w 2963242"/>
              <a:gd name="connsiteY300" fmla="*/ 1000664 h 1122218"/>
              <a:gd name="connsiteX301" fmla="*/ 117567 w 2963242"/>
              <a:gd name="connsiteY301" fmla="*/ 991862 h 1122218"/>
              <a:gd name="connsiteX302" fmla="*/ 126369 w 2963242"/>
              <a:gd name="connsiteY302" fmla="*/ 1003598 h 1122218"/>
              <a:gd name="connsiteX303" fmla="*/ 103631 w 2963242"/>
              <a:gd name="connsiteY303" fmla="*/ 1012399 h 1122218"/>
              <a:gd name="connsiteX304" fmla="*/ 126369 w 2963242"/>
              <a:gd name="connsiteY304" fmla="*/ 1003598 h 1122218"/>
              <a:gd name="connsiteX305" fmla="*/ 56689 w 2963242"/>
              <a:gd name="connsiteY305" fmla="*/ 1029269 h 1122218"/>
              <a:gd name="connsiteX306" fmla="*/ 77960 w 2963242"/>
              <a:gd name="connsiteY306" fmla="*/ 1020468 h 1122218"/>
              <a:gd name="connsiteX307" fmla="*/ 56689 w 2963242"/>
              <a:gd name="connsiteY307" fmla="*/ 1029269 h 1122218"/>
              <a:gd name="connsiteX308" fmla="*/ 124169 w 2963242"/>
              <a:gd name="connsiteY308" fmla="*/ 1036604 h 1122218"/>
              <a:gd name="connsiteX309" fmla="*/ 132237 w 2963242"/>
              <a:gd name="connsiteY309" fmla="*/ 1036604 h 1122218"/>
              <a:gd name="connsiteX310" fmla="*/ 136638 w 2963242"/>
              <a:gd name="connsiteY310" fmla="*/ 1026335 h 1122218"/>
              <a:gd name="connsiteX311" fmla="*/ 124169 w 2963242"/>
              <a:gd name="connsiteY311" fmla="*/ 1036604 h 1122218"/>
              <a:gd name="connsiteX312" fmla="*/ 94830 w 2963242"/>
              <a:gd name="connsiteY312" fmla="*/ 1045406 h 1122218"/>
              <a:gd name="connsiteX313" fmla="*/ 90429 w 2963242"/>
              <a:gd name="connsiteY313" fmla="*/ 1050540 h 1122218"/>
              <a:gd name="connsiteX314" fmla="*/ 102898 w 2963242"/>
              <a:gd name="connsiteY314" fmla="*/ 1049073 h 1122218"/>
              <a:gd name="connsiteX315" fmla="*/ 94830 w 2963242"/>
              <a:gd name="connsiteY315" fmla="*/ 1045406 h 1122218"/>
              <a:gd name="connsiteX316" fmla="*/ 256194 w 2963242"/>
              <a:gd name="connsiteY316" fmla="*/ 1076945 h 1122218"/>
              <a:gd name="connsiteX317" fmla="*/ 245926 w 2963242"/>
              <a:gd name="connsiteY317" fmla="*/ 1082080 h 1122218"/>
              <a:gd name="connsiteX318" fmla="*/ 256194 w 2963242"/>
              <a:gd name="connsiteY318" fmla="*/ 1076945 h 1122218"/>
              <a:gd name="connsiteX319" fmla="*/ 58889 w 2963242"/>
              <a:gd name="connsiteY319" fmla="*/ 1098950 h 1122218"/>
              <a:gd name="connsiteX320" fmla="*/ 71358 w 2963242"/>
              <a:gd name="connsiteY320" fmla="*/ 1092348 h 1122218"/>
              <a:gd name="connsiteX321" fmla="*/ 58889 w 2963242"/>
              <a:gd name="connsiteY321" fmla="*/ 1098950 h 1122218"/>
              <a:gd name="connsiteX322" fmla="*/ 211 w 2963242"/>
              <a:gd name="connsiteY322" fmla="*/ 1122421 h 1122218"/>
              <a:gd name="connsiteX323" fmla="*/ 27350 w 2963242"/>
              <a:gd name="connsiteY323" fmla="*/ 1107018 h 1122218"/>
              <a:gd name="connsiteX324" fmla="*/ 211 w 2963242"/>
              <a:gd name="connsiteY324" fmla="*/ 1122421 h 1122218"/>
              <a:gd name="connsiteX325" fmla="*/ 146906 w 2963242"/>
              <a:gd name="connsiteY325" fmla="*/ 1117286 h 1122218"/>
              <a:gd name="connsiteX326" fmla="*/ 134437 w 2963242"/>
              <a:gd name="connsiteY326" fmla="*/ 1124621 h 1122218"/>
              <a:gd name="connsiteX327" fmla="*/ 146906 w 2963242"/>
              <a:gd name="connsiteY327" fmla="*/ 1117286 h 1122218"/>
              <a:gd name="connsiteX328" fmla="*/ 2634123 w 2963242"/>
              <a:gd name="connsiteY328" fmla="*/ 669133 h 1122218"/>
              <a:gd name="connsiteX329" fmla="*/ 2621654 w 2963242"/>
              <a:gd name="connsiteY329" fmla="*/ 671333 h 1122218"/>
              <a:gd name="connsiteX330" fmla="*/ 2620187 w 2963242"/>
              <a:gd name="connsiteY330" fmla="*/ 677201 h 1122218"/>
              <a:gd name="connsiteX331" fmla="*/ 2646592 w 2963242"/>
              <a:gd name="connsiteY331" fmla="*/ 675001 h 1122218"/>
              <a:gd name="connsiteX332" fmla="*/ 2634123 w 2963242"/>
              <a:gd name="connsiteY332" fmla="*/ 669133 h 1122218"/>
              <a:gd name="connsiteX333" fmla="*/ 2619454 w 2963242"/>
              <a:gd name="connsiteY333" fmla="*/ 677934 h 1122218"/>
              <a:gd name="connsiteX334" fmla="*/ 2618720 w 2963242"/>
              <a:gd name="connsiteY334" fmla="*/ 677934 h 1122218"/>
              <a:gd name="connsiteX335" fmla="*/ 2619454 w 2963242"/>
              <a:gd name="connsiteY335" fmla="*/ 677934 h 1122218"/>
              <a:gd name="connsiteX336" fmla="*/ 2619454 w 2963242"/>
              <a:gd name="connsiteY336" fmla="*/ 677934 h 1122218"/>
              <a:gd name="connsiteX337" fmla="*/ 2898175 w 2963242"/>
              <a:gd name="connsiteY337" fmla="*/ 485764 h 1122218"/>
              <a:gd name="connsiteX338" fmla="*/ 2864435 w 2963242"/>
              <a:gd name="connsiteY338" fmla="*/ 483563 h 1122218"/>
              <a:gd name="connsiteX339" fmla="*/ 2827027 w 2963242"/>
              <a:gd name="connsiteY339" fmla="*/ 474761 h 1122218"/>
              <a:gd name="connsiteX340" fmla="*/ 2860767 w 2963242"/>
              <a:gd name="connsiteY340" fmla="*/ 476229 h 1122218"/>
              <a:gd name="connsiteX341" fmla="*/ 2867369 w 2963242"/>
              <a:gd name="connsiteY341" fmla="*/ 472561 h 1122218"/>
              <a:gd name="connsiteX342" fmla="*/ 2892307 w 2963242"/>
              <a:gd name="connsiteY342" fmla="*/ 472561 h 1122218"/>
              <a:gd name="connsiteX343" fmla="*/ 2858567 w 2963242"/>
              <a:gd name="connsiteY343" fmla="*/ 470361 h 1122218"/>
              <a:gd name="connsiteX344" fmla="*/ 2854166 w 2963242"/>
              <a:gd name="connsiteY344" fmla="*/ 465226 h 1122218"/>
              <a:gd name="connsiteX345" fmla="*/ 2875437 w 2963242"/>
              <a:gd name="connsiteY345" fmla="*/ 463759 h 1122218"/>
              <a:gd name="connsiteX346" fmla="*/ 2808691 w 2963242"/>
              <a:gd name="connsiteY346" fmla="*/ 453491 h 1122218"/>
              <a:gd name="connsiteX347" fmla="*/ 2848298 w 2963242"/>
              <a:gd name="connsiteY347" fmla="*/ 446156 h 1122218"/>
              <a:gd name="connsiteX348" fmla="*/ 2789620 w 2963242"/>
              <a:gd name="connsiteY348" fmla="*/ 428553 h 1122218"/>
              <a:gd name="connsiteX349" fmla="*/ 2770550 w 2963242"/>
              <a:gd name="connsiteY349" fmla="*/ 426352 h 1122218"/>
              <a:gd name="connsiteX350" fmla="*/ 2772750 w 2963242"/>
              <a:gd name="connsiteY350" fmla="*/ 421218 h 1122218"/>
              <a:gd name="connsiteX351" fmla="*/ 2785219 w 2963242"/>
              <a:gd name="connsiteY351" fmla="*/ 419751 h 1122218"/>
              <a:gd name="connsiteX352" fmla="*/ 2753680 w 2963242"/>
              <a:gd name="connsiteY352" fmla="*/ 410949 h 1122218"/>
              <a:gd name="connsiteX353" fmla="*/ 2810158 w 2963242"/>
              <a:gd name="connsiteY353" fmla="*/ 412416 h 1122218"/>
              <a:gd name="connsiteX354" fmla="*/ 2788887 w 2963242"/>
              <a:gd name="connsiteY354" fmla="*/ 400680 h 1122218"/>
              <a:gd name="connsiteX355" fmla="*/ 2805757 w 2963242"/>
              <a:gd name="connsiteY355" fmla="*/ 399214 h 1122218"/>
              <a:gd name="connsiteX356" fmla="*/ 2763948 w 2963242"/>
              <a:gd name="connsiteY356" fmla="*/ 390412 h 1122218"/>
              <a:gd name="connsiteX357" fmla="*/ 2783019 w 2963242"/>
              <a:gd name="connsiteY357" fmla="*/ 391879 h 1122218"/>
              <a:gd name="connsiteX358" fmla="*/ 2789620 w 2963242"/>
              <a:gd name="connsiteY358" fmla="*/ 386744 h 1122218"/>
              <a:gd name="connsiteX359" fmla="*/ 2823360 w 2963242"/>
              <a:gd name="connsiteY359" fmla="*/ 390412 h 1122218"/>
              <a:gd name="connsiteX360" fmla="*/ 2789620 w 2963242"/>
              <a:gd name="connsiteY360" fmla="*/ 379410 h 1122218"/>
              <a:gd name="connsiteX361" fmla="*/ 2818959 w 2963242"/>
              <a:gd name="connsiteY361" fmla="*/ 379410 h 1122218"/>
              <a:gd name="connsiteX362" fmla="*/ 2794021 w 2963242"/>
              <a:gd name="connsiteY362" fmla="*/ 370608 h 1122218"/>
              <a:gd name="connsiteX363" fmla="*/ 2827761 w 2963242"/>
              <a:gd name="connsiteY363" fmla="*/ 370608 h 1122218"/>
              <a:gd name="connsiteX364" fmla="*/ 2785953 w 2963242"/>
              <a:gd name="connsiteY364" fmla="*/ 359606 h 1122218"/>
              <a:gd name="connsiteX365" fmla="*/ 2808691 w 2963242"/>
              <a:gd name="connsiteY365" fmla="*/ 356672 h 1122218"/>
              <a:gd name="connsiteX366" fmla="*/ 2777151 w 2963242"/>
              <a:gd name="connsiteY366" fmla="*/ 345670 h 1122218"/>
              <a:gd name="connsiteX367" fmla="*/ 2814558 w 2963242"/>
              <a:gd name="connsiteY367" fmla="*/ 349337 h 1122218"/>
              <a:gd name="connsiteX368" fmla="*/ 2680332 w 2963242"/>
              <a:gd name="connsiteY368" fmla="*/ 323665 h 1122218"/>
              <a:gd name="connsiteX369" fmla="*/ 2667863 w 2963242"/>
              <a:gd name="connsiteY369" fmla="*/ 316331 h 1122218"/>
              <a:gd name="connsiteX370" fmla="*/ 2684733 w 2963242"/>
              <a:gd name="connsiteY370" fmla="*/ 316331 h 1122218"/>
              <a:gd name="connsiteX371" fmla="*/ 2653194 w 2963242"/>
              <a:gd name="connsiteY371" fmla="*/ 300928 h 1122218"/>
              <a:gd name="connsiteX372" fmla="*/ 2670064 w 2963242"/>
              <a:gd name="connsiteY372" fmla="*/ 300928 h 1122218"/>
              <a:gd name="connsiteX373" fmla="*/ 2655394 w 2963242"/>
              <a:gd name="connsiteY373" fmla="*/ 292126 h 1122218"/>
              <a:gd name="connsiteX374" fmla="*/ 2661995 w 2963242"/>
              <a:gd name="connsiteY374" fmla="*/ 288459 h 1122218"/>
              <a:gd name="connsiteX375" fmla="*/ 2622388 w 2963242"/>
              <a:gd name="connsiteY375" fmla="*/ 253252 h 1122218"/>
              <a:gd name="connsiteX376" fmla="*/ 2641458 w 2963242"/>
              <a:gd name="connsiteY376" fmla="*/ 256919 h 1122218"/>
              <a:gd name="connsiteX377" fmla="*/ 2660529 w 2963242"/>
              <a:gd name="connsiteY377" fmla="*/ 255452 h 1122218"/>
              <a:gd name="connsiteX378" fmla="*/ 2624588 w 2963242"/>
              <a:gd name="connsiteY378" fmla="*/ 242983 h 1122218"/>
              <a:gd name="connsiteX379" fmla="*/ 2628989 w 2963242"/>
              <a:gd name="connsiteY379" fmla="*/ 237849 h 1122218"/>
              <a:gd name="connsiteX380" fmla="*/ 2643658 w 2963242"/>
              <a:gd name="connsiteY380" fmla="*/ 241516 h 1122218"/>
              <a:gd name="connsiteX381" fmla="*/ 2633390 w 2963242"/>
              <a:gd name="connsiteY381" fmla="*/ 242983 h 1122218"/>
              <a:gd name="connsiteX382" fmla="*/ 2648059 w 2963242"/>
              <a:gd name="connsiteY382" fmla="*/ 241516 h 1122218"/>
              <a:gd name="connsiteX383" fmla="*/ 2654661 w 2963242"/>
              <a:gd name="connsiteY383" fmla="*/ 232714 h 1122218"/>
              <a:gd name="connsiteX384" fmla="*/ 2593782 w 2963242"/>
              <a:gd name="connsiteY384" fmla="*/ 223913 h 1122218"/>
              <a:gd name="connsiteX385" fmla="*/ 2645859 w 2963242"/>
              <a:gd name="connsiteY385" fmla="*/ 220245 h 1122218"/>
              <a:gd name="connsiteX386" fmla="*/ 2565910 w 2963242"/>
              <a:gd name="connsiteY386" fmla="*/ 204842 h 1122218"/>
              <a:gd name="connsiteX387" fmla="*/ 2637057 w 2963242"/>
              <a:gd name="connsiteY387" fmla="*/ 208510 h 1122218"/>
              <a:gd name="connsiteX388" fmla="*/ 2580579 w 2963242"/>
              <a:gd name="connsiteY388" fmla="*/ 198241 h 1122218"/>
              <a:gd name="connsiteX389" fmla="*/ 2649526 w 2963242"/>
              <a:gd name="connsiteY389" fmla="*/ 196774 h 1122218"/>
              <a:gd name="connsiteX390" fmla="*/ 2649526 w 2963242"/>
              <a:gd name="connsiteY390" fmla="*/ 193107 h 1122218"/>
              <a:gd name="connsiteX391" fmla="*/ 2701603 w 2963242"/>
              <a:gd name="connsiteY391" fmla="*/ 193107 h 1122218"/>
              <a:gd name="connsiteX392" fmla="*/ 2706004 w 2963242"/>
              <a:gd name="connsiteY392" fmla="*/ 198241 h 1122218"/>
              <a:gd name="connsiteX393" fmla="*/ 2720673 w 2963242"/>
              <a:gd name="connsiteY393" fmla="*/ 196774 h 1122218"/>
              <a:gd name="connsiteX394" fmla="*/ 2710405 w 2963242"/>
              <a:gd name="connsiteY394" fmla="*/ 195307 h 1122218"/>
              <a:gd name="connsiteX395" fmla="*/ 2746345 w 2963242"/>
              <a:gd name="connsiteY395" fmla="*/ 193840 h 1122218"/>
              <a:gd name="connsiteX396" fmla="*/ 2697936 w 2963242"/>
              <a:gd name="connsiteY396" fmla="*/ 186506 h 1122218"/>
              <a:gd name="connsiteX397" fmla="*/ 2764682 w 2963242"/>
              <a:gd name="connsiteY397" fmla="*/ 188706 h 1122218"/>
              <a:gd name="connsiteX398" fmla="*/ 2668597 w 2963242"/>
              <a:gd name="connsiteY398" fmla="*/ 176237 h 1122218"/>
              <a:gd name="connsiteX399" fmla="*/ 2672998 w 2963242"/>
              <a:gd name="connsiteY399" fmla="*/ 174036 h 1122218"/>
              <a:gd name="connsiteX400" fmla="*/ 2635590 w 2963242"/>
              <a:gd name="connsiteY400" fmla="*/ 167435 h 1122218"/>
              <a:gd name="connsiteX401" fmla="*/ 2645859 w 2963242"/>
              <a:gd name="connsiteY401" fmla="*/ 163768 h 1122218"/>
              <a:gd name="connsiteX402" fmla="*/ 2477893 w 2963242"/>
              <a:gd name="connsiteY402" fmla="*/ 141030 h 1122218"/>
              <a:gd name="connsiteX403" fmla="*/ 2475693 w 2963242"/>
              <a:gd name="connsiteY403" fmla="*/ 137363 h 1122218"/>
              <a:gd name="connsiteX404" fmla="*/ 2249782 w 2963242"/>
              <a:gd name="connsiteY404" fmla="*/ 100689 h 1122218"/>
              <a:gd name="connsiteX405" fmla="*/ 2235113 w 2963242"/>
              <a:gd name="connsiteY405" fmla="*/ 94088 h 1122218"/>
              <a:gd name="connsiteX406" fmla="*/ 2262251 w 2963242"/>
              <a:gd name="connsiteY406" fmla="*/ 95555 h 1122218"/>
              <a:gd name="connsiteX407" fmla="*/ 2159564 w 2963242"/>
              <a:gd name="connsiteY407" fmla="*/ 66216 h 1122218"/>
              <a:gd name="connsiteX408" fmla="*/ 2166166 w 2963242"/>
              <a:gd name="connsiteY408" fmla="*/ 72817 h 1122218"/>
              <a:gd name="connsiteX409" fmla="*/ 2031940 w 2963242"/>
              <a:gd name="connsiteY409" fmla="*/ 64015 h 1122218"/>
              <a:gd name="connsiteX410" fmla="*/ 2056878 w 2963242"/>
              <a:gd name="connsiteY410" fmla="*/ 67682 h 1122218"/>
              <a:gd name="connsiteX411" fmla="*/ 2004801 w 2963242"/>
              <a:gd name="connsiteY411" fmla="*/ 74284 h 1122218"/>
              <a:gd name="connsiteX412" fmla="*/ 2055411 w 2963242"/>
              <a:gd name="connsiteY412" fmla="*/ 81618 h 1122218"/>
              <a:gd name="connsiteX413" fmla="*/ 2034140 w 2963242"/>
              <a:gd name="connsiteY413" fmla="*/ 79418 h 1122218"/>
              <a:gd name="connsiteX414" fmla="*/ 2097219 w 2963242"/>
              <a:gd name="connsiteY414" fmla="*/ 88220 h 1122218"/>
              <a:gd name="connsiteX415" fmla="*/ 2084750 w 2963242"/>
              <a:gd name="connsiteY415" fmla="*/ 89687 h 1122218"/>
              <a:gd name="connsiteX416" fmla="*/ 2106021 w 2963242"/>
              <a:gd name="connsiteY416" fmla="*/ 88220 h 1122218"/>
              <a:gd name="connsiteX417" fmla="*/ 2133159 w 2963242"/>
              <a:gd name="connsiteY417" fmla="*/ 95555 h 1122218"/>
              <a:gd name="connsiteX418" fmla="*/ 2116289 w 2963242"/>
              <a:gd name="connsiteY418" fmla="*/ 95555 h 1122218"/>
              <a:gd name="connsiteX419" fmla="*/ 2153697 w 2963242"/>
              <a:gd name="connsiteY419" fmla="*/ 104356 h 1122218"/>
              <a:gd name="connsiteX420" fmla="*/ 2155897 w 2963242"/>
              <a:gd name="connsiteY420" fmla="*/ 100689 h 1122218"/>
              <a:gd name="connsiteX421" fmla="*/ 2216776 w 2963242"/>
              <a:gd name="connsiteY421" fmla="*/ 116092 h 1122218"/>
              <a:gd name="connsiteX422" fmla="*/ 2212375 w 2963242"/>
              <a:gd name="connsiteY422" fmla="*/ 117559 h 1122218"/>
              <a:gd name="connsiteX423" fmla="*/ 2243914 w 2963242"/>
              <a:gd name="connsiteY423" fmla="*/ 122693 h 1122218"/>
              <a:gd name="connsiteX424" fmla="*/ 2204306 w 2963242"/>
              <a:gd name="connsiteY424" fmla="*/ 112424 h 1122218"/>
              <a:gd name="connsiteX425" fmla="*/ 2111888 w 2963242"/>
              <a:gd name="connsiteY425" fmla="*/ 100689 h 1122218"/>
              <a:gd name="connsiteX426" fmla="*/ 2030472 w 2963242"/>
              <a:gd name="connsiteY426" fmla="*/ 99222 h 1122218"/>
              <a:gd name="connsiteX427" fmla="*/ 2018004 w 2963242"/>
              <a:gd name="connsiteY427" fmla="*/ 88953 h 1122218"/>
              <a:gd name="connsiteX428" fmla="*/ 2030472 w 2963242"/>
              <a:gd name="connsiteY428" fmla="*/ 83819 h 1122218"/>
              <a:gd name="connsiteX429" fmla="*/ 1913116 w 2963242"/>
              <a:gd name="connsiteY429" fmla="*/ 83819 h 1122218"/>
              <a:gd name="connsiteX430" fmla="*/ 1954925 w 2963242"/>
              <a:gd name="connsiteY430" fmla="*/ 94088 h 1122218"/>
              <a:gd name="connsiteX431" fmla="*/ 1904315 w 2963242"/>
              <a:gd name="connsiteY431" fmla="*/ 86753 h 1122218"/>
              <a:gd name="connsiteX432" fmla="*/ 1902114 w 2963242"/>
              <a:gd name="connsiteY432" fmla="*/ 81618 h 1122218"/>
              <a:gd name="connsiteX433" fmla="*/ 1918984 w 2963242"/>
              <a:gd name="connsiteY433" fmla="*/ 74284 h 1122218"/>
              <a:gd name="connsiteX434" fmla="*/ 1904315 w 2963242"/>
              <a:gd name="connsiteY434" fmla="*/ 62548 h 1122218"/>
              <a:gd name="connsiteX435" fmla="*/ 1979863 w 2963242"/>
              <a:gd name="connsiteY435" fmla="*/ 50079 h 1122218"/>
              <a:gd name="connsiteX436" fmla="*/ 2017270 w 2963242"/>
              <a:gd name="connsiteY436" fmla="*/ 53746 h 1122218"/>
              <a:gd name="connsiteX437" fmla="*/ 1977662 w 2963242"/>
              <a:gd name="connsiteY437" fmla="*/ 47145 h 1122218"/>
              <a:gd name="connsiteX438" fmla="*/ 1912383 w 2963242"/>
              <a:gd name="connsiteY438" fmla="*/ 36876 h 1122218"/>
              <a:gd name="connsiteX439" fmla="*/ 1995999 w 2963242"/>
              <a:gd name="connsiteY439" fmla="*/ 31742 h 1122218"/>
              <a:gd name="connsiteX440" fmla="*/ 1912383 w 2963242"/>
              <a:gd name="connsiteY440" fmla="*/ 21473 h 1122218"/>
              <a:gd name="connsiteX441" fmla="*/ 1937321 w 2963242"/>
              <a:gd name="connsiteY441" fmla="*/ 17806 h 1122218"/>
              <a:gd name="connsiteX442" fmla="*/ 1849304 w 2963242"/>
              <a:gd name="connsiteY442" fmla="*/ 12672 h 1122218"/>
              <a:gd name="connsiteX443" fmla="*/ 1859573 w 2963242"/>
              <a:gd name="connsiteY443" fmla="*/ 16339 h 1122218"/>
              <a:gd name="connsiteX444" fmla="*/ 1852971 w 2963242"/>
              <a:gd name="connsiteY444" fmla="*/ 22940 h 1122218"/>
              <a:gd name="connsiteX445" fmla="*/ 1811163 w 2963242"/>
              <a:gd name="connsiteY445" fmla="*/ 21473 h 1122218"/>
              <a:gd name="connsiteX446" fmla="*/ 1784025 w 2963242"/>
              <a:gd name="connsiteY446" fmla="*/ 26608 h 1122218"/>
              <a:gd name="connsiteX447" fmla="*/ 1806762 w 2963242"/>
              <a:gd name="connsiteY447" fmla="*/ 28075 h 1122218"/>
              <a:gd name="connsiteX448" fmla="*/ 1745884 w 2963242"/>
              <a:gd name="connsiteY448" fmla="*/ 31742 h 1122218"/>
              <a:gd name="connsiteX449" fmla="*/ 1753952 w 2963242"/>
              <a:gd name="connsiteY449" fmla="*/ 29542 h 1122218"/>
              <a:gd name="connsiteX450" fmla="*/ 1714344 w 2963242"/>
              <a:gd name="connsiteY450" fmla="*/ 29542 h 1122218"/>
              <a:gd name="connsiteX451" fmla="*/ 1722413 w 2963242"/>
              <a:gd name="connsiteY451" fmla="*/ 31742 h 1122218"/>
              <a:gd name="connsiteX452" fmla="*/ 1699675 w 2963242"/>
              <a:gd name="connsiteY452" fmla="*/ 30275 h 1122218"/>
              <a:gd name="connsiteX453" fmla="*/ 1707743 w 2963242"/>
              <a:gd name="connsiteY453" fmla="*/ 28808 h 1122218"/>
              <a:gd name="connsiteX454" fmla="*/ 1695274 w 2963242"/>
              <a:gd name="connsiteY454" fmla="*/ 30275 h 1122218"/>
              <a:gd name="connsiteX455" fmla="*/ 1682805 w 2963242"/>
              <a:gd name="connsiteY455" fmla="*/ 35409 h 1122218"/>
              <a:gd name="connsiteX456" fmla="*/ 1701875 w 2963242"/>
              <a:gd name="connsiteY456" fmla="*/ 36876 h 1122218"/>
              <a:gd name="connsiteX457" fmla="*/ 1689406 w 2963242"/>
              <a:gd name="connsiteY457" fmla="*/ 39077 h 1122218"/>
              <a:gd name="connsiteX458" fmla="*/ 1704076 w 2963242"/>
              <a:gd name="connsiteY458" fmla="*/ 42011 h 1122218"/>
              <a:gd name="connsiteX459" fmla="*/ 1660067 w 2963242"/>
              <a:gd name="connsiteY459" fmla="*/ 49345 h 1122218"/>
              <a:gd name="connsiteX460" fmla="*/ 1640997 w 2963242"/>
              <a:gd name="connsiteY460" fmla="*/ 51546 h 1122218"/>
              <a:gd name="connsiteX461" fmla="*/ 1882310 w 2963242"/>
              <a:gd name="connsiteY461" fmla="*/ 51546 h 1122218"/>
              <a:gd name="connsiteX462" fmla="*/ 1813364 w 2963242"/>
              <a:gd name="connsiteY462" fmla="*/ 58881 h 1122218"/>
              <a:gd name="connsiteX463" fmla="*/ 1828033 w 2963242"/>
              <a:gd name="connsiteY463" fmla="*/ 58881 h 1122218"/>
              <a:gd name="connsiteX464" fmla="*/ 1681338 w 2963242"/>
              <a:gd name="connsiteY464" fmla="*/ 71350 h 1122218"/>
              <a:gd name="connsiteX465" fmla="*/ 1704076 w 2963242"/>
              <a:gd name="connsiteY465" fmla="*/ 76484 h 1122218"/>
              <a:gd name="connsiteX466" fmla="*/ 1691607 w 2963242"/>
              <a:gd name="connsiteY466" fmla="*/ 78684 h 1122218"/>
              <a:gd name="connsiteX467" fmla="*/ 1683538 w 2963242"/>
              <a:gd name="connsiteY467" fmla="*/ 85286 h 1122218"/>
              <a:gd name="connsiteX468" fmla="*/ 1884511 w 2963242"/>
              <a:gd name="connsiteY468" fmla="*/ 87486 h 1122218"/>
              <a:gd name="connsiteX469" fmla="*/ 1733415 w 2963242"/>
              <a:gd name="connsiteY469" fmla="*/ 97755 h 1122218"/>
              <a:gd name="connsiteX470" fmla="*/ 1823632 w 2963242"/>
              <a:gd name="connsiteY470" fmla="*/ 99955 h 1122218"/>
              <a:gd name="connsiteX471" fmla="*/ 1752485 w 2963242"/>
              <a:gd name="connsiteY471" fmla="*/ 108757 h 1122218"/>
              <a:gd name="connsiteX472" fmla="*/ 1786225 w 2963242"/>
              <a:gd name="connsiteY472" fmla="*/ 112424 h 1122218"/>
              <a:gd name="connsiteX473" fmla="*/ 1708477 w 2963242"/>
              <a:gd name="connsiteY473" fmla="*/ 119026 h 1122218"/>
              <a:gd name="connsiteX474" fmla="*/ 1731214 w 2963242"/>
              <a:gd name="connsiteY474" fmla="*/ 112424 h 1122218"/>
              <a:gd name="connsiteX475" fmla="*/ 1626327 w 2963242"/>
              <a:gd name="connsiteY475" fmla="*/ 107290 h 1122218"/>
              <a:gd name="connsiteX476" fmla="*/ 1647598 w 2963242"/>
              <a:gd name="connsiteY476" fmla="*/ 108757 h 1122218"/>
              <a:gd name="connsiteX477" fmla="*/ 1640997 w 2963242"/>
              <a:gd name="connsiteY477" fmla="*/ 111691 h 1122218"/>
              <a:gd name="connsiteX478" fmla="*/ 1657867 w 2963242"/>
              <a:gd name="connsiteY478" fmla="*/ 116825 h 1122218"/>
              <a:gd name="connsiteX479" fmla="*/ 1620460 w 2963242"/>
              <a:gd name="connsiteY479" fmla="*/ 124160 h 1122218"/>
              <a:gd name="connsiteX480" fmla="*/ 1622660 w 2963242"/>
              <a:gd name="connsiteY480" fmla="*/ 120493 h 1122218"/>
              <a:gd name="connsiteX481" fmla="*/ 1528042 w 2963242"/>
              <a:gd name="connsiteY481" fmla="*/ 134429 h 1122218"/>
              <a:gd name="connsiteX482" fmla="*/ 1523641 w 2963242"/>
              <a:gd name="connsiteY482" fmla="*/ 139563 h 1122218"/>
              <a:gd name="connsiteX483" fmla="*/ 1511172 w 2963242"/>
              <a:gd name="connsiteY483" fmla="*/ 139563 h 1122218"/>
              <a:gd name="connsiteX484" fmla="*/ 1471564 w 2963242"/>
              <a:gd name="connsiteY484" fmla="*/ 143230 h 1122218"/>
              <a:gd name="connsiteX485" fmla="*/ 1454694 w 2963242"/>
              <a:gd name="connsiteY485" fmla="*/ 135896 h 1122218"/>
              <a:gd name="connsiteX486" fmla="*/ 1335137 w 2963242"/>
              <a:gd name="connsiteY486" fmla="*/ 146164 h 1122218"/>
              <a:gd name="connsiteX487" fmla="*/ 1339538 w 2963242"/>
              <a:gd name="connsiteY487" fmla="*/ 148365 h 1122218"/>
              <a:gd name="connsiteX488" fmla="*/ 1280860 w 2963242"/>
              <a:gd name="connsiteY488" fmla="*/ 158633 h 1122218"/>
              <a:gd name="connsiteX489" fmla="*/ 1322668 w 2963242"/>
              <a:gd name="connsiteY489" fmla="*/ 154966 h 1122218"/>
              <a:gd name="connsiteX490" fmla="*/ 1327069 w 2963242"/>
              <a:gd name="connsiteY490" fmla="*/ 160100 h 1122218"/>
              <a:gd name="connsiteX491" fmla="*/ 1435624 w 2963242"/>
              <a:gd name="connsiteY491" fmla="*/ 151299 h 1122218"/>
              <a:gd name="connsiteX492" fmla="*/ 1496502 w 2963242"/>
              <a:gd name="connsiteY492" fmla="*/ 152766 h 1122218"/>
              <a:gd name="connsiteX493" fmla="*/ 1511172 w 2963242"/>
              <a:gd name="connsiteY493" fmla="*/ 147631 h 1122218"/>
              <a:gd name="connsiteX494" fmla="*/ 1521440 w 2963242"/>
              <a:gd name="connsiteY494" fmla="*/ 147631 h 1122218"/>
              <a:gd name="connsiteX495" fmla="*/ 1514839 w 2963242"/>
              <a:gd name="connsiteY495" fmla="*/ 146164 h 1122218"/>
              <a:gd name="connsiteX496" fmla="*/ 1550779 w 2963242"/>
              <a:gd name="connsiteY496" fmla="*/ 146164 h 1122218"/>
              <a:gd name="connsiteX497" fmla="*/ 1555180 w 2963242"/>
              <a:gd name="connsiteY497" fmla="*/ 151299 h 1122218"/>
              <a:gd name="connsiteX498" fmla="*/ 1521440 w 2963242"/>
              <a:gd name="connsiteY498" fmla="*/ 161567 h 1122218"/>
              <a:gd name="connsiteX499" fmla="*/ 1508971 w 2963242"/>
              <a:gd name="connsiteY499" fmla="*/ 160100 h 1122218"/>
              <a:gd name="connsiteX500" fmla="*/ 1523641 w 2963242"/>
              <a:gd name="connsiteY500" fmla="*/ 157900 h 1122218"/>
              <a:gd name="connsiteX501" fmla="*/ 1473031 w 2963242"/>
              <a:gd name="connsiteY501" fmla="*/ 159367 h 1122218"/>
              <a:gd name="connsiteX502" fmla="*/ 1479632 w 2963242"/>
              <a:gd name="connsiteY502" fmla="*/ 163034 h 1122218"/>
              <a:gd name="connsiteX503" fmla="*/ 1433423 w 2963242"/>
              <a:gd name="connsiteY503" fmla="*/ 171836 h 1122218"/>
              <a:gd name="connsiteX504" fmla="*/ 1355675 w 2963242"/>
              <a:gd name="connsiteY504" fmla="*/ 178437 h 1122218"/>
              <a:gd name="connsiteX505" fmla="*/ 1370344 w 2963242"/>
              <a:gd name="connsiteY505" fmla="*/ 187239 h 1122218"/>
              <a:gd name="connsiteX506" fmla="*/ 1355675 w 2963242"/>
              <a:gd name="connsiteY506" fmla="*/ 189439 h 1122218"/>
              <a:gd name="connsiteX507" fmla="*/ 1365943 w 2963242"/>
              <a:gd name="connsiteY507" fmla="*/ 194574 h 1122218"/>
              <a:gd name="connsiteX508" fmla="*/ 1267658 w 2963242"/>
              <a:gd name="connsiteY508" fmla="*/ 217311 h 1122218"/>
              <a:gd name="connsiteX509" fmla="*/ 1286728 w 2963242"/>
              <a:gd name="connsiteY509" fmla="*/ 217311 h 1122218"/>
              <a:gd name="connsiteX510" fmla="*/ 1261790 w 2963242"/>
              <a:gd name="connsiteY510" fmla="*/ 217311 h 1122218"/>
              <a:gd name="connsiteX511" fmla="*/ 1230250 w 2963242"/>
              <a:gd name="connsiteY511" fmla="*/ 226113 h 1122218"/>
              <a:gd name="connsiteX512" fmla="*/ 1259589 w 2963242"/>
              <a:gd name="connsiteY512" fmla="*/ 223913 h 1122218"/>
              <a:gd name="connsiteX513" fmla="*/ 1269858 w 2963242"/>
              <a:gd name="connsiteY513" fmla="*/ 227580 h 1122218"/>
              <a:gd name="connsiteX514" fmla="*/ 1144434 w 2963242"/>
              <a:gd name="connsiteY514" fmla="*/ 239316 h 1122218"/>
              <a:gd name="connsiteX515" fmla="*/ 1049815 w 2963242"/>
              <a:gd name="connsiteY515" fmla="*/ 256919 h 1122218"/>
              <a:gd name="connsiteX516" fmla="*/ 1152502 w 2963242"/>
              <a:gd name="connsiteY516" fmla="*/ 249585 h 1122218"/>
              <a:gd name="connsiteX517" fmla="*/ 1072553 w 2963242"/>
              <a:gd name="connsiteY517" fmla="*/ 264987 h 1122218"/>
              <a:gd name="connsiteX518" fmla="*/ 1030745 w 2963242"/>
              <a:gd name="connsiteY518" fmla="*/ 275256 h 1122218"/>
              <a:gd name="connsiteX519" fmla="*/ 1179641 w 2963242"/>
              <a:gd name="connsiteY519" fmla="*/ 259853 h 1122218"/>
              <a:gd name="connsiteX520" fmla="*/ 1060084 w 2963242"/>
              <a:gd name="connsiteY520" fmla="*/ 277457 h 1122218"/>
              <a:gd name="connsiteX521" fmla="*/ 1072553 w 2963242"/>
              <a:gd name="connsiteY521" fmla="*/ 277457 h 1122218"/>
              <a:gd name="connsiteX522" fmla="*/ 908988 w 2963242"/>
              <a:gd name="connsiteY522" fmla="*/ 308996 h 1122218"/>
              <a:gd name="connsiteX523" fmla="*/ 942728 w 2963242"/>
              <a:gd name="connsiteY523" fmla="*/ 310463 h 1122218"/>
              <a:gd name="connsiteX524" fmla="*/ 930259 w 2963242"/>
              <a:gd name="connsiteY524" fmla="*/ 315597 h 1122218"/>
              <a:gd name="connsiteX525" fmla="*/ 936860 w 2963242"/>
              <a:gd name="connsiteY525" fmla="*/ 317798 h 1122218"/>
              <a:gd name="connsiteX526" fmla="*/ 903120 w 2963242"/>
              <a:gd name="connsiteY526" fmla="*/ 329533 h 1122218"/>
              <a:gd name="connsiteX527" fmla="*/ 944928 w 2963242"/>
              <a:gd name="connsiteY527" fmla="*/ 328066 h 1122218"/>
              <a:gd name="connsiteX528" fmla="*/ 865713 w 2963242"/>
              <a:gd name="connsiteY528" fmla="*/ 347137 h 1122218"/>
              <a:gd name="connsiteX529" fmla="*/ 924391 w 2963242"/>
              <a:gd name="connsiteY529" fmla="*/ 347137 h 1122218"/>
              <a:gd name="connsiteX530" fmla="*/ 884783 w 2963242"/>
              <a:gd name="connsiteY530" fmla="*/ 357405 h 1122218"/>
              <a:gd name="connsiteX531" fmla="*/ 911922 w 2963242"/>
              <a:gd name="connsiteY531" fmla="*/ 361073 h 1122218"/>
              <a:gd name="connsiteX532" fmla="*/ 821704 w 2963242"/>
              <a:gd name="connsiteY532" fmla="*/ 380143 h 1122218"/>
              <a:gd name="connsiteX533" fmla="*/ 765227 w 2963242"/>
              <a:gd name="connsiteY533" fmla="*/ 400680 h 1122218"/>
              <a:gd name="connsiteX534" fmla="*/ 771828 w 2963242"/>
              <a:gd name="connsiteY534" fmla="*/ 402881 h 1122218"/>
              <a:gd name="connsiteX535" fmla="*/ 702881 w 2963242"/>
              <a:gd name="connsiteY535" fmla="*/ 420484 h 1122218"/>
              <a:gd name="connsiteX536" fmla="*/ 744689 w 2963242"/>
              <a:gd name="connsiteY536" fmla="*/ 421951 h 1122218"/>
              <a:gd name="connsiteX537" fmla="*/ 732220 w 2963242"/>
              <a:gd name="connsiteY537" fmla="*/ 429286 h 1122218"/>
              <a:gd name="connsiteX538" fmla="*/ 790898 w 2963242"/>
              <a:gd name="connsiteY538" fmla="*/ 422685 h 1122218"/>
              <a:gd name="connsiteX539" fmla="*/ 769627 w 2963242"/>
              <a:gd name="connsiteY539" fmla="*/ 422685 h 1122218"/>
              <a:gd name="connsiteX540" fmla="*/ 750557 w 2963242"/>
              <a:gd name="connsiteY540" fmla="*/ 431486 h 1122218"/>
              <a:gd name="connsiteX541" fmla="*/ 760826 w 2963242"/>
              <a:gd name="connsiteY541" fmla="*/ 433687 h 1122218"/>
              <a:gd name="connsiteX542" fmla="*/ 746156 w 2963242"/>
              <a:gd name="connsiteY542" fmla="*/ 437354 h 1122218"/>
              <a:gd name="connsiteX543" fmla="*/ 798233 w 2963242"/>
              <a:gd name="connsiteY543" fmla="*/ 433687 h 1122218"/>
              <a:gd name="connsiteX544" fmla="*/ 749824 w 2963242"/>
              <a:gd name="connsiteY544" fmla="*/ 447623 h 1122218"/>
              <a:gd name="connsiteX545" fmla="*/ 720485 w 2963242"/>
              <a:gd name="connsiteY545" fmla="*/ 454224 h 1122218"/>
              <a:gd name="connsiteX546" fmla="*/ 749824 w 2963242"/>
              <a:gd name="connsiteY546" fmla="*/ 450557 h 1122218"/>
              <a:gd name="connsiteX547" fmla="*/ 764493 w 2963242"/>
              <a:gd name="connsiteY547" fmla="*/ 457158 h 1122218"/>
              <a:gd name="connsiteX548" fmla="*/ 796033 w 2963242"/>
              <a:gd name="connsiteY548" fmla="*/ 455691 h 1122218"/>
              <a:gd name="connsiteX549" fmla="*/ 739555 w 2963242"/>
              <a:gd name="connsiteY549" fmla="*/ 479896 h 1122218"/>
              <a:gd name="connsiteX550" fmla="*/ 756425 w 2963242"/>
              <a:gd name="connsiteY550" fmla="*/ 479896 h 1122218"/>
              <a:gd name="connsiteX551" fmla="*/ 626600 w 2963242"/>
              <a:gd name="connsiteY551" fmla="*/ 514369 h 1122218"/>
              <a:gd name="connsiteX552" fmla="*/ 542983 w 2963242"/>
              <a:gd name="connsiteY552" fmla="*/ 537107 h 1122218"/>
              <a:gd name="connsiteX553" fmla="*/ 555452 w 2963242"/>
              <a:gd name="connsiteY553" fmla="*/ 537107 h 1122218"/>
              <a:gd name="connsiteX554" fmla="*/ 515845 w 2963242"/>
              <a:gd name="connsiteY554" fmla="*/ 554710 h 1122218"/>
              <a:gd name="connsiteX555" fmla="*/ 643470 w 2963242"/>
              <a:gd name="connsiteY555" fmla="*/ 526838 h 1122218"/>
              <a:gd name="connsiteX556" fmla="*/ 631001 w 2963242"/>
              <a:gd name="connsiteY556" fmla="*/ 523171 h 1122218"/>
              <a:gd name="connsiteX557" fmla="*/ 741755 w 2963242"/>
              <a:gd name="connsiteY557" fmla="*/ 507768 h 1122218"/>
              <a:gd name="connsiteX558" fmla="*/ 705815 w 2963242"/>
              <a:gd name="connsiteY558" fmla="*/ 518037 h 1122218"/>
              <a:gd name="connsiteX559" fmla="*/ 760092 w 2963242"/>
              <a:gd name="connsiteY559" fmla="*/ 520237 h 1122218"/>
              <a:gd name="connsiteX560" fmla="*/ 787231 w 2963242"/>
              <a:gd name="connsiteY560" fmla="*/ 522437 h 1122218"/>
              <a:gd name="connsiteX561" fmla="*/ 809969 w 2963242"/>
              <a:gd name="connsiteY561" fmla="*/ 523904 h 1122218"/>
              <a:gd name="connsiteX562" fmla="*/ 759359 w 2963242"/>
              <a:gd name="connsiteY562" fmla="*/ 542975 h 1122218"/>
              <a:gd name="connsiteX563" fmla="*/ 746890 w 2963242"/>
              <a:gd name="connsiteY563" fmla="*/ 542975 h 1122218"/>
              <a:gd name="connsiteX564" fmla="*/ 749090 w 2963242"/>
              <a:gd name="connsiteY564" fmla="*/ 549576 h 1122218"/>
              <a:gd name="connsiteX565" fmla="*/ 692613 w 2963242"/>
              <a:gd name="connsiteY565" fmla="*/ 560578 h 1122218"/>
              <a:gd name="connsiteX566" fmla="*/ 697013 w 2963242"/>
              <a:gd name="connsiteY566" fmla="*/ 567913 h 1122218"/>
              <a:gd name="connsiteX567" fmla="*/ 676476 w 2963242"/>
              <a:gd name="connsiteY567" fmla="*/ 578182 h 1122218"/>
              <a:gd name="connsiteX568" fmla="*/ 657406 w 2963242"/>
              <a:gd name="connsiteY568" fmla="*/ 585516 h 1122218"/>
              <a:gd name="connsiteX569" fmla="*/ 665474 w 2963242"/>
              <a:gd name="connsiteY569" fmla="*/ 587717 h 1122218"/>
              <a:gd name="connsiteX570" fmla="*/ 614864 w 2963242"/>
              <a:gd name="connsiteY570" fmla="*/ 611921 h 1122218"/>
              <a:gd name="connsiteX571" fmla="*/ 671342 w 2963242"/>
              <a:gd name="connsiteY571" fmla="*/ 613388 h 1122218"/>
              <a:gd name="connsiteX572" fmla="*/ 644203 w 2963242"/>
              <a:gd name="connsiteY572" fmla="*/ 630992 h 1122218"/>
              <a:gd name="connsiteX573" fmla="*/ 666941 w 2963242"/>
              <a:gd name="connsiteY573" fmla="*/ 630992 h 1122218"/>
              <a:gd name="connsiteX574" fmla="*/ 660340 w 2963242"/>
              <a:gd name="connsiteY574" fmla="*/ 636126 h 1122218"/>
              <a:gd name="connsiteX575" fmla="*/ 685278 w 2963242"/>
              <a:gd name="connsiteY575" fmla="*/ 633926 h 1122218"/>
              <a:gd name="connsiteX576" fmla="*/ 641269 w 2963242"/>
              <a:gd name="connsiteY576" fmla="*/ 656664 h 1122218"/>
              <a:gd name="connsiteX577" fmla="*/ 735888 w 2963242"/>
              <a:gd name="connsiteY577" fmla="*/ 639060 h 1122218"/>
              <a:gd name="connsiteX578" fmla="*/ 654472 w 2963242"/>
              <a:gd name="connsiteY578" fmla="*/ 666932 h 1122218"/>
              <a:gd name="connsiteX579" fmla="*/ 639802 w 2963242"/>
              <a:gd name="connsiteY579" fmla="*/ 668399 h 1122218"/>
              <a:gd name="connsiteX580" fmla="*/ 706549 w 2963242"/>
              <a:gd name="connsiteY580" fmla="*/ 666199 h 1122218"/>
              <a:gd name="connsiteX581" fmla="*/ 540783 w 2963242"/>
              <a:gd name="connsiteY581" fmla="*/ 715342 h 1122218"/>
              <a:gd name="connsiteX582" fmla="*/ 518045 w 2963242"/>
              <a:gd name="connsiteY582" fmla="*/ 730745 h 1122218"/>
              <a:gd name="connsiteX583" fmla="*/ 530514 w 2963242"/>
              <a:gd name="connsiteY583" fmla="*/ 732212 h 1122218"/>
              <a:gd name="connsiteX584" fmla="*/ 528314 w 2963242"/>
              <a:gd name="connsiteY584" fmla="*/ 739546 h 1122218"/>
              <a:gd name="connsiteX585" fmla="*/ 520246 w 2963242"/>
              <a:gd name="connsiteY585" fmla="*/ 746148 h 1122218"/>
              <a:gd name="connsiteX586" fmla="*/ 512177 w 2963242"/>
              <a:gd name="connsiteY586" fmla="*/ 761551 h 1122218"/>
              <a:gd name="connsiteX587" fmla="*/ 570856 w 2963242"/>
              <a:gd name="connsiteY587" fmla="*/ 741013 h 1122218"/>
              <a:gd name="connsiteX588" fmla="*/ 549585 w 2963242"/>
              <a:gd name="connsiteY588" fmla="*/ 730011 h 1122218"/>
              <a:gd name="connsiteX589" fmla="*/ 559853 w 2963242"/>
              <a:gd name="connsiteY589" fmla="*/ 722677 h 1122218"/>
              <a:gd name="connsiteX590" fmla="*/ 650071 w 2963242"/>
              <a:gd name="connsiteY590" fmla="*/ 710207 h 1122218"/>
              <a:gd name="connsiteX591" fmla="*/ 637602 w 2963242"/>
              <a:gd name="connsiteY591" fmla="*/ 715342 h 1122218"/>
              <a:gd name="connsiteX592" fmla="*/ 633201 w 2963242"/>
              <a:gd name="connsiteY592" fmla="*/ 710207 h 1122218"/>
              <a:gd name="connsiteX593" fmla="*/ 616331 w 2963242"/>
              <a:gd name="connsiteY593" fmla="*/ 725610 h 1122218"/>
              <a:gd name="connsiteX594" fmla="*/ 633201 w 2963242"/>
              <a:gd name="connsiteY594" fmla="*/ 727077 h 1122218"/>
              <a:gd name="connsiteX595" fmla="*/ 595794 w 2963242"/>
              <a:gd name="connsiteY595" fmla="*/ 744681 h 1122218"/>
              <a:gd name="connsiteX596" fmla="*/ 608263 w 2963242"/>
              <a:gd name="connsiteY596" fmla="*/ 743214 h 1122218"/>
              <a:gd name="connsiteX597" fmla="*/ 600195 w 2963242"/>
              <a:gd name="connsiteY597" fmla="*/ 749815 h 1122218"/>
              <a:gd name="connsiteX598" fmla="*/ 631734 w 2963242"/>
              <a:gd name="connsiteY598" fmla="*/ 741013 h 1122218"/>
              <a:gd name="connsiteX599" fmla="*/ 621465 w 2963242"/>
              <a:gd name="connsiteY599" fmla="*/ 738813 h 1122218"/>
              <a:gd name="connsiteX600" fmla="*/ 711683 w 2963242"/>
              <a:gd name="connsiteY600" fmla="*/ 714608 h 1122218"/>
              <a:gd name="connsiteX601" fmla="*/ 701414 w 2963242"/>
              <a:gd name="connsiteY601" fmla="*/ 719742 h 1122218"/>
              <a:gd name="connsiteX602" fmla="*/ 741022 w 2963242"/>
              <a:gd name="connsiteY602" fmla="*/ 710941 h 1122218"/>
              <a:gd name="connsiteX603" fmla="*/ 718284 w 2963242"/>
              <a:gd name="connsiteY603" fmla="*/ 709474 h 1122218"/>
              <a:gd name="connsiteX604" fmla="*/ 749824 w 2963242"/>
              <a:gd name="connsiteY604" fmla="*/ 702873 h 1122218"/>
              <a:gd name="connsiteX605" fmla="*/ 747623 w 2963242"/>
              <a:gd name="connsiteY605" fmla="*/ 708007 h 1122218"/>
              <a:gd name="connsiteX606" fmla="*/ 772561 w 2963242"/>
              <a:gd name="connsiteY606" fmla="*/ 706540 h 1122218"/>
              <a:gd name="connsiteX607" fmla="*/ 644937 w 2963242"/>
              <a:gd name="connsiteY607" fmla="*/ 753483 h 1122218"/>
              <a:gd name="connsiteX608" fmla="*/ 632467 w 2963242"/>
              <a:gd name="connsiteY608" fmla="*/ 757150 h 1122218"/>
              <a:gd name="connsiteX609" fmla="*/ 697747 w 2963242"/>
              <a:gd name="connsiteY609" fmla="*/ 749815 h 1122218"/>
              <a:gd name="connsiteX610" fmla="*/ 687478 w 2963242"/>
              <a:gd name="connsiteY610" fmla="*/ 761551 h 1122218"/>
              <a:gd name="connsiteX611" fmla="*/ 708749 w 2963242"/>
              <a:gd name="connsiteY611" fmla="*/ 760084 h 1122218"/>
              <a:gd name="connsiteX612" fmla="*/ 669141 w 2963242"/>
              <a:gd name="connsiteY612" fmla="*/ 771819 h 1122218"/>
              <a:gd name="connsiteX613" fmla="*/ 644203 w 2963242"/>
              <a:gd name="connsiteY613" fmla="*/ 787222 h 1122218"/>
              <a:gd name="connsiteX614" fmla="*/ 669141 w 2963242"/>
              <a:gd name="connsiteY614" fmla="*/ 783555 h 1122218"/>
              <a:gd name="connsiteX615" fmla="*/ 669141 w 2963242"/>
              <a:gd name="connsiteY615" fmla="*/ 802625 h 1122218"/>
              <a:gd name="connsiteX616" fmla="*/ 654472 w 2963242"/>
              <a:gd name="connsiteY616" fmla="*/ 806292 h 1122218"/>
              <a:gd name="connsiteX617" fmla="*/ 654472 w 2963242"/>
              <a:gd name="connsiteY617" fmla="*/ 793824 h 1122218"/>
              <a:gd name="connsiteX618" fmla="*/ 639802 w 2963242"/>
              <a:gd name="connsiteY618" fmla="*/ 787222 h 1122218"/>
              <a:gd name="connsiteX619" fmla="*/ 576723 w 2963242"/>
              <a:gd name="connsiteY619" fmla="*/ 808493 h 1122218"/>
              <a:gd name="connsiteX620" fmla="*/ 551785 w 2963242"/>
              <a:gd name="connsiteY620" fmla="*/ 820229 h 1122218"/>
              <a:gd name="connsiteX621" fmla="*/ 545184 w 2963242"/>
              <a:gd name="connsiteY621" fmla="*/ 826830 h 1122218"/>
              <a:gd name="connsiteX622" fmla="*/ 532715 w 2963242"/>
              <a:gd name="connsiteY622" fmla="*/ 828297 h 1122218"/>
              <a:gd name="connsiteX623" fmla="*/ 530514 w 2963242"/>
              <a:gd name="connsiteY623" fmla="*/ 821696 h 1122218"/>
              <a:gd name="connsiteX624" fmla="*/ 463768 w 2963242"/>
              <a:gd name="connsiteY624" fmla="*/ 845900 h 1122218"/>
              <a:gd name="connsiteX625" fmla="*/ 470369 w 2963242"/>
              <a:gd name="connsiteY625" fmla="*/ 848101 h 1122218"/>
              <a:gd name="connsiteX626" fmla="*/ 453499 w 2963242"/>
              <a:gd name="connsiteY626" fmla="*/ 862037 h 1122218"/>
              <a:gd name="connsiteX627" fmla="*/ 438830 w 2963242"/>
              <a:gd name="connsiteY627" fmla="*/ 860570 h 1122218"/>
              <a:gd name="connsiteX628" fmla="*/ 428561 w 2963242"/>
              <a:gd name="connsiteY628" fmla="*/ 879640 h 1122218"/>
              <a:gd name="connsiteX629" fmla="*/ 435162 w 2963242"/>
              <a:gd name="connsiteY629" fmla="*/ 881841 h 1122218"/>
              <a:gd name="connsiteX630" fmla="*/ 452032 w 2963242"/>
              <a:gd name="connsiteY630" fmla="*/ 879640 h 1122218"/>
              <a:gd name="connsiteX631" fmla="*/ 430762 w 2963242"/>
              <a:gd name="connsiteY631" fmla="*/ 888442 h 1122218"/>
              <a:gd name="connsiteX632" fmla="*/ 413892 w 2963242"/>
              <a:gd name="connsiteY632" fmla="*/ 886242 h 1122218"/>
              <a:gd name="connsiteX633" fmla="*/ 407290 w 2963242"/>
              <a:gd name="connsiteY633" fmla="*/ 902378 h 1122218"/>
              <a:gd name="connsiteX634" fmla="*/ 399222 w 2963242"/>
              <a:gd name="connsiteY634" fmla="*/ 902378 h 1122218"/>
              <a:gd name="connsiteX635" fmla="*/ 397022 w 2963242"/>
              <a:gd name="connsiteY635" fmla="*/ 895777 h 1122218"/>
              <a:gd name="connsiteX636" fmla="*/ 331742 w 2963242"/>
              <a:gd name="connsiteY636" fmla="*/ 922182 h 1122218"/>
              <a:gd name="connsiteX637" fmla="*/ 400689 w 2963242"/>
              <a:gd name="connsiteY637" fmla="*/ 904578 h 1122218"/>
              <a:gd name="connsiteX638" fmla="*/ 375751 w 2963242"/>
              <a:gd name="connsiteY638" fmla="*/ 930983 h 1122218"/>
              <a:gd name="connsiteX639" fmla="*/ 400689 w 2963242"/>
              <a:gd name="connsiteY639" fmla="*/ 928783 h 1122218"/>
              <a:gd name="connsiteX640" fmla="*/ 379418 w 2963242"/>
              <a:gd name="connsiteY640" fmla="*/ 940519 h 1122218"/>
              <a:gd name="connsiteX641" fmla="*/ 477704 w 2963242"/>
              <a:gd name="connsiteY641" fmla="*/ 903845 h 1122218"/>
              <a:gd name="connsiteX642" fmla="*/ 494574 w 2963242"/>
              <a:gd name="connsiteY642" fmla="*/ 886242 h 1122218"/>
              <a:gd name="connsiteX643" fmla="*/ 487973 w 2963242"/>
              <a:gd name="connsiteY643" fmla="*/ 882574 h 1122218"/>
              <a:gd name="connsiteX644" fmla="*/ 509244 w 2963242"/>
              <a:gd name="connsiteY644" fmla="*/ 875973 h 1122218"/>
              <a:gd name="connsiteX645" fmla="*/ 496774 w 2963242"/>
              <a:gd name="connsiteY645" fmla="*/ 884775 h 1122218"/>
              <a:gd name="connsiteX646" fmla="*/ 507043 w 2963242"/>
              <a:gd name="connsiteY646" fmla="*/ 886975 h 1122218"/>
              <a:gd name="connsiteX647" fmla="*/ 507043 w 2963242"/>
              <a:gd name="connsiteY647" fmla="*/ 895777 h 1122218"/>
              <a:gd name="connsiteX648" fmla="*/ 590659 w 2963242"/>
              <a:gd name="connsiteY648" fmla="*/ 867905 h 1122218"/>
              <a:gd name="connsiteX649" fmla="*/ 578190 w 2963242"/>
              <a:gd name="connsiteY649" fmla="*/ 867905 h 1122218"/>
              <a:gd name="connsiteX650" fmla="*/ 573789 w 2963242"/>
              <a:gd name="connsiteY650" fmla="*/ 860570 h 1122218"/>
              <a:gd name="connsiteX651" fmla="*/ 592860 w 2963242"/>
              <a:gd name="connsiteY651" fmla="*/ 846634 h 1122218"/>
              <a:gd name="connsiteX652" fmla="*/ 561320 w 2963242"/>
              <a:gd name="connsiteY652" fmla="*/ 851768 h 1122218"/>
              <a:gd name="connsiteX653" fmla="*/ 634668 w 2963242"/>
              <a:gd name="connsiteY653" fmla="*/ 823896 h 1122218"/>
              <a:gd name="connsiteX654" fmla="*/ 651538 w 2963242"/>
              <a:gd name="connsiteY654" fmla="*/ 804826 h 1122218"/>
              <a:gd name="connsiteX655" fmla="*/ 644937 w 2963242"/>
              <a:gd name="connsiteY655" fmla="*/ 812161 h 1122218"/>
              <a:gd name="connsiteX656" fmla="*/ 653005 w 2963242"/>
              <a:gd name="connsiteY656" fmla="*/ 814361 h 1122218"/>
              <a:gd name="connsiteX657" fmla="*/ 638335 w 2963242"/>
              <a:gd name="connsiteY657" fmla="*/ 819495 h 1122218"/>
              <a:gd name="connsiteX658" fmla="*/ 638335 w 2963242"/>
              <a:gd name="connsiteY658" fmla="*/ 829764 h 1122218"/>
              <a:gd name="connsiteX659" fmla="*/ 613397 w 2963242"/>
              <a:gd name="connsiteY659" fmla="*/ 845900 h 1122218"/>
              <a:gd name="connsiteX660" fmla="*/ 664007 w 2963242"/>
              <a:gd name="connsiteY660" fmla="*/ 837099 h 1122218"/>
              <a:gd name="connsiteX661" fmla="*/ 699947 w 2963242"/>
              <a:gd name="connsiteY661" fmla="*/ 812894 h 1122218"/>
              <a:gd name="connsiteX662" fmla="*/ 792365 w 2963242"/>
              <a:gd name="connsiteY662" fmla="*/ 795290 h 1122218"/>
              <a:gd name="connsiteX663" fmla="*/ 785764 w 2963242"/>
              <a:gd name="connsiteY663" fmla="*/ 791623 h 1122218"/>
              <a:gd name="connsiteX664" fmla="*/ 802634 w 2963242"/>
              <a:gd name="connsiteY664" fmla="*/ 793824 h 1122218"/>
              <a:gd name="connsiteX665" fmla="*/ 924391 w 2963242"/>
              <a:gd name="connsiteY665" fmla="*/ 771086 h 1122218"/>
              <a:gd name="connsiteX666" fmla="*/ 947129 w 2963242"/>
              <a:gd name="connsiteY666" fmla="*/ 769619 h 1122218"/>
              <a:gd name="connsiteX667" fmla="*/ 913389 w 2963242"/>
              <a:gd name="connsiteY667" fmla="*/ 781355 h 1122218"/>
              <a:gd name="connsiteX668" fmla="*/ 831973 w 2963242"/>
              <a:gd name="connsiteY668" fmla="*/ 810694 h 1122218"/>
              <a:gd name="connsiteX669" fmla="*/ 834173 w 2963242"/>
              <a:gd name="connsiteY669" fmla="*/ 815828 h 1122218"/>
              <a:gd name="connsiteX670" fmla="*/ 723418 w 2963242"/>
              <a:gd name="connsiteY670" fmla="*/ 850301 h 1122218"/>
              <a:gd name="connsiteX671" fmla="*/ 830506 w 2963242"/>
              <a:gd name="connsiteY671" fmla="*/ 829764 h 1122218"/>
              <a:gd name="connsiteX672" fmla="*/ 855444 w 2963242"/>
              <a:gd name="connsiteY672" fmla="*/ 823163 h 1122218"/>
              <a:gd name="connsiteX673" fmla="*/ 863512 w 2963242"/>
              <a:gd name="connsiteY673" fmla="*/ 828297 h 1122218"/>
              <a:gd name="connsiteX674" fmla="*/ 871581 w 2963242"/>
              <a:gd name="connsiteY674" fmla="*/ 826096 h 1122218"/>
              <a:gd name="connsiteX675" fmla="*/ 873781 w 2963242"/>
              <a:gd name="connsiteY675" fmla="*/ 820962 h 1122218"/>
              <a:gd name="connsiteX676" fmla="*/ 873781 w 2963242"/>
              <a:gd name="connsiteY676" fmla="*/ 824629 h 1122218"/>
              <a:gd name="connsiteX677" fmla="*/ 966199 w 2963242"/>
              <a:gd name="connsiteY677" fmla="*/ 801892 h 1122218"/>
              <a:gd name="connsiteX678" fmla="*/ 968399 w 2963242"/>
              <a:gd name="connsiteY678" fmla="*/ 808493 h 1122218"/>
              <a:gd name="connsiteX679" fmla="*/ 961798 w 2963242"/>
              <a:gd name="connsiteY679" fmla="*/ 817295 h 1122218"/>
              <a:gd name="connsiteX680" fmla="*/ 974267 w 2963242"/>
              <a:gd name="connsiteY680" fmla="*/ 815094 h 1122218"/>
              <a:gd name="connsiteX681" fmla="*/ 967666 w 2963242"/>
              <a:gd name="connsiteY681" fmla="*/ 829031 h 1122218"/>
              <a:gd name="connsiteX682" fmla="*/ 972067 w 2963242"/>
              <a:gd name="connsiteY682" fmla="*/ 830498 h 1122218"/>
              <a:gd name="connsiteX683" fmla="*/ 976468 w 2963242"/>
              <a:gd name="connsiteY683" fmla="*/ 830498 h 1122218"/>
              <a:gd name="connsiteX684" fmla="*/ 1008007 w 2963242"/>
              <a:gd name="connsiteY684" fmla="*/ 820229 h 1122218"/>
              <a:gd name="connsiteX685" fmla="*/ 1001406 w 2963242"/>
              <a:gd name="connsiteY685" fmla="*/ 812894 h 1122218"/>
              <a:gd name="connsiteX686" fmla="*/ 1057884 w 2963242"/>
              <a:gd name="connsiteY686" fmla="*/ 816561 h 1122218"/>
              <a:gd name="connsiteX687" fmla="*/ 1060084 w 2963242"/>
              <a:gd name="connsiteY687" fmla="*/ 820229 h 1122218"/>
              <a:gd name="connsiteX688" fmla="*/ 1020476 w 2963242"/>
              <a:gd name="connsiteY688" fmla="*/ 825363 h 1122218"/>
              <a:gd name="connsiteX689" fmla="*/ 968399 w 2963242"/>
              <a:gd name="connsiteY689" fmla="*/ 848101 h 1122218"/>
              <a:gd name="connsiteX690" fmla="*/ 1003606 w 2963242"/>
              <a:gd name="connsiteY690" fmla="*/ 842966 h 1122218"/>
              <a:gd name="connsiteX691" fmla="*/ 1066685 w 2963242"/>
              <a:gd name="connsiteY691" fmla="*/ 826830 h 1122218"/>
              <a:gd name="connsiteX692" fmla="*/ 1068886 w 2963242"/>
              <a:gd name="connsiteY692" fmla="*/ 833431 h 1122218"/>
              <a:gd name="connsiteX693" fmla="*/ 1110694 w 2963242"/>
              <a:gd name="connsiteY693" fmla="*/ 831231 h 1122218"/>
              <a:gd name="connsiteX694" fmla="*/ 1137832 w 2963242"/>
              <a:gd name="connsiteY694" fmla="*/ 829764 h 1122218"/>
              <a:gd name="connsiteX695" fmla="*/ 1140033 w 2963242"/>
              <a:gd name="connsiteY695" fmla="*/ 826096 h 1122218"/>
              <a:gd name="connsiteX696" fmla="*/ 1192110 w 2963242"/>
              <a:gd name="connsiteY696" fmla="*/ 818762 h 1122218"/>
              <a:gd name="connsiteX697" fmla="*/ 1189909 w 2963242"/>
              <a:gd name="connsiteY697" fmla="*/ 811427 h 1122218"/>
              <a:gd name="connsiteX698" fmla="*/ 1170839 w 2963242"/>
              <a:gd name="connsiteY698" fmla="*/ 809960 h 1122218"/>
              <a:gd name="connsiteX699" fmla="*/ 1183308 w 2963242"/>
              <a:gd name="connsiteY699" fmla="*/ 802625 h 1122218"/>
              <a:gd name="connsiteX700" fmla="*/ 1191376 w 2963242"/>
              <a:gd name="connsiteY700" fmla="*/ 806292 h 1122218"/>
              <a:gd name="connsiteX701" fmla="*/ 1210447 w 2963242"/>
              <a:gd name="connsiteY701" fmla="*/ 801159 h 1122218"/>
              <a:gd name="connsiteX702" fmla="*/ 1212647 w 2963242"/>
              <a:gd name="connsiteY702" fmla="*/ 803359 h 1122218"/>
              <a:gd name="connsiteX703" fmla="*/ 1195777 w 2963242"/>
              <a:gd name="connsiteY703" fmla="*/ 812161 h 1122218"/>
              <a:gd name="connsiteX704" fmla="*/ 1227316 w 2963242"/>
              <a:gd name="connsiteY704" fmla="*/ 805559 h 1122218"/>
              <a:gd name="connsiteX705" fmla="*/ 1273525 w 2963242"/>
              <a:gd name="connsiteY705" fmla="*/ 803359 h 1122218"/>
              <a:gd name="connsiteX706" fmla="*/ 1266924 w 2963242"/>
              <a:gd name="connsiteY706" fmla="*/ 798224 h 1122218"/>
              <a:gd name="connsiteX707" fmla="*/ 1288195 w 2963242"/>
              <a:gd name="connsiteY707" fmla="*/ 794557 h 1122218"/>
              <a:gd name="connsiteX708" fmla="*/ 1285995 w 2963242"/>
              <a:gd name="connsiteY708" fmla="*/ 801159 h 1122218"/>
              <a:gd name="connsiteX709" fmla="*/ 1307265 w 2963242"/>
              <a:gd name="connsiteY709" fmla="*/ 799691 h 1122218"/>
              <a:gd name="connsiteX710" fmla="*/ 1305065 w 2963242"/>
              <a:gd name="connsiteY710" fmla="*/ 807026 h 1122218"/>
              <a:gd name="connsiteX711" fmla="*/ 1351274 w 2963242"/>
              <a:gd name="connsiteY711" fmla="*/ 808493 h 1122218"/>
              <a:gd name="connsiteX712" fmla="*/ 1326336 w 2963242"/>
              <a:gd name="connsiteY712" fmla="*/ 815828 h 1122218"/>
              <a:gd name="connsiteX713" fmla="*/ 1529509 w 2963242"/>
              <a:gd name="connsiteY713" fmla="*/ 795290 h 1122218"/>
              <a:gd name="connsiteX714" fmla="*/ 1527308 w 2963242"/>
              <a:gd name="connsiteY714" fmla="*/ 800425 h 1122218"/>
              <a:gd name="connsiteX715" fmla="*/ 1596255 w 2963242"/>
              <a:gd name="connsiteY715" fmla="*/ 787956 h 1122218"/>
              <a:gd name="connsiteX716" fmla="*/ 1684272 w 2963242"/>
              <a:gd name="connsiteY716" fmla="*/ 782822 h 1122218"/>
              <a:gd name="connsiteX717" fmla="*/ 1690873 w 2963242"/>
              <a:gd name="connsiteY717" fmla="*/ 775487 h 1122218"/>
              <a:gd name="connsiteX718" fmla="*/ 1705543 w 2963242"/>
              <a:gd name="connsiteY718" fmla="*/ 774020 h 1122218"/>
              <a:gd name="connsiteX719" fmla="*/ 1703342 w 2963242"/>
              <a:gd name="connsiteY719" fmla="*/ 779154 h 1122218"/>
              <a:gd name="connsiteX720" fmla="*/ 1776690 w 2963242"/>
              <a:gd name="connsiteY720" fmla="*/ 763751 h 1122218"/>
              <a:gd name="connsiteX721" fmla="*/ 1793560 w 2963242"/>
              <a:gd name="connsiteY721" fmla="*/ 767418 h 1122218"/>
              <a:gd name="connsiteX722" fmla="*/ 1839769 w 2963242"/>
              <a:gd name="connsiteY722" fmla="*/ 760084 h 1122218"/>
              <a:gd name="connsiteX723" fmla="*/ 1846370 w 2963242"/>
              <a:gd name="connsiteY723" fmla="*/ 754949 h 1122218"/>
              <a:gd name="connsiteX724" fmla="*/ 2034873 w 2963242"/>
              <a:gd name="connsiteY724" fmla="*/ 733679 h 1122218"/>
              <a:gd name="connsiteX725" fmla="*/ 2032673 w 2963242"/>
              <a:gd name="connsiteY725" fmla="*/ 727077 h 1122218"/>
              <a:gd name="connsiteX726" fmla="*/ 2248315 w 2963242"/>
              <a:gd name="connsiteY726" fmla="*/ 688936 h 1122218"/>
              <a:gd name="connsiteX727" fmla="*/ 2319462 w 2963242"/>
              <a:gd name="connsiteY727" fmla="*/ 681602 h 1122218"/>
              <a:gd name="connsiteX728" fmla="*/ 2323863 w 2963242"/>
              <a:gd name="connsiteY728" fmla="*/ 685269 h 1122218"/>
              <a:gd name="connsiteX729" fmla="*/ 2403078 w 2963242"/>
              <a:gd name="connsiteY729" fmla="*/ 677934 h 1122218"/>
              <a:gd name="connsiteX730" fmla="*/ 2415547 w 2963242"/>
              <a:gd name="connsiteY730" fmla="*/ 684536 h 1122218"/>
              <a:gd name="connsiteX731" fmla="*/ 2407479 w 2963242"/>
              <a:gd name="connsiteY731" fmla="*/ 691137 h 1122218"/>
              <a:gd name="connsiteX732" fmla="*/ 2426550 w 2963242"/>
              <a:gd name="connsiteY732" fmla="*/ 692604 h 1122218"/>
              <a:gd name="connsiteX733" fmla="*/ 2441219 w 2963242"/>
              <a:gd name="connsiteY733" fmla="*/ 677201 h 1122218"/>
              <a:gd name="connsiteX734" fmla="*/ 2453688 w 2963242"/>
              <a:gd name="connsiteY734" fmla="*/ 680868 h 1122218"/>
              <a:gd name="connsiteX735" fmla="*/ 2499897 w 2963242"/>
              <a:gd name="connsiteY735" fmla="*/ 682335 h 1122218"/>
              <a:gd name="connsiteX736" fmla="*/ 2480827 w 2963242"/>
              <a:gd name="connsiteY736" fmla="*/ 688936 h 1122218"/>
              <a:gd name="connsiteX737" fmla="*/ 2618720 w 2963242"/>
              <a:gd name="connsiteY737" fmla="*/ 682335 h 1122218"/>
              <a:gd name="connsiteX738" fmla="*/ 2633390 w 2963242"/>
              <a:gd name="connsiteY738" fmla="*/ 663265 h 1122218"/>
              <a:gd name="connsiteX739" fmla="*/ 2713339 w 2963242"/>
              <a:gd name="connsiteY739" fmla="*/ 661064 h 1122218"/>
              <a:gd name="connsiteX740" fmla="*/ 2671531 w 2963242"/>
              <a:gd name="connsiteY740" fmla="*/ 652263 h 1122218"/>
              <a:gd name="connsiteX741" fmla="*/ 2678132 w 2963242"/>
              <a:gd name="connsiteY741" fmla="*/ 643461 h 1122218"/>
              <a:gd name="connsiteX742" fmla="*/ 2663462 w 2963242"/>
              <a:gd name="connsiteY742" fmla="*/ 641260 h 1122218"/>
              <a:gd name="connsiteX743" fmla="*/ 2724341 w 2963242"/>
              <a:gd name="connsiteY743" fmla="*/ 634659 h 1122218"/>
              <a:gd name="connsiteX744" fmla="*/ 2699403 w 2963242"/>
              <a:gd name="connsiteY744" fmla="*/ 622924 h 1122218"/>
              <a:gd name="connsiteX745" fmla="*/ 2667863 w 2963242"/>
              <a:gd name="connsiteY745" fmla="*/ 628058 h 1122218"/>
              <a:gd name="connsiteX746" fmla="*/ 2692801 w 2963242"/>
              <a:gd name="connsiteY746" fmla="*/ 626591 h 1122218"/>
              <a:gd name="connsiteX747" fmla="*/ 2682533 w 2963242"/>
              <a:gd name="connsiteY747" fmla="*/ 614122 h 1122218"/>
              <a:gd name="connsiteX748" fmla="*/ 2768349 w 2963242"/>
              <a:gd name="connsiteY748" fmla="*/ 619256 h 1122218"/>
              <a:gd name="connsiteX749" fmla="*/ 2793288 w 2963242"/>
              <a:gd name="connsiteY749" fmla="*/ 624391 h 1122218"/>
              <a:gd name="connsiteX750" fmla="*/ 2744878 w 2963242"/>
              <a:gd name="connsiteY750" fmla="*/ 608988 h 1122218"/>
              <a:gd name="connsiteX751" fmla="*/ 2793288 w 2963242"/>
              <a:gd name="connsiteY751" fmla="*/ 607521 h 1122218"/>
              <a:gd name="connsiteX752" fmla="*/ 2719940 w 2963242"/>
              <a:gd name="connsiteY752" fmla="*/ 600186 h 1122218"/>
              <a:gd name="connsiteX753" fmla="*/ 2761748 w 2963242"/>
              <a:gd name="connsiteY753" fmla="*/ 597986 h 1122218"/>
              <a:gd name="connsiteX754" fmla="*/ 2751480 w 2963242"/>
              <a:gd name="connsiteY754" fmla="*/ 594318 h 1122218"/>
              <a:gd name="connsiteX755" fmla="*/ 2774217 w 2963242"/>
              <a:gd name="connsiteY755" fmla="*/ 594318 h 1122218"/>
              <a:gd name="connsiteX756" fmla="*/ 2738277 w 2963242"/>
              <a:gd name="connsiteY756" fmla="*/ 575248 h 1122218"/>
              <a:gd name="connsiteX757" fmla="*/ 2801356 w 2963242"/>
              <a:gd name="connsiteY757" fmla="*/ 571580 h 1122218"/>
              <a:gd name="connsiteX758" fmla="*/ 2788887 w 2963242"/>
              <a:gd name="connsiteY758" fmla="*/ 564245 h 1122218"/>
              <a:gd name="connsiteX759" fmla="*/ 2796955 w 2963242"/>
              <a:gd name="connsiteY759" fmla="*/ 562779 h 1122218"/>
              <a:gd name="connsiteX760" fmla="*/ 2796955 w 2963242"/>
              <a:gd name="connsiteY760" fmla="*/ 559111 h 1122218"/>
              <a:gd name="connsiteX761" fmla="*/ 2786686 w 2963242"/>
              <a:gd name="connsiteY761" fmla="*/ 557644 h 1122218"/>
              <a:gd name="connsiteX762" fmla="*/ 2791087 w 2963242"/>
              <a:gd name="connsiteY762" fmla="*/ 552510 h 1122218"/>
              <a:gd name="connsiteX763" fmla="*/ 2805757 w 2963242"/>
              <a:gd name="connsiteY763" fmla="*/ 556177 h 1122218"/>
              <a:gd name="connsiteX764" fmla="*/ 2849765 w 2963242"/>
              <a:gd name="connsiteY764" fmla="*/ 554710 h 1122218"/>
              <a:gd name="connsiteX765" fmla="*/ 2830695 w 2963242"/>
              <a:gd name="connsiteY765" fmla="*/ 548109 h 1122218"/>
              <a:gd name="connsiteX766" fmla="*/ 2862234 w 2963242"/>
              <a:gd name="connsiteY766" fmla="*/ 550310 h 1122218"/>
              <a:gd name="connsiteX767" fmla="*/ 2840963 w 2963242"/>
              <a:gd name="connsiteY767" fmla="*/ 539308 h 1122218"/>
              <a:gd name="connsiteX768" fmla="*/ 2813825 w 2963242"/>
              <a:gd name="connsiteY768" fmla="*/ 537107 h 1122218"/>
              <a:gd name="connsiteX769" fmla="*/ 2849765 w 2963242"/>
              <a:gd name="connsiteY769" fmla="*/ 534906 h 1122218"/>
              <a:gd name="connsiteX770" fmla="*/ 2847565 w 2963242"/>
              <a:gd name="connsiteY770" fmla="*/ 529772 h 1122218"/>
              <a:gd name="connsiteX771" fmla="*/ 2876904 w 2963242"/>
              <a:gd name="connsiteY771" fmla="*/ 526105 h 1122218"/>
              <a:gd name="connsiteX772" fmla="*/ 2835096 w 2963242"/>
              <a:gd name="connsiteY772" fmla="*/ 508501 h 1122218"/>
              <a:gd name="connsiteX773" fmla="*/ 2864435 w 2963242"/>
              <a:gd name="connsiteY773" fmla="*/ 513636 h 1122218"/>
              <a:gd name="connsiteX774" fmla="*/ 2866635 w 2963242"/>
              <a:gd name="connsiteY774" fmla="*/ 507034 h 1122218"/>
              <a:gd name="connsiteX775" fmla="*/ 2902576 w 2963242"/>
              <a:gd name="connsiteY775" fmla="*/ 503367 h 1122218"/>
              <a:gd name="connsiteX776" fmla="*/ 2885706 w 2963242"/>
              <a:gd name="connsiteY776" fmla="*/ 501167 h 1122218"/>
              <a:gd name="connsiteX777" fmla="*/ 2908443 w 2963242"/>
              <a:gd name="connsiteY777" fmla="*/ 498966 h 1122218"/>
              <a:gd name="connsiteX778" fmla="*/ 2898175 w 2963242"/>
              <a:gd name="connsiteY778" fmla="*/ 485764 h 1122218"/>
              <a:gd name="connsiteX779" fmla="*/ 2694268 w 2963242"/>
              <a:gd name="connsiteY779" fmla="*/ 186506 h 1122218"/>
              <a:gd name="connsiteX780" fmla="*/ 2672998 w 2963242"/>
              <a:gd name="connsiteY780" fmla="*/ 184305 h 1122218"/>
              <a:gd name="connsiteX781" fmla="*/ 2694268 w 2963242"/>
              <a:gd name="connsiteY781" fmla="*/ 186506 h 1122218"/>
              <a:gd name="connsiteX782" fmla="*/ 2652460 w 2963242"/>
              <a:gd name="connsiteY782" fmla="*/ 175503 h 1122218"/>
              <a:gd name="connsiteX783" fmla="*/ 2637791 w 2963242"/>
              <a:gd name="connsiteY783" fmla="*/ 173303 h 1122218"/>
              <a:gd name="connsiteX784" fmla="*/ 2652460 w 2963242"/>
              <a:gd name="connsiteY784" fmla="*/ 175503 h 1122218"/>
              <a:gd name="connsiteX785" fmla="*/ 2667130 w 2963242"/>
              <a:gd name="connsiteY785" fmla="*/ 182838 h 1122218"/>
              <a:gd name="connsiteX786" fmla="*/ 2618720 w 2963242"/>
              <a:gd name="connsiteY786" fmla="*/ 176237 h 1122218"/>
              <a:gd name="connsiteX787" fmla="*/ 2667130 w 2963242"/>
              <a:gd name="connsiteY787" fmla="*/ 182838 h 1122218"/>
              <a:gd name="connsiteX788" fmla="*/ 1720212 w 2963242"/>
              <a:gd name="connsiteY788" fmla="*/ 76484 h 1122218"/>
              <a:gd name="connsiteX789" fmla="*/ 1774489 w 2963242"/>
              <a:gd name="connsiteY789" fmla="*/ 72817 h 1122218"/>
              <a:gd name="connsiteX790" fmla="*/ 1720212 w 2963242"/>
              <a:gd name="connsiteY790" fmla="*/ 76484 h 1122218"/>
              <a:gd name="connsiteX791" fmla="*/ 784297 w 2963242"/>
              <a:gd name="connsiteY791" fmla="*/ 418284 h 1122218"/>
              <a:gd name="connsiteX792" fmla="*/ 801167 w 2963242"/>
              <a:gd name="connsiteY792" fmla="*/ 414617 h 1122218"/>
              <a:gd name="connsiteX793" fmla="*/ 784297 w 2963242"/>
              <a:gd name="connsiteY793" fmla="*/ 418284 h 1122218"/>
              <a:gd name="connsiteX794" fmla="*/ 738088 w 2963242"/>
              <a:gd name="connsiteY794" fmla="*/ 653730 h 1122218"/>
              <a:gd name="connsiteX795" fmla="*/ 740288 w 2963242"/>
              <a:gd name="connsiteY795" fmla="*/ 650062 h 1122218"/>
              <a:gd name="connsiteX796" fmla="*/ 748357 w 2963242"/>
              <a:gd name="connsiteY796" fmla="*/ 651529 h 1122218"/>
              <a:gd name="connsiteX797" fmla="*/ 738088 w 2963242"/>
              <a:gd name="connsiteY797" fmla="*/ 653730 h 1122218"/>
              <a:gd name="connsiteX798" fmla="*/ 446898 w 2963242"/>
              <a:gd name="connsiteY798" fmla="*/ 874506 h 1122218"/>
              <a:gd name="connsiteX799" fmla="*/ 438830 w 2963242"/>
              <a:gd name="connsiteY799" fmla="*/ 864237 h 1122218"/>
              <a:gd name="connsiteX800" fmla="*/ 446898 w 2963242"/>
              <a:gd name="connsiteY800" fmla="*/ 864237 h 1122218"/>
              <a:gd name="connsiteX801" fmla="*/ 446898 w 2963242"/>
              <a:gd name="connsiteY801" fmla="*/ 874506 h 1122218"/>
              <a:gd name="connsiteX802" fmla="*/ 538583 w 2963242"/>
              <a:gd name="connsiteY802" fmla="*/ 829031 h 1122218"/>
              <a:gd name="connsiteX803" fmla="*/ 548851 w 2963242"/>
              <a:gd name="connsiteY803" fmla="*/ 835632 h 1122218"/>
              <a:gd name="connsiteX804" fmla="*/ 523913 w 2963242"/>
              <a:gd name="connsiteY804" fmla="*/ 842966 h 1122218"/>
              <a:gd name="connsiteX805" fmla="*/ 521713 w 2963242"/>
              <a:gd name="connsiteY805" fmla="*/ 836365 h 1122218"/>
              <a:gd name="connsiteX806" fmla="*/ 538583 w 2963242"/>
              <a:gd name="connsiteY806" fmla="*/ 829031 h 1122218"/>
              <a:gd name="connsiteX807" fmla="*/ 522446 w 2963242"/>
              <a:gd name="connsiteY807" fmla="*/ 883307 h 1122218"/>
              <a:gd name="connsiteX808" fmla="*/ 514378 w 2963242"/>
              <a:gd name="connsiteY808" fmla="*/ 885508 h 1122218"/>
              <a:gd name="connsiteX809" fmla="*/ 524647 w 2963242"/>
              <a:gd name="connsiteY809" fmla="*/ 873039 h 1122218"/>
              <a:gd name="connsiteX810" fmla="*/ 522446 w 2963242"/>
              <a:gd name="connsiteY810" fmla="*/ 883307 h 1122218"/>
              <a:gd name="connsiteX811" fmla="*/ 528314 w 2963242"/>
              <a:gd name="connsiteY811" fmla="*/ 870839 h 1122218"/>
              <a:gd name="connsiteX812" fmla="*/ 547384 w 2963242"/>
              <a:gd name="connsiteY812" fmla="*/ 856903 h 1122218"/>
              <a:gd name="connsiteX813" fmla="*/ 528314 w 2963242"/>
              <a:gd name="connsiteY813" fmla="*/ 870839 h 1122218"/>
              <a:gd name="connsiteX814" fmla="*/ 553252 w 2963242"/>
              <a:gd name="connsiteY814" fmla="*/ 874506 h 1122218"/>
              <a:gd name="connsiteX815" fmla="*/ 538583 w 2963242"/>
              <a:gd name="connsiteY815" fmla="*/ 873039 h 1122218"/>
              <a:gd name="connsiteX816" fmla="*/ 561320 w 2963242"/>
              <a:gd name="connsiteY816" fmla="*/ 865704 h 1122218"/>
              <a:gd name="connsiteX817" fmla="*/ 553252 w 2963242"/>
              <a:gd name="connsiteY817" fmla="*/ 874506 h 1122218"/>
              <a:gd name="connsiteX818" fmla="*/ 750557 w 2963242"/>
              <a:gd name="connsiteY818" fmla="*/ 650062 h 1122218"/>
              <a:gd name="connsiteX819" fmla="*/ 771828 w 2963242"/>
              <a:gd name="connsiteY819" fmla="*/ 644928 h 1122218"/>
              <a:gd name="connsiteX820" fmla="*/ 767427 w 2963242"/>
              <a:gd name="connsiteY820" fmla="*/ 651529 h 1122218"/>
              <a:gd name="connsiteX821" fmla="*/ 750557 w 2963242"/>
              <a:gd name="connsiteY821" fmla="*/ 650062 h 1122218"/>
              <a:gd name="connsiteX822" fmla="*/ 767427 w 2963242"/>
              <a:gd name="connsiteY822" fmla="*/ 694805 h 1122218"/>
              <a:gd name="connsiteX823" fmla="*/ 782097 w 2963242"/>
              <a:gd name="connsiteY823" fmla="*/ 689670 h 1122218"/>
              <a:gd name="connsiteX824" fmla="*/ 767427 w 2963242"/>
              <a:gd name="connsiteY824" fmla="*/ 694805 h 1122218"/>
              <a:gd name="connsiteX825" fmla="*/ 733687 w 2963242"/>
              <a:gd name="connsiteY825" fmla="*/ 771819 h 1122218"/>
              <a:gd name="connsiteX826" fmla="*/ 716817 w 2963242"/>
              <a:gd name="connsiteY826" fmla="*/ 779154 h 1122218"/>
              <a:gd name="connsiteX827" fmla="*/ 685278 w 2963242"/>
              <a:gd name="connsiteY827" fmla="*/ 776953 h 1122218"/>
              <a:gd name="connsiteX828" fmla="*/ 763026 w 2963242"/>
              <a:gd name="connsiteY828" fmla="*/ 757883 h 1122218"/>
              <a:gd name="connsiteX829" fmla="*/ 733687 w 2963242"/>
              <a:gd name="connsiteY829" fmla="*/ 771819 h 1122218"/>
              <a:gd name="connsiteX830" fmla="*/ 771094 w 2963242"/>
              <a:gd name="connsiteY830" fmla="*/ 757883 h 1122218"/>
              <a:gd name="connsiteX831" fmla="*/ 781363 w 2963242"/>
              <a:gd name="connsiteY831" fmla="*/ 754216 h 1122218"/>
              <a:gd name="connsiteX832" fmla="*/ 771094 w 2963242"/>
              <a:gd name="connsiteY832" fmla="*/ 757883 h 1122218"/>
              <a:gd name="connsiteX833" fmla="*/ 765227 w 2963242"/>
              <a:gd name="connsiteY833" fmla="*/ 735146 h 1122218"/>
              <a:gd name="connsiteX834" fmla="*/ 725619 w 2963242"/>
              <a:gd name="connsiteY834" fmla="*/ 751282 h 1122218"/>
              <a:gd name="connsiteX835" fmla="*/ 727819 w 2963242"/>
              <a:gd name="connsiteY835" fmla="*/ 739546 h 1122218"/>
              <a:gd name="connsiteX836" fmla="*/ 790898 w 2963242"/>
              <a:gd name="connsiteY836" fmla="*/ 730745 h 1122218"/>
              <a:gd name="connsiteX837" fmla="*/ 765227 w 2963242"/>
              <a:gd name="connsiteY837" fmla="*/ 735146 h 1122218"/>
              <a:gd name="connsiteX838" fmla="*/ 792365 w 2963242"/>
              <a:gd name="connsiteY838" fmla="*/ 667666 h 1122218"/>
              <a:gd name="connsiteX839" fmla="*/ 785764 w 2963242"/>
              <a:gd name="connsiteY839" fmla="*/ 660331 h 1122218"/>
              <a:gd name="connsiteX840" fmla="*/ 802634 w 2963242"/>
              <a:gd name="connsiteY840" fmla="*/ 661798 h 1122218"/>
              <a:gd name="connsiteX841" fmla="*/ 792365 w 2963242"/>
              <a:gd name="connsiteY841" fmla="*/ 667666 h 1122218"/>
              <a:gd name="connsiteX842" fmla="*/ 924391 w 2963242"/>
              <a:gd name="connsiteY842" fmla="*/ 357405 h 1122218"/>
              <a:gd name="connsiteX843" fmla="*/ 934660 w 2963242"/>
              <a:gd name="connsiteY843" fmla="*/ 354471 h 1122218"/>
              <a:gd name="connsiteX844" fmla="*/ 924391 w 2963242"/>
              <a:gd name="connsiteY844" fmla="*/ 357405 h 1122218"/>
              <a:gd name="connsiteX845" fmla="*/ 943461 w 2963242"/>
              <a:gd name="connsiteY845" fmla="*/ 343469 h 1122218"/>
              <a:gd name="connsiteX846" fmla="*/ 930992 w 2963242"/>
              <a:gd name="connsiteY846" fmla="*/ 340535 h 1122218"/>
              <a:gd name="connsiteX847" fmla="*/ 943461 w 2963242"/>
              <a:gd name="connsiteY847" fmla="*/ 343469 h 1122218"/>
              <a:gd name="connsiteX848" fmla="*/ 944928 w 2963242"/>
              <a:gd name="connsiteY848" fmla="*/ 341269 h 1122218"/>
              <a:gd name="connsiteX849" fmla="*/ 978668 w 2963242"/>
              <a:gd name="connsiteY849" fmla="*/ 334668 h 1122218"/>
              <a:gd name="connsiteX850" fmla="*/ 944928 w 2963242"/>
              <a:gd name="connsiteY850" fmla="*/ 341269 h 1122218"/>
              <a:gd name="connsiteX851" fmla="*/ 1079154 w 2963242"/>
              <a:gd name="connsiteY851" fmla="*/ 275256 h 1122218"/>
              <a:gd name="connsiteX852" fmla="*/ 1089423 w 2963242"/>
              <a:gd name="connsiteY852" fmla="*/ 271589 h 1122218"/>
              <a:gd name="connsiteX853" fmla="*/ 1079154 w 2963242"/>
              <a:gd name="connsiteY853" fmla="*/ 275256 h 1122218"/>
              <a:gd name="connsiteX854" fmla="*/ 1481833 w 2963242"/>
              <a:gd name="connsiteY854" fmla="*/ 165235 h 1122218"/>
              <a:gd name="connsiteX855" fmla="*/ 1494302 w 2963242"/>
              <a:gd name="connsiteY855" fmla="*/ 161567 h 1122218"/>
              <a:gd name="connsiteX856" fmla="*/ 1481833 w 2963242"/>
              <a:gd name="connsiteY856" fmla="*/ 165235 h 1122218"/>
              <a:gd name="connsiteX857" fmla="*/ 1917517 w 2963242"/>
              <a:gd name="connsiteY857" fmla="*/ 99222 h 1122218"/>
              <a:gd name="connsiteX858" fmla="*/ 1902848 w 2963242"/>
              <a:gd name="connsiteY858" fmla="*/ 99222 h 1122218"/>
              <a:gd name="connsiteX859" fmla="*/ 1902848 w 2963242"/>
              <a:gd name="connsiteY859" fmla="*/ 97021 h 1122218"/>
              <a:gd name="connsiteX860" fmla="*/ 1917517 w 2963242"/>
              <a:gd name="connsiteY860" fmla="*/ 97021 h 1122218"/>
              <a:gd name="connsiteX861" fmla="*/ 1917517 w 2963242"/>
              <a:gd name="connsiteY861" fmla="*/ 99222 h 1122218"/>
              <a:gd name="connsiteX862" fmla="*/ 2179368 w 2963242"/>
              <a:gd name="connsiteY862" fmla="*/ 114625 h 1122218"/>
              <a:gd name="connsiteX863" fmla="*/ 2191837 w 2963242"/>
              <a:gd name="connsiteY863" fmla="*/ 113158 h 1122218"/>
              <a:gd name="connsiteX864" fmla="*/ 2199906 w 2963242"/>
              <a:gd name="connsiteY864" fmla="*/ 118292 h 1122218"/>
              <a:gd name="connsiteX865" fmla="*/ 2179368 w 2963242"/>
              <a:gd name="connsiteY865" fmla="*/ 114625 h 1122218"/>
              <a:gd name="connsiteX866" fmla="*/ 2229245 w 2963242"/>
              <a:gd name="connsiteY866" fmla="*/ 113158 h 1122218"/>
              <a:gd name="connsiteX867" fmla="*/ 2134626 w 2963242"/>
              <a:gd name="connsiteY867" fmla="*/ 81618 h 1122218"/>
              <a:gd name="connsiteX868" fmla="*/ 2109688 w 2963242"/>
              <a:gd name="connsiteY868" fmla="*/ 80152 h 1122218"/>
              <a:gd name="connsiteX869" fmla="*/ 2116289 w 2963242"/>
              <a:gd name="connsiteY869" fmla="*/ 75017 h 1122218"/>
              <a:gd name="connsiteX870" fmla="*/ 2141227 w 2963242"/>
              <a:gd name="connsiteY870" fmla="*/ 77218 h 1122218"/>
              <a:gd name="connsiteX871" fmla="*/ 2143428 w 2963242"/>
              <a:gd name="connsiteY871" fmla="*/ 70616 h 1122218"/>
              <a:gd name="connsiteX872" fmla="*/ 2158098 w 2963242"/>
              <a:gd name="connsiteY872" fmla="*/ 74284 h 1122218"/>
              <a:gd name="connsiteX873" fmla="*/ 2227044 w 2963242"/>
              <a:gd name="connsiteY873" fmla="*/ 91154 h 1122218"/>
              <a:gd name="connsiteX874" fmla="*/ 2218976 w 2963242"/>
              <a:gd name="connsiteY874" fmla="*/ 93354 h 1122218"/>
              <a:gd name="connsiteX875" fmla="*/ 2172767 w 2963242"/>
              <a:gd name="connsiteY875" fmla="*/ 84552 h 1122218"/>
              <a:gd name="connsiteX876" fmla="*/ 2287923 w 2963242"/>
              <a:gd name="connsiteY876" fmla="*/ 124894 h 1122218"/>
              <a:gd name="connsiteX877" fmla="*/ 2229245 w 2963242"/>
              <a:gd name="connsiteY877" fmla="*/ 113158 h 1122218"/>
              <a:gd name="connsiteX878" fmla="*/ 2711138 w 2963242"/>
              <a:gd name="connsiteY878" fmla="*/ 505568 h 1122218"/>
              <a:gd name="connsiteX879" fmla="*/ 2706737 w 2963242"/>
              <a:gd name="connsiteY879" fmla="*/ 505568 h 1122218"/>
              <a:gd name="connsiteX880" fmla="*/ 2711138 w 2963242"/>
              <a:gd name="connsiteY880" fmla="*/ 505568 h 1122218"/>
              <a:gd name="connsiteX881" fmla="*/ 2664929 w 2963242"/>
              <a:gd name="connsiteY881" fmla="*/ 590651 h 1122218"/>
              <a:gd name="connsiteX882" fmla="*/ 2652460 w 2963242"/>
              <a:gd name="connsiteY882" fmla="*/ 585516 h 1122218"/>
              <a:gd name="connsiteX883" fmla="*/ 2664929 w 2963242"/>
              <a:gd name="connsiteY883" fmla="*/ 590651 h 1122218"/>
              <a:gd name="connsiteX884" fmla="*/ 2654661 w 2963242"/>
              <a:gd name="connsiteY884" fmla="*/ 501900 h 1122218"/>
              <a:gd name="connsiteX885" fmla="*/ 2635590 w 2963242"/>
              <a:gd name="connsiteY885" fmla="*/ 499700 h 1122218"/>
              <a:gd name="connsiteX886" fmla="*/ 2654661 w 2963242"/>
              <a:gd name="connsiteY886" fmla="*/ 501900 h 1122218"/>
              <a:gd name="connsiteX887" fmla="*/ 2644392 w 2963242"/>
              <a:gd name="connsiteY887" fmla="*/ 536373 h 1122218"/>
              <a:gd name="connsiteX888" fmla="*/ 2623121 w 2963242"/>
              <a:gd name="connsiteY888" fmla="*/ 536373 h 1122218"/>
              <a:gd name="connsiteX889" fmla="*/ 2644392 w 2963242"/>
              <a:gd name="connsiteY889" fmla="*/ 536373 h 1122218"/>
              <a:gd name="connsiteX890" fmla="*/ 2664929 w 2963242"/>
              <a:gd name="connsiteY890" fmla="*/ 599453 h 1122218"/>
              <a:gd name="connsiteX891" fmla="*/ 2616520 w 2963242"/>
              <a:gd name="connsiteY891" fmla="*/ 592851 h 1122218"/>
              <a:gd name="connsiteX892" fmla="*/ 2664929 w 2963242"/>
              <a:gd name="connsiteY892" fmla="*/ 599453 h 1122218"/>
              <a:gd name="connsiteX893" fmla="*/ 2615053 w 2963242"/>
              <a:gd name="connsiteY893" fmla="*/ 236382 h 1122218"/>
              <a:gd name="connsiteX894" fmla="*/ 2600383 w 2963242"/>
              <a:gd name="connsiteY894" fmla="*/ 234181 h 1122218"/>
              <a:gd name="connsiteX895" fmla="*/ 2615053 w 2963242"/>
              <a:gd name="connsiteY895" fmla="*/ 236382 h 1122218"/>
              <a:gd name="connsiteX896" fmla="*/ 2608452 w 2963242"/>
              <a:gd name="connsiteY896" fmla="*/ 543708 h 1122218"/>
              <a:gd name="connsiteX897" fmla="*/ 2608452 w 2963242"/>
              <a:gd name="connsiteY897" fmla="*/ 543708 h 1122218"/>
              <a:gd name="connsiteX898" fmla="*/ 2583514 w 2963242"/>
              <a:gd name="connsiteY898" fmla="*/ 592118 h 1122218"/>
              <a:gd name="connsiteX899" fmla="*/ 2604784 w 2963242"/>
              <a:gd name="connsiteY899" fmla="*/ 590651 h 1122218"/>
              <a:gd name="connsiteX900" fmla="*/ 2583514 w 2963242"/>
              <a:gd name="connsiteY900" fmla="*/ 592118 h 1122218"/>
              <a:gd name="connsiteX901" fmla="*/ 2659062 w 2963242"/>
              <a:gd name="connsiteY901" fmla="*/ 639060 h 1122218"/>
              <a:gd name="connsiteX902" fmla="*/ 2625322 w 2963242"/>
              <a:gd name="connsiteY902" fmla="*/ 636860 h 1122218"/>
              <a:gd name="connsiteX903" fmla="*/ 2608452 w 2963242"/>
              <a:gd name="connsiteY903" fmla="*/ 641994 h 1122218"/>
              <a:gd name="connsiteX904" fmla="*/ 2612853 w 2963242"/>
              <a:gd name="connsiteY904" fmla="*/ 636860 h 1122218"/>
              <a:gd name="connsiteX905" fmla="*/ 2646592 w 2963242"/>
              <a:gd name="connsiteY905" fmla="*/ 630258 h 1122218"/>
              <a:gd name="connsiteX906" fmla="*/ 2646592 w 2963242"/>
              <a:gd name="connsiteY906" fmla="*/ 623657 h 1122218"/>
              <a:gd name="connsiteX907" fmla="*/ 2656861 w 2963242"/>
              <a:gd name="connsiteY907" fmla="*/ 625124 h 1122218"/>
              <a:gd name="connsiteX908" fmla="*/ 2646592 w 2963242"/>
              <a:gd name="connsiteY908" fmla="*/ 631725 h 1122218"/>
              <a:gd name="connsiteX909" fmla="*/ 2659062 w 2963242"/>
              <a:gd name="connsiteY909" fmla="*/ 639060 h 1122218"/>
              <a:gd name="connsiteX910" fmla="*/ 2629722 w 2963242"/>
              <a:gd name="connsiteY910" fmla="*/ 602386 h 1122218"/>
              <a:gd name="connsiteX911" fmla="*/ 2639258 w 2963242"/>
              <a:gd name="connsiteY911" fmla="*/ 600919 h 1122218"/>
              <a:gd name="connsiteX912" fmla="*/ 2637791 w 2963242"/>
              <a:gd name="connsiteY912" fmla="*/ 600919 h 1122218"/>
              <a:gd name="connsiteX913" fmla="*/ 2639258 w 2963242"/>
              <a:gd name="connsiteY913" fmla="*/ 600919 h 1122218"/>
              <a:gd name="connsiteX914" fmla="*/ 2675198 w 2963242"/>
              <a:gd name="connsiteY914" fmla="*/ 606787 h 1122218"/>
              <a:gd name="connsiteX915" fmla="*/ 2629722 w 2963242"/>
              <a:gd name="connsiteY915" fmla="*/ 602386 h 1122218"/>
              <a:gd name="connsiteX916" fmla="*/ 2669330 w 2963242"/>
              <a:gd name="connsiteY916" fmla="*/ 592118 h 1122218"/>
              <a:gd name="connsiteX917" fmla="*/ 2694268 w 2963242"/>
              <a:gd name="connsiteY917" fmla="*/ 592118 h 1122218"/>
              <a:gd name="connsiteX918" fmla="*/ 2669330 w 2963242"/>
              <a:gd name="connsiteY918" fmla="*/ 592118 h 1122218"/>
              <a:gd name="connsiteX919" fmla="*/ 2744878 w 2963242"/>
              <a:gd name="connsiteY919" fmla="*/ 611188 h 1122218"/>
              <a:gd name="connsiteX920" fmla="*/ 2736810 w 2963242"/>
              <a:gd name="connsiteY920" fmla="*/ 607521 h 1122218"/>
              <a:gd name="connsiteX921" fmla="*/ 2744878 w 2963242"/>
              <a:gd name="connsiteY921" fmla="*/ 611188 h 1122218"/>
              <a:gd name="connsiteX922" fmla="*/ 2740477 w 2963242"/>
              <a:gd name="connsiteY922" fmla="*/ 600919 h 1122218"/>
              <a:gd name="connsiteX923" fmla="*/ 2711138 w 2963242"/>
              <a:gd name="connsiteY923" fmla="*/ 604587 h 1122218"/>
              <a:gd name="connsiteX924" fmla="*/ 2740477 w 2963242"/>
              <a:gd name="connsiteY924" fmla="*/ 600919 h 1122218"/>
              <a:gd name="connsiteX925" fmla="*/ 2696469 w 2963242"/>
              <a:gd name="connsiteY925" fmla="*/ 562779 h 1122218"/>
              <a:gd name="connsiteX926" fmla="*/ 2728008 w 2963242"/>
              <a:gd name="connsiteY926" fmla="*/ 564979 h 1122218"/>
              <a:gd name="connsiteX927" fmla="*/ 2696469 w 2963242"/>
              <a:gd name="connsiteY927" fmla="*/ 562779 h 1122218"/>
              <a:gd name="connsiteX928" fmla="*/ 2055411 w 2963242"/>
              <a:gd name="connsiteY928" fmla="*/ 50812 h 1122218"/>
              <a:gd name="connsiteX929" fmla="*/ 2136827 w 2963242"/>
              <a:gd name="connsiteY929" fmla="*/ 59614 h 1122218"/>
              <a:gd name="connsiteX930" fmla="*/ 2153697 w 2963242"/>
              <a:gd name="connsiteY930" fmla="*/ 66216 h 1122218"/>
              <a:gd name="connsiteX931" fmla="*/ 2185236 w 2963242"/>
              <a:gd name="connsiteY931" fmla="*/ 66216 h 1122218"/>
              <a:gd name="connsiteX932" fmla="*/ 2143428 w 2963242"/>
              <a:gd name="connsiteY932" fmla="*/ 50812 h 1122218"/>
              <a:gd name="connsiteX933" fmla="*/ 2162498 w 2963242"/>
              <a:gd name="connsiteY933" fmla="*/ 53013 h 1122218"/>
              <a:gd name="connsiteX934" fmla="*/ 2181569 w 2963242"/>
              <a:gd name="connsiteY934" fmla="*/ 42744 h 1122218"/>
              <a:gd name="connsiteX935" fmla="*/ 2164699 w 2963242"/>
              <a:gd name="connsiteY935" fmla="*/ 35409 h 1122218"/>
              <a:gd name="connsiteX936" fmla="*/ 2174967 w 2963242"/>
              <a:gd name="connsiteY936" fmla="*/ 35409 h 1122218"/>
              <a:gd name="connsiteX937" fmla="*/ 2172767 w 2963242"/>
              <a:gd name="connsiteY937" fmla="*/ 28808 h 1122218"/>
              <a:gd name="connsiteX938" fmla="*/ 2143428 w 2963242"/>
              <a:gd name="connsiteY938" fmla="*/ 23674 h 1122218"/>
              <a:gd name="connsiteX939" fmla="*/ 2143428 w 2963242"/>
              <a:gd name="connsiteY939" fmla="*/ 27341 h 1122218"/>
              <a:gd name="connsiteX940" fmla="*/ 2057611 w 2963242"/>
              <a:gd name="connsiteY940" fmla="*/ 28808 h 1122218"/>
              <a:gd name="connsiteX941" fmla="*/ 2065679 w 2963242"/>
              <a:gd name="connsiteY941" fmla="*/ 31742 h 1122218"/>
              <a:gd name="connsiteX942" fmla="*/ 2004801 w 2963242"/>
              <a:gd name="connsiteY942" fmla="*/ 39077 h 1122218"/>
              <a:gd name="connsiteX943" fmla="*/ 2055411 w 2963242"/>
              <a:gd name="connsiteY943" fmla="*/ 50812 h 1122218"/>
              <a:gd name="connsiteX944" fmla="*/ 2160298 w 2963242"/>
              <a:gd name="connsiteY944" fmla="*/ 34676 h 1122218"/>
              <a:gd name="connsiteX945" fmla="*/ 2135360 w 2963242"/>
              <a:gd name="connsiteY945" fmla="*/ 36143 h 1122218"/>
              <a:gd name="connsiteX946" fmla="*/ 2160298 w 2963242"/>
              <a:gd name="connsiteY946" fmla="*/ 34676 h 1122218"/>
              <a:gd name="connsiteX947" fmla="*/ 1448093 w 2963242"/>
              <a:gd name="connsiteY947" fmla="*/ 57414 h 1122218"/>
              <a:gd name="connsiteX948" fmla="*/ 1431223 w 2963242"/>
              <a:gd name="connsiteY948" fmla="*/ 55213 h 1122218"/>
              <a:gd name="connsiteX949" fmla="*/ 1458361 w 2963242"/>
              <a:gd name="connsiteY949" fmla="*/ 46412 h 1122218"/>
              <a:gd name="connsiteX950" fmla="*/ 1376946 w 2963242"/>
              <a:gd name="connsiteY950" fmla="*/ 55213 h 1122218"/>
              <a:gd name="connsiteX951" fmla="*/ 1385014 w 2963242"/>
              <a:gd name="connsiteY951" fmla="*/ 56680 h 1122218"/>
              <a:gd name="connsiteX952" fmla="*/ 1370344 w 2963242"/>
              <a:gd name="connsiteY952" fmla="*/ 61815 h 1122218"/>
              <a:gd name="connsiteX953" fmla="*/ 1448093 w 2963242"/>
              <a:gd name="connsiteY953" fmla="*/ 57414 h 1122218"/>
              <a:gd name="connsiteX954" fmla="*/ 1508971 w 2963242"/>
              <a:gd name="connsiteY954" fmla="*/ 55213 h 1122218"/>
              <a:gd name="connsiteX955" fmla="*/ 1492101 w 2963242"/>
              <a:gd name="connsiteY955" fmla="*/ 55213 h 1122218"/>
              <a:gd name="connsiteX956" fmla="*/ 1508971 w 2963242"/>
              <a:gd name="connsiteY956" fmla="*/ 55213 h 1122218"/>
              <a:gd name="connsiteX957" fmla="*/ 1058617 w 2963242"/>
              <a:gd name="connsiteY957" fmla="*/ 99222 h 1122218"/>
              <a:gd name="connsiteX958" fmla="*/ 1068886 w 2963242"/>
              <a:gd name="connsiteY958" fmla="*/ 97755 h 1122218"/>
              <a:gd name="connsiteX959" fmla="*/ 1064485 w 2963242"/>
              <a:gd name="connsiteY959" fmla="*/ 95555 h 1122218"/>
              <a:gd name="connsiteX960" fmla="*/ 1079154 w 2963242"/>
              <a:gd name="connsiteY960" fmla="*/ 94088 h 1122218"/>
              <a:gd name="connsiteX961" fmla="*/ 1072553 w 2963242"/>
              <a:gd name="connsiteY961" fmla="*/ 99222 h 1122218"/>
              <a:gd name="connsiteX962" fmla="*/ 1164971 w 2963242"/>
              <a:gd name="connsiteY962" fmla="*/ 85286 h 1122218"/>
              <a:gd name="connsiteX963" fmla="*/ 1156903 w 2963242"/>
              <a:gd name="connsiteY963" fmla="*/ 80152 h 1122218"/>
              <a:gd name="connsiteX964" fmla="*/ 1081355 w 2963242"/>
              <a:gd name="connsiteY964" fmla="*/ 92620 h 1122218"/>
              <a:gd name="connsiteX965" fmla="*/ 1056417 w 2963242"/>
              <a:gd name="connsiteY965" fmla="*/ 94821 h 1122218"/>
              <a:gd name="connsiteX966" fmla="*/ 1058617 w 2963242"/>
              <a:gd name="connsiteY966" fmla="*/ 99222 h 1122218"/>
              <a:gd name="connsiteX967" fmla="*/ 2313594 w 2963242"/>
              <a:gd name="connsiteY967" fmla="*/ 92620 h 1122218"/>
              <a:gd name="connsiteX968" fmla="*/ 2296724 w 2963242"/>
              <a:gd name="connsiteY968" fmla="*/ 86019 h 1122218"/>
              <a:gd name="connsiteX969" fmla="*/ 2313594 w 2963242"/>
              <a:gd name="connsiteY969" fmla="*/ 92620 h 1122218"/>
              <a:gd name="connsiteX970" fmla="*/ 687478 w 2963242"/>
              <a:gd name="connsiteY970" fmla="*/ 291393 h 1122218"/>
              <a:gd name="connsiteX971" fmla="*/ 716817 w 2963242"/>
              <a:gd name="connsiteY971" fmla="*/ 281124 h 1122218"/>
              <a:gd name="connsiteX972" fmla="*/ 687478 w 2963242"/>
              <a:gd name="connsiteY972" fmla="*/ 291393 h 1122218"/>
              <a:gd name="connsiteX973" fmla="*/ 606062 w 2963242"/>
              <a:gd name="connsiteY973" fmla="*/ 319998 h 1122218"/>
              <a:gd name="connsiteX974" fmla="*/ 631001 w 2963242"/>
              <a:gd name="connsiteY974" fmla="*/ 311196 h 1122218"/>
              <a:gd name="connsiteX975" fmla="*/ 606062 w 2963242"/>
              <a:gd name="connsiteY975" fmla="*/ 319998 h 1122218"/>
              <a:gd name="connsiteX976" fmla="*/ 599461 w 2963242"/>
              <a:gd name="connsiteY976" fmla="*/ 320732 h 1122218"/>
              <a:gd name="connsiteX977" fmla="*/ 551052 w 2963242"/>
              <a:gd name="connsiteY977" fmla="*/ 344936 h 1122218"/>
              <a:gd name="connsiteX978" fmla="*/ 582591 w 2963242"/>
              <a:gd name="connsiteY978" fmla="*/ 334668 h 1122218"/>
              <a:gd name="connsiteX979" fmla="*/ 578190 w 2963242"/>
              <a:gd name="connsiteY979" fmla="*/ 329533 h 1122218"/>
              <a:gd name="connsiteX980" fmla="*/ 599461 w 2963242"/>
              <a:gd name="connsiteY980" fmla="*/ 320732 h 1122218"/>
              <a:gd name="connsiteX981" fmla="*/ 798967 w 2963242"/>
              <a:gd name="connsiteY981" fmla="*/ 324399 h 1122218"/>
              <a:gd name="connsiteX982" fmla="*/ 761559 w 2963242"/>
              <a:gd name="connsiteY982" fmla="*/ 334668 h 1122218"/>
              <a:gd name="connsiteX983" fmla="*/ 798967 w 2963242"/>
              <a:gd name="connsiteY983" fmla="*/ 324399 h 1122218"/>
              <a:gd name="connsiteX984" fmla="*/ 733687 w 2963242"/>
              <a:gd name="connsiteY984" fmla="*/ 366207 h 1122218"/>
              <a:gd name="connsiteX985" fmla="*/ 652271 w 2963242"/>
              <a:gd name="connsiteY985" fmla="*/ 388945 h 1122218"/>
              <a:gd name="connsiteX986" fmla="*/ 733687 w 2963242"/>
              <a:gd name="connsiteY986" fmla="*/ 366207 h 1122218"/>
              <a:gd name="connsiteX987" fmla="*/ 597261 w 2963242"/>
              <a:gd name="connsiteY987" fmla="*/ 731478 h 1122218"/>
              <a:gd name="connsiteX988" fmla="*/ 614131 w 2963242"/>
              <a:gd name="connsiteY988" fmla="*/ 722677 h 1122218"/>
              <a:gd name="connsiteX989" fmla="*/ 606062 w 2963242"/>
              <a:gd name="connsiteY989" fmla="*/ 716075 h 1122218"/>
              <a:gd name="connsiteX990" fmla="*/ 597261 w 2963242"/>
              <a:gd name="connsiteY990" fmla="*/ 731478 h 1122218"/>
              <a:gd name="connsiteX991" fmla="*/ 593593 w 2963242"/>
              <a:gd name="connsiteY991" fmla="*/ 749081 h 1122218"/>
              <a:gd name="connsiteX992" fmla="*/ 559853 w 2963242"/>
              <a:gd name="connsiteY992" fmla="*/ 763018 h 1122218"/>
              <a:gd name="connsiteX993" fmla="*/ 593593 w 2963242"/>
              <a:gd name="connsiteY993" fmla="*/ 749081 h 1122218"/>
              <a:gd name="connsiteX994" fmla="*/ 479904 w 2963242"/>
              <a:gd name="connsiteY994" fmla="*/ 771819 h 1122218"/>
              <a:gd name="connsiteX995" fmla="*/ 454966 w 2963242"/>
              <a:gd name="connsiteY995" fmla="*/ 782088 h 1122218"/>
              <a:gd name="connsiteX996" fmla="*/ 479904 w 2963242"/>
              <a:gd name="connsiteY996" fmla="*/ 771819 h 1122218"/>
              <a:gd name="connsiteX997" fmla="*/ 432229 w 2963242"/>
              <a:gd name="connsiteY997" fmla="*/ 825363 h 1122218"/>
              <a:gd name="connsiteX998" fmla="*/ 453499 w 2963242"/>
              <a:gd name="connsiteY998" fmla="*/ 818028 h 1122218"/>
              <a:gd name="connsiteX999" fmla="*/ 432229 w 2963242"/>
              <a:gd name="connsiteY999" fmla="*/ 825363 h 1122218"/>
              <a:gd name="connsiteX1000" fmla="*/ 375751 w 2963242"/>
              <a:gd name="connsiteY1000" fmla="*/ 848834 h 1122218"/>
              <a:gd name="connsiteX1001" fmla="*/ 350813 w 2963242"/>
              <a:gd name="connsiteY1001" fmla="*/ 856169 h 1122218"/>
              <a:gd name="connsiteX1002" fmla="*/ 375751 w 2963242"/>
              <a:gd name="connsiteY1002" fmla="*/ 848834 h 1122218"/>
              <a:gd name="connsiteX1003" fmla="*/ 366949 w 2963242"/>
              <a:gd name="connsiteY1003" fmla="*/ 884775 h 1122218"/>
              <a:gd name="connsiteX1004" fmla="*/ 406557 w 2963242"/>
              <a:gd name="connsiteY1004" fmla="*/ 862037 h 1122218"/>
              <a:gd name="connsiteX1005" fmla="*/ 345678 w 2963242"/>
              <a:gd name="connsiteY1005" fmla="*/ 888442 h 1122218"/>
              <a:gd name="connsiteX1006" fmla="*/ 366949 w 2963242"/>
              <a:gd name="connsiteY1006" fmla="*/ 884775 h 1122218"/>
              <a:gd name="connsiteX1007" fmla="*/ 878182 w 2963242"/>
              <a:gd name="connsiteY1007" fmla="*/ 875973 h 1122218"/>
              <a:gd name="connsiteX1008" fmla="*/ 809235 w 2963242"/>
              <a:gd name="connsiteY1008" fmla="*/ 896510 h 1122218"/>
              <a:gd name="connsiteX1009" fmla="*/ 811436 w 2963242"/>
              <a:gd name="connsiteY1009" fmla="*/ 903845 h 1122218"/>
              <a:gd name="connsiteX1010" fmla="*/ 790165 w 2963242"/>
              <a:gd name="connsiteY1010" fmla="*/ 910446 h 1122218"/>
              <a:gd name="connsiteX1011" fmla="*/ 855444 w 2963242"/>
              <a:gd name="connsiteY1011" fmla="*/ 896510 h 1122218"/>
              <a:gd name="connsiteX1012" fmla="*/ 878182 w 2963242"/>
              <a:gd name="connsiteY1012" fmla="*/ 875973 h 1122218"/>
              <a:gd name="connsiteX1013" fmla="*/ 474037 w 2963242"/>
              <a:gd name="connsiteY1013" fmla="*/ 959589 h 1122218"/>
              <a:gd name="connsiteX1014" fmla="*/ 451299 w 2963242"/>
              <a:gd name="connsiteY1014" fmla="*/ 966191 h 1122218"/>
              <a:gd name="connsiteX1015" fmla="*/ 474037 w 2963242"/>
              <a:gd name="connsiteY1015" fmla="*/ 959589 h 1122218"/>
              <a:gd name="connsiteX1016" fmla="*/ 312672 w 2963242"/>
              <a:gd name="connsiteY1016" fmla="*/ 969124 h 1122218"/>
              <a:gd name="connsiteX1017" fmla="*/ 266463 w 2963242"/>
              <a:gd name="connsiteY1017" fmla="*/ 981593 h 1122218"/>
              <a:gd name="connsiteX1018" fmla="*/ 312672 w 2963242"/>
              <a:gd name="connsiteY1018" fmla="*/ 969124 h 1122218"/>
              <a:gd name="connsiteX1019" fmla="*/ 53021 w 2963242"/>
              <a:gd name="connsiteY1019" fmla="*/ 1013867 h 1122218"/>
              <a:gd name="connsiteX1020" fmla="*/ 88962 w 2963242"/>
              <a:gd name="connsiteY1020" fmla="*/ 1001397 h 1122218"/>
              <a:gd name="connsiteX1021" fmla="*/ 53021 w 2963242"/>
              <a:gd name="connsiteY1021" fmla="*/ 1013867 h 1122218"/>
              <a:gd name="connsiteX1022" fmla="*/ 144706 w 2963242"/>
              <a:gd name="connsiteY1022" fmla="*/ 1019001 h 1122218"/>
              <a:gd name="connsiteX1023" fmla="*/ 209985 w 2963242"/>
              <a:gd name="connsiteY1023" fmla="*/ 1011666 h 1122218"/>
              <a:gd name="connsiteX1024" fmla="*/ 212186 w 2963242"/>
              <a:gd name="connsiteY1024" fmla="*/ 1004331 h 1122218"/>
              <a:gd name="connsiteX1025" fmla="*/ 144706 w 2963242"/>
              <a:gd name="connsiteY1025" fmla="*/ 1019001 h 1122218"/>
              <a:gd name="connsiteX1026" fmla="*/ 161576 w 2963242"/>
              <a:gd name="connsiteY1026" fmla="*/ 1074745 h 1122218"/>
              <a:gd name="connsiteX1027" fmla="*/ 176245 w 2963242"/>
              <a:gd name="connsiteY1027" fmla="*/ 1067410 h 1122218"/>
              <a:gd name="connsiteX1028" fmla="*/ 161576 w 2963242"/>
              <a:gd name="connsiteY1028" fmla="*/ 1074745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2963242" h="1122218">
                <a:moveTo>
                  <a:pt x="1959325" y="3137"/>
                </a:moveTo>
                <a:cubicBezTo>
                  <a:pt x="1935854" y="203"/>
                  <a:pt x="1892579" y="-2731"/>
                  <a:pt x="1873509" y="4603"/>
                </a:cubicBezTo>
                <a:cubicBezTo>
                  <a:pt x="1887445" y="8271"/>
                  <a:pt x="1943189" y="11938"/>
                  <a:pt x="1959325" y="3137"/>
                </a:cubicBezTo>
                <a:moveTo>
                  <a:pt x="1802362" y="17073"/>
                </a:moveTo>
                <a:cubicBezTo>
                  <a:pt x="1793560" y="17073"/>
                  <a:pt x="1775956" y="17806"/>
                  <a:pt x="1777423" y="19273"/>
                </a:cubicBezTo>
                <a:cubicBezTo>
                  <a:pt x="1788426" y="19273"/>
                  <a:pt x="1796494" y="22207"/>
                  <a:pt x="1802362" y="17073"/>
                </a:cubicBezTo>
                <a:moveTo>
                  <a:pt x="1640997" y="45678"/>
                </a:moveTo>
                <a:cubicBezTo>
                  <a:pt x="1631462" y="45678"/>
                  <a:pt x="1620460" y="44945"/>
                  <a:pt x="1616059" y="47879"/>
                </a:cubicBezTo>
                <a:cubicBezTo>
                  <a:pt x="1625594" y="48612"/>
                  <a:pt x="1635129" y="48612"/>
                  <a:pt x="1640997" y="45678"/>
                </a:cubicBezTo>
                <a:moveTo>
                  <a:pt x="1450293" y="59614"/>
                </a:moveTo>
                <a:cubicBezTo>
                  <a:pt x="1461295" y="60348"/>
                  <a:pt x="1465696" y="58147"/>
                  <a:pt x="1475231" y="58147"/>
                </a:cubicBezTo>
                <a:cubicBezTo>
                  <a:pt x="1472297" y="53013"/>
                  <a:pt x="1452494" y="57414"/>
                  <a:pt x="1450293" y="59614"/>
                </a:cubicBezTo>
                <a:moveTo>
                  <a:pt x="2225577" y="58881"/>
                </a:moveTo>
                <a:cubicBezTo>
                  <a:pt x="2222643" y="58881"/>
                  <a:pt x="2216042" y="53746"/>
                  <a:pt x="2213108" y="57414"/>
                </a:cubicBezTo>
                <a:cubicBezTo>
                  <a:pt x="2216042" y="57414"/>
                  <a:pt x="2222643" y="62548"/>
                  <a:pt x="2225577" y="58881"/>
                </a:cubicBezTo>
                <a:moveTo>
                  <a:pt x="2191837" y="59614"/>
                </a:moveTo>
                <a:cubicBezTo>
                  <a:pt x="2227778" y="63281"/>
                  <a:pt x="2244648" y="77951"/>
                  <a:pt x="2284255" y="80152"/>
                </a:cubicBezTo>
                <a:cubicBezTo>
                  <a:pt x="2254916" y="68416"/>
                  <a:pt x="2231445" y="57414"/>
                  <a:pt x="2191837" y="59614"/>
                </a:cubicBezTo>
                <a:moveTo>
                  <a:pt x="2078882" y="95555"/>
                </a:moveTo>
                <a:cubicBezTo>
                  <a:pt x="2081083" y="91154"/>
                  <a:pt x="2064946" y="92620"/>
                  <a:pt x="2064212" y="94088"/>
                </a:cubicBezTo>
                <a:cubicBezTo>
                  <a:pt x="2070814" y="93354"/>
                  <a:pt x="2071547" y="96288"/>
                  <a:pt x="2078882" y="95555"/>
                </a:cubicBezTo>
                <a:moveTo>
                  <a:pt x="2331931" y="100689"/>
                </a:moveTo>
                <a:cubicBezTo>
                  <a:pt x="2331198" y="97021"/>
                  <a:pt x="2321663" y="91887"/>
                  <a:pt x="2317262" y="94088"/>
                </a:cubicBezTo>
                <a:cubicBezTo>
                  <a:pt x="2323863" y="95555"/>
                  <a:pt x="2323863" y="100689"/>
                  <a:pt x="2331931" y="100689"/>
                </a:cubicBezTo>
                <a:moveTo>
                  <a:pt x="1464963" y="97755"/>
                </a:moveTo>
                <a:cubicBezTo>
                  <a:pt x="1478899" y="97755"/>
                  <a:pt x="1490634" y="96288"/>
                  <a:pt x="1500903" y="94088"/>
                </a:cubicBezTo>
                <a:cubicBezTo>
                  <a:pt x="1486234" y="94088"/>
                  <a:pt x="1474498" y="95555"/>
                  <a:pt x="1464963" y="97755"/>
                </a:cubicBezTo>
                <a:moveTo>
                  <a:pt x="1401884" y="105823"/>
                </a:moveTo>
                <a:cubicBezTo>
                  <a:pt x="1397483" y="98488"/>
                  <a:pt x="1372545" y="105090"/>
                  <a:pt x="1365943" y="108024"/>
                </a:cubicBezTo>
                <a:cubicBezTo>
                  <a:pt x="1380613" y="108757"/>
                  <a:pt x="1387214" y="105090"/>
                  <a:pt x="1401884" y="105823"/>
                </a:cubicBezTo>
                <a:moveTo>
                  <a:pt x="1492101" y="102889"/>
                </a:moveTo>
                <a:cubicBezTo>
                  <a:pt x="1466430" y="105823"/>
                  <a:pt x="1440024" y="108024"/>
                  <a:pt x="1418754" y="113158"/>
                </a:cubicBezTo>
                <a:cubicBezTo>
                  <a:pt x="1443692" y="110224"/>
                  <a:pt x="1473764" y="110224"/>
                  <a:pt x="1492101" y="102889"/>
                </a:cubicBezTo>
                <a:moveTo>
                  <a:pt x="1370344" y="118292"/>
                </a:moveTo>
                <a:cubicBezTo>
                  <a:pt x="1386481" y="119026"/>
                  <a:pt x="1393815" y="113891"/>
                  <a:pt x="1406285" y="111691"/>
                </a:cubicBezTo>
                <a:cubicBezTo>
                  <a:pt x="1398216" y="104356"/>
                  <a:pt x="1376946" y="113158"/>
                  <a:pt x="1370344" y="118292"/>
                </a:cubicBezTo>
                <a:moveTo>
                  <a:pt x="1609457" y="109491"/>
                </a:moveTo>
                <a:cubicBezTo>
                  <a:pt x="1596255" y="110224"/>
                  <a:pt x="1583786" y="110957"/>
                  <a:pt x="1572050" y="112424"/>
                </a:cubicBezTo>
                <a:cubicBezTo>
                  <a:pt x="1575718" y="119759"/>
                  <a:pt x="1607257" y="115358"/>
                  <a:pt x="1609457" y="109491"/>
                </a:cubicBezTo>
                <a:moveTo>
                  <a:pt x="1418754" y="123427"/>
                </a:moveTo>
                <a:cubicBezTo>
                  <a:pt x="1382813" y="121226"/>
                  <a:pt x="1379879" y="132228"/>
                  <a:pt x="1352007" y="135896"/>
                </a:cubicBezTo>
                <a:cubicBezTo>
                  <a:pt x="1360809" y="134429"/>
                  <a:pt x="1371811" y="134429"/>
                  <a:pt x="1381346" y="133695"/>
                </a:cubicBezTo>
                <a:cubicBezTo>
                  <a:pt x="1379146" y="124894"/>
                  <a:pt x="1408485" y="127827"/>
                  <a:pt x="1418754" y="123427"/>
                </a:cubicBezTo>
                <a:moveTo>
                  <a:pt x="1194310" y="134429"/>
                </a:moveTo>
                <a:cubicBezTo>
                  <a:pt x="1203112" y="134429"/>
                  <a:pt x="1210447" y="134429"/>
                  <a:pt x="1215581" y="132228"/>
                </a:cubicBezTo>
                <a:cubicBezTo>
                  <a:pt x="1208246" y="130028"/>
                  <a:pt x="1199444" y="131495"/>
                  <a:pt x="1194310" y="134429"/>
                </a:cubicBezTo>
                <a:moveTo>
                  <a:pt x="1163504" y="134429"/>
                </a:moveTo>
                <a:cubicBezTo>
                  <a:pt x="1147368" y="136629"/>
                  <a:pt x="1129764" y="137363"/>
                  <a:pt x="1119496" y="143230"/>
                </a:cubicBezTo>
                <a:cubicBezTo>
                  <a:pt x="1134898" y="141030"/>
                  <a:pt x="1151768" y="139563"/>
                  <a:pt x="1163504" y="134429"/>
                </a:cubicBezTo>
                <a:moveTo>
                  <a:pt x="999939" y="161567"/>
                </a:moveTo>
                <a:cubicBezTo>
                  <a:pt x="1020476" y="160100"/>
                  <a:pt x="1035879" y="154966"/>
                  <a:pt x="1054216" y="152766"/>
                </a:cubicBezTo>
                <a:cubicBezTo>
                  <a:pt x="1037346" y="142497"/>
                  <a:pt x="1015342" y="158633"/>
                  <a:pt x="999939" y="161567"/>
                </a:cubicBezTo>
                <a:moveTo>
                  <a:pt x="2659062" y="163768"/>
                </a:moveTo>
                <a:cubicBezTo>
                  <a:pt x="2653927" y="164501"/>
                  <a:pt x="2654661" y="161567"/>
                  <a:pt x="2648793" y="162301"/>
                </a:cubicBezTo>
                <a:cubicBezTo>
                  <a:pt x="2648059" y="166702"/>
                  <a:pt x="2658328" y="167435"/>
                  <a:pt x="2659062" y="163768"/>
                </a:cubicBezTo>
                <a:moveTo>
                  <a:pt x="1355675" y="170369"/>
                </a:moveTo>
                <a:cubicBezTo>
                  <a:pt x="1367410" y="168169"/>
                  <a:pt x="1387214" y="169635"/>
                  <a:pt x="1395282" y="165235"/>
                </a:cubicBezTo>
                <a:cubicBezTo>
                  <a:pt x="1385747" y="163768"/>
                  <a:pt x="1365210" y="166702"/>
                  <a:pt x="1355675" y="170369"/>
                </a:cubicBezTo>
                <a:moveTo>
                  <a:pt x="731487" y="193107"/>
                </a:moveTo>
                <a:cubicBezTo>
                  <a:pt x="731487" y="187972"/>
                  <a:pt x="720485" y="189439"/>
                  <a:pt x="716817" y="191640"/>
                </a:cubicBezTo>
                <a:cubicBezTo>
                  <a:pt x="723418" y="190906"/>
                  <a:pt x="724152" y="193840"/>
                  <a:pt x="731487" y="193107"/>
                </a:cubicBezTo>
                <a:moveTo>
                  <a:pt x="566455" y="207043"/>
                </a:moveTo>
                <a:cubicBezTo>
                  <a:pt x="576723" y="204842"/>
                  <a:pt x="586258" y="201175"/>
                  <a:pt x="593593" y="196774"/>
                </a:cubicBezTo>
                <a:cubicBezTo>
                  <a:pt x="581858" y="198974"/>
                  <a:pt x="570856" y="201175"/>
                  <a:pt x="566455" y="207043"/>
                </a:cubicBezTo>
                <a:moveTo>
                  <a:pt x="702148" y="220979"/>
                </a:moveTo>
                <a:cubicBezTo>
                  <a:pt x="720485" y="218045"/>
                  <a:pt x="745423" y="211444"/>
                  <a:pt x="750557" y="204842"/>
                </a:cubicBezTo>
                <a:cubicBezTo>
                  <a:pt x="744689" y="207776"/>
                  <a:pt x="738821" y="210710"/>
                  <a:pt x="727819" y="209977"/>
                </a:cubicBezTo>
                <a:cubicBezTo>
                  <a:pt x="729286" y="206309"/>
                  <a:pt x="735888" y="205576"/>
                  <a:pt x="740288" y="203375"/>
                </a:cubicBezTo>
                <a:cubicBezTo>
                  <a:pt x="716084" y="201909"/>
                  <a:pt x="695546" y="212911"/>
                  <a:pt x="679410" y="220979"/>
                </a:cubicBezTo>
                <a:cubicBezTo>
                  <a:pt x="691879" y="219512"/>
                  <a:pt x="699214" y="214378"/>
                  <a:pt x="713150" y="213644"/>
                </a:cubicBezTo>
                <a:cubicBezTo>
                  <a:pt x="711683" y="217311"/>
                  <a:pt x="702881" y="216578"/>
                  <a:pt x="702148" y="220979"/>
                </a:cubicBezTo>
                <a:moveTo>
                  <a:pt x="1242719" y="212177"/>
                </a:moveTo>
                <a:cubicBezTo>
                  <a:pt x="1248587" y="212177"/>
                  <a:pt x="1257389" y="213644"/>
                  <a:pt x="1257389" y="209977"/>
                </a:cubicBezTo>
                <a:cubicBezTo>
                  <a:pt x="1250788" y="209977"/>
                  <a:pt x="1239786" y="204842"/>
                  <a:pt x="1232451" y="209977"/>
                </a:cubicBezTo>
                <a:cubicBezTo>
                  <a:pt x="1236118" y="209977"/>
                  <a:pt x="1244920" y="207776"/>
                  <a:pt x="1242719" y="212177"/>
                </a:cubicBezTo>
                <a:moveTo>
                  <a:pt x="1071086" y="242250"/>
                </a:moveTo>
                <a:cubicBezTo>
                  <a:pt x="1046881" y="244450"/>
                  <a:pt x="1025611" y="248117"/>
                  <a:pt x="1008007" y="254719"/>
                </a:cubicBezTo>
                <a:cubicBezTo>
                  <a:pt x="1032945" y="253252"/>
                  <a:pt x="1060084" y="252518"/>
                  <a:pt x="1071086" y="242250"/>
                </a:cubicBezTo>
                <a:moveTo>
                  <a:pt x="566455" y="259853"/>
                </a:moveTo>
                <a:cubicBezTo>
                  <a:pt x="556186" y="262053"/>
                  <a:pt x="545917" y="272322"/>
                  <a:pt x="532715" y="277457"/>
                </a:cubicBezTo>
                <a:cubicBezTo>
                  <a:pt x="512911" y="285525"/>
                  <a:pt x="485772" y="287725"/>
                  <a:pt x="476237" y="300194"/>
                </a:cubicBezTo>
                <a:cubicBezTo>
                  <a:pt x="520979" y="285525"/>
                  <a:pt x="562054" y="269388"/>
                  <a:pt x="608263" y="255452"/>
                </a:cubicBezTo>
                <a:cubicBezTo>
                  <a:pt x="595060" y="259120"/>
                  <a:pt x="578190" y="256919"/>
                  <a:pt x="566455" y="259853"/>
                </a:cubicBezTo>
                <a:moveTo>
                  <a:pt x="840775" y="273056"/>
                </a:moveTo>
                <a:cubicBezTo>
                  <a:pt x="842975" y="270122"/>
                  <a:pt x="854711" y="273056"/>
                  <a:pt x="855444" y="269388"/>
                </a:cubicBezTo>
                <a:cubicBezTo>
                  <a:pt x="851043" y="265721"/>
                  <a:pt x="833440" y="269388"/>
                  <a:pt x="840775" y="273056"/>
                </a:cubicBezTo>
                <a:moveTo>
                  <a:pt x="1010208" y="273056"/>
                </a:moveTo>
                <a:cubicBezTo>
                  <a:pt x="1016075" y="273056"/>
                  <a:pt x="1021943" y="273056"/>
                  <a:pt x="1020476" y="269388"/>
                </a:cubicBezTo>
                <a:cubicBezTo>
                  <a:pt x="1016809" y="270122"/>
                  <a:pt x="1009474" y="268655"/>
                  <a:pt x="1010208" y="273056"/>
                </a:cubicBezTo>
                <a:moveTo>
                  <a:pt x="731487" y="295793"/>
                </a:moveTo>
                <a:cubicBezTo>
                  <a:pt x="752758" y="286258"/>
                  <a:pt x="786497" y="292126"/>
                  <a:pt x="802634" y="279657"/>
                </a:cubicBezTo>
                <a:cubicBezTo>
                  <a:pt x="782830" y="278190"/>
                  <a:pt x="755691" y="284058"/>
                  <a:pt x="739555" y="289926"/>
                </a:cubicBezTo>
                <a:cubicBezTo>
                  <a:pt x="737355" y="289926"/>
                  <a:pt x="730020" y="293593"/>
                  <a:pt x="731487" y="295793"/>
                </a:cubicBezTo>
                <a:moveTo>
                  <a:pt x="697747" y="303128"/>
                </a:moveTo>
                <a:cubicBezTo>
                  <a:pt x="675743" y="307529"/>
                  <a:pt x="658139" y="306062"/>
                  <a:pt x="645670" y="315597"/>
                </a:cubicBezTo>
                <a:cubicBezTo>
                  <a:pt x="663273" y="311930"/>
                  <a:pt x="689679" y="312663"/>
                  <a:pt x="697747" y="303128"/>
                </a:cubicBezTo>
                <a:moveTo>
                  <a:pt x="787964" y="324399"/>
                </a:moveTo>
                <a:cubicBezTo>
                  <a:pt x="812903" y="314130"/>
                  <a:pt x="856178" y="315597"/>
                  <a:pt x="875981" y="303128"/>
                </a:cubicBezTo>
                <a:cubicBezTo>
                  <a:pt x="848843" y="301661"/>
                  <a:pt x="835640" y="308263"/>
                  <a:pt x="819504" y="313397"/>
                </a:cubicBezTo>
                <a:cubicBezTo>
                  <a:pt x="807035" y="317064"/>
                  <a:pt x="791632" y="318531"/>
                  <a:pt x="787964" y="324399"/>
                </a:cubicBezTo>
                <a:moveTo>
                  <a:pt x="836374" y="318531"/>
                </a:moveTo>
                <a:cubicBezTo>
                  <a:pt x="840775" y="320732"/>
                  <a:pt x="851777" y="318531"/>
                  <a:pt x="855444" y="316331"/>
                </a:cubicBezTo>
                <a:cubicBezTo>
                  <a:pt x="847376" y="315597"/>
                  <a:pt x="840041" y="315597"/>
                  <a:pt x="836374" y="318531"/>
                </a:cubicBezTo>
                <a:moveTo>
                  <a:pt x="662540" y="339802"/>
                </a:moveTo>
                <a:cubicBezTo>
                  <a:pt x="680143" y="341269"/>
                  <a:pt x="682344" y="333201"/>
                  <a:pt x="696280" y="332467"/>
                </a:cubicBezTo>
                <a:cubicBezTo>
                  <a:pt x="683077" y="329533"/>
                  <a:pt x="672075" y="336868"/>
                  <a:pt x="662540" y="339802"/>
                </a:cubicBezTo>
                <a:moveTo>
                  <a:pt x="653738" y="356672"/>
                </a:moveTo>
                <a:cubicBezTo>
                  <a:pt x="689679" y="353004"/>
                  <a:pt x="716084" y="342736"/>
                  <a:pt x="743956" y="333934"/>
                </a:cubicBezTo>
                <a:cubicBezTo>
                  <a:pt x="705082" y="335401"/>
                  <a:pt x="683811" y="348604"/>
                  <a:pt x="653738" y="356672"/>
                </a:cubicBezTo>
                <a:moveTo>
                  <a:pt x="848843" y="341269"/>
                </a:moveTo>
                <a:cubicBezTo>
                  <a:pt x="843709" y="342002"/>
                  <a:pt x="839308" y="343469"/>
                  <a:pt x="836374" y="344936"/>
                </a:cubicBezTo>
                <a:cubicBezTo>
                  <a:pt x="842242" y="344936"/>
                  <a:pt x="848843" y="344936"/>
                  <a:pt x="848843" y="341269"/>
                </a:cubicBezTo>
                <a:moveTo>
                  <a:pt x="664740" y="342736"/>
                </a:moveTo>
                <a:cubicBezTo>
                  <a:pt x="655205" y="344203"/>
                  <a:pt x="636868" y="347137"/>
                  <a:pt x="642003" y="353004"/>
                </a:cubicBezTo>
                <a:cubicBezTo>
                  <a:pt x="648604" y="350071"/>
                  <a:pt x="669141" y="347870"/>
                  <a:pt x="664740" y="342736"/>
                </a:cubicBezTo>
                <a:moveTo>
                  <a:pt x="2835096" y="350071"/>
                </a:moveTo>
                <a:cubicBezTo>
                  <a:pt x="2832895" y="348604"/>
                  <a:pt x="2823360" y="345670"/>
                  <a:pt x="2820426" y="348604"/>
                </a:cubicBezTo>
                <a:cubicBezTo>
                  <a:pt x="2824094" y="349337"/>
                  <a:pt x="2833629" y="352271"/>
                  <a:pt x="2835096" y="350071"/>
                </a:cubicBezTo>
                <a:moveTo>
                  <a:pt x="542983" y="367674"/>
                </a:moveTo>
                <a:cubicBezTo>
                  <a:pt x="556186" y="364007"/>
                  <a:pt x="570856" y="361806"/>
                  <a:pt x="578924" y="355205"/>
                </a:cubicBezTo>
                <a:cubicBezTo>
                  <a:pt x="564988" y="358139"/>
                  <a:pt x="551785" y="361806"/>
                  <a:pt x="542983" y="367674"/>
                </a:cubicBezTo>
                <a:moveTo>
                  <a:pt x="608263" y="366207"/>
                </a:moveTo>
                <a:cubicBezTo>
                  <a:pt x="609730" y="362540"/>
                  <a:pt x="612664" y="359606"/>
                  <a:pt x="614864" y="355939"/>
                </a:cubicBezTo>
                <a:cubicBezTo>
                  <a:pt x="585525" y="354471"/>
                  <a:pt x="562054" y="367674"/>
                  <a:pt x="543717" y="377209"/>
                </a:cubicBezTo>
                <a:cubicBezTo>
                  <a:pt x="571589" y="377943"/>
                  <a:pt x="583325" y="371341"/>
                  <a:pt x="608263" y="366207"/>
                </a:cubicBezTo>
                <a:moveTo>
                  <a:pt x="828306" y="362540"/>
                </a:moveTo>
                <a:cubicBezTo>
                  <a:pt x="834907" y="362540"/>
                  <a:pt x="842242" y="362540"/>
                  <a:pt x="842975" y="358872"/>
                </a:cubicBezTo>
                <a:cubicBezTo>
                  <a:pt x="836374" y="359606"/>
                  <a:pt x="829772" y="359606"/>
                  <a:pt x="828306" y="362540"/>
                </a:cubicBezTo>
                <a:moveTo>
                  <a:pt x="589192" y="384544"/>
                </a:moveTo>
                <a:cubicBezTo>
                  <a:pt x="603128" y="383077"/>
                  <a:pt x="617064" y="371341"/>
                  <a:pt x="633201" y="366941"/>
                </a:cubicBezTo>
                <a:cubicBezTo>
                  <a:pt x="614864" y="369875"/>
                  <a:pt x="591393" y="375742"/>
                  <a:pt x="589192" y="384544"/>
                </a:cubicBezTo>
                <a:moveTo>
                  <a:pt x="802634" y="377943"/>
                </a:moveTo>
                <a:cubicBezTo>
                  <a:pt x="812169" y="377209"/>
                  <a:pt x="820971" y="375742"/>
                  <a:pt x="827572" y="372808"/>
                </a:cubicBezTo>
                <a:cubicBezTo>
                  <a:pt x="817303" y="372808"/>
                  <a:pt x="803367" y="371341"/>
                  <a:pt x="802634" y="377943"/>
                </a:cubicBezTo>
                <a:moveTo>
                  <a:pt x="683077" y="407282"/>
                </a:moveTo>
                <a:cubicBezTo>
                  <a:pt x="695546" y="404348"/>
                  <a:pt x="710216" y="402881"/>
                  <a:pt x="719018" y="397013"/>
                </a:cubicBezTo>
                <a:cubicBezTo>
                  <a:pt x="706549" y="399947"/>
                  <a:pt x="691146" y="401414"/>
                  <a:pt x="683077" y="407282"/>
                </a:cubicBezTo>
                <a:moveTo>
                  <a:pt x="520246" y="421218"/>
                </a:moveTo>
                <a:cubicBezTo>
                  <a:pt x="510710" y="416817"/>
                  <a:pt x="496774" y="426352"/>
                  <a:pt x="499708" y="428553"/>
                </a:cubicBezTo>
                <a:cubicBezTo>
                  <a:pt x="505576" y="425619"/>
                  <a:pt x="515111" y="424885"/>
                  <a:pt x="520246" y="421218"/>
                </a:cubicBezTo>
                <a:moveTo>
                  <a:pt x="653738" y="435154"/>
                </a:moveTo>
                <a:cubicBezTo>
                  <a:pt x="669141" y="432953"/>
                  <a:pt x="683077" y="430019"/>
                  <a:pt x="693346" y="424885"/>
                </a:cubicBezTo>
                <a:cubicBezTo>
                  <a:pt x="680143" y="423418"/>
                  <a:pt x="658139" y="426352"/>
                  <a:pt x="653738" y="435154"/>
                </a:cubicBezTo>
                <a:moveTo>
                  <a:pt x="2952452" y="501900"/>
                </a:moveTo>
                <a:cubicBezTo>
                  <a:pt x="2959053" y="501900"/>
                  <a:pt x="2966388" y="507034"/>
                  <a:pt x="2969322" y="501900"/>
                </a:cubicBezTo>
                <a:cubicBezTo>
                  <a:pt x="2963454" y="502634"/>
                  <a:pt x="2956119" y="498233"/>
                  <a:pt x="2952452" y="501900"/>
                </a:cubicBezTo>
                <a:moveTo>
                  <a:pt x="410958" y="586983"/>
                </a:moveTo>
                <a:cubicBezTo>
                  <a:pt x="404356" y="586250"/>
                  <a:pt x="403623" y="588450"/>
                  <a:pt x="398489" y="588450"/>
                </a:cubicBezTo>
                <a:cubicBezTo>
                  <a:pt x="398489" y="593584"/>
                  <a:pt x="411691" y="589184"/>
                  <a:pt x="410958" y="586983"/>
                </a:cubicBezTo>
                <a:moveTo>
                  <a:pt x="2309193" y="690403"/>
                </a:moveTo>
                <a:cubicBezTo>
                  <a:pt x="2281321" y="686736"/>
                  <a:pt x="2339266" y="699205"/>
                  <a:pt x="2331931" y="683802"/>
                </a:cubicBezTo>
                <a:cubicBezTo>
                  <a:pt x="2323130" y="684536"/>
                  <a:pt x="2315795" y="686736"/>
                  <a:pt x="2309193" y="690403"/>
                </a:cubicBezTo>
                <a:moveTo>
                  <a:pt x="2365671" y="686003"/>
                </a:moveTo>
                <a:cubicBezTo>
                  <a:pt x="2365671" y="691137"/>
                  <a:pt x="2376673" y="685269"/>
                  <a:pt x="2384742" y="687470"/>
                </a:cubicBezTo>
                <a:cubicBezTo>
                  <a:pt x="2384742" y="681602"/>
                  <a:pt x="2369339" y="685269"/>
                  <a:pt x="2365671" y="686003"/>
                </a:cubicBezTo>
                <a:moveTo>
                  <a:pt x="532715" y="710941"/>
                </a:moveTo>
                <a:cubicBezTo>
                  <a:pt x="556186" y="705807"/>
                  <a:pt x="576723" y="698472"/>
                  <a:pt x="593593" y="689670"/>
                </a:cubicBezTo>
                <a:cubicBezTo>
                  <a:pt x="570122" y="689670"/>
                  <a:pt x="537116" y="699938"/>
                  <a:pt x="532715" y="710941"/>
                </a:cubicBezTo>
                <a:moveTo>
                  <a:pt x="377218" y="708740"/>
                </a:moveTo>
                <a:cubicBezTo>
                  <a:pt x="378685" y="703606"/>
                  <a:pt x="366949" y="703606"/>
                  <a:pt x="369150" y="708740"/>
                </a:cubicBezTo>
                <a:lnTo>
                  <a:pt x="377218" y="708740"/>
                </a:lnTo>
                <a:close/>
                <a:moveTo>
                  <a:pt x="691879" y="718275"/>
                </a:moveTo>
                <a:cubicBezTo>
                  <a:pt x="688212" y="722677"/>
                  <a:pt x="676476" y="721943"/>
                  <a:pt x="675009" y="727077"/>
                </a:cubicBezTo>
                <a:cubicBezTo>
                  <a:pt x="684544" y="727811"/>
                  <a:pt x="697013" y="723410"/>
                  <a:pt x="691879" y="718275"/>
                </a:cubicBezTo>
                <a:moveTo>
                  <a:pt x="523913" y="792357"/>
                </a:moveTo>
                <a:cubicBezTo>
                  <a:pt x="540783" y="784288"/>
                  <a:pt x="568655" y="782822"/>
                  <a:pt x="574523" y="768152"/>
                </a:cubicBezTo>
                <a:cubicBezTo>
                  <a:pt x="570122" y="766685"/>
                  <a:pt x="564254" y="765951"/>
                  <a:pt x="559853" y="764485"/>
                </a:cubicBezTo>
                <a:cubicBezTo>
                  <a:pt x="559853" y="779888"/>
                  <a:pt x="519512" y="777687"/>
                  <a:pt x="523913" y="792357"/>
                </a:cubicBezTo>
                <a:moveTo>
                  <a:pt x="518045" y="766685"/>
                </a:moveTo>
                <a:cubicBezTo>
                  <a:pt x="515845" y="774020"/>
                  <a:pt x="501909" y="774753"/>
                  <a:pt x="496774" y="780621"/>
                </a:cubicBezTo>
                <a:cubicBezTo>
                  <a:pt x="509977" y="777687"/>
                  <a:pt x="523180" y="775487"/>
                  <a:pt x="532715" y="770352"/>
                </a:cubicBezTo>
                <a:cubicBezTo>
                  <a:pt x="529047" y="770352"/>
                  <a:pt x="527580" y="768885"/>
                  <a:pt x="528314" y="766685"/>
                </a:cubicBezTo>
                <a:lnTo>
                  <a:pt x="518045" y="766685"/>
                </a:lnTo>
                <a:close/>
                <a:moveTo>
                  <a:pt x="379418" y="776953"/>
                </a:moveTo>
                <a:cubicBezTo>
                  <a:pt x="366216" y="778420"/>
                  <a:pt x="360348" y="783555"/>
                  <a:pt x="352280" y="788689"/>
                </a:cubicBezTo>
                <a:cubicBezTo>
                  <a:pt x="361815" y="784288"/>
                  <a:pt x="375751" y="783555"/>
                  <a:pt x="379418" y="776953"/>
                </a:cubicBezTo>
                <a:moveTo>
                  <a:pt x="423427" y="801892"/>
                </a:moveTo>
                <a:cubicBezTo>
                  <a:pt x="437363" y="799691"/>
                  <a:pt x="450565" y="797491"/>
                  <a:pt x="459367" y="791623"/>
                </a:cubicBezTo>
                <a:cubicBezTo>
                  <a:pt x="447632" y="790890"/>
                  <a:pt x="433695" y="798224"/>
                  <a:pt x="423427" y="801892"/>
                </a:cubicBezTo>
                <a:moveTo>
                  <a:pt x="465235" y="812161"/>
                </a:moveTo>
                <a:cubicBezTo>
                  <a:pt x="474770" y="811427"/>
                  <a:pt x="481371" y="808493"/>
                  <a:pt x="484305" y="803359"/>
                </a:cubicBezTo>
                <a:cubicBezTo>
                  <a:pt x="474770" y="804092"/>
                  <a:pt x="470369" y="808493"/>
                  <a:pt x="465235" y="812161"/>
                </a:cubicBezTo>
                <a:moveTo>
                  <a:pt x="740288" y="825363"/>
                </a:moveTo>
                <a:cubicBezTo>
                  <a:pt x="736621" y="823896"/>
                  <a:pt x="724152" y="825363"/>
                  <a:pt x="719018" y="826830"/>
                </a:cubicBezTo>
                <a:cubicBezTo>
                  <a:pt x="726352" y="827563"/>
                  <a:pt x="732954" y="827563"/>
                  <a:pt x="740288" y="825363"/>
                </a:cubicBezTo>
                <a:moveTo>
                  <a:pt x="941261" y="826096"/>
                </a:moveTo>
                <a:cubicBezTo>
                  <a:pt x="933193" y="824629"/>
                  <a:pt x="930259" y="826830"/>
                  <a:pt x="919990" y="827563"/>
                </a:cubicBezTo>
                <a:cubicBezTo>
                  <a:pt x="919257" y="830498"/>
                  <a:pt x="923657" y="830498"/>
                  <a:pt x="922190" y="834165"/>
                </a:cubicBezTo>
                <a:cubicBezTo>
                  <a:pt x="933193" y="834165"/>
                  <a:pt x="943461" y="834165"/>
                  <a:pt x="941261" y="826096"/>
                </a:cubicBezTo>
                <a:moveTo>
                  <a:pt x="291401" y="834165"/>
                </a:moveTo>
                <a:cubicBezTo>
                  <a:pt x="297269" y="832698"/>
                  <a:pt x="304604" y="831231"/>
                  <a:pt x="310472" y="829031"/>
                </a:cubicBezTo>
                <a:cubicBezTo>
                  <a:pt x="303870" y="824629"/>
                  <a:pt x="291401" y="826830"/>
                  <a:pt x="291401" y="834165"/>
                </a:cubicBezTo>
                <a:moveTo>
                  <a:pt x="683077" y="840033"/>
                </a:moveTo>
                <a:cubicBezTo>
                  <a:pt x="689679" y="840766"/>
                  <a:pt x="690412" y="837832"/>
                  <a:pt x="697747" y="838566"/>
                </a:cubicBezTo>
                <a:cubicBezTo>
                  <a:pt x="695546" y="829764"/>
                  <a:pt x="712416" y="832698"/>
                  <a:pt x="720485" y="829764"/>
                </a:cubicBezTo>
                <a:cubicBezTo>
                  <a:pt x="705815" y="828297"/>
                  <a:pt x="687478" y="831231"/>
                  <a:pt x="683077" y="840033"/>
                </a:cubicBezTo>
                <a:moveTo>
                  <a:pt x="419759" y="829764"/>
                </a:moveTo>
                <a:cubicBezTo>
                  <a:pt x="408024" y="833431"/>
                  <a:pt x="388953" y="839299"/>
                  <a:pt x="388220" y="845167"/>
                </a:cubicBezTo>
                <a:cubicBezTo>
                  <a:pt x="398489" y="840033"/>
                  <a:pt x="410958" y="836365"/>
                  <a:pt x="419759" y="829764"/>
                </a:cubicBezTo>
                <a:moveTo>
                  <a:pt x="899453" y="832698"/>
                </a:moveTo>
                <a:cubicBezTo>
                  <a:pt x="890651" y="830498"/>
                  <a:pt x="878915" y="832698"/>
                  <a:pt x="878182" y="839299"/>
                </a:cubicBezTo>
                <a:cubicBezTo>
                  <a:pt x="884050" y="840766"/>
                  <a:pt x="895785" y="836365"/>
                  <a:pt x="899453" y="832698"/>
                </a:cubicBezTo>
                <a:moveTo>
                  <a:pt x="809235" y="839299"/>
                </a:moveTo>
                <a:cubicBezTo>
                  <a:pt x="783564" y="839299"/>
                  <a:pt x="757892" y="849568"/>
                  <a:pt x="742489" y="859837"/>
                </a:cubicBezTo>
                <a:cubicBezTo>
                  <a:pt x="768894" y="859837"/>
                  <a:pt x="787231" y="845167"/>
                  <a:pt x="809235" y="839299"/>
                </a:cubicBezTo>
                <a:moveTo>
                  <a:pt x="914122" y="857636"/>
                </a:moveTo>
                <a:cubicBezTo>
                  <a:pt x="927325" y="862037"/>
                  <a:pt x="929525" y="850301"/>
                  <a:pt x="945662" y="852502"/>
                </a:cubicBezTo>
                <a:cubicBezTo>
                  <a:pt x="947129" y="847367"/>
                  <a:pt x="954463" y="845900"/>
                  <a:pt x="958131" y="842233"/>
                </a:cubicBezTo>
                <a:cubicBezTo>
                  <a:pt x="955197" y="841500"/>
                  <a:pt x="953730" y="840766"/>
                  <a:pt x="953730" y="838566"/>
                </a:cubicBezTo>
                <a:cubicBezTo>
                  <a:pt x="943461" y="838566"/>
                  <a:pt x="940527" y="842233"/>
                  <a:pt x="930992" y="842233"/>
                </a:cubicBezTo>
                <a:cubicBezTo>
                  <a:pt x="928792" y="851768"/>
                  <a:pt x="921457" y="851768"/>
                  <a:pt x="914122" y="857636"/>
                </a:cubicBezTo>
                <a:moveTo>
                  <a:pt x="909721" y="867905"/>
                </a:moveTo>
                <a:cubicBezTo>
                  <a:pt x="905321" y="870839"/>
                  <a:pt x="898719" y="872305"/>
                  <a:pt x="895052" y="875239"/>
                </a:cubicBezTo>
                <a:cubicBezTo>
                  <a:pt x="911922" y="875973"/>
                  <a:pt x="921457" y="869372"/>
                  <a:pt x="936860" y="870105"/>
                </a:cubicBezTo>
                <a:cubicBezTo>
                  <a:pt x="943461" y="870839"/>
                  <a:pt x="947862" y="875239"/>
                  <a:pt x="955930" y="875239"/>
                </a:cubicBezTo>
                <a:cubicBezTo>
                  <a:pt x="979402" y="875973"/>
                  <a:pt x="978668" y="866438"/>
                  <a:pt x="995538" y="862770"/>
                </a:cubicBezTo>
                <a:cubicBezTo>
                  <a:pt x="1012408" y="859103"/>
                  <a:pt x="1024877" y="853235"/>
                  <a:pt x="1032945" y="846634"/>
                </a:cubicBezTo>
                <a:cubicBezTo>
                  <a:pt x="988203" y="847367"/>
                  <a:pt x="952263" y="857636"/>
                  <a:pt x="919990" y="869372"/>
                </a:cubicBezTo>
                <a:cubicBezTo>
                  <a:pt x="914856" y="870105"/>
                  <a:pt x="915589" y="867171"/>
                  <a:pt x="909721" y="867905"/>
                </a:cubicBezTo>
                <a:moveTo>
                  <a:pt x="821704" y="864237"/>
                </a:moveTo>
                <a:cubicBezTo>
                  <a:pt x="815836" y="862770"/>
                  <a:pt x="810702" y="862770"/>
                  <a:pt x="807035" y="865704"/>
                </a:cubicBezTo>
                <a:cubicBezTo>
                  <a:pt x="812903" y="867171"/>
                  <a:pt x="818037" y="867171"/>
                  <a:pt x="821704" y="864237"/>
                </a:cubicBezTo>
                <a:moveTo>
                  <a:pt x="637602" y="880374"/>
                </a:moveTo>
                <a:cubicBezTo>
                  <a:pt x="655205" y="878907"/>
                  <a:pt x="664740" y="872305"/>
                  <a:pt x="673542" y="864971"/>
                </a:cubicBezTo>
                <a:cubicBezTo>
                  <a:pt x="660340" y="864971"/>
                  <a:pt x="656672" y="876706"/>
                  <a:pt x="644203" y="872305"/>
                </a:cubicBezTo>
                <a:cubicBezTo>
                  <a:pt x="646403" y="878907"/>
                  <a:pt x="636868" y="876706"/>
                  <a:pt x="637602" y="880374"/>
                </a:cubicBezTo>
                <a:moveTo>
                  <a:pt x="187248" y="879640"/>
                </a:moveTo>
                <a:cubicBezTo>
                  <a:pt x="197516" y="878173"/>
                  <a:pt x="204851" y="873772"/>
                  <a:pt x="208518" y="867905"/>
                </a:cubicBezTo>
                <a:cubicBezTo>
                  <a:pt x="198250" y="870105"/>
                  <a:pt x="185781" y="870839"/>
                  <a:pt x="181380" y="876706"/>
                </a:cubicBezTo>
                <a:cubicBezTo>
                  <a:pt x="183580" y="876706"/>
                  <a:pt x="187981" y="876706"/>
                  <a:pt x="187248" y="879640"/>
                </a:cubicBezTo>
                <a:moveTo>
                  <a:pt x="735888" y="874506"/>
                </a:moveTo>
                <a:cubicBezTo>
                  <a:pt x="744689" y="875973"/>
                  <a:pt x="754958" y="869372"/>
                  <a:pt x="746156" y="867905"/>
                </a:cubicBezTo>
                <a:cubicBezTo>
                  <a:pt x="745423" y="871572"/>
                  <a:pt x="737355" y="870839"/>
                  <a:pt x="735888" y="874506"/>
                </a:cubicBezTo>
                <a:moveTo>
                  <a:pt x="760826" y="875973"/>
                </a:moveTo>
                <a:cubicBezTo>
                  <a:pt x="769627" y="882574"/>
                  <a:pt x="789431" y="871572"/>
                  <a:pt x="787964" y="868638"/>
                </a:cubicBezTo>
                <a:cubicBezTo>
                  <a:pt x="778429" y="870105"/>
                  <a:pt x="765960" y="870839"/>
                  <a:pt x="760826" y="875973"/>
                </a:cubicBezTo>
                <a:moveTo>
                  <a:pt x="1016809" y="870839"/>
                </a:moveTo>
                <a:cubicBezTo>
                  <a:pt x="1022677" y="870839"/>
                  <a:pt x="1029278" y="871572"/>
                  <a:pt x="1029278" y="868638"/>
                </a:cubicBezTo>
                <a:cubicBezTo>
                  <a:pt x="1023410" y="867905"/>
                  <a:pt x="1016809" y="867171"/>
                  <a:pt x="1016809" y="870839"/>
                </a:cubicBezTo>
                <a:moveTo>
                  <a:pt x="564254" y="900911"/>
                </a:moveTo>
                <a:cubicBezTo>
                  <a:pt x="587725" y="889909"/>
                  <a:pt x="616331" y="882574"/>
                  <a:pt x="639802" y="871572"/>
                </a:cubicBezTo>
                <a:cubicBezTo>
                  <a:pt x="640536" y="870105"/>
                  <a:pt x="643470" y="868638"/>
                  <a:pt x="637602" y="869372"/>
                </a:cubicBezTo>
                <a:cubicBezTo>
                  <a:pt x="613397" y="876706"/>
                  <a:pt x="585525" y="882574"/>
                  <a:pt x="566455" y="893576"/>
                </a:cubicBezTo>
                <a:cubicBezTo>
                  <a:pt x="555452" y="894310"/>
                  <a:pt x="547384" y="894310"/>
                  <a:pt x="541516" y="895777"/>
                </a:cubicBezTo>
                <a:cubicBezTo>
                  <a:pt x="500442" y="906045"/>
                  <a:pt x="460101" y="922915"/>
                  <a:pt x="419759" y="936118"/>
                </a:cubicBezTo>
                <a:cubicBezTo>
                  <a:pt x="400689" y="941986"/>
                  <a:pt x="380885" y="946387"/>
                  <a:pt x="369150" y="956655"/>
                </a:cubicBezTo>
                <a:cubicBezTo>
                  <a:pt x="373550" y="957389"/>
                  <a:pt x="375017" y="961056"/>
                  <a:pt x="381619" y="960322"/>
                </a:cubicBezTo>
                <a:cubicBezTo>
                  <a:pt x="385286" y="960322"/>
                  <a:pt x="383086" y="956655"/>
                  <a:pt x="386020" y="956655"/>
                </a:cubicBezTo>
                <a:cubicBezTo>
                  <a:pt x="426361" y="952254"/>
                  <a:pt x="448365" y="925849"/>
                  <a:pt x="486506" y="916314"/>
                </a:cubicBezTo>
                <a:cubicBezTo>
                  <a:pt x="490907" y="917048"/>
                  <a:pt x="493841" y="918515"/>
                  <a:pt x="494574" y="921448"/>
                </a:cubicBezTo>
                <a:cubicBezTo>
                  <a:pt x="525380" y="915581"/>
                  <a:pt x="537849" y="903111"/>
                  <a:pt x="561320" y="895043"/>
                </a:cubicBezTo>
                <a:cubicBezTo>
                  <a:pt x="562787" y="896510"/>
                  <a:pt x="559120" y="900911"/>
                  <a:pt x="564254" y="900911"/>
                </a:cubicBezTo>
                <a:moveTo>
                  <a:pt x="400689" y="878173"/>
                </a:moveTo>
                <a:cubicBezTo>
                  <a:pt x="412425" y="878907"/>
                  <a:pt x="416092" y="875239"/>
                  <a:pt x="421960" y="871572"/>
                </a:cubicBezTo>
                <a:cubicBezTo>
                  <a:pt x="410224" y="870839"/>
                  <a:pt x="401423" y="872305"/>
                  <a:pt x="400689" y="878173"/>
                </a:cubicBezTo>
                <a:moveTo>
                  <a:pt x="708749" y="886975"/>
                </a:moveTo>
                <a:cubicBezTo>
                  <a:pt x="703615" y="889909"/>
                  <a:pt x="694813" y="890642"/>
                  <a:pt x="691879" y="894310"/>
                </a:cubicBezTo>
                <a:cubicBezTo>
                  <a:pt x="701414" y="895777"/>
                  <a:pt x="713883" y="891376"/>
                  <a:pt x="708749" y="886975"/>
                </a:cubicBezTo>
                <a:moveTo>
                  <a:pt x="668408" y="904578"/>
                </a:moveTo>
                <a:cubicBezTo>
                  <a:pt x="671342" y="900911"/>
                  <a:pt x="684544" y="903845"/>
                  <a:pt x="683077" y="897977"/>
                </a:cubicBezTo>
                <a:cubicBezTo>
                  <a:pt x="677943" y="899444"/>
                  <a:pt x="664007" y="901644"/>
                  <a:pt x="668408" y="904578"/>
                </a:cubicBezTo>
                <a:moveTo>
                  <a:pt x="763026" y="898711"/>
                </a:moveTo>
                <a:cubicBezTo>
                  <a:pt x="738821" y="903111"/>
                  <a:pt x="720485" y="911180"/>
                  <a:pt x="699947" y="917781"/>
                </a:cubicBezTo>
                <a:cubicBezTo>
                  <a:pt x="726352" y="914114"/>
                  <a:pt x="747623" y="908246"/>
                  <a:pt x="763026" y="898711"/>
                </a:cubicBezTo>
                <a:moveTo>
                  <a:pt x="652271" y="912647"/>
                </a:moveTo>
                <a:cubicBezTo>
                  <a:pt x="658139" y="912647"/>
                  <a:pt x="669141" y="908246"/>
                  <a:pt x="662540" y="905312"/>
                </a:cubicBezTo>
                <a:cubicBezTo>
                  <a:pt x="660340" y="908246"/>
                  <a:pt x="649337" y="906045"/>
                  <a:pt x="652271" y="912647"/>
                </a:cubicBezTo>
                <a:moveTo>
                  <a:pt x="782097" y="906045"/>
                </a:moveTo>
                <a:cubicBezTo>
                  <a:pt x="756425" y="906779"/>
                  <a:pt x="744689" y="915581"/>
                  <a:pt x="727819" y="921448"/>
                </a:cubicBezTo>
                <a:cubicBezTo>
                  <a:pt x="737355" y="922915"/>
                  <a:pt x="718284" y="928050"/>
                  <a:pt x="717551" y="931717"/>
                </a:cubicBezTo>
                <a:cubicBezTo>
                  <a:pt x="738088" y="923649"/>
                  <a:pt x="772561" y="924382"/>
                  <a:pt x="784297" y="911180"/>
                </a:cubicBezTo>
                <a:cubicBezTo>
                  <a:pt x="783564" y="909713"/>
                  <a:pt x="780630" y="908979"/>
                  <a:pt x="782097" y="906045"/>
                </a:cubicBezTo>
                <a:moveTo>
                  <a:pt x="557653" y="926583"/>
                </a:moveTo>
                <a:cubicBezTo>
                  <a:pt x="567188" y="924382"/>
                  <a:pt x="579657" y="924382"/>
                  <a:pt x="582591" y="919248"/>
                </a:cubicBezTo>
                <a:cubicBezTo>
                  <a:pt x="571589" y="914847"/>
                  <a:pt x="562787" y="922182"/>
                  <a:pt x="557653" y="926583"/>
                </a:cubicBezTo>
                <a:moveTo>
                  <a:pt x="694079" y="917781"/>
                </a:moveTo>
                <a:cubicBezTo>
                  <a:pt x="685278" y="920715"/>
                  <a:pt x="675743" y="926583"/>
                  <a:pt x="662540" y="922915"/>
                </a:cubicBezTo>
                <a:cubicBezTo>
                  <a:pt x="653738" y="932450"/>
                  <a:pt x="623666" y="935385"/>
                  <a:pt x="620732" y="944186"/>
                </a:cubicBezTo>
                <a:cubicBezTo>
                  <a:pt x="642736" y="934651"/>
                  <a:pt x="683811" y="930250"/>
                  <a:pt x="694079" y="917781"/>
                </a:cubicBezTo>
                <a:moveTo>
                  <a:pt x="611930" y="923649"/>
                </a:moveTo>
                <a:cubicBezTo>
                  <a:pt x="598728" y="923649"/>
                  <a:pt x="591393" y="927316"/>
                  <a:pt x="584792" y="930983"/>
                </a:cubicBezTo>
                <a:cubicBezTo>
                  <a:pt x="597261" y="930983"/>
                  <a:pt x="605329" y="928050"/>
                  <a:pt x="611930" y="923649"/>
                </a:cubicBezTo>
                <a:moveTo>
                  <a:pt x="347879" y="932450"/>
                </a:moveTo>
                <a:cubicBezTo>
                  <a:pt x="354480" y="932450"/>
                  <a:pt x="360348" y="932450"/>
                  <a:pt x="360348" y="928783"/>
                </a:cubicBezTo>
                <a:cubicBezTo>
                  <a:pt x="353013" y="928050"/>
                  <a:pt x="350079" y="930250"/>
                  <a:pt x="347879" y="932450"/>
                </a:cubicBezTo>
                <a:moveTo>
                  <a:pt x="702148" y="937585"/>
                </a:moveTo>
                <a:cubicBezTo>
                  <a:pt x="702148" y="933917"/>
                  <a:pt x="708015" y="934651"/>
                  <a:pt x="710216" y="932450"/>
                </a:cubicBezTo>
                <a:cubicBezTo>
                  <a:pt x="682344" y="922915"/>
                  <a:pt x="658139" y="939052"/>
                  <a:pt x="634668" y="944186"/>
                </a:cubicBezTo>
                <a:cubicBezTo>
                  <a:pt x="634668" y="949320"/>
                  <a:pt x="627333" y="950787"/>
                  <a:pt x="634668" y="954455"/>
                </a:cubicBezTo>
                <a:cubicBezTo>
                  <a:pt x="633201" y="955922"/>
                  <a:pt x="622199" y="957389"/>
                  <a:pt x="628067" y="959589"/>
                </a:cubicBezTo>
                <a:cubicBezTo>
                  <a:pt x="653005" y="950787"/>
                  <a:pt x="694079" y="952254"/>
                  <a:pt x="711683" y="939052"/>
                </a:cubicBezTo>
                <a:cubicBezTo>
                  <a:pt x="709482" y="938318"/>
                  <a:pt x="702148" y="940519"/>
                  <a:pt x="702148" y="937585"/>
                </a:cubicBezTo>
                <a:moveTo>
                  <a:pt x="178446" y="977193"/>
                </a:moveTo>
                <a:lnTo>
                  <a:pt x="170378" y="977193"/>
                </a:lnTo>
                <a:cubicBezTo>
                  <a:pt x="170378" y="980860"/>
                  <a:pt x="174045" y="980126"/>
                  <a:pt x="170378" y="982327"/>
                </a:cubicBezTo>
                <a:cubicBezTo>
                  <a:pt x="174778" y="981593"/>
                  <a:pt x="177712" y="980126"/>
                  <a:pt x="178446" y="977193"/>
                </a:cubicBezTo>
                <a:moveTo>
                  <a:pt x="65491" y="982327"/>
                </a:moveTo>
                <a:cubicBezTo>
                  <a:pt x="60356" y="984528"/>
                  <a:pt x="50821" y="984528"/>
                  <a:pt x="50821" y="989661"/>
                </a:cubicBezTo>
                <a:cubicBezTo>
                  <a:pt x="56689" y="988928"/>
                  <a:pt x="69891" y="985261"/>
                  <a:pt x="65491" y="982327"/>
                </a:cubicBezTo>
                <a:moveTo>
                  <a:pt x="117567" y="991862"/>
                </a:moveTo>
                <a:cubicBezTo>
                  <a:pt x="106565" y="988928"/>
                  <a:pt x="99964" y="997730"/>
                  <a:pt x="92629" y="1000664"/>
                </a:cubicBezTo>
                <a:cubicBezTo>
                  <a:pt x="103631" y="999930"/>
                  <a:pt x="113166" y="997730"/>
                  <a:pt x="117567" y="991862"/>
                </a:cubicBezTo>
                <a:moveTo>
                  <a:pt x="126369" y="1003598"/>
                </a:moveTo>
                <a:cubicBezTo>
                  <a:pt x="117567" y="1001397"/>
                  <a:pt x="105832" y="1007265"/>
                  <a:pt x="103631" y="1012399"/>
                </a:cubicBezTo>
                <a:cubicBezTo>
                  <a:pt x="113166" y="1010932"/>
                  <a:pt x="122702" y="1008732"/>
                  <a:pt x="126369" y="1003598"/>
                </a:cubicBezTo>
                <a:moveTo>
                  <a:pt x="56689" y="1029269"/>
                </a:moveTo>
                <a:cubicBezTo>
                  <a:pt x="65491" y="1027069"/>
                  <a:pt x="78693" y="1027802"/>
                  <a:pt x="77960" y="1020468"/>
                </a:cubicBezTo>
                <a:cubicBezTo>
                  <a:pt x="66224" y="1020468"/>
                  <a:pt x="62557" y="1024869"/>
                  <a:pt x="56689" y="1029269"/>
                </a:cubicBezTo>
                <a:moveTo>
                  <a:pt x="124169" y="1036604"/>
                </a:moveTo>
                <a:lnTo>
                  <a:pt x="132237" y="1036604"/>
                </a:lnTo>
                <a:cubicBezTo>
                  <a:pt x="135171" y="1034404"/>
                  <a:pt x="134437" y="1029269"/>
                  <a:pt x="136638" y="1026335"/>
                </a:cubicBezTo>
                <a:cubicBezTo>
                  <a:pt x="123435" y="1024135"/>
                  <a:pt x="118301" y="1031470"/>
                  <a:pt x="124169" y="1036604"/>
                </a:cubicBezTo>
                <a:moveTo>
                  <a:pt x="94830" y="1045406"/>
                </a:moveTo>
                <a:cubicBezTo>
                  <a:pt x="93363" y="1047606"/>
                  <a:pt x="91896" y="1048340"/>
                  <a:pt x="90429" y="1050540"/>
                </a:cubicBezTo>
                <a:cubicBezTo>
                  <a:pt x="97030" y="1051274"/>
                  <a:pt x="97764" y="1049073"/>
                  <a:pt x="102898" y="1049073"/>
                </a:cubicBezTo>
                <a:cubicBezTo>
                  <a:pt x="103631" y="1046139"/>
                  <a:pt x="98497" y="1046139"/>
                  <a:pt x="94830" y="1045406"/>
                </a:cubicBezTo>
                <a:moveTo>
                  <a:pt x="256194" y="1076945"/>
                </a:moveTo>
                <a:cubicBezTo>
                  <a:pt x="254727" y="1079879"/>
                  <a:pt x="246659" y="1078412"/>
                  <a:pt x="245926" y="1082080"/>
                </a:cubicBezTo>
                <a:cubicBezTo>
                  <a:pt x="251793" y="1082813"/>
                  <a:pt x="262062" y="1079146"/>
                  <a:pt x="256194" y="1076945"/>
                </a:cubicBezTo>
                <a:moveTo>
                  <a:pt x="58889" y="1098950"/>
                </a:moveTo>
                <a:cubicBezTo>
                  <a:pt x="67691" y="1099683"/>
                  <a:pt x="68424" y="1095282"/>
                  <a:pt x="71358" y="1092348"/>
                </a:cubicBezTo>
                <a:cubicBezTo>
                  <a:pt x="64757" y="1093082"/>
                  <a:pt x="63290" y="1096749"/>
                  <a:pt x="58889" y="1098950"/>
                </a:cubicBezTo>
                <a:moveTo>
                  <a:pt x="211" y="1122421"/>
                </a:moveTo>
                <a:cubicBezTo>
                  <a:pt x="8279" y="1116553"/>
                  <a:pt x="23682" y="1115086"/>
                  <a:pt x="27350" y="1107018"/>
                </a:cubicBezTo>
                <a:cubicBezTo>
                  <a:pt x="13414" y="1108485"/>
                  <a:pt x="-1989" y="1115819"/>
                  <a:pt x="211" y="1122421"/>
                </a:cubicBezTo>
                <a:moveTo>
                  <a:pt x="146906" y="1117286"/>
                </a:moveTo>
                <a:cubicBezTo>
                  <a:pt x="143972" y="1119487"/>
                  <a:pt x="128569" y="1120954"/>
                  <a:pt x="134437" y="1124621"/>
                </a:cubicBezTo>
                <a:cubicBezTo>
                  <a:pt x="139572" y="1123154"/>
                  <a:pt x="157909" y="1120954"/>
                  <a:pt x="146906" y="1117286"/>
                </a:cubicBezTo>
                <a:moveTo>
                  <a:pt x="2634123" y="669133"/>
                </a:moveTo>
                <a:cubicBezTo>
                  <a:pt x="2629722" y="669866"/>
                  <a:pt x="2628255" y="672066"/>
                  <a:pt x="2621654" y="671333"/>
                </a:cubicBezTo>
                <a:cubicBezTo>
                  <a:pt x="2616520" y="672800"/>
                  <a:pt x="2625322" y="675734"/>
                  <a:pt x="2620187" y="677201"/>
                </a:cubicBezTo>
                <a:cubicBezTo>
                  <a:pt x="2628989" y="676468"/>
                  <a:pt x="2637791" y="675734"/>
                  <a:pt x="2646592" y="675001"/>
                </a:cubicBezTo>
                <a:cubicBezTo>
                  <a:pt x="2639991" y="674267"/>
                  <a:pt x="2642192" y="668399"/>
                  <a:pt x="2634123" y="669133"/>
                </a:cubicBezTo>
                <a:moveTo>
                  <a:pt x="2619454" y="677934"/>
                </a:moveTo>
                <a:cubicBezTo>
                  <a:pt x="2619454" y="677934"/>
                  <a:pt x="2618720" y="677934"/>
                  <a:pt x="2618720" y="677934"/>
                </a:cubicBezTo>
                <a:cubicBezTo>
                  <a:pt x="2618720" y="677934"/>
                  <a:pt x="2619454" y="677934"/>
                  <a:pt x="2619454" y="677934"/>
                </a:cubicBezTo>
                <a:cubicBezTo>
                  <a:pt x="2619454" y="677934"/>
                  <a:pt x="2619454" y="677934"/>
                  <a:pt x="2619454" y="677934"/>
                </a:cubicBezTo>
                <a:moveTo>
                  <a:pt x="2898175" y="485764"/>
                </a:moveTo>
                <a:cubicBezTo>
                  <a:pt x="2884972" y="485764"/>
                  <a:pt x="2878371" y="482830"/>
                  <a:pt x="2864435" y="483563"/>
                </a:cubicBezTo>
                <a:cubicBezTo>
                  <a:pt x="2862234" y="474028"/>
                  <a:pt x="2830695" y="482830"/>
                  <a:pt x="2827027" y="474761"/>
                </a:cubicBezTo>
                <a:cubicBezTo>
                  <a:pt x="2843898" y="474761"/>
                  <a:pt x="2845364" y="475495"/>
                  <a:pt x="2860767" y="476229"/>
                </a:cubicBezTo>
                <a:cubicBezTo>
                  <a:pt x="2862968" y="474761"/>
                  <a:pt x="2865168" y="474028"/>
                  <a:pt x="2867369" y="472561"/>
                </a:cubicBezTo>
                <a:cubicBezTo>
                  <a:pt x="2876904" y="474028"/>
                  <a:pt x="2880571" y="471828"/>
                  <a:pt x="2892307" y="472561"/>
                </a:cubicBezTo>
                <a:cubicBezTo>
                  <a:pt x="2896708" y="471828"/>
                  <a:pt x="2871770" y="468894"/>
                  <a:pt x="2858567" y="470361"/>
                </a:cubicBezTo>
                <a:cubicBezTo>
                  <a:pt x="2856366" y="468160"/>
                  <a:pt x="2849032" y="468160"/>
                  <a:pt x="2854166" y="465226"/>
                </a:cubicBezTo>
                <a:cubicBezTo>
                  <a:pt x="2860034" y="468160"/>
                  <a:pt x="2872503" y="471094"/>
                  <a:pt x="2875437" y="463759"/>
                </a:cubicBezTo>
                <a:cubicBezTo>
                  <a:pt x="2860767" y="455691"/>
                  <a:pt x="2830695" y="457158"/>
                  <a:pt x="2808691" y="453491"/>
                </a:cubicBezTo>
                <a:cubicBezTo>
                  <a:pt x="2813091" y="449090"/>
                  <a:pt x="2832162" y="447623"/>
                  <a:pt x="2848298" y="446156"/>
                </a:cubicBezTo>
                <a:cubicBezTo>
                  <a:pt x="2823360" y="443222"/>
                  <a:pt x="2795488" y="442489"/>
                  <a:pt x="2789620" y="428553"/>
                </a:cubicBezTo>
                <a:cubicBezTo>
                  <a:pt x="2781552" y="428553"/>
                  <a:pt x="2774951" y="427819"/>
                  <a:pt x="2770550" y="426352"/>
                </a:cubicBezTo>
                <a:cubicBezTo>
                  <a:pt x="2771283" y="424885"/>
                  <a:pt x="2773484" y="424152"/>
                  <a:pt x="2772750" y="421218"/>
                </a:cubicBezTo>
                <a:cubicBezTo>
                  <a:pt x="2780085" y="421218"/>
                  <a:pt x="2781552" y="423418"/>
                  <a:pt x="2785219" y="419751"/>
                </a:cubicBezTo>
                <a:cubicBezTo>
                  <a:pt x="2767616" y="418284"/>
                  <a:pt x="2766883" y="414617"/>
                  <a:pt x="2753680" y="410949"/>
                </a:cubicBezTo>
                <a:cubicBezTo>
                  <a:pt x="2771283" y="408749"/>
                  <a:pt x="2785219" y="413150"/>
                  <a:pt x="2810158" y="412416"/>
                </a:cubicBezTo>
                <a:cubicBezTo>
                  <a:pt x="2806490" y="406548"/>
                  <a:pt x="2784486" y="411683"/>
                  <a:pt x="2788887" y="400680"/>
                </a:cubicBezTo>
                <a:cubicBezTo>
                  <a:pt x="2794755" y="397747"/>
                  <a:pt x="2800622" y="402881"/>
                  <a:pt x="2805757" y="399214"/>
                </a:cubicBezTo>
                <a:cubicBezTo>
                  <a:pt x="2790354" y="397013"/>
                  <a:pt x="2774217" y="395546"/>
                  <a:pt x="2763948" y="390412"/>
                </a:cubicBezTo>
                <a:cubicBezTo>
                  <a:pt x="2771283" y="390412"/>
                  <a:pt x="2777885" y="390412"/>
                  <a:pt x="2783019" y="391879"/>
                </a:cubicBezTo>
                <a:cubicBezTo>
                  <a:pt x="2785219" y="390412"/>
                  <a:pt x="2786686" y="388211"/>
                  <a:pt x="2789620" y="386744"/>
                </a:cubicBezTo>
                <a:cubicBezTo>
                  <a:pt x="2797688" y="389678"/>
                  <a:pt x="2811624" y="388945"/>
                  <a:pt x="2823360" y="390412"/>
                </a:cubicBezTo>
                <a:cubicBezTo>
                  <a:pt x="2817492" y="383077"/>
                  <a:pt x="2792554" y="388211"/>
                  <a:pt x="2789620" y="379410"/>
                </a:cubicBezTo>
                <a:cubicBezTo>
                  <a:pt x="2797688" y="380143"/>
                  <a:pt x="2814558" y="384544"/>
                  <a:pt x="2818959" y="379410"/>
                </a:cubicBezTo>
                <a:cubicBezTo>
                  <a:pt x="2810158" y="376476"/>
                  <a:pt x="2799155" y="375742"/>
                  <a:pt x="2794021" y="370608"/>
                </a:cubicBezTo>
                <a:cubicBezTo>
                  <a:pt x="2806490" y="370608"/>
                  <a:pt x="2818959" y="375742"/>
                  <a:pt x="2827761" y="370608"/>
                </a:cubicBezTo>
                <a:cubicBezTo>
                  <a:pt x="2810891" y="368407"/>
                  <a:pt x="2792554" y="367674"/>
                  <a:pt x="2785953" y="359606"/>
                </a:cubicBezTo>
                <a:cubicBezTo>
                  <a:pt x="2788887" y="353738"/>
                  <a:pt x="2802823" y="361806"/>
                  <a:pt x="2808691" y="356672"/>
                </a:cubicBezTo>
                <a:cubicBezTo>
                  <a:pt x="2793288" y="355939"/>
                  <a:pt x="2788153" y="349337"/>
                  <a:pt x="2777151" y="345670"/>
                </a:cubicBezTo>
                <a:cubicBezTo>
                  <a:pt x="2789620" y="346403"/>
                  <a:pt x="2805023" y="351538"/>
                  <a:pt x="2814558" y="349337"/>
                </a:cubicBezTo>
                <a:cubicBezTo>
                  <a:pt x="2781552" y="333934"/>
                  <a:pt x="2730209" y="329533"/>
                  <a:pt x="2680332" y="323665"/>
                </a:cubicBezTo>
                <a:cubicBezTo>
                  <a:pt x="2682533" y="318531"/>
                  <a:pt x="2672264" y="319998"/>
                  <a:pt x="2667863" y="316331"/>
                </a:cubicBezTo>
                <a:lnTo>
                  <a:pt x="2684733" y="316331"/>
                </a:lnTo>
                <a:cubicBezTo>
                  <a:pt x="2674465" y="311196"/>
                  <a:pt x="2654661" y="311196"/>
                  <a:pt x="2653194" y="300928"/>
                </a:cubicBezTo>
                <a:lnTo>
                  <a:pt x="2670064" y="300928"/>
                </a:lnTo>
                <a:cubicBezTo>
                  <a:pt x="2667130" y="296527"/>
                  <a:pt x="2655394" y="297994"/>
                  <a:pt x="2655394" y="292126"/>
                </a:cubicBezTo>
                <a:cubicBezTo>
                  <a:pt x="2654661" y="289192"/>
                  <a:pt x="2661262" y="290659"/>
                  <a:pt x="2661995" y="288459"/>
                </a:cubicBezTo>
                <a:cubicBezTo>
                  <a:pt x="2645859" y="278190"/>
                  <a:pt x="2635590" y="262053"/>
                  <a:pt x="2622388" y="253252"/>
                </a:cubicBezTo>
                <a:cubicBezTo>
                  <a:pt x="2631923" y="252518"/>
                  <a:pt x="2638524" y="251051"/>
                  <a:pt x="2641458" y="256919"/>
                </a:cubicBezTo>
                <a:cubicBezTo>
                  <a:pt x="2646592" y="254719"/>
                  <a:pt x="2653194" y="253252"/>
                  <a:pt x="2660529" y="255452"/>
                </a:cubicBezTo>
                <a:cubicBezTo>
                  <a:pt x="2650993" y="250318"/>
                  <a:pt x="2639258" y="245184"/>
                  <a:pt x="2624588" y="242983"/>
                </a:cubicBezTo>
                <a:cubicBezTo>
                  <a:pt x="2634857" y="242250"/>
                  <a:pt x="2625322" y="239316"/>
                  <a:pt x="2628989" y="237849"/>
                </a:cubicBezTo>
                <a:cubicBezTo>
                  <a:pt x="2635590" y="237849"/>
                  <a:pt x="2643658" y="237115"/>
                  <a:pt x="2643658" y="241516"/>
                </a:cubicBezTo>
                <a:cubicBezTo>
                  <a:pt x="2637791" y="242983"/>
                  <a:pt x="2631923" y="237849"/>
                  <a:pt x="2633390" y="242983"/>
                </a:cubicBezTo>
                <a:cubicBezTo>
                  <a:pt x="2637791" y="242250"/>
                  <a:pt x="2647326" y="244450"/>
                  <a:pt x="2648059" y="241516"/>
                </a:cubicBezTo>
                <a:cubicBezTo>
                  <a:pt x="2646592" y="239316"/>
                  <a:pt x="2656128" y="237115"/>
                  <a:pt x="2654661" y="232714"/>
                </a:cubicBezTo>
                <a:cubicBezTo>
                  <a:pt x="2633390" y="226113"/>
                  <a:pt x="2611386" y="231248"/>
                  <a:pt x="2593782" y="223913"/>
                </a:cubicBezTo>
                <a:cubicBezTo>
                  <a:pt x="2612853" y="215845"/>
                  <a:pt x="2632656" y="226113"/>
                  <a:pt x="2645859" y="220245"/>
                </a:cubicBezTo>
                <a:cubicBezTo>
                  <a:pt x="2625322" y="211444"/>
                  <a:pt x="2576912" y="219512"/>
                  <a:pt x="2565910" y="204842"/>
                </a:cubicBezTo>
                <a:cubicBezTo>
                  <a:pt x="2589381" y="207043"/>
                  <a:pt x="2618720" y="210710"/>
                  <a:pt x="2637057" y="208510"/>
                </a:cubicBezTo>
                <a:cubicBezTo>
                  <a:pt x="2616520" y="206309"/>
                  <a:pt x="2593782" y="205576"/>
                  <a:pt x="2580579" y="198241"/>
                </a:cubicBezTo>
                <a:cubicBezTo>
                  <a:pt x="2604784" y="198241"/>
                  <a:pt x="2626789" y="197508"/>
                  <a:pt x="2649526" y="196774"/>
                </a:cubicBezTo>
                <a:cubicBezTo>
                  <a:pt x="2646592" y="196774"/>
                  <a:pt x="2646592" y="193107"/>
                  <a:pt x="2649526" y="193107"/>
                </a:cubicBezTo>
                <a:cubicBezTo>
                  <a:pt x="2665663" y="198241"/>
                  <a:pt x="2681066" y="194574"/>
                  <a:pt x="2701603" y="193107"/>
                </a:cubicBezTo>
                <a:cubicBezTo>
                  <a:pt x="2702337" y="195307"/>
                  <a:pt x="2708204" y="193840"/>
                  <a:pt x="2706004" y="198241"/>
                </a:cubicBezTo>
                <a:cubicBezTo>
                  <a:pt x="2710405" y="197508"/>
                  <a:pt x="2719940" y="199708"/>
                  <a:pt x="2720673" y="196774"/>
                </a:cubicBezTo>
                <a:cubicBezTo>
                  <a:pt x="2717740" y="196041"/>
                  <a:pt x="2709671" y="198241"/>
                  <a:pt x="2710405" y="195307"/>
                </a:cubicBezTo>
                <a:cubicBezTo>
                  <a:pt x="2719207" y="190173"/>
                  <a:pt x="2739744" y="195307"/>
                  <a:pt x="2746345" y="193840"/>
                </a:cubicBezTo>
                <a:cubicBezTo>
                  <a:pt x="2734609" y="185772"/>
                  <a:pt x="2711138" y="193107"/>
                  <a:pt x="2697936" y="186506"/>
                </a:cubicBezTo>
                <a:cubicBezTo>
                  <a:pt x="2720673" y="181371"/>
                  <a:pt x="2744878" y="192373"/>
                  <a:pt x="2764682" y="188706"/>
                </a:cubicBezTo>
                <a:cubicBezTo>
                  <a:pt x="2742678" y="178437"/>
                  <a:pt x="2696469" y="182838"/>
                  <a:pt x="2668597" y="176237"/>
                </a:cubicBezTo>
                <a:cubicBezTo>
                  <a:pt x="2668597" y="174770"/>
                  <a:pt x="2672264" y="174770"/>
                  <a:pt x="2672998" y="174036"/>
                </a:cubicBezTo>
                <a:cubicBezTo>
                  <a:pt x="2661995" y="171102"/>
                  <a:pt x="2645126" y="171102"/>
                  <a:pt x="2635590" y="167435"/>
                </a:cubicBezTo>
                <a:cubicBezTo>
                  <a:pt x="2635590" y="163768"/>
                  <a:pt x="2649526" y="168902"/>
                  <a:pt x="2645859" y="163768"/>
                </a:cubicBezTo>
                <a:cubicBezTo>
                  <a:pt x="2582780" y="160834"/>
                  <a:pt x="2538038" y="142497"/>
                  <a:pt x="2477893" y="141030"/>
                </a:cubicBezTo>
                <a:cubicBezTo>
                  <a:pt x="2477893" y="139563"/>
                  <a:pt x="2474959" y="139563"/>
                  <a:pt x="2475693" y="137363"/>
                </a:cubicBezTo>
                <a:cubicBezTo>
                  <a:pt x="2391343" y="134429"/>
                  <a:pt x="2285722" y="136629"/>
                  <a:pt x="2249782" y="100689"/>
                </a:cubicBezTo>
                <a:cubicBezTo>
                  <a:pt x="2243914" y="99955"/>
                  <a:pt x="2231445" y="97021"/>
                  <a:pt x="2235113" y="94088"/>
                </a:cubicBezTo>
                <a:cubicBezTo>
                  <a:pt x="2242447" y="94821"/>
                  <a:pt x="2254183" y="97755"/>
                  <a:pt x="2262251" y="95555"/>
                </a:cubicBezTo>
                <a:cubicBezTo>
                  <a:pt x="2227044" y="86753"/>
                  <a:pt x="2199172" y="72817"/>
                  <a:pt x="2159564" y="66216"/>
                </a:cubicBezTo>
                <a:cubicBezTo>
                  <a:pt x="2156631" y="70616"/>
                  <a:pt x="2171300" y="70616"/>
                  <a:pt x="2166166" y="72817"/>
                </a:cubicBezTo>
                <a:cubicBezTo>
                  <a:pt x="2124358" y="65482"/>
                  <a:pt x="2069347" y="56680"/>
                  <a:pt x="2031940" y="64015"/>
                </a:cubicBezTo>
                <a:cubicBezTo>
                  <a:pt x="2042208" y="64015"/>
                  <a:pt x="2051743" y="64748"/>
                  <a:pt x="2056878" y="67682"/>
                </a:cubicBezTo>
                <a:cubicBezTo>
                  <a:pt x="2034140" y="66949"/>
                  <a:pt x="2018737" y="69883"/>
                  <a:pt x="2004801" y="74284"/>
                </a:cubicBezTo>
                <a:cubicBezTo>
                  <a:pt x="2024605" y="76484"/>
                  <a:pt x="2054677" y="73550"/>
                  <a:pt x="2055411" y="81618"/>
                </a:cubicBezTo>
                <a:cubicBezTo>
                  <a:pt x="2043675" y="80885"/>
                  <a:pt x="2043675" y="78684"/>
                  <a:pt x="2034140" y="79418"/>
                </a:cubicBezTo>
                <a:cubicBezTo>
                  <a:pt x="2045876" y="88953"/>
                  <a:pt x="2079615" y="80152"/>
                  <a:pt x="2097219" y="88220"/>
                </a:cubicBezTo>
                <a:cubicBezTo>
                  <a:pt x="2093551" y="88953"/>
                  <a:pt x="2084750" y="86753"/>
                  <a:pt x="2084750" y="89687"/>
                </a:cubicBezTo>
                <a:cubicBezTo>
                  <a:pt x="2092818" y="93354"/>
                  <a:pt x="2106021" y="94821"/>
                  <a:pt x="2106021" y="88220"/>
                </a:cubicBezTo>
                <a:cubicBezTo>
                  <a:pt x="2114822" y="86753"/>
                  <a:pt x="2130225" y="89687"/>
                  <a:pt x="2133159" y="95555"/>
                </a:cubicBezTo>
                <a:cubicBezTo>
                  <a:pt x="2124358" y="96288"/>
                  <a:pt x="2122891" y="92620"/>
                  <a:pt x="2116289" y="95555"/>
                </a:cubicBezTo>
                <a:cubicBezTo>
                  <a:pt x="2128759" y="98488"/>
                  <a:pt x="2139027" y="102889"/>
                  <a:pt x="2153697" y="104356"/>
                </a:cubicBezTo>
                <a:cubicBezTo>
                  <a:pt x="2153697" y="102889"/>
                  <a:pt x="2153697" y="100689"/>
                  <a:pt x="2155897" y="100689"/>
                </a:cubicBezTo>
                <a:cubicBezTo>
                  <a:pt x="2176434" y="105823"/>
                  <a:pt x="2207974" y="103623"/>
                  <a:pt x="2216776" y="116092"/>
                </a:cubicBezTo>
                <a:cubicBezTo>
                  <a:pt x="2215309" y="116092"/>
                  <a:pt x="2212375" y="116092"/>
                  <a:pt x="2212375" y="117559"/>
                </a:cubicBezTo>
                <a:cubicBezTo>
                  <a:pt x="2221176" y="116092"/>
                  <a:pt x="2241714" y="116092"/>
                  <a:pt x="2243914" y="122693"/>
                </a:cubicBezTo>
                <a:cubicBezTo>
                  <a:pt x="2229245" y="124894"/>
                  <a:pt x="2200639" y="121960"/>
                  <a:pt x="2204306" y="112424"/>
                </a:cubicBezTo>
                <a:cubicBezTo>
                  <a:pt x="2161765" y="113158"/>
                  <a:pt x="2144895" y="105823"/>
                  <a:pt x="2111888" y="100689"/>
                </a:cubicBezTo>
                <a:cubicBezTo>
                  <a:pt x="2091351" y="106557"/>
                  <a:pt x="2048809" y="94821"/>
                  <a:pt x="2030472" y="99222"/>
                </a:cubicBezTo>
                <a:cubicBezTo>
                  <a:pt x="2031206" y="92620"/>
                  <a:pt x="2018737" y="94088"/>
                  <a:pt x="2018004" y="88953"/>
                </a:cubicBezTo>
                <a:cubicBezTo>
                  <a:pt x="2026072" y="89687"/>
                  <a:pt x="2030472" y="88220"/>
                  <a:pt x="2030472" y="83819"/>
                </a:cubicBezTo>
                <a:cubicBezTo>
                  <a:pt x="1997466" y="74284"/>
                  <a:pt x="1946123" y="75017"/>
                  <a:pt x="1913116" y="83819"/>
                </a:cubicBezTo>
                <a:cubicBezTo>
                  <a:pt x="1931453" y="86753"/>
                  <a:pt x="1940255" y="88220"/>
                  <a:pt x="1954925" y="94088"/>
                </a:cubicBezTo>
                <a:cubicBezTo>
                  <a:pt x="1941722" y="94821"/>
                  <a:pt x="1905048" y="94821"/>
                  <a:pt x="1904315" y="86753"/>
                </a:cubicBezTo>
                <a:cubicBezTo>
                  <a:pt x="1904315" y="83085"/>
                  <a:pt x="1907982" y="86019"/>
                  <a:pt x="1902114" y="81618"/>
                </a:cubicBezTo>
                <a:cubicBezTo>
                  <a:pt x="1905782" y="77951"/>
                  <a:pt x="1915317" y="77951"/>
                  <a:pt x="1918984" y="74284"/>
                </a:cubicBezTo>
                <a:cubicBezTo>
                  <a:pt x="1908716" y="72817"/>
                  <a:pt x="1903581" y="68416"/>
                  <a:pt x="1904315" y="62548"/>
                </a:cubicBezTo>
                <a:cubicBezTo>
                  <a:pt x="1907249" y="44211"/>
                  <a:pt x="1961526" y="62548"/>
                  <a:pt x="1979863" y="50079"/>
                </a:cubicBezTo>
                <a:cubicBezTo>
                  <a:pt x="1985731" y="55213"/>
                  <a:pt x="2005534" y="56680"/>
                  <a:pt x="2017270" y="53746"/>
                </a:cubicBezTo>
                <a:cubicBezTo>
                  <a:pt x="2010669" y="44945"/>
                  <a:pt x="1992332" y="49345"/>
                  <a:pt x="1977662" y="47145"/>
                </a:cubicBezTo>
                <a:cubicBezTo>
                  <a:pt x="1958592" y="44211"/>
                  <a:pt x="1938055" y="35409"/>
                  <a:pt x="1912383" y="36876"/>
                </a:cubicBezTo>
                <a:cubicBezTo>
                  <a:pt x="1934387" y="25874"/>
                  <a:pt x="1979129" y="39077"/>
                  <a:pt x="1995999" y="31742"/>
                </a:cubicBezTo>
                <a:cubicBezTo>
                  <a:pt x="1970328" y="31742"/>
                  <a:pt x="1933654" y="28808"/>
                  <a:pt x="1912383" y="21473"/>
                </a:cubicBezTo>
                <a:cubicBezTo>
                  <a:pt x="1918984" y="19273"/>
                  <a:pt x="1931453" y="20740"/>
                  <a:pt x="1937321" y="17806"/>
                </a:cubicBezTo>
                <a:cubicBezTo>
                  <a:pt x="1913116" y="12672"/>
                  <a:pt x="1872775" y="6804"/>
                  <a:pt x="1849304" y="12672"/>
                </a:cubicBezTo>
                <a:cubicBezTo>
                  <a:pt x="1852238" y="14139"/>
                  <a:pt x="1859573" y="13405"/>
                  <a:pt x="1859573" y="16339"/>
                </a:cubicBezTo>
                <a:cubicBezTo>
                  <a:pt x="1850037" y="16339"/>
                  <a:pt x="1861773" y="21473"/>
                  <a:pt x="1852971" y="22940"/>
                </a:cubicBezTo>
                <a:cubicBezTo>
                  <a:pt x="1850771" y="11938"/>
                  <a:pt x="1797227" y="15605"/>
                  <a:pt x="1811163" y="21473"/>
                </a:cubicBezTo>
                <a:cubicBezTo>
                  <a:pt x="1803095" y="23674"/>
                  <a:pt x="1787692" y="21473"/>
                  <a:pt x="1784025" y="26608"/>
                </a:cubicBezTo>
                <a:cubicBezTo>
                  <a:pt x="1791359" y="27341"/>
                  <a:pt x="1803095" y="25141"/>
                  <a:pt x="1806762" y="28075"/>
                </a:cubicBezTo>
                <a:cubicBezTo>
                  <a:pt x="1794293" y="34676"/>
                  <a:pt x="1767155" y="33942"/>
                  <a:pt x="1745884" y="31742"/>
                </a:cubicBezTo>
                <a:cubicBezTo>
                  <a:pt x="1749551" y="31742"/>
                  <a:pt x="1753219" y="31009"/>
                  <a:pt x="1753952" y="29542"/>
                </a:cubicBezTo>
                <a:cubicBezTo>
                  <a:pt x="1746617" y="24407"/>
                  <a:pt x="1722413" y="25141"/>
                  <a:pt x="1714344" y="29542"/>
                </a:cubicBezTo>
                <a:cubicBezTo>
                  <a:pt x="1718012" y="29542"/>
                  <a:pt x="1721679" y="30275"/>
                  <a:pt x="1722413" y="31742"/>
                </a:cubicBezTo>
                <a:cubicBezTo>
                  <a:pt x="1714344" y="31009"/>
                  <a:pt x="1701142" y="38343"/>
                  <a:pt x="1699675" y="30275"/>
                </a:cubicBezTo>
                <a:cubicBezTo>
                  <a:pt x="1702609" y="30275"/>
                  <a:pt x="1707743" y="31009"/>
                  <a:pt x="1707743" y="28808"/>
                </a:cubicBezTo>
                <a:cubicBezTo>
                  <a:pt x="1704076" y="29542"/>
                  <a:pt x="1695274" y="27341"/>
                  <a:pt x="1695274" y="30275"/>
                </a:cubicBezTo>
                <a:cubicBezTo>
                  <a:pt x="1703342" y="33942"/>
                  <a:pt x="1682072" y="31742"/>
                  <a:pt x="1682805" y="35409"/>
                </a:cubicBezTo>
                <a:cubicBezTo>
                  <a:pt x="1688673" y="36143"/>
                  <a:pt x="1699675" y="33942"/>
                  <a:pt x="1701875" y="36876"/>
                </a:cubicBezTo>
                <a:cubicBezTo>
                  <a:pt x="1696008" y="36876"/>
                  <a:pt x="1689406" y="36143"/>
                  <a:pt x="1689406" y="39077"/>
                </a:cubicBezTo>
                <a:cubicBezTo>
                  <a:pt x="1694541" y="39810"/>
                  <a:pt x="1705543" y="36876"/>
                  <a:pt x="1704076" y="42011"/>
                </a:cubicBezTo>
                <a:cubicBezTo>
                  <a:pt x="1687206" y="42744"/>
                  <a:pt x="1658600" y="45678"/>
                  <a:pt x="1660067" y="49345"/>
                </a:cubicBezTo>
                <a:cubicBezTo>
                  <a:pt x="1652733" y="50079"/>
                  <a:pt x="1646131" y="50079"/>
                  <a:pt x="1640997" y="51546"/>
                </a:cubicBezTo>
                <a:cubicBezTo>
                  <a:pt x="1708477" y="50079"/>
                  <a:pt x="1806762" y="50812"/>
                  <a:pt x="1882310" y="51546"/>
                </a:cubicBezTo>
                <a:cubicBezTo>
                  <a:pt x="1858106" y="53013"/>
                  <a:pt x="1829500" y="52279"/>
                  <a:pt x="1813364" y="58881"/>
                </a:cubicBezTo>
                <a:cubicBezTo>
                  <a:pt x="1819965" y="60348"/>
                  <a:pt x="1825099" y="55213"/>
                  <a:pt x="1828033" y="58881"/>
                </a:cubicBezTo>
                <a:cubicBezTo>
                  <a:pt x="1782558" y="67682"/>
                  <a:pt x="1722413" y="64015"/>
                  <a:pt x="1681338" y="71350"/>
                </a:cubicBezTo>
                <a:cubicBezTo>
                  <a:pt x="1683538" y="76484"/>
                  <a:pt x="1701875" y="71350"/>
                  <a:pt x="1704076" y="76484"/>
                </a:cubicBezTo>
                <a:cubicBezTo>
                  <a:pt x="1702609" y="78684"/>
                  <a:pt x="1692340" y="76484"/>
                  <a:pt x="1691607" y="78684"/>
                </a:cubicBezTo>
                <a:cubicBezTo>
                  <a:pt x="1707743" y="80152"/>
                  <a:pt x="1686472" y="83819"/>
                  <a:pt x="1683538" y="85286"/>
                </a:cubicBezTo>
                <a:cubicBezTo>
                  <a:pt x="1756886" y="85286"/>
                  <a:pt x="1817031" y="81618"/>
                  <a:pt x="1884511" y="87486"/>
                </a:cubicBezTo>
                <a:cubicBezTo>
                  <a:pt x="1825833" y="84552"/>
                  <a:pt x="1785492" y="88220"/>
                  <a:pt x="1733415" y="97755"/>
                </a:cubicBezTo>
                <a:cubicBezTo>
                  <a:pt x="1756886" y="97755"/>
                  <a:pt x="1796494" y="94088"/>
                  <a:pt x="1823632" y="99955"/>
                </a:cubicBezTo>
                <a:cubicBezTo>
                  <a:pt x="1800895" y="104356"/>
                  <a:pt x="1768622" y="98488"/>
                  <a:pt x="1752485" y="108757"/>
                </a:cubicBezTo>
                <a:cubicBezTo>
                  <a:pt x="1766421" y="108024"/>
                  <a:pt x="1778157" y="108757"/>
                  <a:pt x="1786225" y="112424"/>
                </a:cubicBezTo>
                <a:cubicBezTo>
                  <a:pt x="1761287" y="116825"/>
                  <a:pt x="1733415" y="119026"/>
                  <a:pt x="1708477" y="119026"/>
                </a:cubicBezTo>
                <a:cubicBezTo>
                  <a:pt x="1718012" y="118292"/>
                  <a:pt x="1726080" y="116092"/>
                  <a:pt x="1731214" y="112424"/>
                </a:cubicBezTo>
                <a:cubicBezTo>
                  <a:pt x="1723146" y="87486"/>
                  <a:pt x="1653466" y="102889"/>
                  <a:pt x="1626327" y="107290"/>
                </a:cubicBezTo>
                <a:cubicBezTo>
                  <a:pt x="1632929" y="108024"/>
                  <a:pt x="1644664" y="105823"/>
                  <a:pt x="1647598" y="108757"/>
                </a:cubicBezTo>
                <a:cubicBezTo>
                  <a:pt x="1647598" y="110957"/>
                  <a:pt x="1641730" y="109491"/>
                  <a:pt x="1640997" y="111691"/>
                </a:cubicBezTo>
                <a:cubicBezTo>
                  <a:pt x="1645398" y="114625"/>
                  <a:pt x="1657867" y="111691"/>
                  <a:pt x="1657867" y="116825"/>
                </a:cubicBezTo>
                <a:cubicBezTo>
                  <a:pt x="1642464" y="117559"/>
                  <a:pt x="1628528" y="119759"/>
                  <a:pt x="1620460" y="124160"/>
                </a:cubicBezTo>
                <a:cubicBezTo>
                  <a:pt x="1620460" y="122693"/>
                  <a:pt x="1621193" y="121226"/>
                  <a:pt x="1622660" y="120493"/>
                </a:cubicBezTo>
                <a:cubicBezTo>
                  <a:pt x="1592588" y="124894"/>
                  <a:pt x="1558848" y="138096"/>
                  <a:pt x="1528042" y="134429"/>
                </a:cubicBezTo>
                <a:cubicBezTo>
                  <a:pt x="1528775" y="137363"/>
                  <a:pt x="1527308" y="139563"/>
                  <a:pt x="1523641" y="139563"/>
                </a:cubicBezTo>
                <a:cubicBezTo>
                  <a:pt x="1521440" y="134429"/>
                  <a:pt x="1515573" y="138830"/>
                  <a:pt x="1511172" y="139563"/>
                </a:cubicBezTo>
                <a:cubicBezTo>
                  <a:pt x="1501636" y="130028"/>
                  <a:pt x="1481833" y="141030"/>
                  <a:pt x="1471564" y="143230"/>
                </a:cubicBezTo>
                <a:cubicBezTo>
                  <a:pt x="1467897" y="139563"/>
                  <a:pt x="1462029" y="136629"/>
                  <a:pt x="1454694" y="135896"/>
                </a:cubicBezTo>
                <a:cubicBezTo>
                  <a:pt x="1415086" y="143230"/>
                  <a:pt x="1373278" y="133695"/>
                  <a:pt x="1335137" y="146164"/>
                </a:cubicBezTo>
                <a:cubicBezTo>
                  <a:pt x="1337338" y="146164"/>
                  <a:pt x="1340272" y="146898"/>
                  <a:pt x="1339538" y="148365"/>
                </a:cubicBezTo>
                <a:cubicBezTo>
                  <a:pt x="1318267" y="150565"/>
                  <a:pt x="1297730" y="153499"/>
                  <a:pt x="1280860" y="158633"/>
                </a:cubicBezTo>
                <a:cubicBezTo>
                  <a:pt x="1296263" y="158633"/>
                  <a:pt x="1305798" y="154233"/>
                  <a:pt x="1322668" y="154966"/>
                </a:cubicBezTo>
                <a:cubicBezTo>
                  <a:pt x="1323402" y="157166"/>
                  <a:pt x="1329270" y="156433"/>
                  <a:pt x="1327069" y="160100"/>
                </a:cubicBezTo>
                <a:cubicBezTo>
                  <a:pt x="1367410" y="164501"/>
                  <a:pt x="1409952" y="160100"/>
                  <a:pt x="1435624" y="151299"/>
                </a:cubicBezTo>
                <a:cubicBezTo>
                  <a:pt x="1451027" y="152032"/>
                  <a:pt x="1470097" y="153499"/>
                  <a:pt x="1496502" y="152766"/>
                </a:cubicBezTo>
                <a:cubicBezTo>
                  <a:pt x="1500903" y="150565"/>
                  <a:pt x="1504570" y="148365"/>
                  <a:pt x="1511172" y="147631"/>
                </a:cubicBezTo>
                <a:cubicBezTo>
                  <a:pt x="1512639" y="148365"/>
                  <a:pt x="1521440" y="150565"/>
                  <a:pt x="1521440" y="147631"/>
                </a:cubicBezTo>
                <a:cubicBezTo>
                  <a:pt x="1519240" y="147631"/>
                  <a:pt x="1515573" y="147631"/>
                  <a:pt x="1514839" y="146164"/>
                </a:cubicBezTo>
                <a:cubicBezTo>
                  <a:pt x="1520707" y="146898"/>
                  <a:pt x="1534643" y="146164"/>
                  <a:pt x="1550779" y="146164"/>
                </a:cubicBezTo>
                <a:cubicBezTo>
                  <a:pt x="1549312" y="149832"/>
                  <a:pt x="1555180" y="149098"/>
                  <a:pt x="1555180" y="151299"/>
                </a:cubicBezTo>
                <a:cubicBezTo>
                  <a:pt x="1542711" y="154233"/>
                  <a:pt x="1525841" y="153499"/>
                  <a:pt x="1521440" y="161567"/>
                </a:cubicBezTo>
                <a:cubicBezTo>
                  <a:pt x="1514105" y="160834"/>
                  <a:pt x="1510438" y="164501"/>
                  <a:pt x="1508971" y="160100"/>
                </a:cubicBezTo>
                <a:cubicBezTo>
                  <a:pt x="1514839" y="157166"/>
                  <a:pt x="1520707" y="162301"/>
                  <a:pt x="1523641" y="157900"/>
                </a:cubicBezTo>
                <a:cubicBezTo>
                  <a:pt x="1503837" y="158633"/>
                  <a:pt x="1487700" y="158633"/>
                  <a:pt x="1473031" y="159367"/>
                </a:cubicBezTo>
                <a:cubicBezTo>
                  <a:pt x="1477432" y="159367"/>
                  <a:pt x="1479632" y="160100"/>
                  <a:pt x="1479632" y="163034"/>
                </a:cubicBezTo>
                <a:cubicBezTo>
                  <a:pt x="1462762" y="167435"/>
                  <a:pt x="1454694" y="169635"/>
                  <a:pt x="1433423" y="171836"/>
                </a:cubicBezTo>
                <a:cubicBezTo>
                  <a:pt x="1412152" y="157900"/>
                  <a:pt x="1379879" y="176970"/>
                  <a:pt x="1355675" y="178437"/>
                </a:cubicBezTo>
                <a:cubicBezTo>
                  <a:pt x="1364476" y="182105"/>
                  <a:pt x="1362276" y="187239"/>
                  <a:pt x="1370344" y="187239"/>
                </a:cubicBezTo>
                <a:cubicBezTo>
                  <a:pt x="1365210" y="190906"/>
                  <a:pt x="1357875" y="185772"/>
                  <a:pt x="1355675" y="189439"/>
                </a:cubicBezTo>
                <a:cubicBezTo>
                  <a:pt x="1352741" y="195307"/>
                  <a:pt x="1369611" y="188706"/>
                  <a:pt x="1365943" y="194574"/>
                </a:cubicBezTo>
                <a:cubicBezTo>
                  <a:pt x="1338805" y="205576"/>
                  <a:pt x="1297730" y="208510"/>
                  <a:pt x="1267658" y="217311"/>
                </a:cubicBezTo>
                <a:cubicBezTo>
                  <a:pt x="1274992" y="218778"/>
                  <a:pt x="1282327" y="213644"/>
                  <a:pt x="1286728" y="217311"/>
                </a:cubicBezTo>
                <a:cubicBezTo>
                  <a:pt x="1278660" y="218778"/>
                  <a:pt x="1267658" y="222446"/>
                  <a:pt x="1261790" y="217311"/>
                </a:cubicBezTo>
                <a:cubicBezTo>
                  <a:pt x="1250788" y="220245"/>
                  <a:pt x="1238319" y="221712"/>
                  <a:pt x="1230250" y="226113"/>
                </a:cubicBezTo>
                <a:cubicBezTo>
                  <a:pt x="1245653" y="226847"/>
                  <a:pt x="1250054" y="227580"/>
                  <a:pt x="1259589" y="223913"/>
                </a:cubicBezTo>
                <a:cubicBezTo>
                  <a:pt x="1250788" y="229781"/>
                  <a:pt x="1270592" y="226113"/>
                  <a:pt x="1269858" y="227580"/>
                </a:cubicBezTo>
                <a:cubicBezTo>
                  <a:pt x="1235385" y="234181"/>
                  <a:pt x="1185508" y="234915"/>
                  <a:pt x="1144434" y="239316"/>
                </a:cubicBezTo>
                <a:cubicBezTo>
                  <a:pt x="1109960" y="242983"/>
                  <a:pt x="1076954" y="248851"/>
                  <a:pt x="1049815" y="256919"/>
                </a:cubicBezTo>
                <a:cubicBezTo>
                  <a:pt x="1079888" y="253985"/>
                  <a:pt x="1129031" y="248851"/>
                  <a:pt x="1152502" y="249585"/>
                </a:cubicBezTo>
                <a:cubicBezTo>
                  <a:pt x="1129764" y="256186"/>
                  <a:pt x="1100425" y="260587"/>
                  <a:pt x="1072553" y="264987"/>
                </a:cubicBezTo>
                <a:cubicBezTo>
                  <a:pt x="1058617" y="267188"/>
                  <a:pt x="1036613" y="268655"/>
                  <a:pt x="1030745" y="275256"/>
                </a:cubicBezTo>
                <a:cubicBezTo>
                  <a:pt x="1077687" y="269388"/>
                  <a:pt x="1128297" y="259120"/>
                  <a:pt x="1179641" y="259853"/>
                </a:cubicBezTo>
                <a:cubicBezTo>
                  <a:pt x="1149568" y="265721"/>
                  <a:pt x="1093090" y="264254"/>
                  <a:pt x="1060084" y="277457"/>
                </a:cubicBezTo>
                <a:cubicBezTo>
                  <a:pt x="1065218" y="278924"/>
                  <a:pt x="1070353" y="273789"/>
                  <a:pt x="1072553" y="277457"/>
                </a:cubicBezTo>
                <a:cubicBezTo>
                  <a:pt x="1012408" y="284791"/>
                  <a:pt x="951529" y="291393"/>
                  <a:pt x="908988" y="308996"/>
                </a:cubicBezTo>
                <a:cubicBezTo>
                  <a:pt x="919990" y="306062"/>
                  <a:pt x="936126" y="303128"/>
                  <a:pt x="942728" y="310463"/>
                </a:cubicBezTo>
                <a:cubicBezTo>
                  <a:pt x="941994" y="314130"/>
                  <a:pt x="931726" y="311930"/>
                  <a:pt x="930259" y="315597"/>
                </a:cubicBezTo>
                <a:cubicBezTo>
                  <a:pt x="932459" y="316331"/>
                  <a:pt x="935393" y="317064"/>
                  <a:pt x="936860" y="317798"/>
                </a:cubicBezTo>
                <a:cubicBezTo>
                  <a:pt x="928058" y="322932"/>
                  <a:pt x="910455" y="322932"/>
                  <a:pt x="903120" y="329533"/>
                </a:cubicBezTo>
                <a:cubicBezTo>
                  <a:pt x="921457" y="333201"/>
                  <a:pt x="934660" y="321465"/>
                  <a:pt x="944928" y="328066"/>
                </a:cubicBezTo>
                <a:cubicBezTo>
                  <a:pt x="918523" y="334668"/>
                  <a:pt x="889184" y="334668"/>
                  <a:pt x="865713" y="347137"/>
                </a:cubicBezTo>
                <a:cubicBezTo>
                  <a:pt x="883316" y="346403"/>
                  <a:pt x="912655" y="335401"/>
                  <a:pt x="924391" y="347137"/>
                </a:cubicBezTo>
                <a:cubicBezTo>
                  <a:pt x="911922" y="350804"/>
                  <a:pt x="896519" y="353004"/>
                  <a:pt x="884783" y="357405"/>
                </a:cubicBezTo>
                <a:cubicBezTo>
                  <a:pt x="901653" y="356672"/>
                  <a:pt x="899453" y="359606"/>
                  <a:pt x="911922" y="361073"/>
                </a:cubicBezTo>
                <a:cubicBezTo>
                  <a:pt x="879649" y="366207"/>
                  <a:pt x="860578" y="378676"/>
                  <a:pt x="821704" y="380143"/>
                </a:cubicBezTo>
                <a:cubicBezTo>
                  <a:pt x="810702" y="391879"/>
                  <a:pt x="774028" y="387478"/>
                  <a:pt x="765227" y="400680"/>
                </a:cubicBezTo>
                <a:cubicBezTo>
                  <a:pt x="768160" y="400680"/>
                  <a:pt x="772561" y="400680"/>
                  <a:pt x="771828" y="402881"/>
                </a:cubicBezTo>
                <a:cubicBezTo>
                  <a:pt x="757158" y="415350"/>
                  <a:pt x="724152" y="414617"/>
                  <a:pt x="702881" y="420484"/>
                </a:cubicBezTo>
                <a:cubicBezTo>
                  <a:pt x="719751" y="421951"/>
                  <a:pt x="733687" y="422685"/>
                  <a:pt x="744689" y="421951"/>
                </a:cubicBezTo>
                <a:cubicBezTo>
                  <a:pt x="743222" y="426352"/>
                  <a:pt x="731487" y="424152"/>
                  <a:pt x="732220" y="429286"/>
                </a:cubicBezTo>
                <a:cubicBezTo>
                  <a:pt x="751291" y="424152"/>
                  <a:pt x="775495" y="417550"/>
                  <a:pt x="790898" y="422685"/>
                </a:cubicBezTo>
                <a:cubicBezTo>
                  <a:pt x="784297" y="424152"/>
                  <a:pt x="774762" y="426352"/>
                  <a:pt x="769627" y="422685"/>
                </a:cubicBezTo>
                <a:cubicBezTo>
                  <a:pt x="772561" y="430753"/>
                  <a:pt x="754958" y="427086"/>
                  <a:pt x="750557" y="431486"/>
                </a:cubicBezTo>
                <a:cubicBezTo>
                  <a:pt x="755691" y="431486"/>
                  <a:pt x="759359" y="432220"/>
                  <a:pt x="760826" y="433687"/>
                </a:cubicBezTo>
                <a:cubicBezTo>
                  <a:pt x="753491" y="433687"/>
                  <a:pt x="748357" y="434420"/>
                  <a:pt x="746156" y="437354"/>
                </a:cubicBezTo>
                <a:cubicBezTo>
                  <a:pt x="761559" y="440288"/>
                  <a:pt x="785030" y="431486"/>
                  <a:pt x="798233" y="433687"/>
                </a:cubicBezTo>
                <a:cubicBezTo>
                  <a:pt x="780630" y="442489"/>
                  <a:pt x="758625" y="438088"/>
                  <a:pt x="749824" y="447623"/>
                </a:cubicBezTo>
                <a:cubicBezTo>
                  <a:pt x="742489" y="446156"/>
                  <a:pt x="725619" y="449823"/>
                  <a:pt x="720485" y="454224"/>
                </a:cubicBezTo>
                <a:cubicBezTo>
                  <a:pt x="734421" y="453491"/>
                  <a:pt x="741022" y="454958"/>
                  <a:pt x="749824" y="450557"/>
                </a:cubicBezTo>
                <a:cubicBezTo>
                  <a:pt x="758625" y="450557"/>
                  <a:pt x="758625" y="455691"/>
                  <a:pt x="764493" y="457158"/>
                </a:cubicBezTo>
                <a:cubicBezTo>
                  <a:pt x="774762" y="457158"/>
                  <a:pt x="786497" y="452024"/>
                  <a:pt x="796033" y="455691"/>
                </a:cubicBezTo>
                <a:cubicBezTo>
                  <a:pt x="782830" y="466693"/>
                  <a:pt x="757158" y="471094"/>
                  <a:pt x="739555" y="479896"/>
                </a:cubicBezTo>
                <a:cubicBezTo>
                  <a:pt x="746890" y="481363"/>
                  <a:pt x="754224" y="476962"/>
                  <a:pt x="756425" y="479896"/>
                </a:cubicBezTo>
                <a:cubicBezTo>
                  <a:pt x="707282" y="487964"/>
                  <a:pt x="664740" y="499700"/>
                  <a:pt x="626600" y="514369"/>
                </a:cubicBezTo>
                <a:cubicBezTo>
                  <a:pt x="595794" y="520237"/>
                  <a:pt x="566455" y="526838"/>
                  <a:pt x="542983" y="537107"/>
                </a:cubicBezTo>
                <a:cubicBezTo>
                  <a:pt x="548851" y="538574"/>
                  <a:pt x="553986" y="533440"/>
                  <a:pt x="555452" y="537107"/>
                </a:cubicBezTo>
                <a:cubicBezTo>
                  <a:pt x="546651" y="545175"/>
                  <a:pt x="526113" y="547376"/>
                  <a:pt x="515845" y="554710"/>
                </a:cubicBezTo>
                <a:cubicBezTo>
                  <a:pt x="553986" y="545175"/>
                  <a:pt x="611197" y="542975"/>
                  <a:pt x="643470" y="526838"/>
                </a:cubicBezTo>
                <a:cubicBezTo>
                  <a:pt x="639802" y="523171"/>
                  <a:pt x="635401" y="523904"/>
                  <a:pt x="631001" y="523171"/>
                </a:cubicBezTo>
                <a:cubicBezTo>
                  <a:pt x="660340" y="514369"/>
                  <a:pt x="714617" y="498966"/>
                  <a:pt x="741755" y="507768"/>
                </a:cubicBezTo>
                <a:cubicBezTo>
                  <a:pt x="732220" y="512169"/>
                  <a:pt x="706549" y="512902"/>
                  <a:pt x="705815" y="518037"/>
                </a:cubicBezTo>
                <a:cubicBezTo>
                  <a:pt x="720485" y="514369"/>
                  <a:pt x="750557" y="513636"/>
                  <a:pt x="760092" y="520237"/>
                </a:cubicBezTo>
                <a:cubicBezTo>
                  <a:pt x="768894" y="516570"/>
                  <a:pt x="782097" y="520237"/>
                  <a:pt x="787231" y="522437"/>
                </a:cubicBezTo>
                <a:cubicBezTo>
                  <a:pt x="796766" y="522437"/>
                  <a:pt x="804834" y="519504"/>
                  <a:pt x="809969" y="523904"/>
                </a:cubicBezTo>
                <a:cubicBezTo>
                  <a:pt x="804834" y="537107"/>
                  <a:pt x="768894" y="531973"/>
                  <a:pt x="759359" y="542975"/>
                </a:cubicBezTo>
                <a:cubicBezTo>
                  <a:pt x="752024" y="540041"/>
                  <a:pt x="752758" y="545909"/>
                  <a:pt x="746890" y="542975"/>
                </a:cubicBezTo>
                <a:cubicBezTo>
                  <a:pt x="745423" y="546642"/>
                  <a:pt x="749824" y="545909"/>
                  <a:pt x="749090" y="549576"/>
                </a:cubicBezTo>
                <a:cubicBezTo>
                  <a:pt x="726352" y="553977"/>
                  <a:pt x="712416" y="556911"/>
                  <a:pt x="692613" y="560578"/>
                </a:cubicBezTo>
                <a:cubicBezTo>
                  <a:pt x="689679" y="565712"/>
                  <a:pt x="699214" y="563512"/>
                  <a:pt x="697013" y="567913"/>
                </a:cubicBezTo>
                <a:cubicBezTo>
                  <a:pt x="683077" y="567180"/>
                  <a:pt x="676476" y="574514"/>
                  <a:pt x="676476" y="578182"/>
                </a:cubicBezTo>
                <a:cubicBezTo>
                  <a:pt x="664740" y="577448"/>
                  <a:pt x="662540" y="582582"/>
                  <a:pt x="657406" y="585516"/>
                </a:cubicBezTo>
                <a:cubicBezTo>
                  <a:pt x="662540" y="587717"/>
                  <a:pt x="665474" y="583316"/>
                  <a:pt x="665474" y="587717"/>
                </a:cubicBezTo>
                <a:cubicBezTo>
                  <a:pt x="657406" y="600186"/>
                  <a:pt x="619265" y="600919"/>
                  <a:pt x="614864" y="611921"/>
                </a:cubicBezTo>
                <a:cubicBezTo>
                  <a:pt x="636135" y="618523"/>
                  <a:pt x="653005" y="616322"/>
                  <a:pt x="671342" y="613388"/>
                </a:cubicBezTo>
                <a:cubicBezTo>
                  <a:pt x="670608" y="624391"/>
                  <a:pt x="650071" y="623657"/>
                  <a:pt x="644203" y="630992"/>
                </a:cubicBezTo>
                <a:cubicBezTo>
                  <a:pt x="653738" y="632459"/>
                  <a:pt x="661806" y="627325"/>
                  <a:pt x="666941" y="630992"/>
                </a:cubicBezTo>
                <a:cubicBezTo>
                  <a:pt x="667674" y="633926"/>
                  <a:pt x="658873" y="631725"/>
                  <a:pt x="660340" y="636126"/>
                </a:cubicBezTo>
                <a:cubicBezTo>
                  <a:pt x="666207" y="639060"/>
                  <a:pt x="678676" y="630258"/>
                  <a:pt x="685278" y="633926"/>
                </a:cubicBezTo>
                <a:cubicBezTo>
                  <a:pt x="672809" y="642727"/>
                  <a:pt x="644203" y="641994"/>
                  <a:pt x="641269" y="656664"/>
                </a:cubicBezTo>
                <a:cubicBezTo>
                  <a:pt x="680877" y="653730"/>
                  <a:pt x="703615" y="640527"/>
                  <a:pt x="735888" y="639060"/>
                </a:cubicBezTo>
                <a:cubicBezTo>
                  <a:pt x="709482" y="648595"/>
                  <a:pt x="675743" y="654463"/>
                  <a:pt x="654472" y="666932"/>
                </a:cubicBezTo>
                <a:cubicBezTo>
                  <a:pt x="647870" y="666199"/>
                  <a:pt x="647137" y="669133"/>
                  <a:pt x="639802" y="668399"/>
                </a:cubicBezTo>
                <a:cubicBezTo>
                  <a:pt x="652271" y="685269"/>
                  <a:pt x="687478" y="656664"/>
                  <a:pt x="706549" y="666199"/>
                </a:cubicBezTo>
                <a:cubicBezTo>
                  <a:pt x="652271" y="683069"/>
                  <a:pt x="595794" y="699205"/>
                  <a:pt x="540783" y="715342"/>
                </a:cubicBezTo>
                <a:cubicBezTo>
                  <a:pt x="536382" y="721943"/>
                  <a:pt x="523913" y="724877"/>
                  <a:pt x="518045" y="730745"/>
                </a:cubicBezTo>
                <a:cubicBezTo>
                  <a:pt x="521713" y="731478"/>
                  <a:pt x="530514" y="729278"/>
                  <a:pt x="530514" y="732212"/>
                </a:cubicBezTo>
                <a:cubicBezTo>
                  <a:pt x="522446" y="732945"/>
                  <a:pt x="518779" y="738813"/>
                  <a:pt x="528314" y="739546"/>
                </a:cubicBezTo>
                <a:cubicBezTo>
                  <a:pt x="528314" y="743214"/>
                  <a:pt x="519512" y="741747"/>
                  <a:pt x="520246" y="746148"/>
                </a:cubicBezTo>
                <a:cubicBezTo>
                  <a:pt x="530514" y="754216"/>
                  <a:pt x="504843" y="755683"/>
                  <a:pt x="512177" y="761551"/>
                </a:cubicBezTo>
                <a:cubicBezTo>
                  <a:pt x="529047" y="752749"/>
                  <a:pt x="561320" y="754216"/>
                  <a:pt x="570856" y="741013"/>
                </a:cubicBezTo>
                <a:cubicBezTo>
                  <a:pt x="557653" y="741013"/>
                  <a:pt x="564254" y="728544"/>
                  <a:pt x="549585" y="730011"/>
                </a:cubicBezTo>
                <a:cubicBezTo>
                  <a:pt x="552519" y="726344"/>
                  <a:pt x="562054" y="725610"/>
                  <a:pt x="559853" y="722677"/>
                </a:cubicBezTo>
                <a:cubicBezTo>
                  <a:pt x="586258" y="722677"/>
                  <a:pt x="619998" y="699938"/>
                  <a:pt x="650071" y="710207"/>
                </a:cubicBezTo>
                <a:cubicBezTo>
                  <a:pt x="644203" y="710941"/>
                  <a:pt x="644937" y="715342"/>
                  <a:pt x="637602" y="715342"/>
                </a:cubicBezTo>
                <a:cubicBezTo>
                  <a:pt x="632467" y="713875"/>
                  <a:pt x="642736" y="710207"/>
                  <a:pt x="633201" y="710207"/>
                </a:cubicBezTo>
                <a:cubicBezTo>
                  <a:pt x="635401" y="719742"/>
                  <a:pt x="621465" y="720476"/>
                  <a:pt x="616331" y="725610"/>
                </a:cubicBezTo>
                <a:cubicBezTo>
                  <a:pt x="623666" y="726344"/>
                  <a:pt x="631001" y="721943"/>
                  <a:pt x="633201" y="727077"/>
                </a:cubicBezTo>
                <a:cubicBezTo>
                  <a:pt x="623666" y="734412"/>
                  <a:pt x="597994" y="738079"/>
                  <a:pt x="595794" y="744681"/>
                </a:cubicBezTo>
                <a:cubicBezTo>
                  <a:pt x="597994" y="743214"/>
                  <a:pt x="607529" y="741013"/>
                  <a:pt x="608263" y="743214"/>
                </a:cubicBezTo>
                <a:cubicBezTo>
                  <a:pt x="608996" y="746881"/>
                  <a:pt x="594327" y="747614"/>
                  <a:pt x="600195" y="749815"/>
                </a:cubicBezTo>
                <a:cubicBezTo>
                  <a:pt x="609730" y="746148"/>
                  <a:pt x="625866" y="746881"/>
                  <a:pt x="631734" y="741013"/>
                </a:cubicBezTo>
                <a:cubicBezTo>
                  <a:pt x="626600" y="741013"/>
                  <a:pt x="621465" y="741013"/>
                  <a:pt x="621465" y="738813"/>
                </a:cubicBezTo>
                <a:cubicBezTo>
                  <a:pt x="651538" y="731478"/>
                  <a:pt x="679410" y="716809"/>
                  <a:pt x="711683" y="714608"/>
                </a:cubicBezTo>
                <a:cubicBezTo>
                  <a:pt x="710216" y="717542"/>
                  <a:pt x="702148" y="716075"/>
                  <a:pt x="701414" y="719742"/>
                </a:cubicBezTo>
                <a:cubicBezTo>
                  <a:pt x="714617" y="722677"/>
                  <a:pt x="728553" y="715342"/>
                  <a:pt x="741022" y="710941"/>
                </a:cubicBezTo>
                <a:cubicBezTo>
                  <a:pt x="733687" y="711674"/>
                  <a:pt x="721952" y="713875"/>
                  <a:pt x="718284" y="709474"/>
                </a:cubicBezTo>
                <a:cubicBezTo>
                  <a:pt x="724885" y="705073"/>
                  <a:pt x="738821" y="705073"/>
                  <a:pt x="749824" y="702873"/>
                </a:cubicBezTo>
                <a:cubicBezTo>
                  <a:pt x="750557" y="705073"/>
                  <a:pt x="747623" y="705807"/>
                  <a:pt x="747623" y="708007"/>
                </a:cubicBezTo>
                <a:cubicBezTo>
                  <a:pt x="759359" y="710207"/>
                  <a:pt x="766694" y="703606"/>
                  <a:pt x="772561" y="706540"/>
                </a:cubicBezTo>
                <a:cubicBezTo>
                  <a:pt x="731487" y="722677"/>
                  <a:pt x="677210" y="732212"/>
                  <a:pt x="644937" y="753483"/>
                </a:cubicBezTo>
                <a:cubicBezTo>
                  <a:pt x="637602" y="752749"/>
                  <a:pt x="633201" y="754216"/>
                  <a:pt x="632467" y="757150"/>
                </a:cubicBezTo>
                <a:cubicBezTo>
                  <a:pt x="651538" y="755683"/>
                  <a:pt x="676476" y="751282"/>
                  <a:pt x="697747" y="749815"/>
                </a:cubicBezTo>
                <a:cubicBezTo>
                  <a:pt x="694813" y="753483"/>
                  <a:pt x="689679" y="757150"/>
                  <a:pt x="687478" y="761551"/>
                </a:cubicBezTo>
                <a:cubicBezTo>
                  <a:pt x="697013" y="763018"/>
                  <a:pt x="702148" y="755683"/>
                  <a:pt x="708749" y="760084"/>
                </a:cubicBezTo>
                <a:cubicBezTo>
                  <a:pt x="696280" y="763751"/>
                  <a:pt x="682344" y="772553"/>
                  <a:pt x="669141" y="771819"/>
                </a:cubicBezTo>
                <a:cubicBezTo>
                  <a:pt x="666207" y="779888"/>
                  <a:pt x="653005" y="782088"/>
                  <a:pt x="644203" y="787222"/>
                </a:cubicBezTo>
                <a:cubicBezTo>
                  <a:pt x="655939" y="787956"/>
                  <a:pt x="660340" y="784288"/>
                  <a:pt x="669141" y="783555"/>
                </a:cubicBezTo>
                <a:cubicBezTo>
                  <a:pt x="664740" y="790890"/>
                  <a:pt x="661806" y="796024"/>
                  <a:pt x="669141" y="802625"/>
                </a:cubicBezTo>
                <a:cubicBezTo>
                  <a:pt x="658873" y="800425"/>
                  <a:pt x="662540" y="807026"/>
                  <a:pt x="654472" y="806292"/>
                </a:cubicBezTo>
                <a:cubicBezTo>
                  <a:pt x="659606" y="802625"/>
                  <a:pt x="652271" y="798958"/>
                  <a:pt x="654472" y="793824"/>
                </a:cubicBezTo>
                <a:cubicBezTo>
                  <a:pt x="647137" y="793090"/>
                  <a:pt x="644203" y="789423"/>
                  <a:pt x="639802" y="787222"/>
                </a:cubicBezTo>
                <a:cubicBezTo>
                  <a:pt x="631001" y="801892"/>
                  <a:pt x="602395" y="804092"/>
                  <a:pt x="576723" y="808493"/>
                </a:cubicBezTo>
                <a:cubicBezTo>
                  <a:pt x="574523" y="816561"/>
                  <a:pt x="562787" y="818028"/>
                  <a:pt x="551785" y="820229"/>
                </a:cubicBezTo>
                <a:cubicBezTo>
                  <a:pt x="548851" y="821696"/>
                  <a:pt x="551052" y="826096"/>
                  <a:pt x="545184" y="826830"/>
                </a:cubicBezTo>
                <a:cubicBezTo>
                  <a:pt x="538583" y="826096"/>
                  <a:pt x="539316" y="829031"/>
                  <a:pt x="532715" y="828297"/>
                </a:cubicBezTo>
                <a:cubicBezTo>
                  <a:pt x="533448" y="825363"/>
                  <a:pt x="532715" y="823163"/>
                  <a:pt x="530514" y="821696"/>
                </a:cubicBezTo>
                <a:cubicBezTo>
                  <a:pt x="503376" y="826830"/>
                  <a:pt x="485772" y="837832"/>
                  <a:pt x="463768" y="845900"/>
                </a:cubicBezTo>
                <a:cubicBezTo>
                  <a:pt x="466702" y="845900"/>
                  <a:pt x="471103" y="845900"/>
                  <a:pt x="470369" y="848101"/>
                </a:cubicBezTo>
                <a:cubicBezTo>
                  <a:pt x="464501" y="852502"/>
                  <a:pt x="459367" y="857636"/>
                  <a:pt x="453499" y="862037"/>
                </a:cubicBezTo>
                <a:cubicBezTo>
                  <a:pt x="448365" y="861303"/>
                  <a:pt x="445431" y="859837"/>
                  <a:pt x="438830" y="860570"/>
                </a:cubicBezTo>
                <a:cubicBezTo>
                  <a:pt x="441030" y="870105"/>
                  <a:pt x="427828" y="870839"/>
                  <a:pt x="428561" y="879640"/>
                </a:cubicBezTo>
                <a:cubicBezTo>
                  <a:pt x="434429" y="879640"/>
                  <a:pt x="435162" y="876706"/>
                  <a:pt x="435162" y="881841"/>
                </a:cubicBezTo>
                <a:cubicBezTo>
                  <a:pt x="442497" y="882574"/>
                  <a:pt x="445431" y="879640"/>
                  <a:pt x="452032" y="879640"/>
                </a:cubicBezTo>
                <a:cubicBezTo>
                  <a:pt x="447632" y="884041"/>
                  <a:pt x="439563" y="886975"/>
                  <a:pt x="430762" y="888442"/>
                </a:cubicBezTo>
                <a:cubicBezTo>
                  <a:pt x="424894" y="885508"/>
                  <a:pt x="424894" y="884775"/>
                  <a:pt x="413892" y="886242"/>
                </a:cubicBezTo>
                <a:cubicBezTo>
                  <a:pt x="408024" y="893576"/>
                  <a:pt x="416826" y="895777"/>
                  <a:pt x="407290" y="902378"/>
                </a:cubicBezTo>
                <a:lnTo>
                  <a:pt x="399222" y="902378"/>
                </a:lnTo>
                <a:cubicBezTo>
                  <a:pt x="399956" y="899444"/>
                  <a:pt x="399222" y="897244"/>
                  <a:pt x="397022" y="895777"/>
                </a:cubicBezTo>
                <a:cubicBezTo>
                  <a:pt x="372817" y="903111"/>
                  <a:pt x="349346" y="911180"/>
                  <a:pt x="331742" y="922182"/>
                </a:cubicBezTo>
                <a:cubicBezTo>
                  <a:pt x="355214" y="919248"/>
                  <a:pt x="372084" y="906045"/>
                  <a:pt x="400689" y="904578"/>
                </a:cubicBezTo>
                <a:cubicBezTo>
                  <a:pt x="394088" y="913380"/>
                  <a:pt x="362548" y="918515"/>
                  <a:pt x="375751" y="930983"/>
                </a:cubicBezTo>
                <a:cubicBezTo>
                  <a:pt x="377951" y="928783"/>
                  <a:pt x="395555" y="928050"/>
                  <a:pt x="400689" y="928783"/>
                </a:cubicBezTo>
                <a:cubicBezTo>
                  <a:pt x="400689" y="936852"/>
                  <a:pt x="383819" y="934651"/>
                  <a:pt x="379418" y="940519"/>
                </a:cubicBezTo>
                <a:cubicBezTo>
                  <a:pt x="420493" y="933184"/>
                  <a:pt x="443231" y="914847"/>
                  <a:pt x="477704" y="903845"/>
                </a:cubicBezTo>
                <a:cubicBezTo>
                  <a:pt x="479171" y="895043"/>
                  <a:pt x="485772" y="889909"/>
                  <a:pt x="494574" y="886242"/>
                </a:cubicBezTo>
                <a:cubicBezTo>
                  <a:pt x="492374" y="884775"/>
                  <a:pt x="486506" y="885508"/>
                  <a:pt x="487973" y="882574"/>
                </a:cubicBezTo>
                <a:cubicBezTo>
                  <a:pt x="492374" y="879640"/>
                  <a:pt x="502642" y="870105"/>
                  <a:pt x="509244" y="875973"/>
                </a:cubicBezTo>
                <a:cubicBezTo>
                  <a:pt x="507777" y="880374"/>
                  <a:pt x="496774" y="879640"/>
                  <a:pt x="496774" y="884775"/>
                </a:cubicBezTo>
                <a:cubicBezTo>
                  <a:pt x="496041" y="888442"/>
                  <a:pt x="508510" y="884041"/>
                  <a:pt x="507043" y="886975"/>
                </a:cubicBezTo>
                <a:cubicBezTo>
                  <a:pt x="503376" y="886975"/>
                  <a:pt x="503376" y="895777"/>
                  <a:pt x="507043" y="895777"/>
                </a:cubicBezTo>
                <a:cubicBezTo>
                  <a:pt x="534182" y="883307"/>
                  <a:pt x="566455" y="881841"/>
                  <a:pt x="590659" y="867905"/>
                </a:cubicBezTo>
                <a:lnTo>
                  <a:pt x="578190" y="867905"/>
                </a:lnTo>
                <a:cubicBezTo>
                  <a:pt x="576723" y="865704"/>
                  <a:pt x="574523" y="863504"/>
                  <a:pt x="573789" y="860570"/>
                </a:cubicBezTo>
                <a:cubicBezTo>
                  <a:pt x="584792" y="855435"/>
                  <a:pt x="580391" y="851035"/>
                  <a:pt x="592860" y="846634"/>
                </a:cubicBezTo>
                <a:cubicBezTo>
                  <a:pt x="580391" y="845900"/>
                  <a:pt x="569389" y="853235"/>
                  <a:pt x="561320" y="851768"/>
                </a:cubicBezTo>
                <a:cubicBezTo>
                  <a:pt x="578924" y="837832"/>
                  <a:pt x="612664" y="834898"/>
                  <a:pt x="634668" y="823896"/>
                </a:cubicBezTo>
                <a:cubicBezTo>
                  <a:pt x="631001" y="815828"/>
                  <a:pt x="639069" y="807026"/>
                  <a:pt x="651538" y="804826"/>
                </a:cubicBezTo>
                <a:cubicBezTo>
                  <a:pt x="653005" y="809960"/>
                  <a:pt x="646403" y="809227"/>
                  <a:pt x="644937" y="812161"/>
                </a:cubicBezTo>
                <a:cubicBezTo>
                  <a:pt x="649337" y="812161"/>
                  <a:pt x="653005" y="812161"/>
                  <a:pt x="653005" y="814361"/>
                </a:cubicBezTo>
                <a:cubicBezTo>
                  <a:pt x="647870" y="815828"/>
                  <a:pt x="645670" y="819495"/>
                  <a:pt x="638335" y="819495"/>
                </a:cubicBezTo>
                <a:cubicBezTo>
                  <a:pt x="643470" y="824629"/>
                  <a:pt x="633934" y="824629"/>
                  <a:pt x="638335" y="829764"/>
                </a:cubicBezTo>
                <a:cubicBezTo>
                  <a:pt x="624399" y="831231"/>
                  <a:pt x="614864" y="842233"/>
                  <a:pt x="613397" y="845900"/>
                </a:cubicBezTo>
                <a:cubicBezTo>
                  <a:pt x="633934" y="842233"/>
                  <a:pt x="642736" y="834898"/>
                  <a:pt x="664007" y="837099"/>
                </a:cubicBezTo>
                <a:cubicBezTo>
                  <a:pt x="675743" y="829031"/>
                  <a:pt x="696280" y="826096"/>
                  <a:pt x="699947" y="812894"/>
                </a:cubicBezTo>
                <a:cubicBezTo>
                  <a:pt x="727819" y="804826"/>
                  <a:pt x="759359" y="792357"/>
                  <a:pt x="792365" y="795290"/>
                </a:cubicBezTo>
                <a:cubicBezTo>
                  <a:pt x="795299" y="790890"/>
                  <a:pt x="785030" y="794557"/>
                  <a:pt x="785764" y="791623"/>
                </a:cubicBezTo>
                <a:cubicBezTo>
                  <a:pt x="793099" y="791623"/>
                  <a:pt x="796033" y="793824"/>
                  <a:pt x="802634" y="793824"/>
                </a:cubicBezTo>
                <a:cubicBezTo>
                  <a:pt x="848843" y="784288"/>
                  <a:pt x="880382" y="782088"/>
                  <a:pt x="924391" y="771086"/>
                </a:cubicBezTo>
                <a:cubicBezTo>
                  <a:pt x="929525" y="776953"/>
                  <a:pt x="937593" y="768885"/>
                  <a:pt x="947129" y="769619"/>
                </a:cubicBezTo>
                <a:cubicBezTo>
                  <a:pt x="945662" y="779154"/>
                  <a:pt x="930259" y="780621"/>
                  <a:pt x="913389" y="781355"/>
                </a:cubicBezTo>
                <a:cubicBezTo>
                  <a:pt x="893585" y="794557"/>
                  <a:pt x="861312" y="807760"/>
                  <a:pt x="831973" y="810694"/>
                </a:cubicBezTo>
                <a:cubicBezTo>
                  <a:pt x="831973" y="812894"/>
                  <a:pt x="832706" y="814361"/>
                  <a:pt x="834173" y="815828"/>
                </a:cubicBezTo>
                <a:cubicBezTo>
                  <a:pt x="797500" y="831231"/>
                  <a:pt x="760092" y="837099"/>
                  <a:pt x="723418" y="850301"/>
                </a:cubicBezTo>
                <a:cubicBezTo>
                  <a:pt x="763026" y="850301"/>
                  <a:pt x="785030" y="832698"/>
                  <a:pt x="830506" y="829764"/>
                </a:cubicBezTo>
                <a:cubicBezTo>
                  <a:pt x="834907" y="825363"/>
                  <a:pt x="846642" y="825363"/>
                  <a:pt x="855444" y="823163"/>
                </a:cubicBezTo>
                <a:cubicBezTo>
                  <a:pt x="858378" y="824629"/>
                  <a:pt x="861312" y="826096"/>
                  <a:pt x="863512" y="828297"/>
                </a:cubicBezTo>
                <a:cubicBezTo>
                  <a:pt x="864979" y="825363"/>
                  <a:pt x="867180" y="823163"/>
                  <a:pt x="871581" y="826096"/>
                </a:cubicBezTo>
                <a:cubicBezTo>
                  <a:pt x="872314" y="823896"/>
                  <a:pt x="864979" y="820962"/>
                  <a:pt x="873781" y="820962"/>
                </a:cubicBezTo>
                <a:cubicBezTo>
                  <a:pt x="876715" y="820962"/>
                  <a:pt x="875248" y="823896"/>
                  <a:pt x="873781" y="824629"/>
                </a:cubicBezTo>
                <a:cubicBezTo>
                  <a:pt x="904587" y="820962"/>
                  <a:pt x="929525" y="801892"/>
                  <a:pt x="966199" y="801892"/>
                </a:cubicBezTo>
                <a:cubicBezTo>
                  <a:pt x="964732" y="805559"/>
                  <a:pt x="969133" y="804826"/>
                  <a:pt x="968399" y="808493"/>
                </a:cubicBezTo>
                <a:cubicBezTo>
                  <a:pt x="958131" y="807760"/>
                  <a:pt x="961065" y="814361"/>
                  <a:pt x="961798" y="817295"/>
                </a:cubicBezTo>
                <a:cubicBezTo>
                  <a:pt x="963999" y="815094"/>
                  <a:pt x="969133" y="815094"/>
                  <a:pt x="974267" y="815094"/>
                </a:cubicBezTo>
                <a:cubicBezTo>
                  <a:pt x="979402" y="822429"/>
                  <a:pt x="971333" y="823896"/>
                  <a:pt x="967666" y="829031"/>
                </a:cubicBezTo>
                <a:cubicBezTo>
                  <a:pt x="969133" y="829031"/>
                  <a:pt x="972067" y="829031"/>
                  <a:pt x="972067" y="830498"/>
                </a:cubicBezTo>
                <a:lnTo>
                  <a:pt x="976468" y="830498"/>
                </a:lnTo>
                <a:cubicBezTo>
                  <a:pt x="977201" y="826096"/>
                  <a:pt x="996272" y="824629"/>
                  <a:pt x="1008007" y="820229"/>
                </a:cubicBezTo>
                <a:cubicBezTo>
                  <a:pt x="1010941" y="814361"/>
                  <a:pt x="1000672" y="816561"/>
                  <a:pt x="1001406" y="812894"/>
                </a:cubicBezTo>
                <a:cubicBezTo>
                  <a:pt x="1019743" y="806292"/>
                  <a:pt x="1041014" y="814361"/>
                  <a:pt x="1057884" y="816561"/>
                </a:cubicBezTo>
                <a:cubicBezTo>
                  <a:pt x="1051282" y="818028"/>
                  <a:pt x="1060084" y="818762"/>
                  <a:pt x="1060084" y="820229"/>
                </a:cubicBezTo>
                <a:cubicBezTo>
                  <a:pt x="1044681" y="816561"/>
                  <a:pt x="1037346" y="826096"/>
                  <a:pt x="1020476" y="825363"/>
                </a:cubicBezTo>
                <a:cubicBezTo>
                  <a:pt x="1011674" y="839299"/>
                  <a:pt x="978668" y="838566"/>
                  <a:pt x="968399" y="848101"/>
                </a:cubicBezTo>
                <a:cubicBezTo>
                  <a:pt x="983069" y="848101"/>
                  <a:pt x="986736" y="837099"/>
                  <a:pt x="1003606" y="842966"/>
                </a:cubicBezTo>
                <a:cubicBezTo>
                  <a:pt x="1018276" y="833431"/>
                  <a:pt x="1051282" y="835632"/>
                  <a:pt x="1066685" y="826830"/>
                </a:cubicBezTo>
                <a:cubicBezTo>
                  <a:pt x="1065218" y="830498"/>
                  <a:pt x="1069619" y="830498"/>
                  <a:pt x="1068886" y="833431"/>
                </a:cubicBezTo>
                <a:cubicBezTo>
                  <a:pt x="1090890" y="835632"/>
                  <a:pt x="1098958" y="826096"/>
                  <a:pt x="1110694" y="831231"/>
                </a:cubicBezTo>
                <a:cubicBezTo>
                  <a:pt x="1112894" y="824629"/>
                  <a:pt x="1131965" y="827563"/>
                  <a:pt x="1137832" y="829764"/>
                </a:cubicBezTo>
                <a:cubicBezTo>
                  <a:pt x="1137832" y="828297"/>
                  <a:pt x="1137099" y="826096"/>
                  <a:pt x="1140033" y="826096"/>
                </a:cubicBezTo>
                <a:cubicBezTo>
                  <a:pt x="1153969" y="831231"/>
                  <a:pt x="1178907" y="822429"/>
                  <a:pt x="1192110" y="818762"/>
                </a:cubicBezTo>
                <a:cubicBezTo>
                  <a:pt x="1192110" y="815828"/>
                  <a:pt x="1188442" y="815094"/>
                  <a:pt x="1189909" y="811427"/>
                </a:cubicBezTo>
                <a:cubicBezTo>
                  <a:pt x="1182574" y="809227"/>
                  <a:pt x="1177440" y="813627"/>
                  <a:pt x="1170839" y="809960"/>
                </a:cubicBezTo>
                <a:cubicBezTo>
                  <a:pt x="1169372" y="804092"/>
                  <a:pt x="1178907" y="804826"/>
                  <a:pt x="1183308" y="802625"/>
                </a:cubicBezTo>
                <a:cubicBezTo>
                  <a:pt x="1185508" y="804092"/>
                  <a:pt x="1190643" y="804092"/>
                  <a:pt x="1191376" y="806292"/>
                </a:cubicBezTo>
                <a:cubicBezTo>
                  <a:pt x="1194310" y="802625"/>
                  <a:pt x="1203845" y="802625"/>
                  <a:pt x="1210447" y="801159"/>
                </a:cubicBezTo>
                <a:cubicBezTo>
                  <a:pt x="1210447" y="802625"/>
                  <a:pt x="1211913" y="802625"/>
                  <a:pt x="1212647" y="803359"/>
                </a:cubicBezTo>
                <a:cubicBezTo>
                  <a:pt x="1215581" y="811427"/>
                  <a:pt x="1197977" y="807026"/>
                  <a:pt x="1195777" y="812161"/>
                </a:cubicBezTo>
                <a:cubicBezTo>
                  <a:pt x="1210447" y="815828"/>
                  <a:pt x="1216314" y="808493"/>
                  <a:pt x="1227316" y="805559"/>
                </a:cubicBezTo>
                <a:cubicBezTo>
                  <a:pt x="1241252" y="812161"/>
                  <a:pt x="1257389" y="802625"/>
                  <a:pt x="1273525" y="803359"/>
                </a:cubicBezTo>
                <a:cubicBezTo>
                  <a:pt x="1275726" y="799691"/>
                  <a:pt x="1266924" y="801892"/>
                  <a:pt x="1266924" y="798224"/>
                </a:cubicBezTo>
                <a:cubicBezTo>
                  <a:pt x="1273525" y="796757"/>
                  <a:pt x="1278660" y="793824"/>
                  <a:pt x="1288195" y="794557"/>
                </a:cubicBezTo>
                <a:cubicBezTo>
                  <a:pt x="1289662" y="798224"/>
                  <a:pt x="1285261" y="797491"/>
                  <a:pt x="1285995" y="801159"/>
                </a:cubicBezTo>
                <a:cubicBezTo>
                  <a:pt x="1291129" y="799691"/>
                  <a:pt x="1299197" y="799691"/>
                  <a:pt x="1307265" y="799691"/>
                </a:cubicBezTo>
                <a:cubicBezTo>
                  <a:pt x="1308732" y="803359"/>
                  <a:pt x="1305065" y="804092"/>
                  <a:pt x="1305065" y="807026"/>
                </a:cubicBezTo>
                <a:cubicBezTo>
                  <a:pt x="1321201" y="805559"/>
                  <a:pt x="1340272" y="803359"/>
                  <a:pt x="1351274" y="808493"/>
                </a:cubicBezTo>
                <a:cubicBezTo>
                  <a:pt x="1345406" y="812161"/>
                  <a:pt x="1331470" y="811427"/>
                  <a:pt x="1326336" y="815828"/>
                </a:cubicBezTo>
                <a:cubicBezTo>
                  <a:pt x="1396749" y="810694"/>
                  <a:pt x="1459828" y="801159"/>
                  <a:pt x="1529509" y="795290"/>
                </a:cubicBezTo>
                <a:cubicBezTo>
                  <a:pt x="1529509" y="797491"/>
                  <a:pt x="1528775" y="798958"/>
                  <a:pt x="1527308" y="800425"/>
                </a:cubicBezTo>
                <a:cubicBezTo>
                  <a:pt x="1554447" y="800425"/>
                  <a:pt x="1580852" y="798224"/>
                  <a:pt x="1596255" y="787956"/>
                </a:cubicBezTo>
                <a:cubicBezTo>
                  <a:pt x="1622660" y="793090"/>
                  <a:pt x="1654933" y="784288"/>
                  <a:pt x="1684272" y="782822"/>
                </a:cubicBezTo>
                <a:cubicBezTo>
                  <a:pt x="1687206" y="780621"/>
                  <a:pt x="1685739" y="776220"/>
                  <a:pt x="1690873" y="775487"/>
                </a:cubicBezTo>
                <a:cubicBezTo>
                  <a:pt x="1698208" y="776220"/>
                  <a:pt x="1698942" y="773286"/>
                  <a:pt x="1705543" y="774020"/>
                </a:cubicBezTo>
                <a:cubicBezTo>
                  <a:pt x="1705543" y="776220"/>
                  <a:pt x="1704809" y="777687"/>
                  <a:pt x="1703342" y="779154"/>
                </a:cubicBezTo>
                <a:cubicBezTo>
                  <a:pt x="1728281" y="774753"/>
                  <a:pt x="1768622" y="774020"/>
                  <a:pt x="1776690" y="763751"/>
                </a:cubicBezTo>
                <a:cubicBezTo>
                  <a:pt x="1786225" y="763018"/>
                  <a:pt x="1790626" y="764485"/>
                  <a:pt x="1793560" y="767418"/>
                </a:cubicBezTo>
                <a:cubicBezTo>
                  <a:pt x="1806762" y="763751"/>
                  <a:pt x="1824366" y="762284"/>
                  <a:pt x="1839769" y="760084"/>
                </a:cubicBezTo>
                <a:cubicBezTo>
                  <a:pt x="1841969" y="757150"/>
                  <a:pt x="1838302" y="756416"/>
                  <a:pt x="1846370" y="754949"/>
                </a:cubicBezTo>
                <a:cubicBezTo>
                  <a:pt x="1913116" y="750548"/>
                  <a:pt x="1970328" y="739546"/>
                  <a:pt x="2034873" y="733679"/>
                </a:cubicBezTo>
                <a:cubicBezTo>
                  <a:pt x="2036340" y="730011"/>
                  <a:pt x="2031940" y="730745"/>
                  <a:pt x="2032673" y="727077"/>
                </a:cubicBezTo>
                <a:cubicBezTo>
                  <a:pt x="2097219" y="710207"/>
                  <a:pt x="2185236" y="706540"/>
                  <a:pt x="2248315" y="688936"/>
                </a:cubicBezTo>
                <a:cubicBezTo>
                  <a:pt x="2274720" y="687470"/>
                  <a:pt x="2297458" y="687470"/>
                  <a:pt x="2319462" y="681602"/>
                </a:cubicBezTo>
                <a:cubicBezTo>
                  <a:pt x="2324596" y="683802"/>
                  <a:pt x="2315061" y="686003"/>
                  <a:pt x="2323863" y="685269"/>
                </a:cubicBezTo>
                <a:cubicBezTo>
                  <a:pt x="2351735" y="675734"/>
                  <a:pt x="2373006" y="685269"/>
                  <a:pt x="2403078" y="677934"/>
                </a:cubicBezTo>
                <a:cubicBezTo>
                  <a:pt x="2403812" y="683802"/>
                  <a:pt x="2410413" y="683802"/>
                  <a:pt x="2415547" y="684536"/>
                </a:cubicBezTo>
                <a:cubicBezTo>
                  <a:pt x="2416281" y="688936"/>
                  <a:pt x="2406746" y="686736"/>
                  <a:pt x="2407479" y="691137"/>
                </a:cubicBezTo>
                <a:cubicBezTo>
                  <a:pt x="2411880" y="692604"/>
                  <a:pt x="2414814" y="693337"/>
                  <a:pt x="2426550" y="692604"/>
                </a:cubicBezTo>
                <a:cubicBezTo>
                  <a:pt x="2433884" y="683802"/>
                  <a:pt x="2425083" y="680868"/>
                  <a:pt x="2441219" y="677201"/>
                </a:cubicBezTo>
                <a:cubicBezTo>
                  <a:pt x="2439752" y="681602"/>
                  <a:pt x="2447087" y="680868"/>
                  <a:pt x="2453688" y="680868"/>
                </a:cubicBezTo>
                <a:cubicBezTo>
                  <a:pt x="2461757" y="672066"/>
                  <a:pt x="2492562" y="673534"/>
                  <a:pt x="2499897" y="682335"/>
                </a:cubicBezTo>
                <a:cubicBezTo>
                  <a:pt x="2496230" y="686003"/>
                  <a:pt x="2483027" y="683802"/>
                  <a:pt x="2480827" y="688936"/>
                </a:cubicBezTo>
                <a:cubicBezTo>
                  <a:pt x="2530703" y="689670"/>
                  <a:pt x="2573978" y="686736"/>
                  <a:pt x="2618720" y="682335"/>
                </a:cubicBezTo>
                <a:cubicBezTo>
                  <a:pt x="2607718" y="675734"/>
                  <a:pt x="2630456" y="669866"/>
                  <a:pt x="2633390" y="663265"/>
                </a:cubicBezTo>
                <a:cubicBezTo>
                  <a:pt x="2658328" y="667666"/>
                  <a:pt x="2685467" y="661798"/>
                  <a:pt x="2713339" y="661064"/>
                </a:cubicBezTo>
                <a:cubicBezTo>
                  <a:pt x="2708204" y="652996"/>
                  <a:pt x="2681066" y="657397"/>
                  <a:pt x="2671531" y="652263"/>
                </a:cubicBezTo>
                <a:cubicBezTo>
                  <a:pt x="2673731" y="649329"/>
                  <a:pt x="2679599" y="648595"/>
                  <a:pt x="2678132" y="643461"/>
                </a:cubicBezTo>
                <a:cubicBezTo>
                  <a:pt x="2672998" y="642727"/>
                  <a:pt x="2661995" y="645662"/>
                  <a:pt x="2663462" y="641260"/>
                </a:cubicBezTo>
                <a:cubicBezTo>
                  <a:pt x="2683266" y="639060"/>
                  <a:pt x="2706004" y="634659"/>
                  <a:pt x="2724341" y="634659"/>
                </a:cubicBezTo>
                <a:cubicBezTo>
                  <a:pt x="2722874" y="626591"/>
                  <a:pt x="2717006" y="621457"/>
                  <a:pt x="2699403" y="622924"/>
                </a:cubicBezTo>
                <a:cubicBezTo>
                  <a:pt x="2703804" y="632459"/>
                  <a:pt x="2672998" y="632459"/>
                  <a:pt x="2667863" y="628058"/>
                </a:cubicBezTo>
                <a:cubicBezTo>
                  <a:pt x="2673731" y="622924"/>
                  <a:pt x="2689134" y="628058"/>
                  <a:pt x="2692801" y="626591"/>
                </a:cubicBezTo>
                <a:cubicBezTo>
                  <a:pt x="2697936" y="621457"/>
                  <a:pt x="2681066" y="620723"/>
                  <a:pt x="2682533" y="614122"/>
                </a:cubicBezTo>
                <a:cubicBezTo>
                  <a:pt x="2712605" y="614855"/>
                  <a:pt x="2744878" y="622190"/>
                  <a:pt x="2768349" y="619256"/>
                </a:cubicBezTo>
                <a:cubicBezTo>
                  <a:pt x="2778618" y="619256"/>
                  <a:pt x="2783019" y="628792"/>
                  <a:pt x="2793288" y="624391"/>
                </a:cubicBezTo>
                <a:cubicBezTo>
                  <a:pt x="2783019" y="615589"/>
                  <a:pt x="2758081" y="615589"/>
                  <a:pt x="2744878" y="608988"/>
                </a:cubicBezTo>
                <a:cubicBezTo>
                  <a:pt x="2754413" y="599453"/>
                  <a:pt x="2783019" y="614122"/>
                  <a:pt x="2793288" y="607521"/>
                </a:cubicBezTo>
                <a:cubicBezTo>
                  <a:pt x="2785953" y="597252"/>
                  <a:pt x="2735343" y="606787"/>
                  <a:pt x="2719940" y="600186"/>
                </a:cubicBezTo>
                <a:cubicBezTo>
                  <a:pt x="2730942" y="595052"/>
                  <a:pt x="2744878" y="601653"/>
                  <a:pt x="2761748" y="597986"/>
                </a:cubicBezTo>
                <a:cubicBezTo>
                  <a:pt x="2760281" y="595785"/>
                  <a:pt x="2749279" y="598719"/>
                  <a:pt x="2751480" y="594318"/>
                </a:cubicBezTo>
                <a:lnTo>
                  <a:pt x="2774217" y="594318"/>
                </a:lnTo>
                <a:cubicBezTo>
                  <a:pt x="2773484" y="581116"/>
                  <a:pt x="2740477" y="587717"/>
                  <a:pt x="2738277" y="575248"/>
                </a:cubicBezTo>
                <a:cubicBezTo>
                  <a:pt x="2758814" y="573781"/>
                  <a:pt x="2779352" y="574514"/>
                  <a:pt x="2801356" y="571580"/>
                </a:cubicBezTo>
                <a:cubicBezTo>
                  <a:pt x="2794755" y="570114"/>
                  <a:pt x="2789620" y="568647"/>
                  <a:pt x="2788887" y="564245"/>
                </a:cubicBezTo>
                <a:cubicBezTo>
                  <a:pt x="2794021" y="564245"/>
                  <a:pt x="2795488" y="566446"/>
                  <a:pt x="2796955" y="562779"/>
                </a:cubicBezTo>
                <a:cubicBezTo>
                  <a:pt x="2794021" y="562779"/>
                  <a:pt x="2795488" y="559845"/>
                  <a:pt x="2796955" y="559111"/>
                </a:cubicBezTo>
                <a:cubicBezTo>
                  <a:pt x="2790354" y="558378"/>
                  <a:pt x="2788153" y="562045"/>
                  <a:pt x="2786686" y="557644"/>
                </a:cubicBezTo>
                <a:cubicBezTo>
                  <a:pt x="2785953" y="554710"/>
                  <a:pt x="2787420" y="553243"/>
                  <a:pt x="2791087" y="552510"/>
                </a:cubicBezTo>
                <a:cubicBezTo>
                  <a:pt x="2799155" y="551777"/>
                  <a:pt x="2799889" y="555444"/>
                  <a:pt x="2805757" y="556177"/>
                </a:cubicBezTo>
                <a:cubicBezTo>
                  <a:pt x="2814558" y="548843"/>
                  <a:pt x="2840230" y="558378"/>
                  <a:pt x="2849765" y="554710"/>
                </a:cubicBezTo>
                <a:cubicBezTo>
                  <a:pt x="2844631" y="551777"/>
                  <a:pt x="2830695" y="553977"/>
                  <a:pt x="2830695" y="548109"/>
                </a:cubicBezTo>
                <a:cubicBezTo>
                  <a:pt x="2843164" y="548109"/>
                  <a:pt x="2851232" y="550310"/>
                  <a:pt x="2862234" y="550310"/>
                </a:cubicBezTo>
                <a:cubicBezTo>
                  <a:pt x="2855633" y="546642"/>
                  <a:pt x="2843164" y="545909"/>
                  <a:pt x="2840963" y="539308"/>
                </a:cubicBezTo>
                <a:cubicBezTo>
                  <a:pt x="2830695" y="539308"/>
                  <a:pt x="2818226" y="540041"/>
                  <a:pt x="2813825" y="537107"/>
                </a:cubicBezTo>
                <a:cubicBezTo>
                  <a:pt x="2818226" y="529772"/>
                  <a:pt x="2839497" y="530506"/>
                  <a:pt x="2849765" y="534906"/>
                </a:cubicBezTo>
                <a:cubicBezTo>
                  <a:pt x="2850499" y="532706"/>
                  <a:pt x="2847565" y="531973"/>
                  <a:pt x="2847565" y="529772"/>
                </a:cubicBezTo>
                <a:cubicBezTo>
                  <a:pt x="2854900" y="526838"/>
                  <a:pt x="2868102" y="528305"/>
                  <a:pt x="2876904" y="526105"/>
                </a:cubicBezTo>
                <a:cubicBezTo>
                  <a:pt x="2867369" y="518037"/>
                  <a:pt x="2845364" y="516570"/>
                  <a:pt x="2835096" y="508501"/>
                </a:cubicBezTo>
                <a:cubicBezTo>
                  <a:pt x="2846098" y="509235"/>
                  <a:pt x="2855633" y="511435"/>
                  <a:pt x="2864435" y="513636"/>
                </a:cubicBezTo>
                <a:cubicBezTo>
                  <a:pt x="2863701" y="510702"/>
                  <a:pt x="2860034" y="508501"/>
                  <a:pt x="2866635" y="507034"/>
                </a:cubicBezTo>
                <a:cubicBezTo>
                  <a:pt x="2882772" y="506301"/>
                  <a:pt x="2890840" y="507768"/>
                  <a:pt x="2902576" y="503367"/>
                </a:cubicBezTo>
                <a:cubicBezTo>
                  <a:pt x="2893040" y="501900"/>
                  <a:pt x="2889373" y="504834"/>
                  <a:pt x="2885706" y="501167"/>
                </a:cubicBezTo>
                <a:cubicBezTo>
                  <a:pt x="2895241" y="501167"/>
                  <a:pt x="2903309" y="500433"/>
                  <a:pt x="2908443" y="498966"/>
                </a:cubicBezTo>
                <a:cubicBezTo>
                  <a:pt x="2899642" y="493098"/>
                  <a:pt x="2893774" y="490165"/>
                  <a:pt x="2898175" y="485764"/>
                </a:cubicBezTo>
                <a:moveTo>
                  <a:pt x="2694268" y="186506"/>
                </a:moveTo>
                <a:cubicBezTo>
                  <a:pt x="2690601" y="183572"/>
                  <a:pt x="2677398" y="186506"/>
                  <a:pt x="2672998" y="184305"/>
                </a:cubicBezTo>
                <a:cubicBezTo>
                  <a:pt x="2681799" y="182105"/>
                  <a:pt x="2692801" y="182105"/>
                  <a:pt x="2694268" y="186506"/>
                </a:cubicBezTo>
                <a:moveTo>
                  <a:pt x="2652460" y="175503"/>
                </a:moveTo>
                <a:cubicBezTo>
                  <a:pt x="2645859" y="175503"/>
                  <a:pt x="2642192" y="174036"/>
                  <a:pt x="2637791" y="173303"/>
                </a:cubicBezTo>
                <a:cubicBezTo>
                  <a:pt x="2638524" y="171102"/>
                  <a:pt x="2653927" y="171836"/>
                  <a:pt x="2652460" y="175503"/>
                </a:cubicBezTo>
                <a:moveTo>
                  <a:pt x="2667130" y="182838"/>
                </a:moveTo>
                <a:cubicBezTo>
                  <a:pt x="2653927" y="184305"/>
                  <a:pt x="2626789" y="182838"/>
                  <a:pt x="2618720" y="176237"/>
                </a:cubicBezTo>
                <a:cubicBezTo>
                  <a:pt x="2634123" y="179171"/>
                  <a:pt x="2653194" y="179904"/>
                  <a:pt x="2667130" y="182838"/>
                </a:cubicBezTo>
                <a:moveTo>
                  <a:pt x="1720212" y="76484"/>
                </a:moveTo>
                <a:cubicBezTo>
                  <a:pt x="1737082" y="75017"/>
                  <a:pt x="1756886" y="74284"/>
                  <a:pt x="1774489" y="72817"/>
                </a:cubicBezTo>
                <a:cubicBezTo>
                  <a:pt x="1764954" y="77951"/>
                  <a:pt x="1733415" y="76484"/>
                  <a:pt x="1720212" y="76484"/>
                </a:cubicBezTo>
                <a:moveTo>
                  <a:pt x="784297" y="418284"/>
                </a:moveTo>
                <a:cubicBezTo>
                  <a:pt x="786497" y="414617"/>
                  <a:pt x="794566" y="415350"/>
                  <a:pt x="801167" y="414617"/>
                </a:cubicBezTo>
                <a:cubicBezTo>
                  <a:pt x="798233" y="418284"/>
                  <a:pt x="792365" y="419017"/>
                  <a:pt x="784297" y="418284"/>
                </a:cubicBezTo>
                <a:moveTo>
                  <a:pt x="738088" y="653730"/>
                </a:moveTo>
                <a:cubicBezTo>
                  <a:pt x="739555" y="652996"/>
                  <a:pt x="740288" y="651529"/>
                  <a:pt x="740288" y="650062"/>
                </a:cubicBezTo>
                <a:cubicBezTo>
                  <a:pt x="743222" y="650062"/>
                  <a:pt x="748357" y="649329"/>
                  <a:pt x="748357" y="651529"/>
                </a:cubicBezTo>
                <a:cubicBezTo>
                  <a:pt x="750557" y="655930"/>
                  <a:pt x="741755" y="653730"/>
                  <a:pt x="738088" y="653730"/>
                </a:cubicBezTo>
                <a:moveTo>
                  <a:pt x="446898" y="874506"/>
                </a:moveTo>
                <a:cubicBezTo>
                  <a:pt x="440297" y="873039"/>
                  <a:pt x="434429" y="869372"/>
                  <a:pt x="438830" y="864237"/>
                </a:cubicBezTo>
                <a:lnTo>
                  <a:pt x="446898" y="864237"/>
                </a:lnTo>
                <a:lnTo>
                  <a:pt x="446898" y="874506"/>
                </a:lnTo>
                <a:close/>
                <a:moveTo>
                  <a:pt x="538583" y="829031"/>
                </a:moveTo>
                <a:cubicBezTo>
                  <a:pt x="540783" y="831964"/>
                  <a:pt x="542250" y="834898"/>
                  <a:pt x="548851" y="835632"/>
                </a:cubicBezTo>
                <a:cubicBezTo>
                  <a:pt x="543717" y="840033"/>
                  <a:pt x="532715" y="840766"/>
                  <a:pt x="523913" y="842966"/>
                </a:cubicBezTo>
                <a:cubicBezTo>
                  <a:pt x="518045" y="840766"/>
                  <a:pt x="527580" y="837832"/>
                  <a:pt x="521713" y="836365"/>
                </a:cubicBezTo>
                <a:cubicBezTo>
                  <a:pt x="525380" y="832698"/>
                  <a:pt x="534915" y="832698"/>
                  <a:pt x="538583" y="829031"/>
                </a:cubicBezTo>
                <a:moveTo>
                  <a:pt x="522446" y="883307"/>
                </a:moveTo>
                <a:cubicBezTo>
                  <a:pt x="518779" y="883307"/>
                  <a:pt x="512177" y="881841"/>
                  <a:pt x="514378" y="885508"/>
                </a:cubicBezTo>
                <a:cubicBezTo>
                  <a:pt x="501909" y="880374"/>
                  <a:pt x="523180" y="877440"/>
                  <a:pt x="524647" y="873039"/>
                </a:cubicBezTo>
                <a:cubicBezTo>
                  <a:pt x="529781" y="875239"/>
                  <a:pt x="518779" y="878173"/>
                  <a:pt x="522446" y="883307"/>
                </a:cubicBezTo>
                <a:moveTo>
                  <a:pt x="528314" y="870839"/>
                </a:moveTo>
                <a:cubicBezTo>
                  <a:pt x="518779" y="865704"/>
                  <a:pt x="536382" y="857636"/>
                  <a:pt x="547384" y="856903"/>
                </a:cubicBezTo>
                <a:cubicBezTo>
                  <a:pt x="547384" y="865704"/>
                  <a:pt x="531981" y="864237"/>
                  <a:pt x="528314" y="870839"/>
                </a:cubicBezTo>
                <a:moveTo>
                  <a:pt x="553252" y="874506"/>
                </a:moveTo>
                <a:cubicBezTo>
                  <a:pt x="546651" y="875239"/>
                  <a:pt x="545917" y="872305"/>
                  <a:pt x="538583" y="873039"/>
                </a:cubicBezTo>
                <a:cubicBezTo>
                  <a:pt x="538583" y="866438"/>
                  <a:pt x="551052" y="866438"/>
                  <a:pt x="561320" y="865704"/>
                </a:cubicBezTo>
                <a:cubicBezTo>
                  <a:pt x="560587" y="869372"/>
                  <a:pt x="557653" y="872305"/>
                  <a:pt x="553252" y="874506"/>
                </a:cubicBezTo>
                <a:moveTo>
                  <a:pt x="750557" y="650062"/>
                </a:moveTo>
                <a:cubicBezTo>
                  <a:pt x="754224" y="646395"/>
                  <a:pt x="760826" y="644928"/>
                  <a:pt x="771828" y="644928"/>
                </a:cubicBezTo>
                <a:cubicBezTo>
                  <a:pt x="771094" y="647129"/>
                  <a:pt x="767427" y="647862"/>
                  <a:pt x="767427" y="651529"/>
                </a:cubicBezTo>
                <a:cubicBezTo>
                  <a:pt x="762293" y="650796"/>
                  <a:pt x="757892" y="649329"/>
                  <a:pt x="750557" y="650062"/>
                </a:cubicBezTo>
                <a:moveTo>
                  <a:pt x="767427" y="694805"/>
                </a:moveTo>
                <a:cubicBezTo>
                  <a:pt x="770361" y="691870"/>
                  <a:pt x="773295" y="688936"/>
                  <a:pt x="782097" y="689670"/>
                </a:cubicBezTo>
                <a:cubicBezTo>
                  <a:pt x="781363" y="694071"/>
                  <a:pt x="774762" y="694805"/>
                  <a:pt x="767427" y="694805"/>
                </a:cubicBezTo>
                <a:moveTo>
                  <a:pt x="733687" y="771819"/>
                </a:moveTo>
                <a:cubicBezTo>
                  <a:pt x="727819" y="774020"/>
                  <a:pt x="722685" y="777687"/>
                  <a:pt x="716817" y="779154"/>
                </a:cubicBezTo>
                <a:cubicBezTo>
                  <a:pt x="703615" y="775487"/>
                  <a:pt x="698480" y="777687"/>
                  <a:pt x="685278" y="776953"/>
                </a:cubicBezTo>
                <a:cubicBezTo>
                  <a:pt x="706549" y="768152"/>
                  <a:pt x="734421" y="763018"/>
                  <a:pt x="763026" y="757883"/>
                </a:cubicBezTo>
                <a:cubicBezTo>
                  <a:pt x="765960" y="763018"/>
                  <a:pt x="743956" y="767418"/>
                  <a:pt x="733687" y="771819"/>
                </a:cubicBezTo>
                <a:moveTo>
                  <a:pt x="771094" y="757883"/>
                </a:moveTo>
                <a:cubicBezTo>
                  <a:pt x="770361" y="754216"/>
                  <a:pt x="775495" y="754216"/>
                  <a:pt x="781363" y="754216"/>
                </a:cubicBezTo>
                <a:cubicBezTo>
                  <a:pt x="782097" y="757883"/>
                  <a:pt x="776962" y="757883"/>
                  <a:pt x="771094" y="757883"/>
                </a:cubicBezTo>
                <a:moveTo>
                  <a:pt x="765227" y="735146"/>
                </a:moveTo>
                <a:cubicBezTo>
                  <a:pt x="764493" y="743947"/>
                  <a:pt x="741022" y="747614"/>
                  <a:pt x="725619" y="751282"/>
                </a:cubicBezTo>
                <a:cubicBezTo>
                  <a:pt x="725619" y="746881"/>
                  <a:pt x="729286" y="744681"/>
                  <a:pt x="727819" y="739546"/>
                </a:cubicBezTo>
                <a:cubicBezTo>
                  <a:pt x="743956" y="732945"/>
                  <a:pt x="776962" y="724144"/>
                  <a:pt x="790898" y="730745"/>
                </a:cubicBezTo>
                <a:cubicBezTo>
                  <a:pt x="783564" y="733679"/>
                  <a:pt x="773295" y="741013"/>
                  <a:pt x="765227" y="735146"/>
                </a:cubicBezTo>
                <a:moveTo>
                  <a:pt x="792365" y="667666"/>
                </a:moveTo>
                <a:cubicBezTo>
                  <a:pt x="787964" y="666932"/>
                  <a:pt x="785030" y="664732"/>
                  <a:pt x="785764" y="660331"/>
                </a:cubicBezTo>
                <a:cubicBezTo>
                  <a:pt x="790898" y="658864"/>
                  <a:pt x="799700" y="658131"/>
                  <a:pt x="802634" y="661798"/>
                </a:cubicBezTo>
                <a:cubicBezTo>
                  <a:pt x="804101" y="666932"/>
                  <a:pt x="794566" y="664732"/>
                  <a:pt x="792365" y="667666"/>
                </a:cubicBezTo>
                <a:moveTo>
                  <a:pt x="924391" y="357405"/>
                </a:moveTo>
                <a:cubicBezTo>
                  <a:pt x="925858" y="355205"/>
                  <a:pt x="929525" y="354471"/>
                  <a:pt x="934660" y="354471"/>
                </a:cubicBezTo>
                <a:cubicBezTo>
                  <a:pt x="935393" y="358872"/>
                  <a:pt x="927325" y="359606"/>
                  <a:pt x="924391" y="357405"/>
                </a:cubicBezTo>
                <a:moveTo>
                  <a:pt x="943461" y="343469"/>
                </a:moveTo>
                <a:cubicBezTo>
                  <a:pt x="934660" y="344936"/>
                  <a:pt x="936860" y="340535"/>
                  <a:pt x="930992" y="340535"/>
                </a:cubicBezTo>
                <a:cubicBezTo>
                  <a:pt x="930992" y="336868"/>
                  <a:pt x="945662" y="338335"/>
                  <a:pt x="943461" y="343469"/>
                </a:cubicBezTo>
                <a:moveTo>
                  <a:pt x="944928" y="341269"/>
                </a:moveTo>
                <a:cubicBezTo>
                  <a:pt x="948596" y="335401"/>
                  <a:pt x="968399" y="333201"/>
                  <a:pt x="978668" y="334668"/>
                </a:cubicBezTo>
                <a:cubicBezTo>
                  <a:pt x="969866" y="341269"/>
                  <a:pt x="958131" y="337602"/>
                  <a:pt x="944928" y="341269"/>
                </a:cubicBezTo>
                <a:moveTo>
                  <a:pt x="1079154" y="275256"/>
                </a:moveTo>
                <a:cubicBezTo>
                  <a:pt x="1078421" y="271589"/>
                  <a:pt x="1088689" y="274523"/>
                  <a:pt x="1089423" y="271589"/>
                </a:cubicBezTo>
                <a:cubicBezTo>
                  <a:pt x="1096024" y="273789"/>
                  <a:pt x="1085022" y="275989"/>
                  <a:pt x="1079154" y="275256"/>
                </a:cubicBezTo>
                <a:moveTo>
                  <a:pt x="1481833" y="165235"/>
                </a:moveTo>
                <a:cubicBezTo>
                  <a:pt x="1482566" y="159367"/>
                  <a:pt x="1489167" y="163768"/>
                  <a:pt x="1494302" y="161567"/>
                </a:cubicBezTo>
                <a:cubicBezTo>
                  <a:pt x="1494302" y="165235"/>
                  <a:pt x="1486967" y="164501"/>
                  <a:pt x="1481833" y="165235"/>
                </a:cubicBezTo>
                <a:moveTo>
                  <a:pt x="1917517" y="99222"/>
                </a:moveTo>
                <a:lnTo>
                  <a:pt x="1902848" y="99222"/>
                </a:lnTo>
                <a:lnTo>
                  <a:pt x="1902848" y="97021"/>
                </a:lnTo>
                <a:lnTo>
                  <a:pt x="1917517" y="97021"/>
                </a:lnTo>
                <a:lnTo>
                  <a:pt x="1917517" y="99222"/>
                </a:lnTo>
                <a:close/>
                <a:moveTo>
                  <a:pt x="2179368" y="114625"/>
                </a:moveTo>
                <a:cubicBezTo>
                  <a:pt x="2183036" y="113891"/>
                  <a:pt x="2191837" y="116092"/>
                  <a:pt x="2191837" y="113158"/>
                </a:cubicBezTo>
                <a:cubicBezTo>
                  <a:pt x="2192571" y="116092"/>
                  <a:pt x="2200639" y="114625"/>
                  <a:pt x="2199906" y="118292"/>
                </a:cubicBezTo>
                <a:cubicBezTo>
                  <a:pt x="2191837" y="117559"/>
                  <a:pt x="2180102" y="119026"/>
                  <a:pt x="2179368" y="114625"/>
                </a:cubicBezTo>
                <a:moveTo>
                  <a:pt x="2229245" y="113158"/>
                </a:moveTo>
                <a:cubicBezTo>
                  <a:pt x="2207240" y="97021"/>
                  <a:pt x="2163232" y="94088"/>
                  <a:pt x="2134626" y="81618"/>
                </a:cubicBezTo>
                <a:cubicBezTo>
                  <a:pt x="2124358" y="82352"/>
                  <a:pt x="2118490" y="80152"/>
                  <a:pt x="2109688" y="80152"/>
                </a:cubicBezTo>
                <a:cubicBezTo>
                  <a:pt x="2108955" y="77218"/>
                  <a:pt x="2117756" y="79418"/>
                  <a:pt x="2116289" y="75017"/>
                </a:cubicBezTo>
                <a:cubicBezTo>
                  <a:pt x="2127291" y="74284"/>
                  <a:pt x="2133159" y="76484"/>
                  <a:pt x="2141227" y="77218"/>
                </a:cubicBezTo>
                <a:cubicBezTo>
                  <a:pt x="2147829" y="76484"/>
                  <a:pt x="2144161" y="73550"/>
                  <a:pt x="2143428" y="70616"/>
                </a:cubicBezTo>
                <a:cubicBezTo>
                  <a:pt x="2148562" y="72083"/>
                  <a:pt x="2149296" y="75751"/>
                  <a:pt x="2158098" y="74284"/>
                </a:cubicBezTo>
                <a:cubicBezTo>
                  <a:pt x="2180102" y="71350"/>
                  <a:pt x="2216776" y="78684"/>
                  <a:pt x="2227044" y="91154"/>
                </a:cubicBezTo>
                <a:cubicBezTo>
                  <a:pt x="2220443" y="89687"/>
                  <a:pt x="2221910" y="93354"/>
                  <a:pt x="2218976" y="93354"/>
                </a:cubicBezTo>
                <a:cubicBezTo>
                  <a:pt x="2201373" y="88953"/>
                  <a:pt x="2197705" y="82352"/>
                  <a:pt x="2172767" y="84552"/>
                </a:cubicBezTo>
                <a:cubicBezTo>
                  <a:pt x="2208707" y="99955"/>
                  <a:pt x="2260784" y="105090"/>
                  <a:pt x="2287923" y="124894"/>
                </a:cubicBezTo>
                <a:cubicBezTo>
                  <a:pt x="2260051" y="127094"/>
                  <a:pt x="2252716" y="115358"/>
                  <a:pt x="2229245" y="113158"/>
                </a:cubicBezTo>
                <a:moveTo>
                  <a:pt x="2711138" y="505568"/>
                </a:moveTo>
                <a:cubicBezTo>
                  <a:pt x="2735343" y="504834"/>
                  <a:pt x="2717740" y="509235"/>
                  <a:pt x="2706737" y="505568"/>
                </a:cubicBezTo>
                <a:cubicBezTo>
                  <a:pt x="2707471" y="504101"/>
                  <a:pt x="2711138" y="504834"/>
                  <a:pt x="2711138" y="505568"/>
                </a:cubicBezTo>
                <a:moveTo>
                  <a:pt x="2664929" y="590651"/>
                </a:moveTo>
                <a:cubicBezTo>
                  <a:pt x="2659795" y="589184"/>
                  <a:pt x="2651727" y="589917"/>
                  <a:pt x="2652460" y="585516"/>
                </a:cubicBezTo>
                <a:cubicBezTo>
                  <a:pt x="2657594" y="586983"/>
                  <a:pt x="2665663" y="586250"/>
                  <a:pt x="2664929" y="590651"/>
                </a:cubicBezTo>
                <a:moveTo>
                  <a:pt x="2654661" y="501900"/>
                </a:moveTo>
                <a:cubicBezTo>
                  <a:pt x="2648059" y="501167"/>
                  <a:pt x="2645126" y="499700"/>
                  <a:pt x="2635590" y="499700"/>
                </a:cubicBezTo>
                <a:cubicBezTo>
                  <a:pt x="2649526" y="496032"/>
                  <a:pt x="2678132" y="504101"/>
                  <a:pt x="2654661" y="501900"/>
                </a:cubicBezTo>
                <a:moveTo>
                  <a:pt x="2644392" y="536373"/>
                </a:moveTo>
                <a:cubicBezTo>
                  <a:pt x="2639258" y="540041"/>
                  <a:pt x="2631923" y="534906"/>
                  <a:pt x="2623121" y="536373"/>
                </a:cubicBezTo>
                <a:cubicBezTo>
                  <a:pt x="2625322" y="531239"/>
                  <a:pt x="2636324" y="537107"/>
                  <a:pt x="2644392" y="536373"/>
                </a:cubicBezTo>
                <a:moveTo>
                  <a:pt x="2664929" y="599453"/>
                </a:moveTo>
                <a:cubicBezTo>
                  <a:pt x="2653927" y="599453"/>
                  <a:pt x="2631923" y="595052"/>
                  <a:pt x="2616520" y="592851"/>
                </a:cubicBezTo>
                <a:cubicBezTo>
                  <a:pt x="2629722" y="592851"/>
                  <a:pt x="2654661" y="595052"/>
                  <a:pt x="2664929" y="599453"/>
                </a:cubicBezTo>
                <a:moveTo>
                  <a:pt x="2615053" y="236382"/>
                </a:moveTo>
                <a:cubicBezTo>
                  <a:pt x="2613586" y="238582"/>
                  <a:pt x="2599650" y="237115"/>
                  <a:pt x="2600383" y="234181"/>
                </a:cubicBezTo>
                <a:cubicBezTo>
                  <a:pt x="2604784" y="234181"/>
                  <a:pt x="2611386" y="234915"/>
                  <a:pt x="2615053" y="236382"/>
                </a:cubicBezTo>
                <a:moveTo>
                  <a:pt x="2608452" y="543708"/>
                </a:moveTo>
                <a:cubicBezTo>
                  <a:pt x="2589381" y="547376"/>
                  <a:pt x="2584980" y="537107"/>
                  <a:pt x="2608452" y="543708"/>
                </a:cubicBezTo>
                <a:moveTo>
                  <a:pt x="2583514" y="592118"/>
                </a:moveTo>
                <a:cubicBezTo>
                  <a:pt x="2586447" y="589184"/>
                  <a:pt x="2598183" y="591384"/>
                  <a:pt x="2604784" y="590651"/>
                </a:cubicBezTo>
                <a:cubicBezTo>
                  <a:pt x="2601850" y="593584"/>
                  <a:pt x="2590115" y="591384"/>
                  <a:pt x="2583514" y="592118"/>
                </a:cubicBezTo>
                <a:moveTo>
                  <a:pt x="2659062" y="639060"/>
                </a:moveTo>
                <a:cubicBezTo>
                  <a:pt x="2648059" y="635393"/>
                  <a:pt x="2631190" y="641994"/>
                  <a:pt x="2625322" y="636860"/>
                </a:cubicBezTo>
                <a:cubicBezTo>
                  <a:pt x="2620187" y="639060"/>
                  <a:pt x="2620187" y="643461"/>
                  <a:pt x="2608452" y="641994"/>
                </a:cubicBezTo>
                <a:cubicBezTo>
                  <a:pt x="2606251" y="636126"/>
                  <a:pt x="2628255" y="639794"/>
                  <a:pt x="2612853" y="636860"/>
                </a:cubicBezTo>
                <a:cubicBezTo>
                  <a:pt x="2626055" y="636126"/>
                  <a:pt x="2634857" y="632459"/>
                  <a:pt x="2646592" y="630258"/>
                </a:cubicBezTo>
                <a:cubicBezTo>
                  <a:pt x="2646592" y="627325"/>
                  <a:pt x="2642925" y="626591"/>
                  <a:pt x="2646592" y="623657"/>
                </a:cubicBezTo>
                <a:cubicBezTo>
                  <a:pt x="2652460" y="622190"/>
                  <a:pt x="2651727" y="625124"/>
                  <a:pt x="2656861" y="625124"/>
                </a:cubicBezTo>
                <a:cubicBezTo>
                  <a:pt x="2655394" y="628058"/>
                  <a:pt x="2653927" y="631725"/>
                  <a:pt x="2646592" y="631725"/>
                </a:cubicBezTo>
                <a:cubicBezTo>
                  <a:pt x="2648793" y="634659"/>
                  <a:pt x="2661995" y="631725"/>
                  <a:pt x="2659062" y="639060"/>
                </a:cubicBezTo>
                <a:moveTo>
                  <a:pt x="2629722" y="602386"/>
                </a:moveTo>
                <a:cubicBezTo>
                  <a:pt x="2615053" y="600919"/>
                  <a:pt x="2638524" y="601653"/>
                  <a:pt x="2639258" y="600919"/>
                </a:cubicBezTo>
                <a:cubicBezTo>
                  <a:pt x="2638524" y="600919"/>
                  <a:pt x="2638524" y="600919"/>
                  <a:pt x="2637791" y="600919"/>
                </a:cubicBezTo>
                <a:cubicBezTo>
                  <a:pt x="2639258" y="600919"/>
                  <a:pt x="2639258" y="600919"/>
                  <a:pt x="2639258" y="600919"/>
                </a:cubicBezTo>
                <a:cubicBezTo>
                  <a:pt x="2645859" y="601653"/>
                  <a:pt x="2668597" y="606054"/>
                  <a:pt x="2675198" y="606787"/>
                </a:cubicBezTo>
                <a:cubicBezTo>
                  <a:pt x="2662729" y="608254"/>
                  <a:pt x="2635590" y="602386"/>
                  <a:pt x="2629722" y="602386"/>
                </a:cubicBezTo>
                <a:moveTo>
                  <a:pt x="2669330" y="592118"/>
                </a:moveTo>
                <a:cubicBezTo>
                  <a:pt x="2675931" y="588450"/>
                  <a:pt x="2684733" y="593584"/>
                  <a:pt x="2694268" y="592118"/>
                </a:cubicBezTo>
                <a:cubicBezTo>
                  <a:pt x="2687667" y="597252"/>
                  <a:pt x="2680332" y="591384"/>
                  <a:pt x="2669330" y="592118"/>
                </a:cubicBezTo>
                <a:moveTo>
                  <a:pt x="2744878" y="611188"/>
                </a:moveTo>
                <a:cubicBezTo>
                  <a:pt x="2739744" y="611188"/>
                  <a:pt x="2734609" y="611921"/>
                  <a:pt x="2736810" y="607521"/>
                </a:cubicBezTo>
                <a:cubicBezTo>
                  <a:pt x="2741944" y="606787"/>
                  <a:pt x="2745612" y="607521"/>
                  <a:pt x="2744878" y="611188"/>
                </a:cubicBezTo>
                <a:moveTo>
                  <a:pt x="2740477" y="600919"/>
                </a:moveTo>
                <a:cubicBezTo>
                  <a:pt x="2741211" y="611921"/>
                  <a:pt x="2720673" y="607521"/>
                  <a:pt x="2711138" y="604587"/>
                </a:cubicBezTo>
                <a:cubicBezTo>
                  <a:pt x="2715539" y="598719"/>
                  <a:pt x="2730209" y="600186"/>
                  <a:pt x="2740477" y="600919"/>
                </a:cubicBezTo>
                <a:moveTo>
                  <a:pt x="2696469" y="562779"/>
                </a:moveTo>
                <a:cubicBezTo>
                  <a:pt x="2704537" y="560578"/>
                  <a:pt x="2717006" y="565712"/>
                  <a:pt x="2728008" y="564979"/>
                </a:cubicBezTo>
                <a:cubicBezTo>
                  <a:pt x="2719940" y="567913"/>
                  <a:pt x="2706004" y="563512"/>
                  <a:pt x="2696469" y="562779"/>
                </a:cubicBezTo>
                <a:moveTo>
                  <a:pt x="2055411" y="50812"/>
                </a:moveTo>
                <a:cubicBezTo>
                  <a:pt x="2086950" y="50812"/>
                  <a:pt x="2106021" y="67682"/>
                  <a:pt x="2136827" y="59614"/>
                </a:cubicBezTo>
                <a:cubicBezTo>
                  <a:pt x="2143428" y="61081"/>
                  <a:pt x="2149296" y="62548"/>
                  <a:pt x="2153697" y="66216"/>
                </a:cubicBezTo>
                <a:cubicBezTo>
                  <a:pt x="2155163" y="55213"/>
                  <a:pt x="2179368" y="69149"/>
                  <a:pt x="2185236" y="66216"/>
                </a:cubicBezTo>
                <a:cubicBezTo>
                  <a:pt x="2173500" y="59614"/>
                  <a:pt x="2151496" y="59614"/>
                  <a:pt x="2143428" y="50812"/>
                </a:cubicBezTo>
                <a:cubicBezTo>
                  <a:pt x="2148562" y="52279"/>
                  <a:pt x="2153697" y="53746"/>
                  <a:pt x="2162498" y="53013"/>
                </a:cubicBezTo>
                <a:cubicBezTo>
                  <a:pt x="2161031" y="44945"/>
                  <a:pt x="2172034" y="40544"/>
                  <a:pt x="2181569" y="42744"/>
                </a:cubicBezTo>
                <a:cubicBezTo>
                  <a:pt x="2179368" y="37610"/>
                  <a:pt x="2165432" y="40544"/>
                  <a:pt x="2164699" y="35409"/>
                </a:cubicBezTo>
                <a:cubicBezTo>
                  <a:pt x="2169833" y="33942"/>
                  <a:pt x="2174967" y="38343"/>
                  <a:pt x="2174967" y="35409"/>
                </a:cubicBezTo>
                <a:cubicBezTo>
                  <a:pt x="2168366" y="34676"/>
                  <a:pt x="2172034" y="31742"/>
                  <a:pt x="2172767" y="28808"/>
                </a:cubicBezTo>
                <a:cubicBezTo>
                  <a:pt x="2165432" y="25141"/>
                  <a:pt x="2157364" y="22940"/>
                  <a:pt x="2143428" y="23674"/>
                </a:cubicBezTo>
                <a:cubicBezTo>
                  <a:pt x="2142695" y="25874"/>
                  <a:pt x="2146362" y="26608"/>
                  <a:pt x="2143428" y="27341"/>
                </a:cubicBezTo>
                <a:cubicBezTo>
                  <a:pt x="2106021" y="22940"/>
                  <a:pt x="2086950" y="20006"/>
                  <a:pt x="2057611" y="28808"/>
                </a:cubicBezTo>
                <a:cubicBezTo>
                  <a:pt x="2061279" y="28808"/>
                  <a:pt x="2064946" y="29542"/>
                  <a:pt x="2065679" y="31742"/>
                </a:cubicBezTo>
                <a:cubicBezTo>
                  <a:pt x="2040741" y="32476"/>
                  <a:pt x="2028272" y="33942"/>
                  <a:pt x="2004801" y="39077"/>
                </a:cubicBezTo>
                <a:cubicBezTo>
                  <a:pt x="2020204" y="39810"/>
                  <a:pt x="2065679" y="40544"/>
                  <a:pt x="2055411" y="50812"/>
                </a:cubicBezTo>
                <a:moveTo>
                  <a:pt x="2160298" y="34676"/>
                </a:moveTo>
                <a:cubicBezTo>
                  <a:pt x="2153697" y="36143"/>
                  <a:pt x="2142695" y="37610"/>
                  <a:pt x="2135360" y="36143"/>
                </a:cubicBezTo>
                <a:cubicBezTo>
                  <a:pt x="2139761" y="30275"/>
                  <a:pt x="2152230" y="32476"/>
                  <a:pt x="2160298" y="34676"/>
                </a:cubicBezTo>
                <a:moveTo>
                  <a:pt x="1448093" y="57414"/>
                </a:moveTo>
                <a:cubicBezTo>
                  <a:pt x="1447359" y="53746"/>
                  <a:pt x="1431956" y="58881"/>
                  <a:pt x="1431223" y="55213"/>
                </a:cubicBezTo>
                <a:cubicBezTo>
                  <a:pt x="1434890" y="49345"/>
                  <a:pt x="1453227" y="51546"/>
                  <a:pt x="1458361" y="46412"/>
                </a:cubicBezTo>
                <a:cubicBezTo>
                  <a:pt x="1428289" y="49345"/>
                  <a:pt x="1398950" y="50812"/>
                  <a:pt x="1376946" y="55213"/>
                </a:cubicBezTo>
                <a:cubicBezTo>
                  <a:pt x="1371078" y="58881"/>
                  <a:pt x="1386481" y="53013"/>
                  <a:pt x="1385014" y="56680"/>
                </a:cubicBezTo>
                <a:cubicBezTo>
                  <a:pt x="1379879" y="58147"/>
                  <a:pt x="1374745" y="59614"/>
                  <a:pt x="1370344" y="61815"/>
                </a:cubicBezTo>
                <a:cubicBezTo>
                  <a:pt x="1401150" y="57414"/>
                  <a:pt x="1427555" y="64015"/>
                  <a:pt x="1448093" y="57414"/>
                </a:cubicBezTo>
                <a:moveTo>
                  <a:pt x="1508971" y="55213"/>
                </a:moveTo>
                <a:cubicBezTo>
                  <a:pt x="1503837" y="52279"/>
                  <a:pt x="1498703" y="55213"/>
                  <a:pt x="1492101" y="55213"/>
                </a:cubicBezTo>
                <a:cubicBezTo>
                  <a:pt x="1489901" y="56680"/>
                  <a:pt x="1505304" y="56680"/>
                  <a:pt x="1508971" y="55213"/>
                </a:cubicBezTo>
                <a:moveTo>
                  <a:pt x="1058617" y="99222"/>
                </a:moveTo>
                <a:cubicBezTo>
                  <a:pt x="1061551" y="98488"/>
                  <a:pt x="1069619" y="100689"/>
                  <a:pt x="1068886" y="97755"/>
                </a:cubicBezTo>
                <a:cubicBezTo>
                  <a:pt x="1066685" y="97755"/>
                  <a:pt x="1063751" y="97021"/>
                  <a:pt x="1064485" y="95555"/>
                </a:cubicBezTo>
                <a:cubicBezTo>
                  <a:pt x="1070353" y="96288"/>
                  <a:pt x="1075487" y="90420"/>
                  <a:pt x="1079154" y="94088"/>
                </a:cubicBezTo>
                <a:cubicBezTo>
                  <a:pt x="1079888" y="97021"/>
                  <a:pt x="1066685" y="97021"/>
                  <a:pt x="1072553" y="99222"/>
                </a:cubicBezTo>
                <a:cubicBezTo>
                  <a:pt x="1100425" y="89687"/>
                  <a:pt x="1153969" y="102156"/>
                  <a:pt x="1164971" y="85286"/>
                </a:cubicBezTo>
                <a:cubicBezTo>
                  <a:pt x="1161304" y="83819"/>
                  <a:pt x="1158370" y="82352"/>
                  <a:pt x="1156903" y="80152"/>
                </a:cubicBezTo>
                <a:cubicBezTo>
                  <a:pt x="1124630" y="77951"/>
                  <a:pt x="1107026" y="92620"/>
                  <a:pt x="1081355" y="92620"/>
                </a:cubicBezTo>
                <a:cubicBezTo>
                  <a:pt x="1070353" y="92620"/>
                  <a:pt x="1062284" y="89687"/>
                  <a:pt x="1056417" y="94821"/>
                </a:cubicBezTo>
                <a:cubicBezTo>
                  <a:pt x="1063018" y="94821"/>
                  <a:pt x="1059350" y="97755"/>
                  <a:pt x="1058617" y="99222"/>
                </a:cubicBezTo>
                <a:moveTo>
                  <a:pt x="2313594" y="92620"/>
                </a:moveTo>
                <a:cubicBezTo>
                  <a:pt x="2312127" y="88953"/>
                  <a:pt x="2299658" y="85286"/>
                  <a:pt x="2296724" y="86019"/>
                </a:cubicBezTo>
                <a:cubicBezTo>
                  <a:pt x="2304059" y="87486"/>
                  <a:pt x="2304793" y="92620"/>
                  <a:pt x="2313594" y="92620"/>
                </a:cubicBezTo>
                <a:moveTo>
                  <a:pt x="687478" y="291393"/>
                </a:moveTo>
                <a:cubicBezTo>
                  <a:pt x="695546" y="286992"/>
                  <a:pt x="710949" y="286992"/>
                  <a:pt x="716817" y="281124"/>
                </a:cubicBezTo>
                <a:cubicBezTo>
                  <a:pt x="702881" y="281857"/>
                  <a:pt x="688212" y="287725"/>
                  <a:pt x="687478" y="291393"/>
                </a:cubicBezTo>
                <a:moveTo>
                  <a:pt x="606062" y="319998"/>
                </a:moveTo>
                <a:cubicBezTo>
                  <a:pt x="614131" y="317064"/>
                  <a:pt x="625133" y="315597"/>
                  <a:pt x="631001" y="311196"/>
                </a:cubicBezTo>
                <a:cubicBezTo>
                  <a:pt x="617798" y="309729"/>
                  <a:pt x="605329" y="316331"/>
                  <a:pt x="606062" y="319998"/>
                </a:cubicBezTo>
                <a:moveTo>
                  <a:pt x="599461" y="320732"/>
                </a:moveTo>
                <a:cubicBezTo>
                  <a:pt x="579657" y="325866"/>
                  <a:pt x="548118" y="333201"/>
                  <a:pt x="551052" y="344936"/>
                </a:cubicBezTo>
                <a:cubicBezTo>
                  <a:pt x="559853" y="340535"/>
                  <a:pt x="571589" y="338335"/>
                  <a:pt x="582591" y="334668"/>
                </a:cubicBezTo>
                <a:cubicBezTo>
                  <a:pt x="585525" y="330267"/>
                  <a:pt x="575990" y="333934"/>
                  <a:pt x="578190" y="329533"/>
                </a:cubicBezTo>
                <a:cubicBezTo>
                  <a:pt x="582591" y="325132"/>
                  <a:pt x="595060" y="325132"/>
                  <a:pt x="599461" y="320732"/>
                </a:cubicBezTo>
                <a:moveTo>
                  <a:pt x="798967" y="324399"/>
                </a:moveTo>
                <a:cubicBezTo>
                  <a:pt x="787231" y="328066"/>
                  <a:pt x="769627" y="328800"/>
                  <a:pt x="761559" y="334668"/>
                </a:cubicBezTo>
                <a:cubicBezTo>
                  <a:pt x="775495" y="333201"/>
                  <a:pt x="797500" y="330267"/>
                  <a:pt x="798967" y="324399"/>
                </a:cubicBezTo>
                <a:moveTo>
                  <a:pt x="733687" y="366207"/>
                </a:moveTo>
                <a:cubicBezTo>
                  <a:pt x="708015" y="376476"/>
                  <a:pt x="664740" y="375009"/>
                  <a:pt x="652271" y="388945"/>
                </a:cubicBezTo>
                <a:cubicBezTo>
                  <a:pt x="680877" y="382343"/>
                  <a:pt x="716817" y="380143"/>
                  <a:pt x="733687" y="366207"/>
                </a:cubicBezTo>
                <a:moveTo>
                  <a:pt x="597261" y="731478"/>
                </a:moveTo>
                <a:cubicBezTo>
                  <a:pt x="603128" y="728544"/>
                  <a:pt x="612664" y="727811"/>
                  <a:pt x="614131" y="722677"/>
                </a:cubicBezTo>
                <a:cubicBezTo>
                  <a:pt x="614864" y="718275"/>
                  <a:pt x="607529" y="719009"/>
                  <a:pt x="606062" y="716075"/>
                </a:cubicBezTo>
                <a:cubicBezTo>
                  <a:pt x="613397" y="722677"/>
                  <a:pt x="590659" y="725610"/>
                  <a:pt x="597261" y="731478"/>
                </a:cubicBezTo>
                <a:moveTo>
                  <a:pt x="593593" y="749081"/>
                </a:moveTo>
                <a:cubicBezTo>
                  <a:pt x="575990" y="749081"/>
                  <a:pt x="561320" y="757883"/>
                  <a:pt x="559853" y="763018"/>
                </a:cubicBezTo>
                <a:cubicBezTo>
                  <a:pt x="566455" y="759350"/>
                  <a:pt x="589926" y="758617"/>
                  <a:pt x="593593" y="749081"/>
                </a:cubicBezTo>
                <a:moveTo>
                  <a:pt x="479904" y="771819"/>
                </a:moveTo>
                <a:cubicBezTo>
                  <a:pt x="472570" y="770352"/>
                  <a:pt x="454233" y="778420"/>
                  <a:pt x="454966" y="782088"/>
                </a:cubicBezTo>
                <a:cubicBezTo>
                  <a:pt x="463035" y="778420"/>
                  <a:pt x="474037" y="776953"/>
                  <a:pt x="479904" y="771819"/>
                </a:cubicBezTo>
                <a:moveTo>
                  <a:pt x="432229" y="825363"/>
                </a:moveTo>
                <a:cubicBezTo>
                  <a:pt x="441030" y="823896"/>
                  <a:pt x="450565" y="823163"/>
                  <a:pt x="453499" y="818028"/>
                </a:cubicBezTo>
                <a:cubicBezTo>
                  <a:pt x="444698" y="818028"/>
                  <a:pt x="429295" y="826096"/>
                  <a:pt x="432229" y="825363"/>
                </a:cubicBezTo>
                <a:moveTo>
                  <a:pt x="375751" y="848834"/>
                </a:moveTo>
                <a:cubicBezTo>
                  <a:pt x="363282" y="848834"/>
                  <a:pt x="361081" y="854702"/>
                  <a:pt x="350813" y="856169"/>
                </a:cubicBezTo>
                <a:cubicBezTo>
                  <a:pt x="353013" y="860570"/>
                  <a:pt x="369883" y="851768"/>
                  <a:pt x="375751" y="848834"/>
                </a:cubicBezTo>
                <a:moveTo>
                  <a:pt x="366949" y="884775"/>
                </a:moveTo>
                <a:cubicBezTo>
                  <a:pt x="377951" y="876706"/>
                  <a:pt x="401423" y="869372"/>
                  <a:pt x="406557" y="862037"/>
                </a:cubicBezTo>
                <a:cubicBezTo>
                  <a:pt x="384553" y="870105"/>
                  <a:pt x="365482" y="879640"/>
                  <a:pt x="345678" y="888442"/>
                </a:cubicBezTo>
                <a:cubicBezTo>
                  <a:pt x="347879" y="893576"/>
                  <a:pt x="357414" y="883307"/>
                  <a:pt x="366949" y="884775"/>
                </a:cubicBezTo>
                <a:moveTo>
                  <a:pt x="878182" y="875973"/>
                </a:moveTo>
                <a:cubicBezTo>
                  <a:pt x="851777" y="880374"/>
                  <a:pt x="829039" y="887709"/>
                  <a:pt x="809235" y="896510"/>
                </a:cubicBezTo>
                <a:cubicBezTo>
                  <a:pt x="808502" y="901644"/>
                  <a:pt x="807035" y="900911"/>
                  <a:pt x="811436" y="903845"/>
                </a:cubicBezTo>
                <a:cubicBezTo>
                  <a:pt x="806301" y="907513"/>
                  <a:pt x="793832" y="906045"/>
                  <a:pt x="790165" y="910446"/>
                </a:cubicBezTo>
                <a:cubicBezTo>
                  <a:pt x="818037" y="909713"/>
                  <a:pt x="834907" y="902378"/>
                  <a:pt x="855444" y="896510"/>
                </a:cubicBezTo>
                <a:cubicBezTo>
                  <a:pt x="859845" y="886242"/>
                  <a:pt x="899453" y="882574"/>
                  <a:pt x="878182" y="875973"/>
                </a:cubicBezTo>
                <a:moveTo>
                  <a:pt x="474037" y="959589"/>
                </a:moveTo>
                <a:cubicBezTo>
                  <a:pt x="462301" y="958856"/>
                  <a:pt x="456433" y="962523"/>
                  <a:pt x="451299" y="966191"/>
                </a:cubicBezTo>
                <a:cubicBezTo>
                  <a:pt x="460834" y="964724"/>
                  <a:pt x="464501" y="960322"/>
                  <a:pt x="474037" y="959589"/>
                </a:cubicBezTo>
                <a:moveTo>
                  <a:pt x="312672" y="969124"/>
                </a:moveTo>
                <a:cubicBezTo>
                  <a:pt x="303137" y="970591"/>
                  <a:pt x="274531" y="978659"/>
                  <a:pt x="266463" y="981593"/>
                </a:cubicBezTo>
                <a:cubicBezTo>
                  <a:pt x="285533" y="983794"/>
                  <a:pt x="301670" y="976459"/>
                  <a:pt x="312672" y="969124"/>
                </a:cubicBezTo>
                <a:moveTo>
                  <a:pt x="53021" y="1013867"/>
                </a:moveTo>
                <a:cubicBezTo>
                  <a:pt x="62557" y="1008732"/>
                  <a:pt x="79427" y="1006532"/>
                  <a:pt x="88962" y="1001397"/>
                </a:cubicBezTo>
                <a:cubicBezTo>
                  <a:pt x="72825" y="1002131"/>
                  <a:pt x="56689" y="1009465"/>
                  <a:pt x="53021" y="1013867"/>
                </a:cubicBezTo>
                <a:moveTo>
                  <a:pt x="144706" y="1019001"/>
                </a:moveTo>
                <a:cubicBezTo>
                  <a:pt x="170378" y="1017534"/>
                  <a:pt x="185781" y="1013133"/>
                  <a:pt x="209985" y="1011666"/>
                </a:cubicBezTo>
                <a:cubicBezTo>
                  <a:pt x="209985" y="1008732"/>
                  <a:pt x="209985" y="1005798"/>
                  <a:pt x="212186" y="1004331"/>
                </a:cubicBezTo>
                <a:cubicBezTo>
                  <a:pt x="186514" y="997730"/>
                  <a:pt x="163776" y="1016800"/>
                  <a:pt x="144706" y="1019001"/>
                </a:cubicBezTo>
                <a:moveTo>
                  <a:pt x="161576" y="1074745"/>
                </a:moveTo>
                <a:cubicBezTo>
                  <a:pt x="165977" y="1071811"/>
                  <a:pt x="174045" y="1071078"/>
                  <a:pt x="176245" y="1067410"/>
                </a:cubicBezTo>
                <a:cubicBezTo>
                  <a:pt x="169644" y="1067410"/>
                  <a:pt x="157909" y="1071811"/>
                  <a:pt x="161576" y="1074745"/>
                </a:cubicBezTo>
              </a:path>
            </a:pathLst>
          </a:custGeom>
          <a:solidFill>
            <a:srgbClr val="FEFFFF"/>
          </a:solidFill>
          <a:ln w="7332" cap="flat">
            <a:noFill/>
            <a:prstDash val="solid"/>
            <a:miter/>
          </a:ln>
        </p:spPr>
        <p:txBody>
          <a:bodyPr rtlCol="0" anchor="ctr"/>
          <a:lstStyle/>
          <a:p>
            <a:endParaRPr lang="zh-CN" altLang="en-US" dirty="0"/>
          </a:p>
        </p:txBody>
      </p:sp>
      <p:sp>
        <p:nvSpPr>
          <p:cNvPr id="9" name="任意多边形: 形状 8"/>
          <p:cNvSpPr/>
          <p:nvPr/>
        </p:nvSpPr>
        <p:spPr>
          <a:xfrm>
            <a:off x="-552774" y="5638429"/>
            <a:ext cx="2015256" cy="2046501"/>
          </a:xfrm>
          <a:custGeom>
            <a:avLst/>
            <a:gdLst>
              <a:gd name="connsiteX0" fmla="*/ 974790 w 1892367"/>
              <a:gd name="connsiteY0" fmla="*/ 1860829 h 1921706"/>
              <a:gd name="connsiteX1" fmla="*/ 993127 w 1892367"/>
              <a:gd name="connsiteY1" fmla="*/ 1921707 h 1921706"/>
              <a:gd name="connsiteX2" fmla="*/ 974790 w 1892367"/>
              <a:gd name="connsiteY2" fmla="*/ 1860829 h 1921706"/>
              <a:gd name="connsiteX3" fmla="*/ 981391 w 1892367"/>
              <a:gd name="connsiteY3" fmla="*/ 1820487 h 1921706"/>
              <a:gd name="connsiteX4" fmla="*/ 951318 w 1892367"/>
              <a:gd name="connsiteY4" fmla="*/ 1823422 h 1921706"/>
              <a:gd name="connsiteX5" fmla="*/ 948385 w 1892367"/>
              <a:gd name="connsiteY5" fmla="*/ 1843959 h 1921706"/>
              <a:gd name="connsiteX6" fmla="*/ 986525 w 1892367"/>
              <a:gd name="connsiteY6" fmla="*/ 1855694 h 1921706"/>
              <a:gd name="connsiteX7" fmla="*/ 981391 w 1892367"/>
              <a:gd name="connsiteY7" fmla="*/ 1820487 h 1921706"/>
              <a:gd name="connsiteX8" fmla="*/ 980657 w 1892367"/>
              <a:gd name="connsiteY8" fmla="*/ 1810219 h 1921706"/>
              <a:gd name="connsiteX9" fmla="*/ 1006329 w 1892367"/>
              <a:gd name="connsiteY9" fmla="*/ 1840291 h 1921706"/>
              <a:gd name="connsiteX10" fmla="*/ 980657 w 1892367"/>
              <a:gd name="connsiteY10" fmla="*/ 1810219 h 1921706"/>
              <a:gd name="connsiteX11" fmla="*/ 951318 w 1892367"/>
              <a:gd name="connsiteY11" fmla="*/ 1792615 h 1921706"/>
              <a:gd name="connsiteX12" fmla="*/ 952785 w 1892367"/>
              <a:gd name="connsiteY12" fmla="*/ 1784547 h 1921706"/>
              <a:gd name="connsiteX13" fmla="*/ 943250 w 1892367"/>
              <a:gd name="connsiteY13" fmla="*/ 1783080 h 1921706"/>
              <a:gd name="connsiteX14" fmla="*/ 951318 w 1892367"/>
              <a:gd name="connsiteY14" fmla="*/ 1792615 h 1921706"/>
              <a:gd name="connsiteX15" fmla="*/ 910977 w 1892367"/>
              <a:gd name="connsiteY15" fmla="*/ 1710466 h 1921706"/>
              <a:gd name="connsiteX16" fmla="*/ 891173 w 1892367"/>
              <a:gd name="connsiteY16" fmla="*/ 1750074 h 1921706"/>
              <a:gd name="connsiteX17" fmla="*/ 911711 w 1892367"/>
              <a:gd name="connsiteY17" fmla="*/ 1743472 h 1921706"/>
              <a:gd name="connsiteX18" fmla="*/ 910977 w 1892367"/>
              <a:gd name="connsiteY18" fmla="*/ 1710466 h 1921706"/>
              <a:gd name="connsiteX19" fmla="*/ 991659 w 1892367"/>
              <a:gd name="connsiteY19" fmla="*/ 1716334 h 1921706"/>
              <a:gd name="connsiteX20" fmla="*/ 991659 w 1892367"/>
              <a:gd name="connsiteY20" fmla="*/ 1716334 h 1921706"/>
              <a:gd name="connsiteX21" fmla="*/ 1004129 w 1892367"/>
              <a:gd name="connsiteY21" fmla="*/ 1569639 h 1921706"/>
              <a:gd name="connsiteX22" fmla="*/ 1000461 w 1892367"/>
              <a:gd name="connsiteY22" fmla="*/ 1587242 h 1921706"/>
              <a:gd name="connsiteX23" fmla="*/ 1009996 w 1892367"/>
              <a:gd name="connsiteY23" fmla="*/ 1591643 h 1921706"/>
              <a:gd name="connsiteX24" fmla="*/ 1032734 w 1892367"/>
              <a:gd name="connsiteY24" fmla="*/ 1584308 h 1921706"/>
              <a:gd name="connsiteX25" fmla="*/ 1040069 w 1892367"/>
              <a:gd name="connsiteY25" fmla="*/ 1563771 h 1921706"/>
              <a:gd name="connsiteX26" fmla="*/ 1004129 w 1892367"/>
              <a:gd name="connsiteY26" fmla="*/ 1569639 h 1921706"/>
              <a:gd name="connsiteX27" fmla="*/ 1061339 w 1892367"/>
              <a:gd name="connsiteY27" fmla="*/ 1531498 h 1921706"/>
              <a:gd name="connsiteX28" fmla="*/ 1047404 w 1892367"/>
              <a:gd name="connsiteY28" fmla="*/ 1535165 h 1921706"/>
              <a:gd name="connsiteX29" fmla="*/ 1045937 w 1892367"/>
              <a:gd name="connsiteY29" fmla="*/ 1515362 h 1921706"/>
              <a:gd name="connsiteX30" fmla="*/ 1048871 w 1892367"/>
              <a:gd name="connsiteY30" fmla="*/ 1557903 h 1921706"/>
              <a:gd name="connsiteX31" fmla="*/ 1058406 w 1892367"/>
              <a:gd name="connsiteY31" fmla="*/ 1557169 h 1921706"/>
              <a:gd name="connsiteX32" fmla="*/ 1061339 w 1892367"/>
              <a:gd name="connsiteY32" fmla="*/ 1531498 h 1921706"/>
              <a:gd name="connsiteX33" fmla="*/ 722474 w 1892367"/>
              <a:gd name="connsiteY33" fmla="*/ 1536632 h 1921706"/>
              <a:gd name="connsiteX34" fmla="*/ 734209 w 1892367"/>
              <a:gd name="connsiteY34" fmla="*/ 1540300 h 1921706"/>
              <a:gd name="connsiteX35" fmla="*/ 722474 w 1892367"/>
              <a:gd name="connsiteY35" fmla="*/ 1536632 h 1921706"/>
              <a:gd name="connsiteX36" fmla="*/ 1049604 w 1892367"/>
              <a:gd name="connsiteY36" fmla="*/ 1494824 h 1921706"/>
              <a:gd name="connsiteX37" fmla="*/ 1040069 w 1892367"/>
              <a:gd name="connsiteY37" fmla="*/ 1463285 h 1921706"/>
              <a:gd name="connsiteX38" fmla="*/ 1049604 w 1892367"/>
              <a:gd name="connsiteY38" fmla="*/ 1494824 h 1921706"/>
              <a:gd name="connsiteX39" fmla="*/ 1037135 w 1892367"/>
              <a:gd name="connsiteY39" fmla="*/ 1458150 h 1921706"/>
              <a:gd name="connsiteX40" fmla="*/ 1011463 w 1892367"/>
              <a:gd name="connsiteY40" fmla="*/ 1427345 h 1921706"/>
              <a:gd name="connsiteX41" fmla="*/ 1037135 w 1892367"/>
              <a:gd name="connsiteY41" fmla="*/ 1458150 h 1921706"/>
              <a:gd name="connsiteX42" fmla="*/ 1073809 w 1892367"/>
              <a:gd name="connsiteY42" fmla="*/ 1420010 h 1921706"/>
              <a:gd name="connsiteX43" fmla="*/ 1086278 w 1892367"/>
              <a:gd name="connsiteY43" fmla="*/ 1436146 h 1921706"/>
              <a:gd name="connsiteX44" fmla="*/ 1073809 w 1892367"/>
              <a:gd name="connsiteY44" fmla="*/ 1420010 h 1921706"/>
              <a:gd name="connsiteX45" fmla="*/ 955720 w 1892367"/>
              <a:gd name="connsiteY45" fmla="*/ 1415609 h 1921706"/>
              <a:gd name="connsiteX46" fmla="*/ 949118 w 1892367"/>
              <a:gd name="connsiteY46" fmla="*/ 1388470 h 1921706"/>
              <a:gd name="connsiteX47" fmla="*/ 939582 w 1892367"/>
              <a:gd name="connsiteY47" fmla="*/ 1389204 h 1921706"/>
              <a:gd name="connsiteX48" fmla="*/ 955720 w 1892367"/>
              <a:gd name="connsiteY48" fmla="*/ 1415609 h 1921706"/>
              <a:gd name="connsiteX49" fmla="*/ 1020998 w 1892367"/>
              <a:gd name="connsiteY49" fmla="*/ 1362065 h 1921706"/>
              <a:gd name="connsiteX50" fmla="*/ 1012930 w 1892367"/>
              <a:gd name="connsiteY50" fmla="*/ 1373067 h 1921706"/>
              <a:gd name="connsiteX51" fmla="*/ 1020998 w 1892367"/>
              <a:gd name="connsiteY51" fmla="*/ 1362065 h 1921706"/>
              <a:gd name="connsiteX52" fmla="*/ 803156 w 1892367"/>
              <a:gd name="connsiteY52" fmla="*/ 1323191 h 1921706"/>
              <a:gd name="connsiteX53" fmla="*/ 817826 w 1892367"/>
              <a:gd name="connsiteY53" fmla="*/ 1337127 h 1921706"/>
              <a:gd name="connsiteX54" fmla="*/ 803156 w 1892367"/>
              <a:gd name="connsiteY54" fmla="*/ 1323191 h 1921706"/>
              <a:gd name="connsiteX55" fmla="*/ 1039335 w 1892367"/>
              <a:gd name="connsiteY55" fmla="*/ 1294585 h 1921706"/>
              <a:gd name="connsiteX56" fmla="*/ 1047404 w 1892367"/>
              <a:gd name="connsiteY56" fmla="*/ 1311455 h 1921706"/>
              <a:gd name="connsiteX57" fmla="*/ 1039335 w 1892367"/>
              <a:gd name="connsiteY57" fmla="*/ 1294585 h 1921706"/>
              <a:gd name="connsiteX58" fmla="*/ 833228 w 1892367"/>
              <a:gd name="connsiteY58" fmla="*/ 1325391 h 1921706"/>
              <a:gd name="connsiteX59" fmla="*/ 811958 w 1892367"/>
              <a:gd name="connsiteY59" fmla="*/ 1289451 h 1921706"/>
              <a:gd name="connsiteX60" fmla="*/ 833228 w 1892367"/>
              <a:gd name="connsiteY60" fmla="*/ 1325391 h 1921706"/>
              <a:gd name="connsiteX61" fmla="*/ 712205 w 1892367"/>
              <a:gd name="connsiteY61" fmla="*/ 1311455 h 1921706"/>
              <a:gd name="connsiteX62" fmla="*/ 701203 w 1892367"/>
              <a:gd name="connsiteY62" fmla="*/ 1320257 h 1921706"/>
              <a:gd name="connsiteX63" fmla="*/ 710738 w 1892367"/>
              <a:gd name="connsiteY63" fmla="*/ 1319523 h 1921706"/>
              <a:gd name="connsiteX64" fmla="*/ 712205 w 1892367"/>
              <a:gd name="connsiteY64" fmla="*/ 1311455 h 1921706"/>
              <a:gd name="connsiteX65" fmla="*/ 787020 w 1892367"/>
              <a:gd name="connsiteY65" fmla="*/ 1291651 h 1921706"/>
              <a:gd name="connsiteX66" fmla="*/ 774550 w 1892367"/>
              <a:gd name="connsiteY66" fmla="*/ 1277715 h 1921706"/>
              <a:gd name="connsiteX67" fmla="*/ 775284 w 1892367"/>
              <a:gd name="connsiteY67" fmla="*/ 1290184 h 1921706"/>
              <a:gd name="connsiteX68" fmla="*/ 787020 w 1892367"/>
              <a:gd name="connsiteY68" fmla="*/ 1291651 h 1921706"/>
              <a:gd name="connsiteX69" fmla="*/ 1294585 w 1892367"/>
              <a:gd name="connsiteY69" fmla="*/ 1227105 h 1921706"/>
              <a:gd name="connsiteX70" fmla="*/ 1311455 w 1892367"/>
              <a:gd name="connsiteY70" fmla="*/ 1238107 h 1921706"/>
              <a:gd name="connsiteX71" fmla="*/ 1294585 w 1892367"/>
              <a:gd name="connsiteY71" fmla="*/ 1227105 h 1921706"/>
              <a:gd name="connsiteX72" fmla="*/ 1041536 w 1892367"/>
              <a:gd name="connsiteY72" fmla="*/ 1261579 h 1921706"/>
              <a:gd name="connsiteX73" fmla="*/ 1002661 w 1892367"/>
              <a:gd name="connsiteY73" fmla="*/ 1239574 h 1921706"/>
              <a:gd name="connsiteX74" fmla="*/ 1041536 w 1892367"/>
              <a:gd name="connsiteY74" fmla="*/ 1261579 h 1921706"/>
              <a:gd name="connsiteX75" fmla="*/ 1066474 w 1892367"/>
              <a:gd name="connsiteY75" fmla="*/ 1229306 h 1921706"/>
              <a:gd name="connsiteX76" fmla="*/ 1070875 w 1892367"/>
              <a:gd name="connsiteY76" fmla="*/ 1256444 h 1921706"/>
              <a:gd name="connsiteX77" fmla="*/ 1066474 w 1892367"/>
              <a:gd name="connsiteY77" fmla="*/ 1229306 h 1921706"/>
              <a:gd name="connsiteX78" fmla="*/ 533237 w 1892367"/>
              <a:gd name="connsiteY78" fmla="*/ 1233707 h 1921706"/>
              <a:gd name="connsiteX79" fmla="*/ 546440 w 1892367"/>
              <a:gd name="connsiteY79" fmla="*/ 1260112 h 1921706"/>
              <a:gd name="connsiteX80" fmla="*/ 533237 w 1892367"/>
              <a:gd name="connsiteY80" fmla="*/ 1233707 h 1921706"/>
              <a:gd name="connsiteX81" fmla="*/ 1202901 w 1892367"/>
              <a:gd name="connsiteY81" fmla="*/ 1172095 h 1921706"/>
              <a:gd name="connsiteX82" fmla="*/ 1216103 w 1892367"/>
              <a:gd name="connsiteY82" fmla="*/ 1198500 h 1921706"/>
              <a:gd name="connsiteX83" fmla="*/ 1202901 w 1892367"/>
              <a:gd name="connsiteY83" fmla="*/ 1172095 h 1921706"/>
              <a:gd name="connsiteX84" fmla="*/ 1303386 w 1892367"/>
              <a:gd name="connsiteY84" fmla="*/ 1155958 h 1921706"/>
              <a:gd name="connsiteX85" fmla="*/ 1307054 w 1892367"/>
              <a:gd name="connsiteY85" fmla="*/ 1170628 h 1921706"/>
              <a:gd name="connsiteX86" fmla="*/ 1316589 w 1892367"/>
              <a:gd name="connsiteY86" fmla="*/ 1172095 h 1921706"/>
              <a:gd name="connsiteX87" fmla="*/ 1319523 w 1892367"/>
              <a:gd name="connsiteY87" fmla="*/ 1151557 h 1921706"/>
              <a:gd name="connsiteX88" fmla="*/ 1303386 w 1892367"/>
              <a:gd name="connsiteY88" fmla="*/ 1155958 h 1921706"/>
              <a:gd name="connsiteX89" fmla="*/ 1279182 w 1892367"/>
              <a:gd name="connsiteY89" fmla="*/ 1170628 h 1921706"/>
              <a:gd name="connsiteX90" fmla="*/ 1273314 w 1892367"/>
              <a:gd name="connsiteY90" fmla="*/ 1155958 h 1921706"/>
              <a:gd name="connsiteX91" fmla="*/ 1279182 w 1892367"/>
              <a:gd name="connsiteY91" fmla="*/ 1170628 h 1921706"/>
              <a:gd name="connsiteX92" fmla="*/ 1185297 w 1892367"/>
              <a:gd name="connsiteY92" fmla="*/ 1153758 h 1921706"/>
              <a:gd name="connsiteX93" fmla="*/ 1197032 w 1892367"/>
              <a:gd name="connsiteY93" fmla="*/ 1160359 h 1921706"/>
              <a:gd name="connsiteX94" fmla="*/ 1185297 w 1892367"/>
              <a:gd name="connsiteY94" fmla="*/ 1153758 h 1921706"/>
              <a:gd name="connsiteX95" fmla="*/ 487028 w 1892367"/>
              <a:gd name="connsiteY95" fmla="*/ 1197766 h 1921706"/>
              <a:gd name="connsiteX96" fmla="*/ 497297 w 1892367"/>
              <a:gd name="connsiteY96" fmla="*/ 1206568 h 1921706"/>
              <a:gd name="connsiteX97" fmla="*/ 487028 w 1892367"/>
              <a:gd name="connsiteY97" fmla="*/ 1197766 h 1921706"/>
              <a:gd name="connsiteX98" fmla="*/ 460623 w 1892367"/>
              <a:gd name="connsiteY98" fmla="*/ 1187498 h 1921706"/>
              <a:gd name="connsiteX99" fmla="*/ 472359 w 1892367"/>
              <a:gd name="connsiteY99" fmla="*/ 1186764 h 1921706"/>
              <a:gd name="connsiteX100" fmla="*/ 460623 w 1892367"/>
              <a:gd name="connsiteY100" fmla="*/ 1187498 h 1921706"/>
              <a:gd name="connsiteX101" fmla="*/ 479693 w 1892367"/>
              <a:gd name="connsiteY101" fmla="*/ 1165494 h 1921706"/>
              <a:gd name="connsiteX102" fmla="*/ 492162 w 1892367"/>
              <a:gd name="connsiteY102" fmla="*/ 1181630 h 1921706"/>
              <a:gd name="connsiteX103" fmla="*/ 493630 w 1892367"/>
              <a:gd name="connsiteY103" fmla="*/ 1169161 h 1921706"/>
              <a:gd name="connsiteX104" fmla="*/ 479693 w 1892367"/>
              <a:gd name="connsiteY104" fmla="*/ 1165494 h 1921706"/>
              <a:gd name="connsiteX105" fmla="*/ 404145 w 1892367"/>
              <a:gd name="connsiteY105" fmla="*/ 1144956 h 1921706"/>
              <a:gd name="connsiteX106" fmla="*/ 415880 w 1892367"/>
              <a:gd name="connsiteY106" fmla="*/ 1181630 h 1921706"/>
              <a:gd name="connsiteX107" fmla="*/ 404145 w 1892367"/>
              <a:gd name="connsiteY107" fmla="*/ 1144956 h 1921706"/>
              <a:gd name="connsiteX108" fmla="*/ 1666457 w 1892367"/>
              <a:gd name="connsiteY108" fmla="*/ 1068675 h 1921706"/>
              <a:gd name="connsiteX109" fmla="*/ 1680393 w 1892367"/>
              <a:gd name="connsiteY109" fmla="*/ 1067208 h 1921706"/>
              <a:gd name="connsiteX110" fmla="*/ 1666457 w 1892367"/>
              <a:gd name="connsiteY110" fmla="*/ 1068675 h 1921706"/>
              <a:gd name="connsiteX111" fmla="*/ 1383335 w 1892367"/>
              <a:gd name="connsiteY111" fmla="*/ 1081144 h 1921706"/>
              <a:gd name="connsiteX112" fmla="*/ 1398005 w 1892367"/>
              <a:gd name="connsiteY112" fmla="*/ 1087745 h 1921706"/>
              <a:gd name="connsiteX113" fmla="*/ 1383335 w 1892367"/>
              <a:gd name="connsiteY113" fmla="*/ 1081144 h 1921706"/>
              <a:gd name="connsiteX114" fmla="*/ 330064 w 1892367"/>
              <a:gd name="connsiteY114" fmla="*/ 1166227 h 1921706"/>
              <a:gd name="connsiteX115" fmla="*/ 335932 w 1892367"/>
              <a:gd name="connsiteY115" fmla="*/ 1178696 h 1921706"/>
              <a:gd name="connsiteX116" fmla="*/ 344734 w 1892367"/>
              <a:gd name="connsiteY116" fmla="*/ 1167694 h 1921706"/>
              <a:gd name="connsiteX117" fmla="*/ 330064 w 1892367"/>
              <a:gd name="connsiteY117" fmla="*/ 1166227 h 1921706"/>
              <a:gd name="connsiteX118" fmla="*/ 930781 w 1892367"/>
              <a:gd name="connsiteY118" fmla="*/ 1080410 h 1921706"/>
              <a:gd name="connsiteX119" fmla="*/ 921979 w 1892367"/>
              <a:gd name="connsiteY119" fmla="*/ 1116351 h 1921706"/>
              <a:gd name="connsiteX120" fmla="*/ 930781 w 1892367"/>
              <a:gd name="connsiteY120" fmla="*/ 1080410 h 1921706"/>
              <a:gd name="connsiteX121" fmla="*/ 809758 w 1892367"/>
              <a:gd name="connsiteY121" fmla="*/ 1103881 h 1921706"/>
              <a:gd name="connsiteX122" fmla="*/ 782618 w 1892367"/>
              <a:gd name="connsiteY122" fmla="*/ 1109016 h 1921706"/>
              <a:gd name="connsiteX123" fmla="*/ 793621 w 1892367"/>
              <a:gd name="connsiteY123" fmla="*/ 1128086 h 1921706"/>
              <a:gd name="connsiteX124" fmla="*/ 815625 w 1892367"/>
              <a:gd name="connsiteY124" fmla="*/ 1116351 h 1921706"/>
              <a:gd name="connsiteX125" fmla="*/ 809758 w 1892367"/>
              <a:gd name="connsiteY125" fmla="*/ 1103881 h 1921706"/>
              <a:gd name="connsiteX126" fmla="*/ 478226 w 1892367"/>
              <a:gd name="connsiteY126" fmla="*/ 1145690 h 1921706"/>
              <a:gd name="connsiteX127" fmla="*/ 469425 w 1892367"/>
              <a:gd name="connsiteY127" fmla="*/ 1148624 h 1921706"/>
              <a:gd name="connsiteX128" fmla="*/ 476759 w 1892367"/>
              <a:gd name="connsiteY128" fmla="*/ 1155225 h 1921706"/>
              <a:gd name="connsiteX129" fmla="*/ 478226 w 1892367"/>
              <a:gd name="connsiteY129" fmla="*/ 1145690 h 1921706"/>
              <a:gd name="connsiteX130" fmla="*/ 824427 w 1892367"/>
              <a:gd name="connsiteY130" fmla="*/ 1079677 h 1921706"/>
              <a:gd name="connsiteX131" fmla="*/ 839830 w 1892367"/>
              <a:gd name="connsiteY131" fmla="*/ 1095813 h 1921706"/>
              <a:gd name="connsiteX132" fmla="*/ 824427 w 1892367"/>
              <a:gd name="connsiteY132" fmla="*/ 1079677 h 1921706"/>
              <a:gd name="connsiteX133" fmla="*/ 829561 w 1892367"/>
              <a:gd name="connsiteY133" fmla="*/ 1056939 h 1921706"/>
              <a:gd name="connsiteX134" fmla="*/ 837629 w 1892367"/>
              <a:gd name="connsiteY134" fmla="*/ 1073809 h 1921706"/>
              <a:gd name="connsiteX135" fmla="*/ 829561 w 1892367"/>
              <a:gd name="connsiteY135" fmla="*/ 1056939 h 1921706"/>
              <a:gd name="connsiteX136" fmla="*/ 838363 w 1892367"/>
              <a:gd name="connsiteY136" fmla="*/ 1051071 h 1921706"/>
              <a:gd name="connsiteX137" fmla="*/ 837629 w 1892367"/>
              <a:gd name="connsiteY137" fmla="*/ 1040803 h 1921706"/>
              <a:gd name="connsiteX138" fmla="*/ 838363 w 1892367"/>
              <a:gd name="connsiteY138" fmla="*/ 1051071 h 1921706"/>
              <a:gd name="connsiteX139" fmla="*/ 341800 w 1892367"/>
              <a:gd name="connsiteY139" fmla="*/ 1077476 h 1921706"/>
              <a:gd name="connsiteX140" fmla="*/ 350602 w 1892367"/>
              <a:gd name="connsiteY140" fmla="*/ 1071609 h 1921706"/>
              <a:gd name="connsiteX141" fmla="*/ 341800 w 1892367"/>
              <a:gd name="connsiteY141" fmla="*/ 1077476 h 1921706"/>
              <a:gd name="connsiteX142" fmla="*/ 102687 w 1892367"/>
              <a:gd name="connsiteY142" fmla="*/ 1095813 h 1921706"/>
              <a:gd name="connsiteX143" fmla="*/ 117356 w 1892367"/>
              <a:gd name="connsiteY143" fmla="*/ 1104615 h 1921706"/>
              <a:gd name="connsiteX144" fmla="*/ 102687 w 1892367"/>
              <a:gd name="connsiteY144" fmla="*/ 1095813 h 1921706"/>
              <a:gd name="connsiteX145" fmla="*/ 115155 w 1892367"/>
              <a:gd name="connsiteY145" fmla="*/ 1044470 h 1921706"/>
              <a:gd name="connsiteX146" fmla="*/ 82149 w 1892367"/>
              <a:gd name="connsiteY146" fmla="*/ 1067208 h 1921706"/>
              <a:gd name="connsiteX147" fmla="*/ 122490 w 1892367"/>
              <a:gd name="connsiteY147" fmla="*/ 1084077 h 1921706"/>
              <a:gd name="connsiteX148" fmla="*/ 118823 w 1892367"/>
              <a:gd name="connsiteY148" fmla="*/ 1064274 h 1921706"/>
              <a:gd name="connsiteX149" fmla="*/ 129825 w 1892367"/>
              <a:gd name="connsiteY149" fmla="*/ 1058406 h 1921706"/>
              <a:gd name="connsiteX150" fmla="*/ 115155 w 1892367"/>
              <a:gd name="connsiteY150" fmla="*/ 1044470 h 1921706"/>
              <a:gd name="connsiteX151" fmla="*/ 1481621 w 1892367"/>
              <a:gd name="connsiteY151" fmla="*/ 946918 h 1921706"/>
              <a:gd name="connsiteX152" fmla="*/ 1493357 w 1892367"/>
              <a:gd name="connsiteY152" fmla="*/ 953519 h 1921706"/>
              <a:gd name="connsiteX153" fmla="*/ 1481621 w 1892367"/>
              <a:gd name="connsiteY153" fmla="*/ 946918 h 1921706"/>
              <a:gd name="connsiteX154" fmla="*/ 888239 w 1892367"/>
              <a:gd name="connsiteY154" fmla="*/ 978457 h 1921706"/>
              <a:gd name="connsiteX155" fmla="*/ 906576 w 1892367"/>
              <a:gd name="connsiteY155" fmla="*/ 979190 h 1921706"/>
              <a:gd name="connsiteX156" fmla="*/ 894107 w 1892367"/>
              <a:gd name="connsiteY156" fmla="*/ 970389 h 1921706"/>
              <a:gd name="connsiteX157" fmla="*/ 888239 w 1892367"/>
              <a:gd name="connsiteY157" fmla="*/ 978457 h 1921706"/>
              <a:gd name="connsiteX158" fmla="*/ 302926 w 1892367"/>
              <a:gd name="connsiteY158" fmla="*/ 1020265 h 1921706"/>
              <a:gd name="connsiteX159" fmla="*/ 313194 w 1892367"/>
              <a:gd name="connsiteY159" fmla="*/ 1029800 h 1921706"/>
              <a:gd name="connsiteX160" fmla="*/ 302926 w 1892367"/>
              <a:gd name="connsiteY160" fmla="*/ 1020265 h 1921706"/>
              <a:gd name="connsiteX161" fmla="*/ 1483088 w 1892367"/>
              <a:gd name="connsiteY161" fmla="*/ 896308 h 1921706"/>
              <a:gd name="connsiteX162" fmla="*/ 1501425 w 1892367"/>
              <a:gd name="connsiteY162" fmla="*/ 922713 h 1921706"/>
              <a:gd name="connsiteX163" fmla="*/ 1497024 w 1892367"/>
              <a:gd name="connsiteY163" fmla="*/ 892640 h 1921706"/>
              <a:gd name="connsiteX164" fmla="*/ 1483088 w 1892367"/>
              <a:gd name="connsiteY164" fmla="*/ 896308 h 1921706"/>
              <a:gd name="connsiteX165" fmla="*/ 22004 w 1892367"/>
              <a:gd name="connsiteY165" fmla="*/ 1034935 h 1921706"/>
              <a:gd name="connsiteX166" fmla="*/ 8801 w 1892367"/>
              <a:gd name="connsiteY166" fmla="*/ 1013664 h 1921706"/>
              <a:gd name="connsiteX167" fmla="*/ 2201 w 1892367"/>
              <a:gd name="connsiteY167" fmla="*/ 1021732 h 1921706"/>
              <a:gd name="connsiteX168" fmla="*/ 3667 w 1892367"/>
              <a:gd name="connsiteY168" fmla="*/ 1044470 h 1921706"/>
              <a:gd name="connsiteX169" fmla="*/ 22004 w 1892367"/>
              <a:gd name="connsiteY169" fmla="*/ 1034935 h 1921706"/>
              <a:gd name="connsiteX170" fmla="*/ 1502159 w 1892367"/>
              <a:gd name="connsiteY170" fmla="*/ 874303 h 1921706"/>
              <a:gd name="connsiteX171" fmla="*/ 1500692 w 1892367"/>
              <a:gd name="connsiteY171" fmla="*/ 889706 h 1921706"/>
              <a:gd name="connsiteX172" fmla="*/ 1522696 w 1892367"/>
              <a:gd name="connsiteY172" fmla="*/ 908043 h 1921706"/>
              <a:gd name="connsiteX173" fmla="*/ 1502159 w 1892367"/>
              <a:gd name="connsiteY173" fmla="*/ 874303 h 1921706"/>
              <a:gd name="connsiteX174" fmla="*/ 544239 w 1892367"/>
              <a:gd name="connsiteY174" fmla="*/ 949118 h 1921706"/>
              <a:gd name="connsiteX175" fmla="*/ 561109 w 1892367"/>
              <a:gd name="connsiteY175" fmla="*/ 954986 h 1921706"/>
              <a:gd name="connsiteX176" fmla="*/ 565510 w 1892367"/>
              <a:gd name="connsiteY176" fmla="*/ 985058 h 1921706"/>
              <a:gd name="connsiteX177" fmla="*/ 574312 w 1892367"/>
              <a:gd name="connsiteY177" fmla="*/ 981391 h 1921706"/>
              <a:gd name="connsiteX178" fmla="*/ 571378 w 1892367"/>
              <a:gd name="connsiteY178" fmla="*/ 941783 h 1921706"/>
              <a:gd name="connsiteX179" fmla="*/ 544239 w 1892367"/>
              <a:gd name="connsiteY179" fmla="*/ 949118 h 1921706"/>
              <a:gd name="connsiteX180" fmla="*/ 345467 w 1892367"/>
              <a:gd name="connsiteY180" fmla="*/ 1004129 h 1921706"/>
              <a:gd name="connsiteX181" fmla="*/ 337399 w 1892367"/>
              <a:gd name="connsiteY181" fmla="*/ 992393 h 1921706"/>
              <a:gd name="connsiteX182" fmla="*/ 345467 w 1892367"/>
              <a:gd name="connsiteY182" fmla="*/ 1004129 h 1921706"/>
              <a:gd name="connsiteX183" fmla="*/ 1491157 w 1892367"/>
              <a:gd name="connsiteY183" fmla="*/ 888240 h 1921706"/>
              <a:gd name="connsiteX184" fmla="*/ 1483088 w 1892367"/>
              <a:gd name="connsiteY184" fmla="*/ 873570 h 1921706"/>
              <a:gd name="connsiteX185" fmla="*/ 1508026 w 1892367"/>
              <a:gd name="connsiteY185" fmla="*/ 869169 h 1921706"/>
              <a:gd name="connsiteX186" fmla="*/ 1501425 w 1892367"/>
              <a:gd name="connsiteY186" fmla="*/ 847165 h 1921706"/>
              <a:gd name="connsiteX187" fmla="*/ 1468418 w 1892367"/>
              <a:gd name="connsiteY187" fmla="*/ 869903 h 1921706"/>
              <a:gd name="connsiteX188" fmla="*/ 1491157 w 1892367"/>
              <a:gd name="connsiteY188" fmla="*/ 888240 h 1921706"/>
              <a:gd name="connsiteX189" fmla="*/ 104887 w 1892367"/>
              <a:gd name="connsiteY189" fmla="*/ 997527 h 1921706"/>
              <a:gd name="connsiteX190" fmla="*/ 105621 w 1892367"/>
              <a:gd name="connsiteY190" fmla="*/ 1009996 h 1921706"/>
              <a:gd name="connsiteX191" fmla="*/ 114422 w 1892367"/>
              <a:gd name="connsiteY191" fmla="*/ 1006329 h 1921706"/>
              <a:gd name="connsiteX192" fmla="*/ 104887 w 1892367"/>
              <a:gd name="connsiteY192" fmla="*/ 997527 h 1921706"/>
              <a:gd name="connsiteX193" fmla="*/ 607318 w 1892367"/>
              <a:gd name="connsiteY193" fmla="*/ 923446 h 1921706"/>
              <a:gd name="connsiteX194" fmla="*/ 580913 w 1892367"/>
              <a:gd name="connsiteY194" fmla="*/ 938116 h 1921706"/>
              <a:gd name="connsiteX195" fmla="*/ 625655 w 1892367"/>
              <a:gd name="connsiteY195" fmla="*/ 949118 h 1921706"/>
              <a:gd name="connsiteX196" fmla="*/ 607318 w 1892367"/>
              <a:gd name="connsiteY196" fmla="*/ 923446 h 1921706"/>
              <a:gd name="connsiteX197" fmla="*/ 58678 w 1892367"/>
              <a:gd name="connsiteY197" fmla="*/ 998994 h 1921706"/>
              <a:gd name="connsiteX198" fmla="*/ 43275 w 1892367"/>
              <a:gd name="connsiteY198" fmla="*/ 979924 h 1921706"/>
              <a:gd name="connsiteX199" fmla="*/ 58678 w 1892367"/>
              <a:gd name="connsiteY199" fmla="*/ 998994 h 1921706"/>
              <a:gd name="connsiteX200" fmla="*/ 16870 w 1892367"/>
              <a:gd name="connsiteY200" fmla="*/ 1000461 h 1921706"/>
              <a:gd name="connsiteX201" fmla="*/ 19803 w 1892367"/>
              <a:gd name="connsiteY201" fmla="*/ 982858 h 1921706"/>
              <a:gd name="connsiteX202" fmla="*/ 16870 w 1892367"/>
              <a:gd name="connsiteY202" fmla="*/ 1000461 h 1921706"/>
              <a:gd name="connsiteX203" fmla="*/ 111488 w 1892367"/>
              <a:gd name="connsiteY203" fmla="*/ 964521 h 1921706"/>
              <a:gd name="connsiteX204" fmla="*/ 112222 w 1892367"/>
              <a:gd name="connsiteY204" fmla="*/ 974790 h 1921706"/>
              <a:gd name="connsiteX205" fmla="*/ 121757 w 1892367"/>
              <a:gd name="connsiteY205" fmla="*/ 974056 h 1921706"/>
              <a:gd name="connsiteX206" fmla="*/ 111488 w 1892367"/>
              <a:gd name="connsiteY206" fmla="*/ 964521 h 1921706"/>
              <a:gd name="connsiteX207" fmla="*/ 549374 w 1892367"/>
              <a:gd name="connsiteY207" fmla="*/ 925647 h 1921706"/>
              <a:gd name="connsiteX208" fmla="*/ 539105 w 1892367"/>
              <a:gd name="connsiteY208" fmla="*/ 916112 h 1921706"/>
              <a:gd name="connsiteX209" fmla="*/ 549374 w 1892367"/>
              <a:gd name="connsiteY209" fmla="*/ 925647 h 1921706"/>
              <a:gd name="connsiteX210" fmla="*/ 583847 w 1892367"/>
              <a:gd name="connsiteY210" fmla="*/ 920512 h 1921706"/>
              <a:gd name="connsiteX211" fmla="*/ 580179 w 1892367"/>
              <a:gd name="connsiteY211" fmla="*/ 905843 h 1921706"/>
              <a:gd name="connsiteX212" fmla="*/ 576512 w 1892367"/>
              <a:gd name="connsiteY212" fmla="*/ 921246 h 1921706"/>
              <a:gd name="connsiteX213" fmla="*/ 583847 w 1892367"/>
              <a:gd name="connsiteY213" fmla="*/ 920512 h 1921706"/>
              <a:gd name="connsiteX214" fmla="*/ 1510227 w 1892367"/>
              <a:gd name="connsiteY214" fmla="*/ 836163 h 1921706"/>
              <a:gd name="connsiteX215" fmla="*/ 1499958 w 1892367"/>
              <a:gd name="connsiteY215" fmla="*/ 822227 h 1921706"/>
              <a:gd name="connsiteX216" fmla="*/ 1510227 w 1892367"/>
              <a:gd name="connsiteY216" fmla="*/ 836163 h 1921706"/>
              <a:gd name="connsiteX217" fmla="*/ 258917 w 1892367"/>
              <a:gd name="connsiteY217" fmla="*/ 928581 h 1921706"/>
              <a:gd name="connsiteX218" fmla="*/ 274320 w 1892367"/>
              <a:gd name="connsiteY218" fmla="*/ 944717 h 1921706"/>
              <a:gd name="connsiteX219" fmla="*/ 258917 w 1892367"/>
              <a:gd name="connsiteY219" fmla="*/ 928581 h 1921706"/>
              <a:gd name="connsiteX220" fmla="*/ 576512 w 1892367"/>
              <a:gd name="connsiteY220" fmla="*/ 885306 h 1921706"/>
              <a:gd name="connsiteX221" fmla="*/ 577245 w 1892367"/>
              <a:gd name="connsiteY221" fmla="*/ 895574 h 1921706"/>
              <a:gd name="connsiteX222" fmla="*/ 576512 w 1892367"/>
              <a:gd name="connsiteY222" fmla="*/ 885306 h 1921706"/>
              <a:gd name="connsiteX223" fmla="*/ 599984 w 1892367"/>
              <a:gd name="connsiteY223" fmla="*/ 888973 h 1921706"/>
              <a:gd name="connsiteX224" fmla="*/ 592649 w 1892367"/>
              <a:gd name="connsiteY224" fmla="*/ 879438 h 1921706"/>
              <a:gd name="connsiteX225" fmla="*/ 599984 w 1892367"/>
              <a:gd name="connsiteY225" fmla="*/ 888973 h 1921706"/>
              <a:gd name="connsiteX226" fmla="*/ 14670 w 1892367"/>
              <a:gd name="connsiteY226" fmla="*/ 938116 h 1921706"/>
              <a:gd name="connsiteX227" fmla="*/ 0 w 1892367"/>
              <a:gd name="connsiteY227" fmla="*/ 927114 h 1921706"/>
              <a:gd name="connsiteX228" fmla="*/ 733 w 1892367"/>
              <a:gd name="connsiteY228" fmla="*/ 939583 h 1921706"/>
              <a:gd name="connsiteX229" fmla="*/ 14670 w 1892367"/>
              <a:gd name="connsiteY229" fmla="*/ 938116 h 1921706"/>
              <a:gd name="connsiteX230" fmla="*/ 1434679 w 1892367"/>
              <a:gd name="connsiteY230" fmla="*/ 809758 h 1921706"/>
              <a:gd name="connsiteX231" fmla="*/ 1427344 w 1892367"/>
              <a:gd name="connsiteY231" fmla="*/ 800223 h 1921706"/>
              <a:gd name="connsiteX232" fmla="*/ 1420743 w 1892367"/>
              <a:gd name="connsiteY232" fmla="*/ 803156 h 1921706"/>
              <a:gd name="connsiteX233" fmla="*/ 1434679 w 1892367"/>
              <a:gd name="connsiteY233" fmla="*/ 809758 h 1921706"/>
              <a:gd name="connsiteX234" fmla="*/ 611719 w 1892367"/>
              <a:gd name="connsiteY234" fmla="*/ 862568 h 1921706"/>
              <a:gd name="connsiteX235" fmla="*/ 590448 w 1892367"/>
              <a:gd name="connsiteY235" fmla="*/ 851566 h 1921706"/>
              <a:gd name="connsiteX236" fmla="*/ 589715 w 1892367"/>
              <a:gd name="connsiteY236" fmla="*/ 869169 h 1921706"/>
              <a:gd name="connsiteX237" fmla="*/ 611719 w 1892367"/>
              <a:gd name="connsiteY237" fmla="*/ 862568 h 1921706"/>
              <a:gd name="connsiteX238" fmla="*/ 1426611 w 1892367"/>
              <a:gd name="connsiteY238" fmla="*/ 792888 h 1921706"/>
              <a:gd name="connsiteX239" fmla="*/ 1416342 w 1892367"/>
              <a:gd name="connsiteY239" fmla="*/ 776017 h 1921706"/>
              <a:gd name="connsiteX240" fmla="*/ 1412674 w 1892367"/>
              <a:gd name="connsiteY240" fmla="*/ 791421 h 1921706"/>
              <a:gd name="connsiteX241" fmla="*/ 1426611 w 1892367"/>
              <a:gd name="connsiteY241" fmla="*/ 792888 h 1921706"/>
              <a:gd name="connsiteX242" fmla="*/ 1410475 w 1892367"/>
              <a:gd name="connsiteY242" fmla="*/ 789220 h 1921706"/>
              <a:gd name="connsiteX243" fmla="*/ 1399472 w 1892367"/>
              <a:gd name="connsiteY243" fmla="*/ 770150 h 1921706"/>
              <a:gd name="connsiteX244" fmla="*/ 1395805 w 1892367"/>
              <a:gd name="connsiteY244" fmla="*/ 787753 h 1921706"/>
              <a:gd name="connsiteX245" fmla="*/ 1410475 w 1892367"/>
              <a:gd name="connsiteY245" fmla="*/ 789220 h 1921706"/>
              <a:gd name="connsiteX246" fmla="*/ 187770 w 1892367"/>
              <a:gd name="connsiteY246" fmla="*/ 899975 h 1921706"/>
              <a:gd name="connsiteX247" fmla="*/ 161365 w 1892367"/>
              <a:gd name="connsiteY247" fmla="*/ 884572 h 1921706"/>
              <a:gd name="connsiteX248" fmla="*/ 187770 w 1892367"/>
              <a:gd name="connsiteY248" fmla="*/ 899975 h 1921706"/>
              <a:gd name="connsiteX249" fmla="*/ 1426611 w 1892367"/>
              <a:gd name="connsiteY249" fmla="*/ 767949 h 1921706"/>
              <a:gd name="connsiteX250" fmla="*/ 1431745 w 1892367"/>
              <a:gd name="connsiteY250" fmla="*/ 745212 h 1921706"/>
              <a:gd name="connsiteX251" fmla="*/ 1406073 w 1892367"/>
              <a:gd name="connsiteY251" fmla="*/ 742278 h 1921706"/>
              <a:gd name="connsiteX252" fmla="*/ 1426611 w 1892367"/>
              <a:gd name="connsiteY252" fmla="*/ 767949 h 1921706"/>
              <a:gd name="connsiteX253" fmla="*/ 1353263 w 1892367"/>
              <a:gd name="connsiteY253" fmla="*/ 736410 h 1921706"/>
              <a:gd name="connsiteX254" fmla="*/ 1381136 w 1892367"/>
              <a:gd name="connsiteY254" fmla="*/ 769416 h 1921706"/>
              <a:gd name="connsiteX255" fmla="*/ 1353263 w 1892367"/>
              <a:gd name="connsiteY255" fmla="*/ 736410 h 1921706"/>
              <a:gd name="connsiteX256" fmla="*/ 668930 w 1892367"/>
              <a:gd name="connsiteY256" fmla="*/ 820026 h 1921706"/>
              <a:gd name="connsiteX257" fmla="*/ 676264 w 1892367"/>
              <a:gd name="connsiteY257" fmla="*/ 829562 h 1921706"/>
              <a:gd name="connsiteX258" fmla="*/ 668930 w 1892367"/>
              <a:gd name="connsiteY258" fmla="*/ 820026 h 1921706"/>
              <a:gd name="connsiteX259" fmla="*/ 1524163 w 1892367"/>
              <a:gd name="connsiteY259" fmla="*/ 736410 h 1921706"/>
              <a:gd name="connsiteX260" fmla="*/ 1534431 w 1892367"/>
              <a:gd name="connsiteY260" fmla="*/ 745212 h 1921706"/>
              <a:gd name="connsiteX261" fmla="*/ 1524163 w 1892367"/>
              <a:gd name="connsiteY261" fmla="*/ 736410 h 1921706"/>
              <a:gd name="connsiteX262" fmla="*/ 1446414 w 1892367"/>
              <a:gd name="connsiteY262" fmla="*/ 748879 h 1921706"/>
              <a:gd name="connsiteX263" fmla="*/ 1458151 w 1892367"/>
              <a:gd name="connsiteY263" fmla="*/ 752547 h 1921706"/>
              <a:gd name="connsiteX264" fmla="*/ 1446414 w 1892367"/>
              <a:gd name="connsiteY264" fmla="*/ 748879 h 1921706"/>
              <a:gd name="connsiteX265" fmla="*/ 663796 w 1892367"/>
              <a:gd name="connsiteY265" fmla="*/ 814892 h 1921706"/>
              <a:gd name="connsiteX266" fmla="*/ 667463 w 1892367"/>
              <a:gd name="connsiteY266" fmla="*/ 799489 h 1921706"/>
              <a:gd name="connsiteX267" fmla="*/ 630056 w 1892367"/>
              <a:gd name="connsiteY267" fmla="*/ 795088 h 1921706"/>
              <a:gd name="connsiteX268" fmla="*/ 630789 w 1892367"/>
              <a:gd name="connsiteY268" fmla="*/ 807557 h 1921706"/>
              <a:gd name="connsiteX269" fmla="*/ 663796 w 1892367"/>
              <a:gd name="connsiteY269" fmla="*/ 814892 h 1921706"/>
              <a:gd name="connsiteX270" fmla="*/ 860368 w 1892367"/>
              <a:gd name="connsiteY270" fmla="*/ 785553 h 1921706"/>
              <a:gd name="connsiteX271" fmla="*/ 861101 w 1892367"/>
              <a:gd name="connsiteY271" fmla="*/ 795821 h 1921706"/>
              <a:gd name="connsiteX272" fmla="*/ 869902 w 1892367"/>
              <a:gd name="connsiteY272" fmla="*/ 795088 h 1921706"/>
              <a:gd name="connsiteX273" fmla="*/ 860368 w 1892367"/>
              <a:gd name="connsiteY273" fmla="*/ 785553 h 1921706"/>
              <a:gd name="connsiteX274" fmla="*/ 284589 w 1892367"/>
              <a:gd name="connsiteY274" fmla="*/ 836163 h 1921706"/>
              <a:gd name="connsiteX275" fmla="*/ 264051 w 1892367"/>
              <a:gd name="connsiteY275" fmla="*/ 835429 h 1921706"/>
              <a:gd name="connsiteX276" fmla="*/ 284589 w 1892367"/>
              <a:gd name="connsiteY276" fmla="*/ 836163 h 1921706"/>
              <a:gd name="connsiteX277" fmla="*/ 610252 w 1892367"/>
              <a:gd name="connsiteY277" fmla="*/ 809758 h 1921706"/>
              <a:gd name="connsiteX278" fmla="*/ 600717 w 1892367"/>
              <a:gd name="connsiteY278" fmla="*/ 805357 h 1921706"/>
              <a:gd name="connsiteX279" fmla="*/ 599249 w 1892367"/>
              <a:gd name="connsiteY279" fmla="*/ 812691 h 1921706"/>
              <a:gd name="connsiteX280" fmla="*/ 610252 w 1892367"/>
              <a:gd name="connsiteY280" fmla="*/ 809758 h 1921706"/>
              <a:gd name="connsiteX281" fmla="*/ 165032 w 1892367"/>
              <a:gd name="connsiteY281" fmla="*/ 814158 h 1921706"/>
              <a:gd name="connsiteX282" fmla="*/ 195104 w 1892367"/>
              <a:gd name="connsiteY282" fmla="*/ 849365 h 1921706"/>
              <a:gd name="connsiteX283" fmla="*/ 165032 w 1892367"/>
              <a:gd name="connsiteY283" fmla="*/ 814158 h 1921706"/>
              <a:gd name="connsiteX284" fmla="*/ 681399 w 1892367"/>
              <a:gd name="connsiteY284" fmla="*/ 803890 h 1921706"/>
              <a:gd name="connsiteX285" fmla="*/ 671864 w 1892367"/>
              <a:gd name="connsiteY285" fmla="*/ 797288 h 1921706"/>
              <a:gd name="connsiteX286" fmla="*/ 681399 w 1892367"/>
              <a:gd name="connsiteY286" fmla="*/ 803890 h 1921706"/>
              <a:gd name="connsiteX287" fmla="*/ 73348 w 1892367"/>
              <a:gd name="connsiteY287" fmla="*/ 854499 h 1921706"/>
              <a:gd name="connsiteX288" fmla="*/ 85816 w 1892367"/>
              <a:gd name="connsiteY288" fmla="*/ 835429 h 1921706"/>
              <a:gd name="connsiteX289" fmla="*/ 136426 w 1892367"/>
              <a:gd name="connsiteY289" fmla="*/ 833229 h 1921706"/>
              <a:gd name="connsiteX290" fmla="*/ 167233 w 1892367"/>
              <a:gd name="connsiteY290" fmla="*/ 782619 h 1921706"/>
              <a:gd name="connsiteX291" fmla="*/ 208307 w 1892367"/>
              <a:gd name="connsiteY291" fmla="*/ 806824 h 1921706"/>
              <a:gd name="connsiteX292" fmla="*/ 162098 w 1892367"/>
              <a:gd name="connsiteY292" fmla="*/ 712939 h 1921706"/>
              <a:gd name="connsiteX293" fmla="*/ 123958 w 1892367"/>
              <a:gd name="connsiteY293" fmla="*/ 693869 h 1921706"/>
              <a:gd name="connsiteX294" fmla="*/ 82883 w 1892367"/>
              <a:gd name="connsiteY294" fmla="*/ 820760 h 1921706"/>
              <a:gd name="connsiteX295" fmla="*/ 55011 w 1892367"/>
              <a:gd name="connsiteY295" fmla="*/ 820760 h 1921706"/>
              <a:gd name="connsiteX296" fmla="*/ 73348 w 1892367"/>
              <a:gd name="connsiteY296" fmla="*/ 854499 h 1921706"/>
              <a:gd name="connsiteX297" fmla="*/ 1422210 w 1892367"/>
              <a:gd name="connsiteY297" fmla="*/ 733476 h 1921706"/>
              <a:gd name="connsiteX298" fmla="*/ 1410475 w 1892367"/>
              <a:gd name="connsiteY298" fmla="*/ 726875 h 1921706"/>
              <a:gd name="connsiteX299" fmla="*/ 1422210 w 1892367"/>
              <a:gd name="connsiteY299" fmla="*/ 733476 h 1921706"/>
              <a:gd name="connsiteX300" fmla="*/ 269920 w 1892367"/>
              <a:gd name="connsiteY300" fmla="*/ 824427 h 1921706"/>
              <a:gd name="connsiteX301" fmla="*/ 281655 w 1892367"/>
              <a:gd name="connsiteY301" fmla="*/ 823693 h 1921706"/>
              <a:gd name="connsiteX302" fmla="*/ 282388 w 1892367"/>
              <a:gd name="connsiteY302" fmla="*/ 803156 h 1921706"/>
              <a:gd name="connsiteX303" fmla="*/ 264785 w 1892367"/>
              <a:gd name="connsiteY303" fmla="*/ 811958 h 1921706"/>
              <a:gd name="connsiteX304" fmla="*/ 269920 w 1892367"/>
              <a:gd name="connsiteY304" fmla="*/ 824427 h 1921706"/>
              <a:gd name="connsiteX305" fmla="*/ 1381136 w 1892367"/>
              <a:gd name="connsiteY305" fmla="*/ 706337 h 1921706"/>
              <a:gd name="connsiteX306" fmla="*/ 1382602 w 1892367"/>
              <a:gd name="connsiteY306" fmla="*/ 721007 h 1921706"/>
              <a:gd name="connsiteX307" fmla="*/ 1381136 w 1892367"/>
              <a:gd name="connsiteY307" fmla="*/ 706337 h 1921706"/>
              <a:gd name="connsiteX308" fmla="*/ 665262 w 1892367"/>
              <a:gd name="connsiteY308" fmla="*/ 772350 h 1921706"/>
              <a:gd name="connsiteX309" fmla="*/ 679199 w 1892367"/>
              <a:gd name="connsiteY309" fmla="*/ 776017 h 1921706"/>
              <a:gd name="connsiteX310" fmla="*/ 665262 w 1892367"/>
              <a:gd name="connsiteY310" fmla="*/ 772350 h 1921706"/>
              <a:gd name="connsiteX311" fmla="*/ 617586 w 1892367"/>
              <a:gd name="connsiteY311" fmla="*/ 781886 h 1921706"/>
              <a:gd name="connsiteX312" fmla="*/ 613186 w 1892367"/>
              <a:gd name="connsiteY312" fmla="*/ 754747 h 1921706"/>
              <a:gd name="connsiteX313" fmla="*/ 617586 w 1892367"/>
              <a:gd name="connsiteY313" fmla="*/ 781886 h 1921706"/>
              <a:gd name="connsiteX314" fmla="*/ 232512 w 1892367"/>
              <a:gd name="connsiteY314" fmla="*/ 790687 h 1921706"/>
              <a:gd name="connsiteX315" fmla="*/ 240580 w 1892367"/>
              <a:gd name="connsiteY315" fmla="*/ 809758 h 1921706"/>
              <a:gd name="connsiteX316" fmla="*/ 232512 w 1892367"/>
              <a:gd name="connsiteY316" fmla="*/ 790687 h 1921706"/>
              <a:gd name="connsiteX317" fmla="*/ 1379668 w 1892367"/>
              <a:gd name="connsiteY317" fmla="*/ 689467 h 1921706"/>
              <a:gd name="connsiteX318" fmla="*/ 1381136 w 1892367"/>
              <a:gd name="connsiteY318" fmla="*/ 707071 h 1921706"/>
              <a:gd name="connsiteX319" fmla="*/ 1395071 w 1892367"/>
              <a:gd name="connsiteY319" fmla="*/ 705604 h 1921706"/>
              <a:gd name="connsiteX320" fmla="*/ 1379668 w 1892367"/>
              <a:gd name="connsiteY320" fmla="*/ 689467 h 1921706"/>
              <a:gd name="connsiteX321" fmla="*/ 660862 w 1892367"/>
              <a:gd name="connsiteY321" fmla="*/ 745212 h 1921706"/>
              <a:gd name="connsiteX322" fmla="*/ 646192 w 1892367"/>
              <a:gd name="connsiteY322" fmla="*/ 769416 h 1921706"/>
              <a:gd name="connsiteX323" fmla="*/ 660862 w 1892367"/>
              <a:gd name="connsiteY323" fmla="*/ 745212 h 1921706"/>
              <a:gd name="connsiteX324" fmla="*/ 1387736 w 1892367"/>
              <a:gd name="connsiteY324" fmla="*/ 671131 h 1921706"/>
              <a:gd name="connsiteX325" fmla="*/ 1418543 w 1892367"/>
              <a:gd name="connsiteY325" fmla="*/ 680666 h 1921706"/>
              <a:gd name="connsiteX326" fmla="*/ 1379668 w 1892367"/>
              <a:gd name="connsiteY326" fmla="*/ 656461 h 1921706"/>
              <a:gd name="connsiteX327" fmla="*/ 1361331 w 1892367"/>
              <a:gd name="connsiteY327" fmla="*/ 657928 h 1921706"/>
              <a:gd name="connsiteX328" fmla="*/ 1387736 w 1892367"/>
              <a:gd name="connsiteY328" fmla="*/ 671131 h 1921706"/>
              <a:gd name="connsiteX329" fmla="*/ 1618048 w 1892367"/>
              <a:gd name="connsiteY329" fmla="*/ 668197 h 1921706"/>
              <a:gd name="connsiteX330" fmla="*/ 1608513 w 1892367"/>
              <a:gd name="connsiteY330" fmla="*/ 661595 h 1921706"/>
              <a:gd name="connsiteX331" fmla="*/ 1618048 w 1892367"/>
              <a:gd name="connsiteY331" fmla="*/ 668197 h 1921706"/>
              <a:gd name="connsiteX332" fmla="*/ 1361331 w 1892367"/>
              <a:gd name="connsiteY332" fmla="*/ 688000 h 1921706"/>
              <a:gd name="connsiteX333" fmla="*/ 1344462 w 1892367"/>
              <a:gd name="connsiteY333" fmla="*/ 676998 h 1921706"/>
              <a:gd name="connsiteX334" fmla="*/ 1361331 w 1892367"/>
              <a:gd name="connsiteY334" fmla="*/ 688000 h 1921706"/>
              <a:gd name="connsiteX335" fmla="*/ 1697264 w 1892367"/>
              <a:gd name="connsiteY335" fmla="*/ 648393 h 1921706"/>
              <a:gd name="connsiteX336" fmla="*/ 1707532 w 1892367"/>
              <a:gd name="connsiteY336" fmla="*/ 630056 h 1921706"/>
              <a:gd name="connsiteX337" fmla="*/ 1726603 w 1892367"/>
              <a:gd name="connsiteY337" fmla="*/ 633723 h 1921706"/>
              <a:gd name="connsiteX338" fmla="*/ 1733204 w 1892367"/>
              <a:gd name="connsiteY338" fmla="*/ 602917 h 1921706"/>
              <a:gd name="connsiteX339" fmla="*/ 1714133 w 1892367"/>
              <a:gd name="connsiteY339" fmla="*/ 594849 h 1921706"/>
              <a:gd name="connsiteX340" fmla="*/ 1724402 w 1892367"/>
              <a:gd name="connsiteY340" fmla="*/ 550841 h 1921706"/>
              <a:gd name="connsiteX341" fmla="*/ 1691395 w 1892367"/>
              <a:gd name="connsiteY341" fmla="*/ 541305 h 1921706"/>
              <a:gd name="connsiteX342" fmla="*/ 1703865 w 1892367"/>
              <a:gd name="connsiteY342" fmla="*/ 555241 h 1921706"/>
              <a:gd name="connsiteX343" fmla="*/ 1691395 w 1892367"/>
              <a:gd name="connsiteY343" fmla="*/ 601450 h 1921706"/>
              <a:gd name="connsiteX344" fmla="*/ 1667191 w 1892367"/>
              <a:gd name="connsiteY344" fmla="*/ 588248 h 1921706"/>
              <a:gd name="connsiteX345" fmla="*/ 1684061 w 1892367"/>
              <a:gd name="connsiteY345" fmla="*/ 632256 h 1921706"/>
              <a:gd name="connsiteX346" fmla="*/ 1668658 w 1892367"/>
              <a:gd name="connsiteY346" fmla="*/ 641058 h 1921706"/>
              <a:gd name="connsiteX347" fmla="*/ 1697264 w 1892367"/>
              <a:gd name="connsiteY347" fmla="*/ 648393 h 1921706"/>
              <a:gd name="connsiteX348" fmla="*/ 1626116 w 1892367"/>
              <a:gd name="connsiteY348" fmla="*/ 649860 h 1921706"/>
              <a:gd name="connsiteX349" fmla="*/ 1629050 w 1892367"/>
              <a:gd name="connsiteY349" fmla="*/ 662329 h 1921706"/>
              <a:gd name="connsiteX350" fmla="*/ 1640052 w 1892367"/>
              <a:gd name="connsiteY350" fmla="*/ 658661 h 1921706"/>
              <a:gd name="connsiteX351" fmla="*/ 1626116 w 1892367"/>
              <a:gd name="connsiteY351" fmla="*/ 649860 h 1921706"/>
              <a:gd name="connsiteX352" fmla="*/ 267719 w 1892367"/>
              <a:gd name="connsiteY352" fmla="*/ 767216 h 1921706"/>
              <a:gd name="connsiteX353" fmla="*/ 268452 w 1892367"/>
              <a:gd name="connsiteY353" fmla="*/ 777485 h 1921706"/>
              <a:gd name="connsiteX354" fmla="*/ 267719 w 1892367"/>
              <a:gd name="connsiteY354" fmla="*/ 767216 h 1921706"/>
              <a:gd name="connsiteX355" fmla="*/ 1623916 w 1892367"/>
              <a:gd name="connsiteY355" fmla="*/ 617587 h 1921706"/>
              <a:gd name="connsiteX356" fmla="*/ 1642986 w 1892367"/>
              <a:gd name="connsiteY356" fmla="*/ 623455 h 1921706"/>
              <a:gd name="connsiteX357" fmla="*/ 1623916 w 1892367"/>
              <a:gd name="connsiteY357" fmla="*/ 617587 h 1921706"/>
              <a:gd name="connsiteX358" fmla="*/ 1472086 w 1892367"/>
              <a:gd name="connsiteY358" fmla="*/ 627856 h 1921706"/>
              <a:gd name="connsiteX359" fmla="*/ 1469153 w 1892367"/>
              <a:gd name="connsiteY359" fmla="*/ 620521 h 1921706"/>
              <a:gd name="connsiteX360" fmla="*/ 1458151 w 1892367"/>
              <a:gd name="connsiteY360" fmla="*/ 629322 h 1921706"/>
              <a:gd name="connsiteX361" fmla="*/ 1472086 w 1892367"/>
              <a:gd name="connsiteY361" fmla="*/ 627856 h 1921706"/>
              <a:gd name="connsiteX362" fmla="*/ 1502159 w 1892367"/>
              <a:gd name="connsiteY362" fmla="*/ 600717 h 1921706"/>
              <a:gd name="connsiteX363" fmla="*/ 1499225 w 1892367"/>
              <a:gd name="connsiteY363" fmla="*/ 595583 h 1921706"/>
              <a:gd name="connsiteX364" fmla="*/ 1483822 w 1892367"/>
              <a:gd name="connsiteY364" fmla="*/ 609519 h 1921706"/>
              <a:gd name="connsiteX365" fmla="*/ 1502159 w 1892367"/>
              <a:gd name="connsiteY365" fmla="*/ 600717 h 1921706"/>
              <a:gd name="connsiteX366" fmla="*/ 664529 w 1892367"/>
              <a:gd name="connsiteY366" fmla="*/ 671864 h 1921706"/>
              <a:gd name="connsiteX367" fmla="*/ 650593 w 1892367"/>
              <a:gd name="connsiteY367" fmla="*/ 673331 h 1921706"/>
              <a:gd name="connsiteX368" fmla="*/ 664529 w 1892367"/>
              <a:gd name="connsiteY368" fmla="*/ 671864 h 1921706"/>
              <a:gd name="connsiteX369" fmla="*/ 1527097 w 1892367"/>
              <a:gd name="connsiteY369" fmla="*/ 593382 h 1921706"/>
              <a:gd name="connsiteX370" fmla="*/ 1512427 w 1892367"/>
              <a:gd name="connsiteY370" fmla="*/ 586781 h 1921706"/>
              <a:gd name="connsiteX371" fmla="*/ 1527097 w 1892367"/>
              <a:gd name="connsiteY371" fmla="*/ 593382 h 1921706"/>
              <a:gd name="connsiteX372" fmla="*/ 1301920 w 1892367"/>
              <a:gd name="connsiteY372" fmla="*/ 610252 h 1921706"/>
              <a:gd name="connsiteX373" fmla="*/ 1296052 w 1892367"/>
              <a:gd name="connsiteY373" fmla="*/ 598517 h 1921706"/>
              <a:gd name="connsiteX374" fmla="*/ 1301920 w 1892367"/>
              <a:gd name="connsiteY374" fmla="*/ 610252 h 1921706"/>
              <a:gd name="connsiteX375" fmla="*/ 1623916 w 1892367"/>
              <a:gd name="connsiteY375" fmla="*/ 559642 h 1921706"/>
              <a:gd name="connsiteX376" fmla="*/ 1607046 w 1892367"/>
              <a:gd name="connsiteY376" fmla="*/ 548640 h 1921706"/>
              <a:gd name="connsiteX377" fmla="*/ 1606312 w 1892367"/>
              <a:gd name="connsiteY377" fmla="*/ 566244 h 1921706"/>
              <a:gd name="connsiteX378" fmla="*/ 1623916 w 1892367"/>
              <a:gd name="connsiteY378" fmla="*/ 559642 h 1921706"/>
              <a:gd name="connsiteX379" fmla="*/ 196572 w 1892367"/>
              <a:gd name="connsiteY379" fmla="*/ 680666 h 1921706"/>
              <a:gd name="connsiteX380" fmla="*/ 182636 w 1892367"/>
              <a:gd name="connsiteY380" fmla="*/ 679199 h 1921706"/>
              <a:gd name="connsiteX381" fmla="*/ 196572 w 1892367"/>
              <a:gd name="connsiteY381" fmla="*/ 680666 h 1921706"/>
              <a:gd name="connsiteX382" fmla="*/ 1264513 w 1892367"/>
              <a:gd name="connsiteY382" fmla="*/ 571378 h 1921706"/>
              <a:gd name="connsiteX383" fmla="*/ 1263045 w 1892367"/>
              <a:gd name="connsiteY383" fmla="*/ 551574 h 1921706"/>
              <a:gd name="connsiteX384" fmla="*/ 1264513 w 1892367"/>
              <a:gd name="connsiteY384" fmla="*/ 571378 h 1921706"/>
              <a:gd name="connsiteX385" fmla="*/ 308793 w 1892367"/>
              <a:gd name="connsiteY385" fmla="*/ 602917 h 1921706"/>
              <a:gd name="connsiteX386" fmla="*/ 314661 w 1892367"/>
              <a:gd name="connsiteY386" fmla="*/ 614653 h 1921706"/>
              <a:gd name="connsiteX387" fmla="*/ 308793 w 1892367"/>
              <a:gd name="connsiteY387" fmla="*/ 602917 h 1921706"/>
              <a:gd name="connsiteX388" fmla="*/ 155497 w 1892367"/>
              <a:gd name="connsiteY388" fmla="*/ 623455 h 1921706"/>
              <a:gd name="connsiteX389" fmla="*/ 156964 w 1892367"/>
              <a:gd name="connsiteY389" fmla="*/ 608052 h 1921706"/>
              <a:gd name="connsiteX390" fmla="*/ 155497 w 1892367"/>
              <a:gd name="connsiteY390" fmla="*/ 623455 h 1921706"/>
              <a:gd name="connsiteX391" fmla="*/ 1220504 w 1892367"/>
              <a:gd name="connsiteY391" fmla="*/ 504631 h 1921706"/>
              <a:gd name="connsiteX392" fmla="*/ 1205835 w 1892367"/>
              <a:gd name="connsiteY392" fmla="*/ 490696 h 1921706"/>
              <a:gd name="connsiteX393" fmla="*/ 1220504 w 1892367"/>
              <a:gd name="connsiteY393" fmla="*/ 504631 h 1921706"/>
              <a:gd name="connsiteX394" fmla="*/ 1893101 w 1892367"/>
              <a:gd name="connsiteY394" fmla="*/ 364538 h 1921706"/>
              <a:gd name="connsiteX395" fmla="*/ 1872564 w 1892367"/>
              <a:gd name="connsiteY395" fmla="*/ 341066 h 1921706"/>
              <a:gd name="connsiteX396" fmla="*/ 1893101 w 1892367"/>
              <a:gd name="connsiteY396" fmla="*/ 364538 h 1921706"/>
              <a:gd name="connsiteX397" fmla="*/ 1089945 w 1892367"/>
              <a:gd name="connsiteY397" fmla="*/ 428350 h 1921706"/>
              <a:gd name="connsiteX398" fmla="*/ 1077476 w 1892367"/>
              <a:gd name="connsiteY398" fmla="*/ 419548 h 1921706"/>
              <a:gd name="connsiteX399" fmla="*/ 1089945 w 1892367"/>
              <a:gd name="connsiteY399" fmla="*/ 428350 h 1921706"/>
              <a:gd name="connsiteX400" fmla="*/ 421015 w 1892367"/>
              <a:gd name="connsiteY400" fmla="*/ 469425 h 1921706"/>
              <a:gd name="connsiteX401" fmla="*/ 407079 w 1892367"/>
              <a:gd name="connsiteY401" fmla="*/ 470892 h 1921706"/>
              <a:gd name="connsiteX402" fmla="*/ 421015 w 1892367"/>
              <a:gd name="connsiteY402" fmla="*/ 469425 h 1921706"/>
              <a:gd name="connsiteX403" fmla="*/ 1100947 w 1892367"/>
              <a:gd name="connsiteY403" fmla="*/ 359403 h 1921706"/>
              <a:gd name="connsiteX404" fmla="*/ 1108282 w 1892367"/>
              <a:gd name="connsiteY404" fmla="*/ 368938 h 1921706"/>
              <a:gd name="connsiteX405" fmla="*/ 1100947 w 1892367"/>
              <a:gd name="connsiteY405" fmla="*/ 359403 h 1921706"/>
              <a:gd name="connsiteX406" fmla="*/ 800955 w 1892367"/>
              <a:gd name="connsiteY406" fmla="*/ 363071 h 1921706"/>
              <a:gd name="connsiteX407" fmla="*/ 787020 w 1892367"/>
              <a:gd name="connsiteY407" fmla="*/ 359403 h 1921706"/>
              <a:gd name="connsiteX408" fmla="*/ 800955 w 1892367"/>
              <a:gd name="connsiteY408" fmla="*/ 363071 h 1921706"/>
              <a:gd name="connsiteX409" fmla="*/ 985792 w 1892367"/>
              <a:gd name="connsiteY409" fmla="*/ 329331 h 1921706"/>
              <a:gd name="connsiteX410" fmla="*/ 993127 w 1892367"/>
              <a:gd name="connsiteY410" fmla="*/ 338866 h 1921706"/>
              <a:gd name="connsiteX411" fmla="*/ 985792 w 1892367"/>
              <a:gd name="connsiteY411" fmla="*/ 329331 h 1921706"/>
              <a:gd name="connsiteX412" fmla="*/ 998994 w 1892367"/>
              <a:gd name="connsiteY412" fmla="*/ 327864 h 1921706"/>
              <a:gd name="connsiteX413" fmla="*/ 1008529 w 1892367"/>
              <a:gd name="connsiteY413" fmla="*/ 332265 h 1921706"/>
              <a:gd name="connsiteX414" fmla="*/ 1009996 w 1892367"/>
              <a:gd name="connsiteY414" fmla="*/ 324196 h 1921706"/>
              <a:gd name="connsiteX415" fmla="*/ 998994 w 1892367"/>
              <a:gd name="connsiteY415" fmla="*/ 327864 h 1921706"/>
              <a:gd name="connsiteX416" fmla="*/ 1221971 w 1892367"/>
              <a:gd name="connsiteY416" fmla="*/ 310994 h 1921706"/>
              <a:gd name="connsiteX417" fmla="*/ 1208769 w 1892367"/>
              <a:gd name="connsiteY417" fmla="*/ 289723 h 1921706"/>
              <a:gd name="connsiteX418" fmla="*/ 1221971 w 1892367"/>
              <a:gd name="connsiteY418" fmla="*/ 310994 h 1921706"/>
              <a:gd name="connsiteX419" fmla="*/ 1143489 w 1892367"/>
              <a:gd name="connsiteY419" fmla="*/ 310260 h 1921706"/>
              <a:gd name="connsiteX420" fmla="*/ 1150824 w 1892367"/>
              <a:gd name="connsiteY420" fmla="*/ 284589 h 1921706"/>
              <a:gd name="connsiteX421" fmla="*/ 1143489 w 1892367"/>
              <a:gd name="connsiteY421" fmla="*/ 310260 h 1921706"/>
              <a:gd name="connsiteX422" fmla="*/ 1107549 w 1892367"/>
              <a:gd name="connsiteY422" fmla="*/ 291190 h 1921706"/>
              <a:gd name="connsiteX423" fmla="*/ 1121485 w 1892367"/>
              <a:gd name="connsiteY423" fmla="*/ 294857 h 1921706"/>
              <a:gd name="connsiteX424" fmla="*/ 1110483 w 1892367"/>
              <a:gd name="connsiteY424" fmla="*/ 272853 h 1921706"/>
              <a:gd name="connsiteX425" fmla="*/ 1107549 w 1892367"/>
              <a:gd name="connsiteY425" fmla="*/ 291190 h 1921706"/>
              <a:gd name="connsiteX426" fmla="*/ 940316 w 1892367"/>
              <a:gd name="connsiteY426" fmla="*/ 280188 h 1921706"/>
              <a:gd name="connsiteX427" fmla="*/ 976256 w 1892367"/>
              <a:gd name="connsiteY427" fmla="*/ 302192 h 1921706"/>
              <a:gd name="connsiteX428" fmla="*/ 952052 w 1892367"/>
              <a:gd name="connsiteY428" fmla="*/ 258917 h 1921706"/>
              <a:gd name="connsiteX429" fmla="*/ 940316 w 1892367"/>
              <a:gd name="connsiteY429" fmla="*/ 280188 h 1921706"/>
              <a:gd name="connsiteX430" fmla="*/ 1045937 w 1892367"/>
              <a:gd name="connsiteY430" fmla="*/ 273586 h 1921706"/>
              <a:gd name="connsiteX431" fmla="*/ 1061339 w 1892367"/>
              <a:gd name="connsiteY431" fmla="*/ 292657 h 1921706"/>
              <a:gd name="connsiteX432" fmla="*/ 1045937 w 1892367"/>
              <a:gd name="connsiteY432" fmla="*/ 273586 h 1921706"/>
              <a:gd name="connsiteX433" fmla="*/ 1081877 w 1892367"/>
              <a:gd name="connsiteY433" fmla="*/ 285322 h 1921706"/>
              <a:gd name="connsiteX434" fmla="*/ 1067208 w 1892367"/>
              <a:gd name="connsiteY434" fmla="*/ 271386 h 1921706"/>
              <a:gd name="connsiteX435" fmla="*/ 1081877 w 1892367"/>
              <a:gd name="connsiteY435" fmla="*/ 285322 h 1921706"/>
              <a:gd name="connsiteX436" fmla="*/ 1001195 w 1892367"/>
              <a:gd name="connsiteY436" fmla="*/ 255250 h 1921706"/>
              <a:gd name="connsiteX437" fmla="*/ 984324 w 1892367"/>
              <a:gd name="connsiteY437" fmla="*/ 279455 h 1921706"/>
              <a:gd name="connsiteX438" fmla="*/ 1008529 w 1892367"/>
              <a:gd name="connsiteY438" fmla="*/ 289723 h 1921706"/>
              <a:gd name="connsiteX439" fmla="*/ 1001195 w 1892367"/>
              <a:gd name="connsiteY439" fmla="*/ 255250 h 1921706"/>
              <a:gd name="connsiteX440" fmla="*/ 1148623 w 1892367"/>
              <a:gd name="connsiteY440" fmla="*/ 256717 h 1921706"/>
              <a:gd name="connsiteX441" fmla="*/ 1177229 w 1892367"/>
              <a:gd name="connsiteY441" fmla="*/ 264051 h 1921706"/>
              <a:gd name="connsiteX442" fmla="*/ 1178695 w 1892367"/>
              <a:gd name="connsiteY442" fmla="*/ 253783 h 1921706"/>
              <a:gd name="connsiteX443" fmla="*/ 1148623 w 1892367"/>
              <a:gd name="connsiteY443" fmla="*/ 256717 h 1921706"/>
              <a:gd name="connsiteX444" fmla="*/ 1160359 w 1892367"/>
              <a:gd name="connsiteY444" fmla="*/ 228111 h 1921706"/>
              <a:gd name="connsiteX445" fmla="*/ 1143489 w 1892367"/>
              <a:gd name="connsiteY445" fmla="*/ 222243 h 1921706"/>
              <a:gd name="connsiteX446" fmla="*/ 1160359 w 1892367"/>
              <a:gd name="connsiteY446" fmla="*/ 228111 h 1921706"/>
              <a:gd name="connsiteX447" fmla="*/ 1087011 w 1892367"/>
              <a:gd name="connsiteY447" fmla="*/ 229578 h 1921706"/>
              <a:gd name="connsiteX448" fmla="*/ 1092146 w 1892367"/>
              <a:gd name="connsiteY448" fmla="*/ 233979 h 1921706"/>
              <a:gd name="connsiteX449" fmla="*/ 1112683 w 1892367"/>
              <a:gd name="connsiteY449" fmla="*/ 234712 h 1921706"/>
              <a:gd name="connsiteX450" fmla="*/ 1087011 w 1892367"/>
              <a:gd name="connsiteY450" fmla="*/ 229578 h 1921706"/>
              <a:gd name="connsiteX451" fmla="*/ 877970 w 1892367"/>
              <a:gd name="connsiteY451" fmla="*/ 245714 h 1921706"/>
              <a:gd name="connsiteX452" fmla="*/ 894841 w 1892367"/>
              <a:gd name="connsiteY452" fmla="*/ 254516 h 1921706"/>
              <a:gd name="connsiteX453" fmla="*/ 891173 w 1892367"/>
              <a:gd name="connsiteY453" fmla="*/ 239847 h 1921706"/>
              <a:gd name="connsiteX454" fmla="*/ 877970 w 1892367"/>
              <a:gd name="connsiteY454" fmla="*/ 245714 h 1921706"/>
              <a:gd name="connsiteX455" fmla="*/ 995326 w 1892367"/>
              <a:gd name="connsiteY455" fmla="*/ 212708 h 1921706"/>
              <a:gd name="connsiteX456" fmla="*/ 1020265 w 1892367"/>
              <a:gd name="connsiteY456" fmla="*/ 238380 h 1921706"/>
              <a:gd name="connsiteX457" fmla="*/ 995326 w 1892367"/>
              <a:gd name="connsiteY457" fmla="*/ 212708 h 1921706"/>
              <a:gd name="connsiteX458" fmla="*/ 1133954 w 1892367"/>
              <a:gd name="connsiteY458" fmla="*/ 215642 h 1921706"/>
              <a:gd name="connsiteX459" fmla="*/ 1124419 w 1892367"/>
              <a:gd name="connsiteY459" fmla="*/ 206107 h 1921706"/>
              <a:gd name="connsiteX460" fmla="*/ 1133954 w 1892367"/>
              <a:gd name="connsiteY460" fmla="*/ 215642 h 1921706"/>
              <a:gd name="connsiteX461" fmla="*/ 1087745 w 1892367"/>
              <a:gd name="connsiteY461" fmla="*/ 211975 h 1921706"/>
              <a:gd name="connsiteX462" fmla="*/ 1076009 w 1892367"/>
              <a:gd name="connsiteY462" fmla="*/ 208307 h 1921706"/>
              <a:gd name="connsiteX463" fmla="*/ 1087745 w 1892367"/>
              <a:gd name="connsiteY463" fmla="*/ 211975 h 1921706"/>
              <a:gd name="connsiteX464" fmla="*/ 615387 w 1892367"/>
              <a:gd name="connsiteY464" fmla="*/ 253783 h 1921706"/>
              <a:gd name="connsiteX465" fmla="*/ 629323 w 1892367"/>
              <a:gd name="connsiteY465" fmla="*/ 255250 h 1921706"/>
              <a:gd name="connsiteX466" fmla="*/ 616120 w 1892367"/>
              <a:gd name="connsiteY466" fmla="*/ 233979 h 1921706"/>
              <a:gd name="connsiteX467" fmla="*/ 615387 w 1892367"/>
              <a:gd name="connsiteY467" fmla="*/ 253783 h 1921706"/>
              <a:gd name="connsiteX468" fmla="*/ 1021732 w 1892367"/>
              <a:gd name="connsiteY468" fmla="*/ 198039 h 1921706"/>
              <a:gd name="connsiteX469" fmla="*/ 1000461 w 1892367"/>
              <a:gd name="connsiteY469" fmla="*/ 159898 h 1921706"/>
              <a:gd name="connsiteX470" fmla="*/ 941050 w 1892367"/>
              <a:gd name="connsiteY470" fmla="*/ 137160 h 1921706"/>
              <a:gd name="connsiteX471" fmla="*/ 943250 w 1892367"/>
              <a:gd name="connsiteY471" fmla="*/ 162098 h 1921706"/>
              <a:gd name="connsiteX472" fmla="*/ 1021732 w 1892367"/>
              <a:gd name="connsiteY472" fmla="*/ 198039 h 1921706"/>
              <a:gd name="connsiteX473" fmla="*/ 974056 w 1892367"/>
              <a:gd name="connsiteY473" fmla="*/ 171634 h 1921706"/>
              <a:gd name="connsiteX474" fmla="*/ 962320 w 1892367"/>
              <a:gd name="connsiteY474" fmla="*/ 165032 h 1921706"/>
              <a:gd name="connsiteX475" fmla="*/ 974056 w 1892367"/>
              <a:gd name="connsiteY475" fmla="*/ 171634 h 1921706"/>
              <a:gd name="connsiteX476" fmla="*/ 1329792 w 1892367"/>
              <a:gd name="connsiteY476" fmla="*/ 148162 h 1921706"/>
              <a:gd name="connsiteX477" fmla="*/ 1330526 w 1892367"/>
              <a:gd name="connsiteY477" fmla="*/ 130559 h 1921706"/>
              <a:gd name="connsiteX478" fmla="*/ 1329792 w 1892367"/>
              <a:gd name="connsiteY478" fmla="*/ 148162 h 1921706"/>
              <a:gd name="connsiteX479" fmla="*/ 823694 w 1892367"/>
              <a:gd name="connsiteY479" fmla="*/ 175301 h 1921706"/>
              <a:gd name="connsiteX480" fmla="*/ 784819 w 1892367"/>
              <a:gd name="connsiteY480" fmla="*/ 145962 h 1921706"/>
              <a:gd name="connsiteX481" fmla="*/ 823694 w 1892367"/>
              <a:gd name="connsiteY481" fmla="*/ 175301 h 1921706"/>
              <a:gd name="connsiteX482" fmla="*/ 1048137 w 1892367"/>
              <a:gd name="connsiteY482" fmla="*/ 147429 h 1921706"/>
              <a:gd name="connsiteX483" fmla="*/ 1027600 w 1892367"/>
              <a:gd name="connsiteY483" fmla="*/ 83616 h 1921706"/>
              <a:gd name="connsiteX484" fmla="*/ 1000461 w 1892367"/>
              <a:gd name="connsiteY484" fmla="*/ 123958 h 1921706"/>
              <a:gd name="connsiteX485" fmla="*/ 1048137 w 1892367"/>
              <a:gd name="connsiteY485" fmla="*/ 147429 h 1921706"/>
              <a:gd name="connsiteX486" fmla="*/ 985059 w 1892367"/>
              <a:gd name="connsiteY486" fmla="*/ 105621 h 1921706"/>
              <a:gd name="connsiteX487" fmla="*/ 963054 w 1892367"/>
              <a:gd name="connsiteY487" fmla="*/ 85083 h 1921706"/>
              <a:gd name="connsiteX488" fmla="*/ 985059 w 1892367"/>
              <a:gd name="connsiteY488" fmla="*/ 105621 h 1921706"/>
              <a:gd name="connsiteX489" fmla="*/ 985059 w 1892367"/>
              <a:gd name="connsiteY489" fmla="*/ 77749 h 1921706"/>
              <a:gd name="connsiteX490" fmla="*/ 968188 w 1892367"/>
              <a:gd name="connsiteY490" fmla="*/ 68947 h 1921706"/>
              <a:gd name="connsiteX491" fmla="*/ 985059 w 1892367"/>
              <a:gd name="connsiteY491" fmla="*/ 77749 h 1921706"/>
              <a:gd name="connsiteX492" fmla="*/ 914644 w 1892367"/>
              <a:gd name="connsiteY492" fmla="*/ 56478 h 1921706"/>
              <a:gd name="connsiteX493" fmla="*/ 933715 w 1892367"/>
              <a:gd name="connsiteY493" fmla="*/ 67480 h 1921706"/>
              <a:gd name="connsiteX494" fmla="*/ 914644 w 1892367"/>
              <a:gd name="connsiteY494" fmla="*/ 56478 h 1921706"/>
              <a:gd name="connsiteX495" fmla="*/ 638124 w 1892367"/>
              <a:gd name="connsiteY495" fmla="*/ 96086 h 1921706"/>
              <a:gd name="connsiteX496" fmla="*/ 639591 w 1892367"/>
              <a:gd name="connsiteY496" fmla="*/ 80682 h 1921706"/>
              <a:gd name="connsiteX497" fmla="*/ 631523 w 1892367"/>
              <a:gd name="connsiteY497" fmla="*/ 93885 h 1921706"/>
              <a:gd name="connsiteX498" fmla="*/ 638124 w 1892367"/>
              <a:gd name="connsiteY498" fmla="*/ 96086 h 1921706"/>
              <a:gd name="connsiteX499" fmla="*/ 1131754 w 1892367"/>
              <a:gd name="connsiteY499" fmla="*/ 1517562 h 1921706"/>
              <a:gd name="connsiteX500" fmla="*/ 1144222 w 1892367"/>
              <a:gd name="connsiteY500" fmla="*/ 1531498 h 1921706"/>
              <a:gd name="connsiteX501" fmla="*/ 1131754 w 1892367"/>
              <a:gd name="connsiteY501" fmla="*/ 1517562 h 1921706"/>
              <a:gd name="connsiteX502" fmla="*/ 625655 w 1892367"/>
              <a:gd name="connsiteY502" fmla="*/ 1290918 h 1921706"/>
              <a:gd name="connsiteX503" fmla="*/ 624188 w 1892367"/>
              <a:gd name="connsiteY503" fmla="*/ 1289451 h 1921706"/>
              <a:gd name="connsiteX504" fmla="*/ 625655 w 1892367"/>
              <a:gd name="connsiteY504" fmla="*/ 1290918 h 1921706"/>
              <a:gd name="connsiteX505" fmla="*/ 300725 w 1892367"/>
              <a:gd name="connsiteY505" fmla="*/ 842030 h 1921706"/>
              <a:gd name="connsiteX506" fmla="*/ 306593 w 1892367"/>
              <a:gd name="connsiteY506" fmla="*/ 826628 h 1921706"/>
              <a:gd name="connsiteX507" fmla="*/ 302192 w 1892367"/>
              <a:gd name="connsiteY507" fmla="*/ 857434 h 1921706"/>
              <a:gd name="connsiteX508" fmla="*/ 296324 w 1892367"/>
              <a:gd name="connsiteY508" fmla="*/ 840564 h 1921706"/>
              <a:gd name="connsiteX509" fmla="*/ 299992 w 1892367"/>
              <a:gd name="connsiteY509" fmla="*/ 862568 h 1921706"/>
              <a:gd name="connsiteX510" fmla="*/ 277988 w 1892367"/>
              <a:gd name="connsiteY510" fmla="*/ 912444 h 1921706"/>
              <a:gd name="connsiteX511" fmla="*/ 287522 w 1892367"/>
              <a:gd name="connsiteY511" fmla="*/ 974790 h 1921706"/>
              <a:gd name="connsiteX512" fmla="*/ 333732 w 1892367"/>
              <a:gd name="connsiteY512" fmla="*/ 917579 h 1921706"/>
              <a:gd name="connsiteX513" fmla="*/ 380674 w 1892367"/>
              <a:gd name="connsiteY513" fmla="*/ 958653 h 1921706"/>
              <a:gd name="connsiteX514" fmla="*/ 368939 w 1892367"/>
              <a:gd name="connsiteY514" fmla="*/ 989459 h 1921706"/>
              <a:gd name="connsiteX515" fmla="*/ 432018 w 1892367"/>
              <a:gd name="connsiteY515" fmla="*/ 1004129 h 1921706"/>
              <a:gd name="connsiteX516" fmla="*/ 396810 w 1892367"/>
              <a:gd name="connsiteY516" fmla="*/ 1057672 h 1921706"/>
              <a:gd name="connsiteX517" fmla="*/ 382874 w 1892367"/>
              <a:gd name="connsiteY517" fmla="*/ 1056205 h 1921706"/>
              <a:gd name="connsiteX518" fmla="*/ 367471 w 1892367"/>
              <a:gd name="connsiteY518" fmla="*/ 1106815 h 1921706"/>
              <a:gd name="connsiteX519" fmla="*/ 363071 w 1892367"/>
              <a:gd name="connsiteY519" fmla="*/ 1108282 h 1921706"/>
              <a:gd name="connsiteX520" fmla="*/ 380674 w 1892367"/>
              <a:gd name="connsiteY520" fmla="*/ 1124419 h 1921706"/>
              <a:gd name="connsiteX521" fmla="*/ 391676 w 1892367"/>
              <a:gd name="connsiteY521" fmla="*/ 1090679 h 1921706"/>
              <a:gd name="connsiteX522" fmla="*/ 405613 w 1892367"/>
              <a:gd name="connsiteY522" fmla="*/ 1089212 h 1921706"/>
              <a:gd name="connsiteX523" fmla="*/ 419548 w 1892367"/>
              <a:gd name="connsiteY523" fmla="*/ 1148624 h 1921706"/>
              <a:gd name="connsiteX524" fmla="*/ 446687 w 1892367"/>
              <a:gd name="connsiteY524" fmla="*/ 1136154 h 1921706"/>
              <a:gd name="connsiteX525" fmla="*/ 484827 w 1892367"/>
              <a:gd name="connsiteY525" fmla="*/ 1117818 h 1921706"/>
              <a:gd name="connsiteX526" fmla="*/ 503898 w 1892367"/>
              <a:gd name="connsiteY526" fmla="*/ 1161092 h 1921706"/>
              <a:gd name="connsiteX527" fmla="*/ 500964 w 1892367"/>
              <a:gd name="connsiteY527" fmla="*/ 1183830 h 1921706"/>
              <a:gd name="connsiteX528" fmla="*/ 539105 w 1892367"/>
              <a:gd name="connsiteY528" fmla="*/ 1235907 h 1921706"/>
              <a:gd name="connsiteX529" fmla="*/ 583847 w 1892367"/>
              <a:gd name="connsiteY529" fmla="*/ 1244709 h 1921706"/>
              <a:gd name="connsiteX530" fmla="*/ 622721 w 1892367"/>
              <a:gd name="connsiteY530" fmla="*/ 1290184 h 1921706"/>
              <a:gd name="connsiteX531" fmla="*/ 621254 w 1892367"/>
              <a:gd name="connsiteY531" fmla="*/ 1281383 h 1921706"/>
              <a:gd name="connsiteX532" fmla="*/ 665262 w 1892367"/>
              <a:gd name="connsiteY532" fmla="*/ 1309988 h 1921706"/>
              <a:gd name="connsiteX533" fmla="*/ 735677 w 1892367"/>
              <a:gd name="connsiteY533" fmla="*/ 1298986 h 1921706"/>
              <a:gd name="connsiteX534" fmla="*/ 753279 w 1892367"/>
              <a:gd name="connsiteY534" fmla="*/ 1350330 h 1921706"/>
              <a:gd name="connsiteX535" fmla="*/ 770150 w 1892367"/>
              <a:gd name="connsiteY535" fmla="*/ 1359131 h 1921706"/>
              <a:gd name="connsiteX536" fmla="*/ 785553 w 1892367"/>
              <a:gd name="connsiteY536" fmla="*/ 1345195 h 1921706"/>
              <a:gd name="connsiteX537" fmla="*/ 803889 w 1892367"/>
              <a:gd name="connsiteY537" fmla="*/ 1313656 h 1921706"/>
              <a:gd name="connsiteX538" fmla="*/ 774550 w 1892367"/>
              <a:gd name="connsiteY538" fmla="*/ 1290918 h 1921706"/>
              <a:gd name="connsiteX539" fmla="*/ 750346 w 1892367"/>
              <a:gd name="connsiteY539" fmla="*/ 1280649 h 1921706"/>
              <a:gd name="connsiteX540" fmla="*/ 759148 w 1892367"/>
              <a:gd name="connsiteY540" fmla="*/ 1241775 h 1921706"/>
              <a:gd name="connsiteX541" fmla="*/ 745211 w 1892367"/>
              <a:gd name="connsiteY541" fmla="*/ 1213169 h 1921706"/>
              <a:gd name="connsiteX542" fmla="*/ 756214 w 1892367"/>
              <a:gd name="connsiteY542" fmla="*/ 1207302 h 1921706"/>
              <a:gd name="connsiteX543" fmla="*/ 756947 w 1892367"/>
              <a:gd name="connsiteY543" fmla="*/ 1182363 h 1921706"/>
              <a:gd name="connsiteX544" fmla="*/ 785553 w 1892367"/>
              <a:gd name="connsiteY544" fmla="*/ 1194833 h 1921706"/>
              <a:gd name="connsiteX545" fmla="*/ 763548 w 1892367"/>
              <a:gd name="connsiteY545" fmla="*/ 1179429 h 1921706"/>
              <a:gd name="connsiteX546" fmla="*/ 778218 w 1892367"/>
              <a:gd name="connsiteY546" fmla="*/ 1163293 h 1921706"/>
              <a:gd name="connsiteX547" fmla="*/ 758414 w 1892367"/>
              <a:gd name="connsiteY547" fmla="*/ 1147157 h 1921706"/>
              <a:gd name="connsiteX548" fmla="*/ 769416 w 1892367"/>
              <a:gd name="connsiteY548" fmla="*/ 1136154 h 1921706"/>
              <a:gd name="connsiteX549" fmla="*/ 786286 w 1892367"/>
              <a:gd name="connsiteY549" fmla="*/ 1149357 h 1921706"/>
              <a:gd name="connsiteX550" fmla="*/ 763548 w 1892367"/>
              <a:gd name="connsiteY550" fmla="*/ 1123685 h 1921706"/>
              <a:gd name="connsiteX551" fmla="*/ 784086 w 1892367"/>
              <a:gd name="connsiteY551" fmla="*/ 1084077 h 1921706"/>
              <a:gd name="connsiteX552" fmla="*/ 792887 w 1892367"/>
              <a:gd name="connsiteY552" fmla="*/ 1083344 h 1921706"/>
              <a:gd name="connsiteX553" fmla="*/ 787753 w 1892367"/>
              <a:gd name="connsiteY553" fmla="*/ 1103881 h 1921706"/>
              <a:gd name="connsiteX554" fmla="*/ 801690 w 1892367"/>
              <a:gd name="connsiteY554" fmla="*/ 1102414 h 1921706"/>
              <a:gd name="connsiteX555" fmla="*/ 798755 w 1892367"/>
              <a:gd name="connsiteY555" fmla="*/ 1067208 h 1921706"/>
              <a:gd name="connsiteX556" fmla="*/ 825894 w 1892367"/>
              <a:gd name="connsiteY556" fmla="*/ 1054738 h 1921706"/>
              <a:gd name="connsiteX557" fmla="*/ 826627 w 1892367"/>
              <a:gd name="connsiteY557" fmla="*/ 1032001 h 1921706"/>
              <a:gd name="connsiteX558" fmla="*/ 840563 w 1892367"/>
              <a:gd name="connsiteY558" fmla="*/ 1035668 h 1921706"/>
              <a:gd name="connsiteX559" fmla="*/ 839830 w 1892367"/>
              <a:gd name="connsiteY559" fmla="*/ 995327 h 1921706"/>
              <a:gd name="connsiteX560" fmla="*/ 855233 w 1892367"/>
              <a:gd name="connsiteY560" fmla="*/ 986525 h 1921706"/>
              <a:gd name="connsiteX561" fmla="*/ 854499 w 1892367"/>
              <a:gd name="connsiteY561" fmla="*/ 974056 h 1921706"/>
              <a:gd name="connsiteX562" fmla="*/ 913178 w 1892367"/>
              <a:gd name="connsiteY562" fmla="*/ 988726 h 1921706"/>
              <a:gd name="connsiteX563" fmla="*/ 897041 w 1892367"/>
              <a:gd name="connsiteY563" fmla="*/ 992393 h 1921706"/>
              <a:gd name="connsiteX564" fmla="*/ 882372 w 1892367"/>
              <a:gd name="connsiteY564" fmla="*/ 1016598 h 1921706"/>
              <a:gd name="connsiteX565" fmla="*/ 872103 w 1892367"/>
              <a:gd name="connsiteY565" fmla="*/ 974790 h 1921706"/>
              <a:gd name="connsiteX566" fmla="*/ 877970 w 1892367"/>
              <a:gd name="connsiteY566" fmla="*/ 994594 h 1921706"/>
              <a:gd name="connsiteX567" fmla="*/ 861834 w 1892367"/>
              <a:gd name="connsiteY567" fmla="*/ 993860 h 1921706"/>
              <a:gd name="connsiteX568" fmla="*/ 869902 w 1892367"/>
              <a:gd name="connsiteY568" fmla="*/ 1038602 h 1921706"/>
              <a:gd name="connsiteX569" fmla="*/ 885305 w 1892367"/>
              <a:gd name="connsiteY569" fmla="*/ 1029800 h 1921706"/>
              <a:gd name="connsiteX570" fmla="*/ 905109 w 1892367"/>
              <a:gd name="connsiteY570" fmla="*/ 1050338 h 1921706"/>
              <a:gd name="connsiteX571" fmla="*/ 926380 w 1892367"/>
              <a:gd name="connsiteY571" fmla="*/ 1061340 h 1921706"/>
              <a:gd name="connsiteX572" fmla="*/ 938116 w 1892367"/>
              <a:gd name="connsiteY572" fmla="*/ 1060607 h 1921706"/>
              <a:gd name="connsiteX573" fmla="*/ 946184 w 1892367"/>
              <a:gd name="connsiteY573" fmla="*/ 1049604 h 1921706"/>
              <a:gd name="connsiteX574" fmla="*/ 962320 w 1892367"/>
              <a:gd name="connsiteY574" fmla="*/ 1078210 h 1921706"/>
              <a:gd name="connsiteX575" fmla="*/ 947651 w 1892367"/>
              <a:gd name="connsiteY575" fmla="*/ 1099481 h 1921706"/>
              <a:gd name="connsiteX576" fmla="*/ 956453 w 1892367"/>
              <a:gd name="connsiteY576" fmla="*/ 1126619 h 1921706"/>
              <a:gd name="connsiteX577" fmla="*/ 996794 w 1892367"/>
              <a:gd name="connsiteY577" fmla="*/ 1168427 h 1921706"/>
              <a:gd name="connsiteX578" fmla="*/ 998994 w 1892367"/>
              <a:gd name="connsiteY578" fmla="*/ 1138355 h 1921706"/>
              <a:gd name="connsiteX579" fmla="*/ 1008529 w 1892367"/>
              <a:gd name="connsiteY579" fmla="*/ 1142755 h 1921706"/>
              <a:gd name="connsiteX580" fmla="*/ 1012197 w 1892367"/>
              <a:gd name="connsiteY580" fmla="*/ 1160359 h 1921706"/>
              <a:gd name="connsiteX581" fmla="*/ 1054005 w 1892367"/>
              <a:gd name="connsiteY581" fmla="*/ 1166961 h 1921706"/>
              <a:gd name="connsiteX582" fmla="*/ 1027600 w 1892367"/>
              <a:gd name="connsiteY582" fmla="*/ 1158892 h 1921706"/>
              <a:gd name="connsiteX583" fmla="*/ 1022466 w 1892367"/>
              <a:gd name="connsiteY583" fmla="*/ 1147157 h 1921706"/>
              <a:gd name="connsiteX584" fmla="*/ 1086278 w 1892367"/>
              <a:gd name="connsiteY584" fmla="*/ 1106082 h 1921706"/>
              <a:gd name="connsiteX585" fmla="*/ 1073076 w 1892367"/>
              <a:gd name="connsiteY585" fmla="*/ 1084811 h 1921706"/>
              <a:gd name="connsiteX586" fmla="*/ 1087745 w 1892367"/>
              <a:gd name="connsiteY586" fmla="*/ 1091412 h 1921706"/>
              <a:gd name="connsiteX587" fmla="*/ 1100214 w 1892367"/>
              <a:gd name="connsiteY587" fmla="*/ 1165494 h 1921706"/>
              <a:gd name="connsiteX588" fmla="*/ 1110483 w 1892367"/>
              <a:gd name="connsiteY588" fmla="*/ 1182363 h 1921706"/>
              <a:gd name="connsiteX589" fmla="*/ 1134687 w 1892367"/>
              <a:gd name="connsiteY589" fmla="*/ 1192632 h 1921706"/>
              <a:gd name="connsiteX590" fmla="*/ 1109015 w 1892367"/>
              <a:gd name="connsiteY590" fmla="*/ 1159626 h 1921706"/>
              <a:gd name="connsiteX591" fmla="*/ 1138354 w 1892367"/>
              <a:gd name="connsiteY591" fmla="*/ 1152291 h 1921706"/>
              <a:gd name="connsiteX592" fmla="*/ 1142022 w 1892367"/>
              <a:gd name="connsiteY592" fmla="*/ 1174295 h 1921706"/>
              <a:gd name="connsiteX593" fmla="*/ 1159625 w 1892367"/>
              <a:gd name="connsiteY593" fmla="*/ 1195566 h 1921706"/>
              <a:gd name="connsiteX594" fmla="*/ 1175028 w 1892367"/>
              <a:gd name="connsiteY594" fmla="*/ 1188965 h 1921706"/>
              <a:gd name="connsiteX595" fmla="*/ 1155225 w 1892367"/>
              <a:gd name="connsiteY595" fmla="*/ 1137622 h 1921706"/>
              <a:gd name="connsiteX596" fmla="*/ 1190432 w 1892367"/>
              <a:gd name="connsiteY596" fmla="*/ 1144223 h 1921706"/>
              <a:gd name="connsiteX597" fmla="*/ 1189698 w 1892367"/>
              <a:gd name="connsiteY597" fmla="*/ 1133954 h 1921706"/>
              <a:gd name="connsiteX598" fmla="*/ 1230039 w 1892367"/>
              <a:gd name="connsiteY598" fmla="*/ 1147890 h 1921706"/>
              <a:gd name="connsiteX599" fmla="*/ 1219771 w 1892367"/>
              <a:gd name="connsiteY599" fmla="*/ 1169161 h 1921706"/>
              <a:gd name="connsiteX600" fmla="*/ 1202901 w 1892367"/>
              <a:gd name="connsiteY600" fmla="*/ 1160359 h 1921706"/>
              <a:gd name="connsiteX601" fmla="*/ 1223438 w 1892367"/>
              <a:gd name="connsiteY601" fmla="*/ 1183830 h 1921706"/>
              <a:gd name="connsiteX602" fmla="*/ 1225638 w 1892367"/>
              <a:gd name="connsiteY602" fmla="*/ 1208768 h 1921706"/>
              <a:gd name="connsiteX603" fmla="*/ 1212436 w 1892367"/>
              <a:gd name="connsiteY603" fmla="*/ 1222705 h 1921706"/>
              <a:gd name="connsiteX604" fmla="*/ 1227106 w 1892367"/>
              <a:gd name="connsiteY604" fmla="*/ 1236641 h 1921706"/>
              <a:gd name="connsiteX605" fmla="*/ 1260112 w 1892367"/>
              <a:gd name="connsiteY605" fmla="*/ 1341528 h 1921706"/>
              <a:gd name="connsiteX606" fmla="*/ 1251310 w 1892367"/>
              <a:gd name="connsiteY606" fmla="*/ 1319523 h 1921706"/>
              <a:gd name="connsiteX607" fmla="*/ 1248376 w 1892367"/>
              <a:gd name="connsiteY607" fmla="*/ 1244709 h 1921706"/>
              <a:gd name="connsiteX608" fmla="*/ 1259378 w 1892367"/>
              <a:gd name="connsiteY608" fmla="*/ 1238841 h 1921706"/>
              <a:gd name="connsiteX609" fmla="*/ 1263779 w 1892367"/>
              <a:gd name="connsiteY609" fmla="*/ 1175762 h 1921706"/>
              <a:gd name="connsiteX610" fmla="*/ 1246909 w 1892367"/>
              <a:gd name="connsiteY610" fmla="*/ 1139822 h 1921706"/>
              <a:gd name="connsiteX611" fmla="*/ 1281382 w 1892367"/>
              <a:gd name="connsiteY611" fmla="*/ 1142022 h 1921706"/>
              <a:gd name="connsiteX612" fmla="*/ 1272581 w 1892367"/>
              <a:gd name="connsiteY612" fmla="*/ 1120018 h 1921706"/>
              <a:gd name="connsiteX613" fmla="*/ 1283583 w 1892367"/>
              <a:gd name="connsiteY613" fmla="*/ 1111216 h 1921706"/>
              <a:gd name="connsiteX614" fmla="*/ 1265979 w 1892367"/>
              <a:gd name="connsiteY614" fmla="*/ 1089946 h 1921706"/>
              <a:gd name="connsiteX615" fmla="*/ 1287984 w 1892367"/>
              <a:gd name="connsiteY615" fmla="*/ 1103148 h 1921706"/>
              <a:gd name="connsiteX616" fmla="*/ 1284316 w 1892367"/>
              <a:gd name="connsiteY616" fmla="*/ 1120751 h 1921706"/>
              <a:gd name="connsiteX617" fmla="*/ 1291651 w 1892367"/>
              <a:gd name="connsiteY617" fmla="*/ 1130287 h 1921706"/>
              <a:gd name="connsiteX618" fmla="*/ 1350329 w 1892367"/>
              <a:gd name="connsiteY618" fmla="*/ 1142755 h 1921706"/>
              <a:gd name="connsiteX619" fmla="*/ 1339327 w 1892367"/>
              <a:gd name="connsiteY619" fmla="*/ 1060607 h 1921706"/>
              <a:gd name="connsiteX620" fmla="*/ 1348862 w 1892367"/>
              <a:gd name="connsiteY620" fmla="*/ 1067208 h 1921706"/>
              <a:gd name="connsiteX621" fmla="*/ 1338594 w 1892367"/>
              <a:gd name="connsiteY621" fmla="*/ 1053272 h 1921706"/>
              <a:gd name="connsiteX622" fmla="*/ 1405340 w 1892367"/>
              <a:gd name="connsiteY622" fmla="*/ 1084811 h 1921706"/>
              <a:gd name="connsiteX623" fmla="*/ 1424410 w 1892367"/>
              <a:gd name="connsiteY623" fmla="*/ 1065741 h 1921706"/>
              <a:gd name="connsiteX624" fmla="*/ 1408274 w 1892367"/>
              <a:gd name="connsiteY624" fmla="*/ 1039336 h 1921706"/>
              <a:gd name="connsiteX625" fmla="*/ 1418543 w 1892367"/>
              <a:gd name="connsiteY625" fmla="*/ 993127 h 1921706"/>
              <a:gd name="connsiteX626" fmla="*/ 1449348 w 1892367"/>
              <a:gd name="connsiteY626" fmla="*/ 1005596 h 1921706"/>
              <a:gd name="connsiteX627" fmla="*/ 1442747 w 1892367"/>
              <a:gd name="connsiteY627" fmla="*/ 983592 h 1921706"/>
              <a:gd name="connsiteX628" fmla="*/ 1463285 w 1892367"/>
              <a:gd name="connsiteY628" fmla="*/ 979190 h 1921706"/>
              <a:gd name="connsiteX629" fmla="*/ 1440547 w 1892367"/>
              <a:gd name="connsiteY629" fmla="*/ 925647 h 1921706"/>
              <a:gd name="connsiteX630" fmla="*/ 1423677 w 1892367"/>
              <a:gd name="connsiteY630" fmla="*/ 849365 h 1921706"/>
              <a:gd name="connsiteX631" fmla="*/ 1420009 w 1892367"/>
              <a:gd name="connsiteY631" fmla="*/ 829562 h 1921706"/>
              <a:gd name="connsiteX632" fmla="*/ 1364999 w 1892367"/>
              <a:gd name="connsiteY632" fmla="*/ 801689 h 1921706"/>
              <a:gd name="connsiteX633" fmla="*/ 1373801 w 1892367"/>
              <a:gd name="connsiteY633" fmla="*/ 798022 h 1921706"/>
              <a:gd name="connsiteX634" fmla="*/ 1347395 w 1892367"/>
              <a:gd name="connsiteY634" fmla="*/ 754747 h 1921706"/>
              <a:gd name="connsiteX635" fmla="*/ 1310721 w 1892367"/>
              <a:gd name="connsiteY635" fmla="*/ 695335 h 1921706"/>
              <a:gd name="connsiteX636" fmla="*/ 1281382 w 1892367"/>
              <a:gd name="connsiteY636" fmla="*/ 700470 h 1921706"/>
              <a:gd name="connsiteX637" fmla="*/ 1265979 w 1892367"/>
              <a:gd name="connsiteY637" fmla="*/ 684333 h 1921706"/>
              <a:gd name="connsiteX638" fmla="*/ 1284316 w 1892367"/>
              <a:gd name="connsiteY638" fmla="*/ 685067 h 1921706"/>
              <a:gd name="connsiteX639" fmla="*/ 1269647 w 1892367"/>
              <a:gd name="connsiteY639" fmla="*/ 676265 h 1921706"/>
              <a:gd name="connsiteX640" fmla="*/ 1264513 w 1892367"/>
              <a:gd name="connsiteY640" fmla="*/ 666730 h 1921706"/>
              <a:gd name="connsiteX641" fmla="*/ 1250576 w 1892367"/>
              <a:gd name="connsiteY641" fmla="*/ 632990 h 1921706"/>
              <a:gd name="connsiteX642" fmla="*/ 1245443 w 1892367"/>
              <a:gd name="connsiteY642" fmla="*/ 660862 h 1921706"/>
              <a:gd name="connsiteX643" fmla="*/ 1235907 w 1892367"/>
              <a:gd name="connsiteY643" fmla="*/ 654261 h 1921706"/>
              <a:gd name="connsiteX644" fmla="*/ 1243242 w 1892367"/>
              <a:gd name="connsiteY644" fmla="*/ 628589 h 1921706"/>
              <a:gd name="connsiteX645" fmla="*/ 1252043 w 1892367"/>
              <a:gd name="connsiteY645" fmla="*/ 624922 h 1921706"/>
              <a:gd name="connsiteX646" fmla="*/ 1238108 w 1892367"/>
              <a:gd name="connsiteY646" fmla="*/ 593382 h 1921706"/>
              <a:gd name="connsiteX647" fmla="*/ 1217570 w 1892367"/>
              <a:gd name="connsiteY647" fmla="*/ 595583 h 1921706"/>
              <a:gd name="connsiteX648" fmla="*/ 1142756 w 1892367"/>
              <a:gd name="connsiteY648" fmla="*/ 556708 h 1921706"/>
              <a:gd name="connsiteX649" fmla="*/ 1099481 w 1892367"/>
              <a:gd name="connsiteY649" fmla="*/ 532504 h 1921706"/>
              <a:gd name="connsiteX650" fmla="*/ 1054739 w 1892367"/>
              <a:gd name="connsiteY650" fmla="*/ 521502 h 1921706"/>
              <a:gd name="connsiteX651" fmla="*/ 1061339 w 1892367"/>
              <a:gd name="connsiteY651" fmla="*/ 513433 h 1921706"/>
              <a:gd name="connsiteX652" fmla="*/ 1084811 w 1892367"/>
              <a:gd name="connsiteY652" fmla="*/ 516367 h 1921706"/>
              <a:gd name="connsiteX653" fmla="*/ 1092879 w 1892367"/>
              <a:gd name="connsiteY653" fmla="*/ 500231 h 1921706"/>
              <a:gd name="connsiteX654" fmla="*/ 1084811 w 1892367"/>
              <a:gd name="connsiteY654" fmla="*/ 483361 h 1921706"/>
              <a:gd name="connsiteX655" fmla="*/ 1096547 w 1892367"/>
              <a:gd name="connsiteY655" fmla="*/ 484828 h 1921706"/>
              <a:gd name="connsiteX656" fmla="*/ 1052538 w 1892367"/>
              <a:gd name="connsiteY656" fmla="*/ 456222 h 1921706"/>
              <a:gd name="connsiteX657" fmla="*/ 1054005 w 1892367"/>
              <a:gd name="connsiteY657" fmla="*/ 445953 h 1921706"/>
              <a:gd name="connsiteX658" fmla="*/ 1050337 w 1892367"/>
              <a:gd name="connsiteY658" fmla="*/ 456222 h 1921706"/>
              <a:gd name="connsiteX659" fmla="*/ 1028333 w 1892367"/>
              <a:gd name="connsiteY659" fmla="*/ 437885 h 1921706"/>
              <a:gd name="connsiteX660" fmla="*/ 1041536 w 1892367"/>
              <a:gd name="connsiteY660" fmla="*/ 426883 h 1921706"/>
              <a:gd name="connsiteX661" fmla="*/ 1035668 w 1892367"/>
              <a:gd name="connsiteY661" fmla="*/ 415148 h 1921706"/>
              <a:gd name="connsiteX662" fmla="*/ 1018065 w 1892367"/>
              <a:gd name="connsiteY662" fmla="*/ 423949 h 1921706"/>
              <a:gd name="connsiteX663" fmla="*/ 1004862 w 1892367"/>
              <a:gd name="connsiteY663" fmla="*/ 404879 h 1921706"/>
              <a:gd name="connsiteX664" fmla="*/ 1009996 w 1892367"/>
              <a:gd name="connsiteY664" fmla="*/ 379207 h 1921706"/>
              <a:gd name="connsiteX665" fmla="*/ 979190 w 1892367"/>
              <a:gd name="connsiteY665" fmla="*/ 366738 h 1921706"/>
              <a:gd name="connsiteX666" fmla="*/ 967455 w 1892367"/>
              <a:gd name="connsiteY666" fmla="*/ 395344 h 1921706"/>
              <a:gd name="connsiteX667" fmla="*/ 921979 w 1892367"/>
              <a:gd name="connsiteY667" fmla="*/ 434218 h 1921706"/>
              <a:gd name="connsiteX668" fmla="*/ 904376 w 1892367"/>
              <a:gd name="connsiteY668" fmla="*/ 418081 h 1921706"/>
              <a:gd name="connsiteX669" fmla="*/ 905843 w 1892367"/>
              <a:gd name="connsiteY669" fmla="*/ 435685 h 1921706"/>
              <a:gd name="connsiteX670" fmla="*/ 914644 w 1892367"/>
              <a:gd name="connsiteY670" fmla="*/ 339599 h 1921706"/>
              <a:gd name="connsiteX671" fmla="*/ 938116 w 1892367"/>
              <a:gd name="connsiteY671" fmla="*/ 314661 h 1921706"/>
              <a:gd name="connsiteX672" fmla="*/ 930048 w 1892367"/>
              <a:gd name="connsiteY672" fmla="*/ 297792 h 1921706"/>
              <a:gd name="connsiteX673" fmla="*/ 903642 w 1892367"/>
              <a:gd name="connsiteY673" fmla="*/ 287523 h 1921706"/>
              <a:gd name="connsiteX674" fmla="*/ 882372 w 1892367"/>
              <a:gd name="connsiteY674" fmla="*/ 307327 h 1921706"/>
              <a:gd name="connsiteX675" fmla="*/ 866968 w 1892367"/>
              <a:gd name="connsiteY675" fmla="*/ 288256 h 1921706"/>
              <a:gd name="connsiteX676" fmla="*/ 803889 w 1892367"/>
              <a:gd name="connsiteY676" fmla="*/ 273586 h 1921706"/>
              <a:gd name="connsiteX677" fmla="*/ 793621 w 1892367"/>
              <a:gd name="connsiteY677" fmla="*/ 289723 h 1921706"/>
              <a:gd name="connsiteX678" fmla="*/ 739344 w 1892367"/>
              <a:gd name="connsiteY678" fmla="*/ 339599 h 1921706"/>
              <a:gd name="connsiteX679" fmla="*/ 714406 w 1892367"/>
              <a:gd name="connsiteY679" fmla="*/ 346934 h 1921706"/>
              <a:gd name="connsiteX680" fmla="*/ 641791 w 1892367"/>
              <a:gd name="connsiteY680" fmla="*/ 305860 h 1921706"/>
              <a:gd name="connsiteX681" fmla="*/ 571378 w 1892367"/>
              <a:gd name="connsiteY681" fmla="*/ 289723 h 1921706"/>
              <a:gd name="connsiteX682" fmla="*/ 581647 w 1892367"/>
              <a:gd name="connsiteY682" fmla="*/ 299258 h 1921706"/>
              <a:gd name="connsiteX683" fmla="*/ 506098 w 1892367"/>
              <a:gd name="connsiteY683" fmla="*/ 371139 h 1921706"/>
              <a:gd name="connsiteX684" fmla="*/ 481160 w 1892367"/>
              <a:gd name="connsiteY684" fmla="*/ 380674 h 1921706"/>
              <a:gd name="connsiteX685" fmla="*/ 411480 w 1892367"/>
              <a:gd name="connsiteY685" fmla="*/ 283855 h 1921706"/>
              <a:gd name="connsiteX686" fmla="*/ 413681 w 1892367"/>
              <a:gd name="connsiteY686" fmla="*/ 310994 h 1921706"/>
              <a:gd name="connsiteX687" fmla="*/ 433484 w 1892367"/>
              <a:gd name="connsiteY687" fmla="*/ 452555 h 1921706"/>
              <a:gd name="connsiteX688" fmla="*/ 418815 w 1892367"/>
              <a:gd name="connsiteY688" fmla="*/ 441553 h 1921706"/>
              <a:gd name="connsiteX689" fmla="*/ 430550 w 1892367"/>
              <a:gd name="connsiteY689" fmla="*/ 470892 h 1921706"/>
              <a:gd name="connsiteX690" fmla="*/ 416615 w 1892367"/>
              <a:gd name="connsiteY690" fmla="*/ 497297 h 1921706"/>
              <a:gd name="connsiteX691" fmla="*/ 390943 w 1892367"/>
              <a:gd name="connsiteY691" fmla="*/ 497297 h 1921706"/>
              <a:gd name="connsiteX692" fmla="*/ 380674 w 1892367"/>
              <a:gd name="connsiteY692" fmla="*/ 483361 h 1921706"/>
              <a:gd name="connsiteX693" fmla="*/ 382141 w 1892367"/>
              <a:gd name="connsiteY693" fmla="*/ 500964 h 1921706"/>
              <a:gd name="connsiteX694" fmla="*/ 309526 w 1892367"/>
              <a:gd name="connsiteY694" fmla="*/ 547907 h 1921706"/>
              <a:gd name="connsiteX695" fmla="*/ 292657 w 1892367"/>
              <a:gd name="connsiteY695" fmla="*/ 534704 h 1921706"/>
              <a:gd name="connsiteX696" fmla="*/ 282388 w 1892367"/>
              <a:gd name="connsiteY696" fmla="*/ 550841 h 1921706"/>
              <a:gd name="connsiteX697" fmla="*/ 317595 w 1892367"/>
              <a:gd name="connsiteY697" fmla="*/ 562576 h 1921706"/>
              <a:gd name="connsiteX698" fmla="*/ 287522 w 1892367"/>
              <a:gd name="connsiteY698" fmla="*/ 595583 h 1921706"/>
              <a:gd name="connsiteX699" fmla="*/ 336666 w 1892367"/>
              <a:gd name="connsiteY699" fmla="*/ 606585 h 1921706"/>
              <a:gd name="connsiteX700" fmla="*/ 335932 w 1892367"/>
              <a:gd name="connsiteY700" fmla="*/ 626389 h 1921706"/>
              <a:gd name="connsiteX701" fmla="*/ 324930 w 1892367"/>
              <a:gd name="connsiteY701" fmla="*/ 692401 h 1921706"/>
              <a:gd name="connsiteX702" fmla="*/ 303659 w 1892367"/>
              <a:gd name="connsiteY702" fmla="*/ 774551 h 1921706"/>
              <a:gd name="connsiteX703" fmla="*/ 300725 w 1892367"/>
              <a:gd name="connsiteY703" fmla="*/ 770150 h 1921706"/>
              <a:gd name="connsiteX704" fmla="*/ 298524 w 1892367"/>
              <a:gd name="connsiteY704" fmla="*/ 805357 h 1921706"/>
              <a:gd name="connsiteX705" fmla="*/ 300725 w 1892367"/>
              <a:gd name="connsiteY705" fmla="*/ 842030 h 1921706"/>
              <a:gd name="connsiteX706" fmla="*/ 1235907 w 1892367"/>
              <a:gd name="connsiteY706" fmla="*/ 1147157 h 1921706"/>
              <a:gd name="connsiteX707" fmla="*/ 1250576 w 1892367"/>
              <a:gd name="connsiteY707" fmla="*/ 1153758 h 1921706"/>
              <a:gd name="connsiteX708" fmla="*/ 1235907 w 1892367"/>
              <a:gd name="connsiteY708" fmla="*/ 1147157 h 1921706"/>
              <a:gd name="connsiteX709" fmla="*/ 1164760 w 1892367"/>
              <a:gd name="connsiteY709" fmla="*/ 569911 h 1921706"/>
              <a:gd name="connsiteX710" fmla="*/ 1171361 w 1892367"/>
              <a:gd name="connsiteY710" fmla="*/ 566977 h 1921706"/>
              <a:gd name="connsiteX711" fmla="*/ 1200700 w 1892367"/>
              <a:gd name="connsiteY711" fmla="*/ 591915 h 1921706"/>
              <a:gd name="connsiteX712" fmla="*/ 1199966 w 1892367"/>
              <a:gd name="connsiteY712" fmla="*/ 639591 h 1921706"/>
              <a:gd name="connsiteX713" fmla="*/ 1181630 w 1892367"/>
              <a:gd name="connsiteY713" fmla="*/ 638858 h 1921706"/>
              <a:gd name="connsiteX714" fmla="*/ 1160359 w 1892367"/>
              <a:gd name="connsiteY714" fmla="*/ 602917 h 1921706"/>
              <a:gd name="connsiteX715" fmla="*/ 1164760 w 1892367"/>
              <a:gd name="connsiteY715" fmla="*/ 569911 h 1921706"/>
              <a:gd name="connsiteX716" fmla="*/ 1029800 w 1892367"/>
              <a:gd name="connsiteY716" fmla="*/ 732743 h 1921706"/>
              <a:gd name="connsiteX717" fmla="*/ 1023932 w 1892367"/>
              <a:gd name="connsiteY717" fmla="*/ 715873 h 1921706"/>
              <a:gd name="connsiteX718" fmla="*/ 1029800 w 1892367"/>
              <a:gd name="connsiteY718" fmla="*/ 732743 h 1921706"/>
              <a:gd name="connsiteX719" fmla="*/ 1039335 w 1892367"/>
              <a:gd name="connsiteY719" fmla="*/ 490696 h 1921706"/>
              <a:gd name="connsiteX720" fmla="*/ 1048871 w 1892367"/>
              <a:gd name="connsiteY720" fmla="*/ 522235 h 1921706"/>
              <a:gd name="connsiteX721" fmla="*/ 1026866 w 1892367"/>
              <a:gd name="connsiteY721" fmla="*/ 564043 h 1921706"/>
              <a:gd name="connsiteX722" fmla="*/ 1051071 w 1892367"/>
              <a:gd name="connsiteY722" fmla="*/ 579446 h 1921706"/>
              <a:gd name="connsiteX723" fmla="*/ 1059139 w 1892367"/>
              <a:gd name="connsiteY723" fmla="*/ 568444 h 1921706"/>
              <a:gd name="connsiteX724" fmla="*/ 1083344 w 1892367"/>
              <a:gd name="connsiteY724" fmla="*/ 578713 h 1921706"/>
              <a:gd name="connsiteX725" fmla="*/ 1084811 w 1892367"/>
              <a:gd name="connsiteY725" fmla="*/ 570644 h 1921706"/>
              <a:gd name="connsiteX726" fmla="*/ 1094346 w 1892367"/>
              <a:gd name="connsiteY726" fmla="*/ 580180 h 1921706"/>
              <a:gd name="connsiteX727" fmla="*/ 1088478 w 1892367"/>
              <a:gd name="connsiteY727" fmla="*/ 590448 h 1921706"/>
              <a:gd name="connsiteX728" fmla="*/ 1018065 w 1892367"/>
              <a:gd name="connsiteY728" fmla="*/ 609519 h 1921706"/>
              <a:gd name="connsiteX729" fmla="*/ 997527 w 1892367"/>
              <a:gd name="connsiteY729" fmla="*/ 520768 h 1921706"/>
              <a:gd name="connsiteX730" fmla="*/ 1039335 w 1892367"/>
              <a:gd name="connsiteY730" fmla="*/ 490696 h 1921706"/>
              <a:gd name="connsiteX731" fmla="*/ 1017331 w 1892367"/>
              <a:gd name="connsiteY731" fmla="*/ 726141 h 1921706"/>
              <a:gd name="connsiteX732" fmla="*/ 1023932 w 1892367"/>
              <a:gd name="connsiteY732" fmla="*/ 753280 h 1921706"/>
              <a:gd name="connsiteX733" fmla="*/ 1004129 w 1892367"/>
              <a:gd name="connsiteY733" fmla="*/ 762815 h 1921706"/>
              <a:gd name="connsiteX734" fmla="*/ 997527 w 1892367"/>
              <a:gd name="connsiteY734" fmla="*/ 740811 h 1921706"/>
              <a:gd name="connsiteX735" fmla="*/ 1017331 w 1892367"/>
              <a:gd name="connsiteY735" fmla="*/ 726141 h 1921706"/>
              <a:gd name="connsiteX736" fmla="*/ 966722 w 1892367"/>
              <a:gd name="connsiteY736" fmla="*/ 416614 h 1921706"/>
              <a:gd name="connsiteX737" fmla="*/ 981391 w 1892367"/>
              <a:gd name="connsiteY737" fmla="*/ 423216 h 1921706"/>
              <a:gd name="connsiteX738" fmla="*/ 971856 w 1892367"/>
              <a:gd name="connsiteY738" fmla="*/ 448887 h 1921706"/>
              <a:gd name="connsiteX739" fmla="*/ 966722 w 1892367"/>
              <a:gd name="connsiteY739" fmla="*/ 416614 h 1921706"/>
              <a:gd name="connsiteX740" fmla="*/ 960120 w 1892367"/>
              <a:gd name="connsiteY740" fmla="*/ 729075 h 1921706"/>
              <a:gd name="connsiteX741" fmla="*/ 948385 w 1892367"/>
              <a:gd name="connsiteY741" fmla="*/ 727608 h 1921706"/>
              <a:gd name="connsiteX742" fmla="*/ 947651 w 1892367"/>
              <a:gd name="connsiteY742" fmla="*/ 717339 h 1921706"/>
              <a:gd name="connsiteX743" fmla="*/ 961587 w 1892367"/>
              <a:gd name="connsiteY743" fmla="*/ 713672 h 1921706"/>
              <a:gd name="connsiteX744" fmla="*/ 960120 w 1892367"/>
              <a:gd name="connsiteY744" fmla="*/ 729075 h 1921706"/>
              <a:gd name="connsiteX745" fmla="*/ 957919 w 1892367"/>
              <a:gd name="connsiteY745" fmla="*/ 635924 h 1921706"/>
              <a:gd name="connsiteX746" fmla="*/ 937383 w 1892367"/>
              <a:gd name="connsiteY746" fmla="*/ 637391 h 1921706"/>
              <a:gd name="connsiteX747" fmla="*/ 945451 w 1892367"/>
              <a:gd name="connsiteY747" fmla="*/ 624188 h 1921706"/>
              <a:gd name="connsiteX748" fmla="*/ 957919 w 1892367"/>
              <a:gd name="connsiteY748" fmla="*/ 635924 h 1921706"/>
              <a:gd name="connsiteX749" fmla="*/ 923446 w 1892367"/>
              <a:gd name="connsiteY749" fmla="*/ 515634 h 1921706"/>
              <a:gd name="connsiteX750" fmla="*/ 938116 w 1892367"/>
              <a:gd name="connsiteY750" fmla="*/ 524435 h 1921706"/>
              <a:gd name="connsiteX751" fmla="*/ 923446 w 1892367"/>
              <a:gd name="connsiteY751" fmla="*/ 515634 h 1921706"/>
              <a:gd name="connsiteX752" fmla="*/ 949851 w 1892367"/>
              <a:gd name="connsiteY752" fmla="*/ 844964 h 1921706"/>
              <a:gd name="connsiteX753" fmla="*/ 957186 w 1892367"/>
              <a:gd name="connsiteY753" fmla="*/ 884572 h 1921706"/>
              <a:gd name="connsiteX754" fmla="*/ 949851 w 1892367"/>
              <a:gd name="connsiteY754" fmla="*/ 844964 h 1921706"/>
              <a:gd name="connsiteX755" fmla="*/ 456956 w 1892367"/>
              <a:gd name="connsiteY755" fmla="*/ 1104615 h 1921706"/>
              <a:gd name="connsiteX756" fmla="*/ 452554 w 1892367"/>
              <a:gd name="connsiteY756" fmla="*/ 1072342 h 1921706"/>
              <a:gd name="connsiteX757" fmla="*/ 473825 w 1892367"/>
              <a:gd name="connsiteY757" fmla="*/ 1075276 h 1921706"/>
              <a:gd name="connsiteX758" fmla="*/ 456956 w 1892367"/>
              <a:gd name="connsiteY758" fmla="*/ 1104615 h 1921706"/>
              <a:gd name="connsiteX759" fmla="*/ 470158 w 1892367"/>
              <a:gd name="connsiteY759" fmla="*/ 977723 h 1921706"/>
              <a:gd name="connsiteX760" fmla="*/ 470158 w 1892367"/>
              <a:gd name="connsiteY760" fmla="*/ 1005596 h 1921706"/>
              <a:gd name="connsiteX761" fmla="*/ 482628 w 1892367"/>
              <a:gd name="connsiteY761" fmla="*/ 1014397 h 1921706"/>
              <a:gd name="connsiteX762" fmla="*/ 445954 w 1892367"/>
              <a:gd name="connsiteY762" fmla="*/ 1020265 h 1921706"/>
              <a:gd name="connsiteX763" fmla="*/ 438619 w 1892367"/>
              <a:gd name="connsiteY763" fmla="*/ 955719 h 1921706"/>
              <a:gd name="connsiteX764" fmla="*/ 483361 w 1892367"/>
              <a:gd name="connsiteY764" fmla="*/ 971856 h 1921706"/>
              <a:gd name="connsiteX765" fmla="*/ 470158 w 1892367"/>
              <a:gd name="connsiteY765" fmla="*/ 977723 h 1921706"/>
              <a:gd name="connsiteX766" fmla="*/ 521501 w 1892367"/>
              <a:gd name="connsiteY766" fmla="*/ 1103881 h 1921706"/>
              <a:gd name="connsiteX767" fmla="*/ 513433 w 1892367"/>
              <a:gd name="connsiteY767" fmla="*/ 1092146 h 1921706"/>
              <a:gd name="connsiteX768" fmla="*/ 533237 w 1892367"/>
              <a:gd name="connsiteY768" fmla="*/ 1082611 h 1921706"/>
              <a:gd name="connsiteX769" fmla="*/ 521501 w 1892367"/>
              <a:gd name="connsiteY769" fmla="*/ 1103881 h 1921706"/>
              <a:gd name="connsiteX770" fmla="*/ 572845 w 1892367"/>
              <a:gd name="connsiteY770" fmla="*/ 1177229 h 1921706"/>
              <a:gd name="connsiteX771" fmla="*/ 562576 w 1892367"/>
              <a:gd name="connsiteY771" fmla="*/ 1163293 h 1921706"/>
              <a:gd name="connsiteX772" fmla="*/ 571378 w 1892367"/>
              <a:gd name="connsiteY772" fmla="*/ 1159626 h 1921706"/>
              <a:gd name="connsiteX773" fmla="*/ 572845 w 1892367"/>
              <a:gd name="connsiteY773" fmla="*/ 1177229 h 1921706"/>
              <a:gd name="connsiteX774" fmla="*/ 588247 w 1892367"/>
              <a:gd name="connsiteY774" fmla="*/ 1131020 h 1921706"/>
              <a:gd name="connsiteX775" fmla="*/ 603651 w 1892367"/>
              <a:gd name="connsiteY775" fmla="*/ 1124419 h 1921706"/>
              <a:gd name="connsiteX776" fmla="*/ 588247 w 1892367"/>
              <a:gd name="connsiteY776" fmla="*/ 1131020 h 1921706"/>
              <a:gd name="connsiteX777" fmla="*/ 630789 w 1892367"/>
              <a:gd name="connsiteY777" fmla="*/ 1026866 h 1921706"/>
              <a:gd name="connsiteX778" fmla="*/ 621254 w 1892367"/>
              <a:gd name="connsiteY778" fmla="*/ 1022466 h 1921706"/>
              <a:gd name="connsiteX779" fmla="*/ 635923 w 1892367"/>
              <a:gd name="connsiteY779" fmla="*/ 1006329 h 1921706"/>
              <a:gd name="connsiteX780" fmla="*/ 630789 w 1892367"/>
              <a:gd name="connsiteY780" fmla="*/ 1026866 h 1921706"/>
              <a:gd name="connsiteX781" fmla="*/ 704870 w 1892367"/>
              <a:gd name="connsiteY781" fmla="*/ 1276248 h 1921706"/>
              <a:gd name="connsiteX782" fmla="*/ 697535 w 1892367"/>
              <a:gd name="connsiteY782" fmla="*/ 1266713 h 1921706"/>
              <a:gd name="connsiteX783" fmla="*/ 707071 w 1892367"/>
              <a:gd name="connsiteY783" fmla="*/ 1265980 h 1921706"/>
              <a:gd name="connsiteX784" fmla="*/ 704870 w 1892367"/>
              <a:gd name="connsiteY784" fmla="*/ 1276248 h 1921706"/>
              <a:gd name="connsiteX785" fmla="*/ 765016 w 1892367"/>
              <a:gd name="connsiteY785" fmla="*/ 904376 h 1921706"/>
              <a:gd name="connsiteX786" fmla="*/ 748879 w 1892367"/>
              <a:gd name="connsiteY786" fmla="*/ 905843 h 1921706"/>
              <a:gd name="connsiteX787" fmla="*/ 743011 w 1892367"/>
              <a:gd name="connsiteY787" fmla="*/ 891173 h 1921706"/>
              <a:gd name="connsiteX788" fmla="*/ 772351 w 1892367"/>
              <a:gd name="connsiteY788" fmla="*/ 886039 h 1921706"/>
              <a:gd name="connsiteX789" fmla="*/ 765016 w 1892367"/>
              <a:gd name="connsiteY789" fmla="*/ 904376 h 1921706"/>
              <a:gd name="connsiteX790" fmla="*/ 813425 w 1892367"/>
              <a:gd name="connsiteY790" fmla="*/ 781886 h 1921706"/>
              <a:gd name="connsiteX791" fmla="*/ 817826 w 1892367"/>
              <a:gd name="connsiteY791" fmla="*/ 748879 h 1921706"/>
              <a:gd name="connsiteX792" fmla="*/ 813425 w 1892367"/>
              <a:gd name="connsiteY792" fmla="*/ 781886 h 1921706"/>
              <a:gd name="connsiteX793" fmla="*/ 886773 w 1892367"/>
              <a:gd name="connsiteY793" fmla="*/ 805357 h 1921706"/>
              <a:gd name="connsiteX794" fmla="*/ 892640 w 1892367"/>
              <a:gd name="connsiteY794" fmla="*/ 817092 h 1921706"/>
              <a:gd name="connsiteX795" fmla="*/ 858900 w 1892367"/>
              <a:gd name="connsiteY795" fmla="*/ 827361 h 1921706"/>
              <a:gd name="connsiteX796" fmla="*/ 858167 w 1892367"/>
              <a:gd name="connsiteY796" fmla="*/ 877971 h 1921706"/>
              <a:gd name="connsiteX797" fmla="*/ 839830 w 1892367"/>
              <a:gd name="connsiteY797" fmla="*/ 847165 h 1921706"/>
              <a:gd name="connsiteX798" fmla="*/ 843497 w 1892367"/>
              <a:gd name="connsiteY798" fmla="*/ 803890 h 1921706"/>
              <a:gd name="connsiteX799" fmla="*/ 856700 w 1892367"/>
              <a:gd name="connsiteY799" fmla="*/ 767216 h 1921706"/>
              <a:gd name="connsiteX800" fmla="*/ 884572 w 1892367"/>
              <a:gd name="connsiteY800" fmla="*/ 772350 h 1921706"/>
              <a:gd name="connsiteX801" fmla="*/ 899241 w 1892367"/>
              <a:gd name="connsiteY801" fmla="*/ 813425 h 1921706"/>
              <a:gd name="connsiteX802" fmla="*/ 886773 w 1892367"/>
              <a:gd name="connsiteY802" fmla="*/ 805357 h 1921706"/>
              <a:gd name="connsiteX803" fmla="*/ 920512 w 1892367"/>
              <a:gd name="connsiteY803" fmla="*/ 946184 h 1921706"/>
              <a:gd name="connsiteX804" fmla="*/ 909510 w 1892367"/>
              <a:gd name="connsiteY804" fmla="*/ 949851 h 1921706"/>
              <a:gd name="connsiteX805" fmla="*/ 913178 w 1892367"/>
              <a:gd name="connsiteY805" fmla="*/ 936649 h 1921706"/>
              <a:gd name="connsiteX806" fmla="*/ 920512 w 1892367"/>
              <a:gd name="connsiteY806" fmla="*/ 946184 h 1921706"/>
              <a:gd name="connsiteX807" fmla="*/ 877970 w 1892367"/>
              <a:gd name="connsiteY807" fmla="*/ 678465 h 1921706"/>
              <a:gd name="connsiteX808" fmla="*/ 894107 w 1892367"/>
              <a:gd name="connsiteY808" fmla="*/ 676998 h 1921706"/>
              <a:gd name="connsiteX809" fmla="*/ 894841 w 1892367"/>
              <a:gd name="connsiteY809" fmla="*/ 689467 h 1921706"/>
              <a:gd name="connsiteX810" fmla="*/ 876504 w 1892367"/>
              <a:gd name="connsiteY810" fmla="*/ 690934 h 1921706"/>
              <a:gd name="connsiteX811" fmla="*/ 877970 w 1892367"/>
              <a:gd name="connsiteY811" fmla="*/ 678465 h 1921706"/>
              <a:gd name="connsiteX812" fmla="*/ 887506 w 1892367"/>
              <a:gd name="connsiteY812" fmla="*/ 715139 h 1921706"/>
              <a:gd name="connsiteX813" fmla="*/ 847165 w 1892367"/>
              <a:gd name="connsiteY813" fmla="*/ 736410 h 1921706"/>
              <a:gd name="connsiteX814" fmla="*/ 874303 w 1892367"/>
              <a:gd name="connsiteY814" fmla="*/ 699003 h 1921706"/>
              <a:gd name="connsiteX815" fmla="*/ 887506 w 1892367"/>
              <a:gd name="connsiteY815" fmla="*/ 715139 h 1921706"/>
              <a:gd name="connsiteX816" fmla="*/ 838363 w 1892367"/>
              <a:gd name="connsiteY816" fmla="*/ 334465 h 1921706"/>
              <a:gd name="connsiteX817" fmla="*/ 839097 w 1892367"/>
              <a:gd name="connsiteY817" fmla="*/ 377007 h 1921706"/>
              <a:gd name="connsiteX818" fmla="*/ 793621 w 1892367"/>
              <a:gd name="connsiteY818" fmla="*/ 388742 h 1921706"/>
              <a:gd name="connsiteX819" fmla="*/ 817092 w 1892367"/>
              <a:gd name="connsiteY819" fmla="*/ 389476 h 1921706"/>
              <a:gd name="connsiteX820" fmla="*/ 784819 w 1892367"/>
              <a:gd name="connsiteY820" fmla="*/ 389476 h 1921706"/>
              <a:gd name="connsiteX821" fmla="*/ 772351 w 1892367"/>
              <a:gd name="connsiteY821" fmla="*/ 347668 h 1921706"/>
              <a:gd name="connsiteX822" fmla="*/ 838363 w 1892367"/>
              <a:gd name="connsiteY822" fmla="*/ 334465 h 1921706"/>
              <a:gd name="connsiteX823" fmla="*/ 792887 w 1892367"/>
              <a:gd name="connsiteY823" fmla="*/ 748145 h 1921706"/>
              <a:gd name="connsiteX824" fmla="*/ 787020 w 1892367"/>
              <a:gd name="connsiteY824" fmla="*/ 796555 h 1921706"/>
              <a:gd name="connsiteX825" fmla="*/ 810491 w 1892367"/>
              <a:gd name="connsiteY825" fmla="*/ 801689 h 1921706"/>
              <a:gd name="connsiteX826" fmla="*/ 820760 w 1892367"/>
              <a:gd name="connsiteY826" fmla="*/ 813425 h 1921706"/>
              <a:gd name="connsiteX827" fmla="*/ 809758 w 1892367"/>
              <a:gd name="connsiteY827" fmla="*/ 817092 h 1921706"/>
              <a:gd name="connsiteX828" fmla="*/ 828828 w 1892367"/>
              <a:gd name="connsiteY828" fmla="*/ 891173 h 1921706"/>
              <a:gd name="connsiteX829" fmla="*/ 820760 w 1892367"/>
              <a:gd name="connsiteY829" fmla="*/ 909510 h 1921706"/>
              <a:gd name="connsiteX830" fmla="*/ 811224 w 1892367"/>
              <a:gd name="connsiteY830" fmla="*/ 908043 h 1921706"/>
              <a:gd name="connsiteX831" fmla="*/ 807557 w 1892367"/>
              <a:gd name="connsiteY831" fmla="*/ 863301 h 1921706"/>
              <a:gd name="connsiteX832" fmla="*/ 788487 w 1892367"/>
              <a:gd name="connsiteY832" fmla="*/ 824427 h 1921706"/>
              <a:gd name="connsiteX833" fmla="*/ 779685 w 1892367"/>
              <a:gd name="connsiteY833" fmla="*/ 835429 h 1921706"/>
              <a:gd name="connsiteX834" fmla="*/ 747412 w 1892367"/>
              <a:gd name="connsiteY834" fmla="*/ 808291 h 1921706"/>
              <a:gd name="connsiteX835" fmla="*/ 756214 w 1892367"/>
              <a:gd name="connsiteY835" fmla="*/ 800223 h 1921706"/>
              <a:gd name="connsiteX836" fmla="*/ 750346 w 1892367"/>
              <a:gd name="connsiteY836" fmla="*/ 785553 h 1921706"/>
              <a:gd name="connsiteX837" fmla="*/ 766482 w 1892367"/>
              <a:gd name="connsiteY837" fmla="*/ 756214 h 1921706"/>
              <a:gd name="connsiteX838" fmla="*/ 792887 w 1892367"/>
              <a:gd name="connsiteY838" fmla="*/ 748145 h 1921706"/>
              <a:gd name="connsiteX839" fmla="*/ 709271 w 1892367"/>
              <a:gd name="connsiteY839" fmla="*/ 554508 h 1921706"/>
              <a:gd name="connsiteX840" fmla="*/ 722474 w 1892367"/>
              <a:gd name="connsiteY840" fmla="*/ 543506 h 1921706"/>
              <a:gd name="connsiteX841" fmla="*/ 748879 w 1892367"/>
              <a:gd name="connsiteY841" fmla="*/ 561109 h 1921706"/>
              <a:gd name="connsiteX842" fmla="*/ 732009 w 1892367"/>
              <a:gd name="connsiteY842" fmla="*/ 582380 h 1921706"/>
              <a:gd name="connsiteX843" fmla="*/ 721007 w 1892367"/>
              <a:gd name="connsiteY843" fmla="*/ 616120 h 1921706"/>
              <a:gd name="connsiteX844" fmla="*/ 652060 w 1892367"/>
              <a:gd name="connsiteY844" fmla="*/ 526636 h 1921706"/>
              <a:gd name="connsiteX845" fmla="*/ 709271 w 1892367"/>
              <a:gd name="connsiteY845" fmla="*/ 554508 h 1921706"/>
              <a:gd name="connsiteX846" fmla="*/ 588982 w 1892367"/>
              <a:gd name="connsiteY846" fmla="*/ 401945 h 1921706"/>
              <a:gd name="connsiteX847" fmla="*/ 660128 w 1892367"/>
              <a:gd name="connsiteY847" fmla="*/ 430550 h 1921706"/>
              <a:gd name="connsiteX848" fmla="*/ 632256 w 1892367"/>
              <a:gd name="connsiteY848" fmla="*/ 430550 h 1921706"/>
              <a:gd name="connsiteX849" fmla="*/ 623455 w 1892367"/>
              <a:gd name="connsiteY849" fmla="*/ 438619 h 1921706"/>
              <a:gd name="connsiteX850" fmla="*/ 632990 w 1892367"/>
              <a:gd name="connsiteY850" fmla="*/ 470158 h 1921706"/>
              <a:gd name="connsiteX851" fmla="*/ 619054 w 1892367"/>
              <a:gd name="connsiteY851" fmla="*/ 466491 h 1921706"/>
              <a:gd name="connsiteX852" fmla="*/ 588982 w 1892367"/>
              <a:gd name="connsiteY852" fmla="*/ 401945 h 1921706"/>
              <a:gd name="connsiteX853" fmla="*/ 581647 w 1892367"/>
              <a:gd name="connsiteY853" fmla="*/ 671864 h 1921706"/>
              <a:gd name="connsiteX854" fmla="*/ 594116 w 1892367"/>
              <a:gd name="connsiteY854" fmla="*/ 685800 h 1921706"/>
              <a:gd name="connsiteX855" fmla="*/ 581647 w 1892367"/>
              <a:gd name="connsiteY855" fmla="*/ 671864 h 1921706"/>
              <a:gd name="connsiteX856" fmla="*/ 534704 w 1892367"/>
              <a:gd name="connsiteY856" fmla="*/ 537638 h 1921706"/>
              <a:gd name="connsiteX857" fmla="*/ 538372 w 1892367"/>
              <a:gd name="connsiteY857" fmla="*/ 555241 h 1921706"/>
              <a:gd name="connsiteX858" fmla="*/ 528836 w 1892367"/>
              <a:gd name="connsiteY858" fmla="*/ 550841 h 1921706"/>
              <a:gd name="connsiteX859" fmla="*/ 534704 w 1892367"/>
              <a:gd name="connsiteY859" fmla="*/ 537638 h 1921706"/>
              <a:gd name="connsiteX860" fmla="*/ 507565 w 1892367"/>
              <a:gd name="connsiteY860" fmla="*/ 919779 h 1921706"/>
              <a:gd name="connsiteX861" fmla="*/ 520768 w 1892367"/>
              <a:gd name="connsiteY861" fmla="*/ 853032 h 1921706"/>
              <a:gd name="connsiteX862" fmla="*/ 537638 w 1892367"/>
              <a:gd name="connsiteY862" fmla="*/ 828828 h 1921706"/>
              <a:gd name="connsiteX863" fmla="*/ 520768 w 1892367"/>
              <a:gd name="connsiteY863" fmla="*/ 789954 h 1921706"/>
              <a:gd name="connsiteX864" fmla="*/ 510499 w 1892367"/>
              <a:gd name="connsiteY864" fmla="*/ 743011 h 1921706"/>
              <a:gd name="connsiteX865" fmla="*/ 542772 w 1892367"/>
              <a:gd name="connsiteY865" fmla="*/ 737877 h 1921706"/>
              <a:gd name="connsiteX866" fmla="*/ 529569 w 1892367"/>
              <a:gd name="connsiteY866" fmla="*/ 686534 h 1921706"/>
              <a:gd name="connsiteX867" fmla="*/ 553041 w 1892367"/>
              <a:gd name="connsiteY867" fmla="*/ 724674 h 1921706"/>
              <a:gd name="connsiteX868" fmla="*/ 554508 w 1892367"/>
              <a:gd name="connsiteY868" fmla="*/ 742278 h 1921706"/>
              <a:gd name="connsiteX869" fmla="*/ 546440 w 1892367"/>
              <a:gd name="connsiteY869" fmla="*/ 755480 h 1921706"/>
              <a:gd name="connsiteX870" fmla="*/ 539105 w 1892367"/>
              <a:gd name="connsiteY870" fmla="*/ 748879 h 1921706"/>
              <a:gd name="connsiteX871" fmla="*/ 536171 w 1892367"/>
              <a:gd name="connsiteY871" fmla="*/ 771617 h 1921706"/>
              <a:gd name="connsiteX872" fmla="*/ 542039 w 1892367"/>
              <a:gd name="connsiteY872" fmla="*/ 758414 h 1921706"/>
              <a:gd name="connsiteX873" fmla="*/ 551574 w 1892367"/>
              <a:gd name="connsiteY873" fmla="*/ 798022 h 1921706"/>
              <a:gd name="connsiteX874" fmla="*/ 542772 w 1892367"/>
              <a:gd name="connsiteY874" fmla="*/ 801689 h 1921706"/>
              <a:gd name="connsiteX875" fmla="*/ 547173 w 1892367"/>
              <a:gd name="connsiteY875" fmla="*/ 826628 h 1921706"/>
              <a:gd name="connsiteX876" fmla="*/ 552308 w 1892367"/>
              <a:gd name="connsiteY876" fmla="*/ 803890 h 1921706"/>
              <a:gd name="connsiteX877" fmla="*/ 554508 w 1892367"/>
              <a:gd name="connsiteY877" fmla="*/ 831028 h 1921706"/>
              <a:gd name="connsiteX878" fmla="*/ 566977 w 1892367"/>
              <a:gd name="connsiteY878" fmla="*/ 842764 h 1921706"/>
              <a:gd name="connsiteX879" fmla="*/ 594849 w 1892367"/>
              <a:gd name="connsiteY879" fmla="*/ 814892 h 1921706"/>
              <a:gd name="connsiteX880" fmla="*/ 588982 w 1892367"/>
              <a:gd name="connsiteY880" fmla="*/ 798022 h 1921706"/>
              <a:gd name="connsiteX881" fmla="*/ 577979 w 1892367"/>
              <a:gd name="connsiteY881" fmla="*/ 803890 h 1921706"/>
              <a:gd name="connsiteX882" fmla="*/ 565510 w 1892367"/>
              <a:gd name="connsiteY882" fmla="*/ 787020 h 1921706"/>
              <a:gd name="connsiteX883" fmla="*/ 591915 w 1892367"/>
              <a:gd name="connsiteY883" fmla="*/ 742278 h 1921706"/>
              <a:gd name="connsiteX884" fmla="*/ 600717 w 1892367"/>
              <a:gd name="connsiteY884" fmla="*/ 738610 h 1921706"/>
              <a:gd name="connsiteX885" fmla="*/ 615387 w 1892367"/>
              <a:gd name="connsiteY885" fmla="*/ 749613 h 1921706"/>
              <a:gd name="connsiteX886" fmla="*/ 650593 w 1892367"/>
              <a:gd name="connsiteY886" fmla="*/ 729075 h 1921706"/>
              <a:gd name="connsiteX887" fmla="*/ 644726 w 1892367"/>
              <a:gd name="connsiteY887" fmla="*/ 709271 h 1921706"/>
              <a:gd name="connsiteX888" fmla="*/ 626389 w 1892367"/>
              <a:gd name="connsiteY888" fmla="*/ 713672 h 1921706"/>
              <a:gd name="connsiteX889" fmla="*/ 588247 w 1892367"/>
              <a:gd name="connsiteY889" fmla="*/ 661595 h 1921706"/>
              <a:gd name="connsiteX890" fmla="*/ 600717 w 1892367"/>
              <a:gd name="connsiteY890" fmla="*/ 643259 h 1921706"/>
              <a:gd name="connsiteX891" fmla="*/ 660862 w 1892367"/>
              <a:gd name="connsiteY891" fmla="*/ 645459 h 1921706"/>
              <a:gd name="connsiteX892" fmla="*/ 664529 w 1892367"/>
              <a:gd name="connsiteY892" fmla="*/ 663062 h 1921706"/>
              <a:gd name="connsiteX893" fmla="*/ 675531 w 1892367"/>
              <a:gd name="connsiteY893" fmla="*/ 659395 h 1921706"/>
              <a:gd name="connsiteX894" fmla="*/ 675531 w 1892367"/>
              <a:gd name="connsiteY894" fmla="*/ 717339 h 1921706"/>
              <a:gd name="connsiteX895" fmla="*/ 718806 w 1892367"/>
              <a:gd name="connsiteY895" fmla="*/ 713672 h 1921706"/>
              <a:gd name="connsiteX896" fmla="*/ 748879 w 1892367"/>
              <a:gd name="connsiteY896" fmla="*/ 748879 h 1921706"/>
              <a:gd name="connsiteX897" fmla="*/ 731275 w 1892367"/>
              <a:gd name="connsiteY897" fmla="*/ 765749 h 1921706"/>
              <a:gd name="connsiteX898" fmla="*/ 716606 w 1892367"/>
              <a:gd name="connsiteY898" fmla="*/ 754747 h 1921706"/>
              <a:gd name="connsiteX899" fmla="*/ 732009 w 1892367"/>
              <a:gd name="connsiteY899" fmla="*/ 806090 h 1921706"/>
              <a:gd name="connsiteX900" fmla="*/ 746679 w 1892367"/>
              <a:gd name="connsiteY900" fmla="*/ 847898 h 1921706"/>
              <a:gd name="connsiteX901" fmla="*/ 739344 w 1892367"/>
              <a:gd name="connsiteY901" fmla="*/ 873570 h 1921706"/>
              <a:gd name="connsiteX902" fmla="*/ 715139 w 1892367"/>
              <a:gd name="connsiteY902" fmla="*/ 886039 h 1921706"/>
              <a:gd name="connsiteX903" fmla="*/ 705604 w 1892367"/>
              <a:gd name="connsiteY903" fmla="*/ 881638 h 1921706"/>
              <a:gd name="connsiteX904" fmla="*/ 704137 w 1892367"/>
              <a:gd name="connsiteY904" fmla="*/ 891907 h 1921706"/>
              <a:gd name="connsiteX905" fmla="*/ 713672 w 1892367"/>
              <a:gd name="connsiteY905" fmla="*/ 893374 h 1921706"/>
              <a:gd name="connsiteX906" fmla="*/ 717340 w 1892367"/>
              <a:gd name="connsiteY906" fmla="*/ 910977 h 1921706"/>
              <a:gd name="connsiteX907" fmla="*/ 699003 w 1892367"/>
              <a:gd name="connsiteY907" fmla="*/ 915378 h 1921706"/>
              <a:gd name="connsiteX908" fmla="*/ 669664 w 1892367"/>
              <a:gd name="connsiteY908" fmla="*/ 955719 h 1921706"/>
              <a:gd name="connsiteX909" fmla="*/ 657194 w 1892367"/>
              <a:gd name="connsiteY909" fmla="*/ 943984 h 1921706"/>
              <a:gd name="connsiteX910" fmla="*/ 597050 w 1892367"/>
              <a:gd name="connsiteY910" fmla="*/ 976990 h 1921706"/>
              <a:gd name="connsiteX911" fmla="*/ 582380 w 1892367"/>
              <a:gd name="connsiteY911" fmla="*/ 965988 h 1921706"/>
              <a:gd name="connsiteX912" fmla="*/ 590448 w 1892367"/>
              <a:gd name="connsiteY912" fmla="*/ 980657 h 1921706"/>
              <a:gd name="connsiteX913" fmla="*/ 583113 w 1892367"/>
              <a:gd name="connsiteY913" fmla="*/ 1041536 h 1921706"/>
              <a:gd name="connsiteX914" fmla="*/ 569177 w 1892367"/>
              <a:gd name="connsiteY914" fmla="*/ 1045203 h 1921706"/>
              <a:gd name="connsiteX915" fmla="*/ 596316 w 1892367"/>
              <a:gd name="connsiteY915" fmla="*/ 1070875 h 1921706"/>
              <a:gd name="connsiteX916" fmla="*/ 550107 w 1892367"/>
              <a:gd name="connsiteY916" fmla="*/ 1105348 h 1921706"/>
              <a:gd name="connsiteX917" fmla="*/ 569910 w 1892367"/>
              <a:gd name="connsiteY917" fmla="*/ 1090679 h 1921706"/>
              <a:gd name="connsiteX918" fmla="*/ 568444 w 1892367"/>
              <a:gd name="connsiteY918" fmla="*/ 1076009 h 1921706"/>
              <a:gd name="connsiteX919" fmla="*/ 544973 w 1892367"/>
              <a:gd name="connsiteY919" fmla="*/ 1075276 h 1921706"/>
              <a:gd name="connsiteX920" fmla="*/ 559643 w 1892367"/>
              <a:gd name="connsiteY920" fmla="*/ 1051071 h 1921706"/>
              <a:gd name="connsiteX921" fmla="*/ 556708 w 1892367"/>
              <a:gd name="connsiteY921" fmla="*/ 1038602 h 1921706"/>
              <a:gd name="connsiteX922" fmla="*/ 568444 w 1892367"/>
              <a:gd name="connsiteY922" fmla="*/ 1037868 h 1921706"/>
              <a:gd name="connsiteX923" fmla="*/ 560376 w 1892367"/>
              <a:gd name="connsiteY923" fmla="*/ 1026133 h 1921706"/>
              <a:gd name="connsiteX924" fmla="*/ 525169 w 1892367"/>
              <a:gd name="connsiteY924" fmla="*/ 1046670 h 1921706"/>
              <a:gd name="connsiteX925" fmla="*/ 536904 w 1892367"/>
              <a:gd name="connsiteY925" fmla="*/ 1045937 h 1921706"/>
              <a:gd name="connsiteX926" fmla="*/ 522235 w 1892367"/>
              <a:gd name="connsiteY926" fmla="*/ 1032001 h 1921706"/>
              <a:gd name="connsiteX927" fmla="*/ 497297 w 1892367"/>
              <a:gd name="connsiteY927" fmla="*/ 1071609 h 1921706"/>
              <a:gd name="connsiteX928" fmla="*/ 491429 w 1892367"/>
              <a:gd name="connsiteY928" fmla="*/ 1026866 h 1921706"/>
              <a:gd name="connsiteX929" fmla="*/ 519301 w 1892367"/>
              <a:gd name="connsiteY929" fmla="*/ 1024666 h 1921706"/>
              <a:gd name="connsiteX930" fmla="*/ 505365 w 1892367"/>
              <a:gd name="connsiteY930" fmla="*/ 995327 h 1921706"/>
              <a:gd name="connsiteX931" fmla="*/ 553774 w 1892367"/>
              <a:gd name="connsiteY931" fmla="*/ 1023933 h 1921706"/>
              <a:gd name="connsiteX932" fmla="*/ 558175 w 1892367"/>
              <a:gd name="connsiteY932" fmla="*/ 990926 h 1921706"/>
              <a:gd name="connsiteX933" fmla="*/ 532503 w 1892367"/>
              <a:gd name="connsiteY933" fmla="*/ 985792 h 1921706"/>
              <a:gd name="connsiteX934" fmla="*/ 522235 w 1892367"/>
              <a:gd name="connsiteY934" fmla="*/ 974056 h 1921706"/>
              <a:gd name="connsiteX935" fmla="*/ 528103 w 1892367"/>
              <a:gd name="connsiteY935" fmla="*/ 990926 h 1921706"/>
              <a:gd name="connsiteX936" fmla="*/ 511232 w 1892367"/>
              <a:gd name="connsiteY936" fmla="*/ 979924 h 1921706"/>
              <a:gd name="connsiteX937" fmla="*/ 537638 w 1892367"/>
              <a:gd name="connsiteY937" fmla="*/ 965255 h 1921706"/>
              <a:gd name="connsiteX938" fmla="*/ 525902 w 1892367"/>
              <a:gd name="connsiteY938" fmla="*/ 963788 h 1921706"/>
              <a:gd name="connsiteX939" fmla="*/ 505365 w 1892367"/>
              <a:gd name="connsiteY939" fmla="*/ 932982 h 1921706"/>
              <a:gd name="connsiteX940" fmla="*/ 477493 w 1892367"/>
              <a:gd name="connsiteY940" fmla="*/ 935182 h 1921706"/>
              <a:gd name="connsiteX941" fmla="*/ 498764 w 1892367"/>
              <a:gd name="connsiteY941" fmla="*/ 913178 h 1921706"/>
              <a:gd name="connsiteX942" fmla="*/ 507565 w 1892367"/>
              <a:gd name="connsiteY942" fmla="*/ 919779 h 1921706"/>
              <a:gd name="connsiteX943" fmla="*/ 500964 w 1892367"/>
              <a:gd name="connsiteY943" fmla="*/ 861834 h 1921706"/>
              <a:gd name="connsiteX944" fmla="*/ 479693 w 1892367"/>
              <a:gd name="connsiteY944" fmla="*/ 881638 h 1921706"/>
              <a:gd name="connsiteX945" fmla="*/ 495830 w 1892367"/>
              <a:gd name="connsiteY945" fmla="*/ 883105 h 1921706"/>
              <a:gd name="connsiteX946" fmla="*/ 465757 w 1892367"/>
              <a:gd name="connsiteY946" fmla="*/ 886039 h 1921706"/>
              <a:gd name="connsiteX947" fmla="*/ 473825 w 1892367"/>
              <a:gd name="connsiteY947" fmla="*/ 872836 h 1921706"/>
              <a:gd name="connsiteX948" fmla="*/ 455488 w 1892367"/>
              <a:gd name="connsiteY948" fmla="*/ 874303 h 1921706"/>
              <a:gd name="connsiteX949" fmla="*/ 440819 w 1892367"/>
              <a:gd name="connsiteY949" fmla="*/ 833229 h 1921706"/>
              <a:gd name="connsiteX950" fmla="*/ 470158 w 1892367"/>
              <a:gd name="connsiteY950" fmla="*/ 858167 h 1921706"/>
              <a:gd name="connsiteX951" fmla="*/ 471625 w 1892367"/>
              <a:gd name="connsiteY951" fmla="*/ 820026 h 1921706"/>
              <a:gd name="connsiteX952" fmla="*/ 483361 w 1892367"/>
              <a:gd name="connsiteY952" fmla="*/ 819293 h 1921706"/>
              <a:gd name="connsiteX953" fmla="*/ 500964 w 1892367"/>
              <a:gd name="connsiteY953" fmla="*/ 861834 h 1921706"/>
              <a:gd name="connsiteX954" fmla="*/ 456222 w 1892367"/>
              <a:gd name="connsiteY954" fmla="*/ 692401 h 1921706"/>
              <a:gd name="connsiteX955" fmla="*/ 484827 w 1892367"/>
              <a:gd name="connsiteY955" fmla="*/ 740077 h 1921706"/>
              <a:gd name="connsiteX956" fmla="*/ 454755 w 1892367"/>
              <a:gd name="connsiteY956" fmla="*/ 767949 h 1921706"/>
              <a:gd name="connsiteX957" fmla="*/ 445220 w 1892367"/>
              <a:gd name="connsiteY957" fmla="*/ 705604 h 1921706"/>
              <a:gd name="connsiteX958" fmla="*/ 456222 w 1892367"/>
              <a:gd name="connsiteY958" fmla="*/ 692401 h 1921706"/>
              <a:gd name="connsiteX959" fmla="*/ 439352 w 1892367"/>
              <a:gd name="connsiteY959" fmla="*/ 626389 h 1921706"/>
              <a:gd name="connsiteX960" fmla="*/ 418081 w 1892367"/>
              <a:gd name="connsiteY960" fmla="*/ 650593 h 1921706"/>
              <a:gd name="connsiteX961" fmla="*/ 439352 w 1892367"/>
              <a:gd name="connsiteY961" fmla="*/ 626389 h 1921706"/>
              <a:gd name="connsiteX962" fmla="*/ 441552 w 1892367"/>
              <a:gd name="connsiteY962" fmla="*/ 897775 h 1921706"/>
              <a:gd name="connsiteX963" fmla="*/ 440086 w 1892367"/>
              <a:gd name="connsiteY963" fmla="*/ 940316 h 1921706"/>
              <a:gd name="connsiteX964" fmla="*/ 433484 w 1892367"/>
              <a:gd name="connsiteY964" fmla="*/ 941050 h 1921706"/>
              <a:gd name="connsiteX965" fmla="*/ 419548 w 1892367"/>
              <a:gd name="connsiteY965" fmla="*/ 907310 h 1921706"/>
              <a:gd name="connsiteX966" fmla="*/ 441552 w 1892367"/>
              <a:gd name="connsiteY966" fmla="*/ 897775 h 1921706"/>
              <a:gd name="connsiteX967" fmla="*/ 382874 w 1892367"/>
              <a:gd name="connsiteY967" fmla="*/ 789954 h 1921706"/>
              <a:gd name="connsiteX968" fmla="*/ 381407 w 1892367"/>
              <a:gd name="connsiteY968" fmla="*/ 805357 h 1921706"/>
              <a:gd name="connsiteX969" fmla="*/ 382874 w 1892367"/>
              <a:gd name="connsiteY969" fmla="*/ 789954 h 1921706"/>
              <a:gd name="connsiteX970" fmla="*/ 407079 w 1892367"/>
              <a:gd name="connsiteY970" fmla="*/ 902909 h 1921706"/>
              <a:gd name="connsiteX971" fmla="*/ 385075 w 1892367"/>
              <a:gd name="connsiteY971" fmla="*/ 912444 h 1921706"/>
              <a:gd name="connsiteX972" fmla="*/ 348401 w 1892367"/>
              <a:gd name="connsiteY972" fmla="*/ 883105 h 1921706"/>
              <a:gd name="connsiteX973" fmla="*/ 407079 w 1892367"/>
              <a:gd name="connsiteY973" fmla="*/ 902909 h 1921706"/>
              <a:gd name="connsiteX974" fmla="*/ 1086278 w 1892367"/>
              <a:gd name="connsiteY974" fmla="*/ 1124419 h 1921706"/>
              <a:gd name="connsiteX975" fmla="*/ 1074542 w 1892367"/>
              <a:gd name="connsiteY975" fmla="*/ 1180896 h 1921706"/>
              <a:gd name="connsiteX976" fmla="*/ 1069408 w 1892367"/>
              <a:gd name="connsiteY976" fmla="*/ 1173562 h 1921706"/>
              <a:gd name="connsiteX977" fmla="*/ 1058406 w 1892367"/>
              <a:gd name="connsiteY977" fmla="*/ 1177229 h 1921706"/>
              <a:gd name="connsiteX978" fmla="*/ 1070875 w 1892367"/>
              <a:gd name="connsiteY978" fmla="*/ 1191165 h 1921706"/>
              <a:gd name="connsiteX979" fmla="*/ 1095813 w 1892367"/>
              <a:gd name="connsiteY979" fmla="*/ 1183830 h 1921706"/>
              <a:gd name="connsiteX980" fmla="*/ 1083344 w 1892367"/>
              <a:gd name="connsiteY980" fmla="*/ 1172095 h 1921706"/>
              <a:gd name="connsiteX981" fmla="*/ 1086278 w 1892367"/>
              <a:gd name="connsiteY981" fmla="*/ 1124419 h 1921706"/>
              <a:gd name="connsiteX982" fmla="*/ 614653 w 1892367"/>
              <a:gd name="connsiteY982" fmla="*/ 866969 h 1921706"/>
              <a:gd name="connsiteX983" fmla="*/ 638124 w 1892367"/>
              <a:gd name="connsiteY983" fmla="*/ 875037 h 1921706"/>
              <a:gd name="connsiteX984" fmla="*/ 638857 w 1892367"/>
              <a:gd name="connsiteY984" fmla="*/ 850099 h 1921706"/>
              <a:gd name="connsiteX985" fmla="*/ 651327 w 1892367"/>
              <a:gd name="connsiteY985" fmla="*/ 861834 h 1921706"/>
              <a:gd name="connsiteX986" fmla="*/ 640325 w 1892367"/>
              <a:gd name="connsiteY986" fmla="*/ 870636 h 1921706"/>
              <a:gd name="connsiteX987" fmla="*/ 635190 w 1892367"/>
              <a:gd name="connsiteY987" fmla="*/ 896308 h 1921706"/>
              <a:gd name="connsiteX988" fmla="*/ 599249 w 1892367"/>
              <a:gd name="connsiteY988" fmla="*/ 911711 h 1921706"/>
              <a:gd name="connsiteX989" fmla="*/ 619054 w 1892367"/>
              <a:gd name="connsiteY989" fmla="*/ 902175 h 1921706"/>
              <a:gd name="connsiteX990" fmla="*/ 629323 w 1892367"/>
              <a:gd name="connsiteY990" fmla="*/ 916112 h 1921706"/>
              <a:gd name="connsiteX991" fmla="*/ 634457 w 1892367"/>
              <a:gd name="connsiteY991" fmla="*/ 953519 h 1921706"/>
              <a:gd name="connsiteX992" fmla="*/ 643992 w 1892367"/>
              <a:gd name="connsiteY992" fmla="*/ 927847 h 1921706"/>
              <a:gd name="connsiteX993" fmla="*/ 633723 w 1892367"/>
              <a:gd name="connsiteY993" fmla="*/ 941050 h 1921706"/>
              <a:gd name="connsiteX994" fmla="*/ 628589 w 1892367"/>
              <a:gd name="connsiteY994" fmla="*/ 929314 h 1921706"/>
              <a:gd name="connsiteX995" fmla="*/ 648393 w 1892367"/>
              <a:gd name="connsiteY995" fmla="*/ 917579 h 1921706"/>
              <a:gd name="connsiteX996" fmla="*/ 654994 w 1892367"/>
              <a:gd name="connsiteY996" fmla="*/ 939583 h 1921706"/>
              <a:gd name="connsiteX997" fmla="*/ 679199 w 1892367"/>
              <a:gd name="connsiteY997" fmla="*/ 927114 h 1921706"/>
              <a:gd name="connsiteX998" fmla="*/ 699003 w 1892367"/>
              <a:gd name="connsiteY998" fmla="*/ 855233 h 1921706"/>
              <a:gd name="connsiteX999" fmla="*/ 718073 w 1892367"/>
              <a:gd name="connsiteY999" fmla="*/ 833229 h 1921706"/>
              <a:gd name="connsiteX1000" fmla="*/ 684333 w 1892367"/>
              <a:gd name="connsiteY1000" fmla="*/ 818559 h 1921706"/>
              <a:gd name="connsiteX1001" fmla="*/ 685067 w 1892367"/>
              <a:gd name="connsiteY1001" fmla="*/ 858901 h 1921706"/>
              <a:gd name="connsiteX1002" fmla="*/ 652060 w 1892367"/>
              <a:gd name="connsiteY1002" fmla="*/ 854499 h 1921706"/>
              <a:gd name="connsiteX1003" fmla="*/ 660862 w 1892367"/>
              <a:gd name="connsiteY1003" fmla="*/ 843497 h 1921706"/>
              <a:gd name="connsiteX1004" fmla="*/ 654994 w 1892367"/>
              <a:gd name="connsiteY1004" fmla="*/ 826628 h 1921706"/>
              <a:gd name="connsiteX1005" fmla="*/ 619054 w 1892367"/>
              <a:gd name="connsiteY1005" fmla="*/ 837630 h 1921706"/>
              <a:gd name="connsiteX1006" fmla="*/ 614653 w 1892367"/>
              <a:gd name="connsiteY1006" fmla="*/ 866969 h 1921706"/>
              <a:gd name="connsiteX1007" fmla="*/ 669664 w 1892367"/>
              <a:gd name="connsiteY1007" fmla="*/ 894841 h 1921706"/>
              <a:gd name="connsiteX1008" fmla="*/ 659395 w 1892367"/>
              <a:gd name="connsiteY1008" fmla="*/ 913178 h 1921706"/>
              <a:gd name="connsiteX1009" fmla="*/ 646925 w 1892367"/>
              <a:gd name="connsiteY1009" fmla="*/ 904376 h 1921706"/>
              <a:gd name="connsiteX1010" fmla="*/ 669664 w 1892367"/>
              <a:gd name="connsiteY1010" fmla="*/ 894841 h 1921706"/>
              <a:gd name="connsiteX1011" fmla="*/ 222977 w 1892367"/>
              <a:gd name="connsiteY1011" fmla="*/ 971856 h 1921706"/>
              <a:gd name="connsiteX1012" fmla="*/ 214909 w 1892367"/>
              <a:gd name="connsiteY1012" fmla="*/ 954986 h 1921706"/>
              <a:gd name="connsiteX1013" fmla="*/ 186303 w 1892367"/>
              <a:gd name="connsiteY1013" fmla="*/ 970389 h 1921706"/>
              <a:gd name="connsiteX1014" fmla="*/ 157697 w 1892367"/>
              <a:gd name="connsiteY1014" fmla="*/ 963054 h 1921706"/>
              <a:gd name="connsiteX1015" fmla="*/ 163565 w 1892367"/>
              <a:gd name="connsiteY1015" fmla="*/ 977723 h 1921706"/>
              <a:gd name="connsiteX1016" fmla="*/ 228111 w 1892367"/>
              <a:gd name="connsiteY1016" fmla="*/ 979924 h 1921706"/>
              <a:gd name="connsiteX1017" fmla="*/ 222977 w 1892367"/>
              <a:gd name="connsiteY1017" fmla="*/ 971856 h 1921706"/>
              <a:gd name="connsiteX1018" fmla="*/ 203172 w 1892367"/>
              <a:gd name="connsiteY1018" fmla="*/ 646926 h 1921706"/>
              <a:gd name="connsiteX1019" fmla="*/ 225911 w 1892367"/>
              <a:gd name="connsiteY1019" fmla="*/ 639591 h 1921706"/>
              <a:gd name="connsiteX1020" fmla="*/ 229578 w 1892367"/>
              <a:gd name="connsiteY1020" fmla="*/ 689467 h 1921706"/>
              <a:gd name="connsiteX1021" fmla="*/ 246448 w 1892367"/>
              <a:gd name="connsiteY1021" fmla="*/ 700470 h 1921706"/>
              <a:gd name="connsiteX1022" fmla="*/ 239113 w 1892367"/>
              <a:gd name="connsiteY1022" fmla="*/ 723941 h 1921706"/>
              <a:gd name="connsiteX1023" fmla="*/ 200239 w 1892367"/>
              <a:gd name="connsiteY1023" fmla="*/ 694602 h 1921706"/>
              <a:gd name="connsiteX1024" fmla="*/ 214175 w 1892367"/>
              <a:gd name="connsiteY1024" fmla="*/ 728342 h 1921706"/>
              <a:gd name="connsiteX1025" fmla="*/ 198039 w 1892367"/>
              <a:gd name="connsiteY1025" fmla="*/ 724674 h 1921706"/>
              <a:gd name="connsiteX1026" fmla="*/ 256717 w 1892367"/>
              <a:gd name="connsiteY1026" fmla="*/ 737143 h 1921706"/>
              <a:gd name="connsiteX1027" fmla="*/ 264785 w 1892367"/>
              <a:gd name="connsiteY1027" fmla="*/ 751813 h 1921706"/>
              <a:gd name="connsiteX1028" fmla="*/ 260384 w 1892367"/>
              <a:gd name="connsiteY1028" fmla="*/ 726875 h 1921706"/>
              <a:gd name="connsiteX1029" fmla="*/ 275787 w 1892367"/>
              <a:gd name="connsiteY1029" fmla="*/ 718073 h 1921706"/>
              <a:gd name="connsiteX1030" fmla="*/ 281655 w 1892367"/>
              <a:gd name="connsiteY1030" fmla="*/ 702670 h 1921706"/>
              <a:gd name="connsiteX1031" fmla="*/ 286789 w 1892367"/>
              <a:gd name="connsiteY1031" fmla="*/ 710005 h 1921706"/>
              <a:gd name="connsiteX1032" fmla="*/ 272853 w 1892367"/>
              <a:gd name="connsiteY1032" fmla="*/ 678465 h 1921706"/>
              <a:gd name="connsiteX1033" fmla="*/ 282388 w 1892367"/>
              <a:gd name="connsiteY1033" fmla="*/ 677732 h 1921706"/>
              <a:gd name="connsiteX1034" fmla="*/ 198772 w 1892367"/>
              <a:gd name="connsiteY1034" fmla="*/ 609519 h 1921706"/>
              <a:gd name="connsiteX1035" fmla="*/ 196572 w 1892367"/>
              <a:gd name="connsiteY1035" fmla="*/ 642525 h 1921706"/>
              <a:gd name="connsiteX1036" fmla="*/ 203172 w 1892367"/>
              <a:gd name="connsiteY1036" fmla="*/ 646926 h 1921706"/>
              <a:gd name="connsiteX1037" fmla="*/ 1162559 w 1892367"/>
              <a:gd name="connsiteY1037" fmla="*/ 537638 h 1921706"/>
              <a:gd name="connsiteX1038" fmla="*/ 1174295 w 1892367"/>
              <a:gd name="connsiteY1038" fmla="*/ 541305 h 1921706"/>
              <a:gd name="connsiteX1039" fmla="*/ 1167693 w 1892367"/>
              <a:gd name="connsiteY1039" fmla="*/ 514167 h 1921706"/>
              <a:gd name="connsiteX1040" fmla="*/ 1162559 w 1892367"/>
              <a:gd name="connsiteY1040" fmla="*/ 537638 h 1921706"/>
              <a:gd name="connsiteX1041" fmla="*/ 742277 w 1892367"/>
              <a:gd name="connsiteY1041" fmla="*/ 275787 h 1921706"/>
              <a:gd name="connsiteX1042" fmla="*/ 743745 w 1892367"/>
              <a:gd name="connsiteY1042" fmla="*/ 280188 h 1921706"/>
              <a:gd name="connsiteX1043" fmla="*/ 742277 w 1892367"/>
              <a:gd name="connsiteY1043" fmla="*/ 275787 h 1921706"/>
              <a:gd name="connsiteX1044" fmla="*/ 679932 w 1892367"/>
              <a:gd name="connsiteY1044" fmla="*/ 260384 h 1921706"/>
              <a:gd name="connsiteX1045" fmla="*/ 742277 w 1892367"/>
              <a:gd name="connsiteY1045" fmla="*/ 275053 h 1921706"/>
              <a:gd name="connsiteX1046" fmla="*/ 756947 w 1892367"/>
              <a:gd name="connsiteY1046" fmla="*/ 266252 h 1921706"/>
              <a:gd name="connsiteX1047" fmla="*/ 773817 w 1892367"/>
              <a:gd name="connsiteY1047" fmla="*/ 249382 h 1921706"/>
              <a:gd name="connsiteX1048" fmla="*/ 749612 w 1892367"/>
              <a:gd name="connsiteY1048" fmla="*/ 231045 h 1921706"/>
              <a:gd name="connsiteX1049" fmla="*/ 748145 w 1892367"/>
              <a:gd name="connsiteY1049" fmla="*/ 239113 h 1921706"/>
              <a:gd name="connsiteX1050" fmla="*/ 751813 w 1892367"/>
              <a:gd name="connsiteY1050" fmla="*/ 225911 h 1921706"/>
              <a:gd name="connsiteX1051" fmla="*/ 761348 w 1892367"/>
              <a:gd name="connsiteY1051" fmla="*/ 227378 h 1921706"/>
              <a:gd name="connsiteX1052" fmla="*/ 758414 w 1892367"/>
              <a:gd name="connsiteY1052" fmla="*/ 214908 h 1921706"/>
              <a:gd name="connsiteX1053" fmla="*/ 792154 w 1892367"/>
              <a:gd name="connsiteY1053" fmla="*/ 229578 h 1921706"/>
              <a:gd name="connsiteX1054" fmla="*/ 781885 w 1892367"/>
              <a:gd name="connsiteY1054" fmla="*/ 245714 h 1921706"/>
              <a:gd name="connsiteX1055" fmla="*/ 820026 w 1892367"/>
              <a:gd name="connsiteY1055" fmla="*/ 264785 h 1921706"/>
              <a:gd name="connsiteX1056" fmla="*/ 821493 w 1892367"/>
              <a:gd name="connsiteY1056" fmla="*/ 252316 h 1921706"/>
              <a:gd name="connsiteX1057" fmla="*/ 857434 w 1892367"/>
              <a:gd name="connsiteY1057" fmla="*/ 269186 h 1921706"/>
              <a:gd name="connsiteX1058" fmla="*/ 843497 w 1892367"/>
              <a:gd name="connsiteY1058" fmla="*/ 265518 h 1921706"/>
              <a:gd name="connsiteX1059" fmla="*/ 798755 w 1892367"/>
              <a:gd name="connsiteY1059" fmla="*/ 221510 h 1921706"/>
              <a:gd name="connsiteX1060" fmla="*/ 798022 w 1892367"/>
              <a:gd name="connsiteY1060" fmla="*/ 211241 h 1921706"/>
              <a:gd name="connsiteX1061" fmla="*/ 712938 w 1892367"/>
              <a:gd name="connsiteY1061" fmla="*/ 158431 h 1921706"/>
              <a:gd name="connsiteX1062" fmla="*/ 688734 w 1892367"/>
              <a:gd name="connsiteY1062" fmla="*/ 170900 h 1921706"/>
              <a:gd name="connsiteX1063" fmla="*/ 677732 w 1892367"/>
              <a:gd name="connsiteY1063" fmla="*/ 181902 h 1921706"/>
              <a:gd name="connsiteX1064" fmla="*/ 685800 w 1892367"/>
              <a:gd name="connsiteY1064" fmla="*/ 200973 h 1921706"/>
              <a:gd name="connsiteX1065" fmla="*/ 676999 w 1892367"/>
              <a:gd name="connsiteY1065" fmla="*/ 204640 h 1921706"/>
              <a:gd name="connsiteX1066" fmla="*/ 712938 w 1892367"/>
              <a:gd name="connsiteY1066" fmla="*/ 221510 h 1921706"/>
              <a:gd name="connsiteX1067" fmla="*/ 679932 w 1892367"/>
              <a:gd name="connsiteY1067" fmla="*/ 260384 h 1921706"/>
              <a:gd name="connsiteX1068" fmla="*/ 833228 w 1892367"/>
              <a:gd name="connsiteY1068" fmla="*/ 113689 h 1921706"/>
              <a:gd name="connsiteX1069" fmla="*/ 829561 w 1892367"/>
              <a:gd name="connsiteY1069" fmla="*/ 129092 h 1921706"/>
              <a:gd name="connsiteX1070" fmla="*/ 914644 w 1892367"/>
              <a:gd name="connsiteY1070" fmla="*/ 187036 h 1921706"/>
              <a:gd name="connsiteX1071" fmla="*/ 920512 w 1892367"/>
              <a:gd name="connsiteY1071" fmla="*/ 206840 h 1921706"/>
              <a:gd name="connsiteX1072" fmla="*/ 941050 w 1892367"/>
              <a:gd name="connsiteY1072" fmla="*/ 204640 h 1921706"/>
              <a:gd name="connsiteX1073" fmla="*/ 983591 w 1892367"/>
              <a:gd name="connsiteY1073" fmla="*/ 246448 h 1921706"/>
              <a:gd name="connsiteX1074" fmla="*/ 914644 w 1892367"/>
              <a:gd name="connsiteY1074" fmla="*/ 184836 h 1921706"/>
              <a:gd name="connsiteX1075" fmla="*/ 864768 w 1892367"/>
              <a:gd name="connsiteY1075" fmla="*/ 136427 h 1921706"/>
              <a:gd name="connsiteX1076" fmla="*/ 815625 w 1892367"/>
              <a:gd name="connsiteY1076" fmla="*/ 100486 h 1921706"/>
              <a:gd name="connsiteX1077" fmla="*/ 833228 w 1892367"/>
              <a:gd name="connsiteY1077" fmla="*/ 113689 h 1921706"/>
              <a:gd name="connsiteX1078" fmla="*/ 774550 w 1892367"/>
              <a:gd name="connsiteY1078" fmla="*/ 164299 h 1921706"/>
              <a:gd name="connsiteX1079" fmla="*/ 756947 w 1892367"/>
              <a:gd name="connsiteY1079" fmla="*/ 148162 h 1921706"/>
              <a:gd name="connsiteX1080" fmla="*/ 774550 w 1892367"/>
              <a:gd name="connsiteY1080" fmla="*/ 164299 h 1921706"/>
              <a:gd name="connsiteX1081" fmla="*/ 971856 w 1892367"/>
              <a:gd name="connsiteY1081" fmla="*/ 1169894 h 1921706"/>
              <a:gd name="connsiteX1082" fmla="*/ 1015864 w 1892367"/>
              <a:gd name="connsiteY1082" fmla="*/ 1206568 h 1921706"/>
              <a:gd name="connsiteX1083" fmla="*/ 994593 w 1892367"/>
              <a:gd name="connsiteY1083" fmla="*/ 1203634 h 1921706"/>
              <a:gd name="connsiteX1084" fmla="*/ 988726 w 1892367"/>
              <a:gd name="connsiteY1084" fmla="*/ 1183830 h 1921706"/>
              <a:gd name="connsiteX1085" fmla="*/ 979190 w 1892367"/>
              <a:gd name="connsiteY1085" fmla="*/ 1179429 h 1921706"/>
              <a:gd name="connsiteX1086" fmla="*/ 979924 w 1892367"/>
              <a:gd name="connsiteY1086" fmla="*/ 1156692 h 1921706"/>
              <a:gd name="connsiteX1087" fmla="*/ 962320 w 1892367"/>
              <a:gd name="connsiteY1087" fmla="*/ 1165494 h 1921706"/>
              <a:gd name="connsiteX1088" fmla="*/ 952052 w 1892367"/>
              <a:gd name="connsiteY1088" fmla="*/ 1153758 h 1921706"/>
              <a:gd name="connsiteX1089" fmla="*/ 951318 w 1892367"/>
              <a:gd name="connsiteY1089" fmla="*/ 1174295 h 1921706"/>
              <a:gd name="connsiteX1090" fmla="*/ 960853 w 1892367"/>
              <a:gd name="connsiteY1090" fmla="*/ 1178696 h 1921706"/>
              <a:gd name="connsiteX1091" fmla="*/ 954985 w 1892367"/>
              <a:gd name="connsiteY1091" fmla="*/ 1188965 h 1921706"/>
              <a:gd name="connsiteX1092" fmla="*/ 968922 w 1892367"/>
              <a:gd name="connsiteY1092" fmla="*/ 1190431 h 1921706"/>
              <a:gd name="connsiteX1093" fmla="*/ 971856 w 1892367"/>
              <a:gd name="connsiteY1093" fmla="*/ 1169894 h 1921706"/>
              <a:gd name="connsiteX1094" fmla="*/ 908044 w 1892367"/>
              <a:gd name="connsiteY1094" fmla="*/ 32273 h 1921706"/>
              <a:gd name="connsiteX1095" fmla="*/ 902909 w 1892367"/>
              <a:gd name="connsiteY1095" fmla="*/ 24938 h 1921706"/>
              <a:gd name="connsiteX1096" fmla="*/ 926380 w 1892367"/>
              <a:gd name="connsiteY1096" fmla="*/ 35207 h 1921706"/>
              <a:gd name="connsiteX1097" fmla="*/ 890440 w 1892367"/>
              <a:gd name="connsiteY1097" fmla="*/ 18337 h 1921706"/>
              <a:gd name="connsiteX1098" fmla="*/ 870636 w 1892367"/>
              <a:gd name="connsiteY1098" fmla="*/ 0 h 1921706"/>
              <a:gd name="connsiteX1099" fmla="*/ 872103 w 1892367"/>
              <a:gd name="connsiteY1099" fmla="*/ 17604 h 1921706"/>
              <a:gd name="connsiteX1100" fmla="*/ 908044 w 1892367"/>
              <a:gd name="connsiteY1100" fmla="*/ 32273 h 19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Lst>
            <a:rect l="l" t="t" r="r" b="b"/>
            <a:pathLst>
              <a:path w="1892367" h="1921706">
                <a:moveTo>
                  <a:pt x="974790" y="1860829"/>
                </a:moveTo>
                <a:cubicBezTo>
                  <a:pt x="965987" y="1884300"/>
                  <a:pt x="973322" y="1913639"/>
                  <a:pt x="993127" y="1921707"/>
                </a:cubicBezTo>
                <a:cubicBezTo>
                  <a:pt x="991659" y="1897502"/>
                  <a:pt x="1004129" y="1862296"/>
                  <a:pt x="974790" y="1860829"/>
                </a:cubicBezTo>
                <a:moveTo>
                  <a:pt x="981391" y="1820487"/>
                </a:moveTo>
                <a:lnTo>
                  <a:pt x="951318" y="1823422"/>
                </a:lnTo>
                <a:cubicBezTo>
                  <a:pt x="954252" y="1833690"/>
                  <a:pt x="947651" y="1835890"/>
                  <a:pt x="948385" y="1843959"/>
                </a:cubicBezTo>
                <a:cubicBezTo>
                  <a:pt x="965987" y="1843959"/>
                  <a:pt x="974056" y="1845426"/>
                  <a:pt x="986525" y="1855694"/>
                </a:cubicBezTo>
                <a:cubicBezTo>
                  <a:pt x="995326" y="1844692"/>
                  <a:pt x="989459" y="1828555"/>
                  <a:pt x="981391" y="1820487"/>
                </a:cubicBezTo>
                <a:moveTo>
                  <a:pt x="980657" y="1810219"/>
                </a:moveTo>
                <a:cubicBezTo>
                  <a:pt x="987992" y="1821954"/>
                  <a:pt x="992393" y="1837357"/>
                  <a:pt x="1006329" y="1840291"/>
                </a:cubicBezTo>
                <a:cubicBezTo>
                  <a:pt x="1004129" y="1821221"/>
                  <a:pt x="992393" y="1816087"/>
                  <a:pt x="980657" y="1810219"/>
                </a:cubicBezTo>
                <a:moveTo>
                  <a:pt x="951318" y="1792615"/>
                </a:moveTo>
                <a:cubicBezTo>
                  <a:pt x="950585" y="1788948"/>
                  <a:pt x="952052" y="1786748"/>
                  <a:pt x="952785" y="1784547"/>
                </a:cubicBezTo>
                <a:cubicBezTo>
                  <a:pt x="949851" y="1783814"/>
                  <a:pt x="948385" y="1781613"/>
                  <a:pt x="943250" y="1783080"/>
                </a:cubicBezTo>
                <a:cubicBezTo>
                  <a:pt x="943250" y="1789681"/>
                  <a:pt x="945451" y="1794082"/>
                  <a:pt x="951318" y="1792615"/>
                </a:cubicBezTo>
                <a:moveTo>
                  <a:pt x="910977" y="1710466"/>
                </a:moveTo>
                <a:cubicBezTo>
                  <a:pt x="897775" y="1717801"/>
                  <a:pt x="890440" y="1730270"/>
                  <a:pt x="891173" y="1750074"/>
                </a:cubicBezTo>
                <a:cubicBezTo>
                  <a:pt x="900709" y="1745673"/>
                  <a:pt x="903642" y="1745673"/>
                  <a:pt x="911711" y="1743472"/>
                </a:cubicBezTo>
                <a:cubicBezTo>
                  <a:pt x="905843" y="1727336"/>
                  <a:pt x="917578" y="1722201"/>
                  <a:pt x="910977" y="1710466"/>
                </a:cubicBezTo>
                <a:moveTo>
                  <a:pt x="991659" y="1716334"/>
                </a:moveTo>
                <a:cubicBezTo>
                  <a:pt x="993127" y="1739072"/>
                  <a:pt x="1015131" y="1711933"/>
                  <a:pt x="991659" y="1716334"/>
                </a:cubicBezTo>
                <a:moveTo>
                  <a:pt x="1004129" y="1569639"/>
                </a:moveTo>
                <a:cubicBezTo>
                  <a:pt x="1002661" y="1575506"/>
                  <a:pt x="998994" y="1578440"/>
                  <a:pt x="1000461" y="1587242"/>
                </a:cubicBezTo>
                <a:cubicBezTo>
                  <a:pt x="1004862" y="1586508"/>
                  <a:pt x="1004129" y="1593843"/>
                  <a:pt x="1009996" y="1591643"/>
                </a:cubicBezTo>
                <a:cubicBezTo>
                  <a:pt x="1009263" y="1576973"/>
                  <a:pt x="1024666" y="1581374"/>
                  <a:pt x="1032734" y="1584308"/>
                </a:cubicBezTo>
                <a:cubicBezTo>
                  <a:pt x="1037868" y="1575506"/>
                  <a:pt x="1041536" y="1574040"/>
                  <a:pt x="1040069" y="1563771"/>
                </a:cubicBezTo>
                <a:cubicBezTo>
                  <a:pt x="1026133" y="1565971"/>
                  <a:pt x="1018798" y="1572573"/>
                  <a:pt x="1004129" y="1569639"/>
                </a:cubicBezTo>
                <a:moveTo>
                  <a:pt x="1061339" y="1531498"/>
                </a:moveTo>
                <a:cubicBezTo>
                  <a:pt x="1054005" y="1530031"/>
                  <a:pt x="1054739" y="1536632"/>
                  <a:pt x="1047404" y="1535165"/>
                </a:cubicBezTo>
                <a:cubicBezTo>
                  <a:pt x="1050337" y="1531498"/>
                  <a:pt x="1049604" y="1518295"/>
                  <a:pt x="1045937" y="1515362"/>
                </a:cubicBezTo>
                <a:cubicBezTo>
                  <a:pt x="1010730" y="1523430"/>
                  <a:pt x="1045937" y="1538099"/>
                  <a:pt x="1048871" y="1557903"/>
                </a:cubicBezTo>
                <a:lnTo>
                  <a:pt x="1058406" y="1557169"/>
                </a:lnTo>
                <a:cubicBezTo>
                  <a:pt x="1055472" y="1544701"/>
                  <a:pt x="1064273" y="1543967"/>
                  <a:pt x="1061339" y="1531498"/>
                </a:cubicBezTo>
                <a:moveTo>
                  <a:pt x="722474" y="1536632"/>
                </a:moveTo>
                <a:cubicBezTo>
                  <a:pt x="722474" y="1544701"/>
                  <a:pt x="734209" y="1549101"/>
                  <a:pt x="734209" y="1540300"/>
                </a:cubicBezTo>
                <a:cubicBezTo>
                  <a:pt x="729809" y="1539566"/>
                  <a:pt x="729075" y="1533699"/>
                  <a:pt x="722474" y="1536632"/>
                </a:cubicBezTo>
                <a:moveTo>
                  <a:pt x="1049604" y="1494824"/>
                </a:moveTo>
                <a:cubicBezTo>
                  <a:pt x="1053271" y="1483088"/>
                  <a:pt x="1046670" y="1469152"/>
                  <a:pt x="1040069" y="1463285"/>
                </a:cubicBezTo>
                <a:cubicBezTo>
                  <a:pt x="1030534" y="1472086"/>
                  <a:pt x="1038602" y="1494824"/>
                  <a:pt x="1049604" y="1494824"/>
                </a:cubicBezTo>
                <a:moveTo>
                  <a:pt x="1037135" y="1458150"/>
                </a:moveTo>
                <a:cubicBezTo>
                  <a:pt x="1035668" y="1449349"/>
                  <a:pt x="1023199" y="1432478"/>
                  <a:pt x="1011463" y="1427345"/>
                </a:cubicBezTo>
                <a:cubicBezTo>
                  <a:pt x="1015864" y="1444214"/>
                  <a:pt x="1024666" y="1453016"/>
                  <a:pt x="1037135" y="1458150"/>
                </a:cubicBezTo>
                <a:moveTo>
                  <a:pt x="1073809" y="1420010"/>
                </a:moveTo>
                <a:cubicBezTo>
                  <a:pt x="1063540" y="1426611"/>
                  <a:pt x="1080410" y="1443481"/>
                  <a:pt x="1086278" y="1436146"/>
                </a:cubicBezTo>
                <a:cubicBezTo>
                  <a:pt x="1080410" y="1432478"/>
                  <a:pt x="1078943" y="1424410"/>
                  <a:pt x="1073809" y="1420010"/>
                </a:cubicBezTo>
                <a:moveTo>
                  <a:pt x="955720" y="1415609"/>
                </a:moveTo>
                <a:cubicBezTo>
                  <a:pt x="954985" y="1404606"/>
                  <a:pt x="952052" y="1396538"/>
                  <a:pt x="949118" y="1388470"/>
                </a:cubicBezTo>
                <a:lnTo>
                  <a:pt x="939582" y="1389204"/>
                </a:lnTo>
                <a:cubicBezTo>
                  <a:pt x="934449" y="1401673"/>
                  <a:pt x="944717" y="1414142"/>
                  <a:pt x="955720" y="1415609"/>
                </a:cubicBezTo>
                <a:moveTo>
                  <a:pt x="1020998" y="1362065"/>
                </a:moveTo>
                <a:cubicBezTo>
                  <a:pt x="1013663" y="1361332"/>
                  <a:pt x="1010730" y="1364999"/>
                  <a:pt x="1012930" y="1373067"/>
                </a:cubicBezTo>
                <a:cubicBezTo>
                  <a:pt x="1018065" y="1371600"/>
                  <a:pt x="1020998" y="1367933"/>
                  <a:pt x="1020998" y="1362065"/>
                </a:cubicBezTo>
                <a:moveTo>
                  <a:pt x="803156" y="1323191"/>
                </a:moveTo>
                <a:cubicBezTo>
                  <a:pt x="805357" y="1331259"/>
                  <a:pt x="808290" y="1338594"/>
                  <a:pt x="817826" y="1337127"/>
                </a:cubicBezTo>
                <a:cubicBezTo>
                  <a:pt x="815625" y="1329059"/>
                  <a:pt x="813425" y="1321724"/>
                  <a:pt x="803156" y="1323191"/>
                </a:cubicBezTo>
                <a:moveTo>
                  <a:pt x="1039335" y="1294585"/>
                </a:moveTo>
                <a:cubicBezTo>
                  <a:pt x="1032734" y="1300453"/>
                  <a:pt x="1035668" y="1314389"/>
                  <a:pt x="1047404" y="1311455"/>
                </a:cubicBezTo>
                <a:cubicBezTo>
                  <a:pt x="1047404" y="1302654"/>
                  <a:pt x="1044470" y="1296785"/>
                  <a:pt x="1039335" y="1294585"/>
                </a:cubicBezTo>
                <a:moveTo>
                  <a:pt x="833228" y="1325391"/>
                </a:moveTo>
                <a:cubicBezTo>
                  <a:pt x="831029" y="1307054"/>
                  <a:pt x="821493" y="1298252"/>
                  <a:pt x="811958" y="1289451"/>
                </a:cubicBezTo>
                <a:cubicBezTo>
                  <a:pt x="817092" y="1304120"/>
                  <a:pt x="818559" y="1323191"/>
                  <a:pt x="833228" y="1325391"/>
                </a:cubicBezTo>
                <a:moveTo>
                  <a:pt x="712205" y="1311455"/>
                </a:moveTo>
                <a:cubicBezTo>
                  <a:pt x="707071" y="1307054"/>
                  <a:pt x="700470" y="1312189"/>
                  <a:pt x="701203" y="1320257"/>
                </a:cubicBezTo>
                <a:lnTo>
                  <a:pt x="710738" y="1319523"/>
                </a:lnTo>
                <a:cubicBezTo>
                  <a:pt x="710005" y="1315122"/>
                  <a:pt x="711472" y="1312922"/>
                  <a:pt x="712205" y="1311455"/>
                </a:cubicBezTo>
                <a:moveTo>
                  <a:pt x="787020" y="1291651"/>
                </a:moveTo>
                <a:cubicBezTo>
                  <a:pt x="786286" y="1282116"/>
                  <a:pt x="781885" y="1278449"/>
                  <a:pt x="774550" y="1277715"/>
                </a:cubicBezTo>
                <a:cubicBezTo>
                  <a:pt x="776751" y="1285783"/>
                  <a:pt x="770883" y="1285783"/>
                  <a:pt x="775284" y="1290184"/>
                </a:cubicBezTo>
                <a:cubicBezTo>
                  <a:pt x="781152" y="1288717"/>
                  <a:pt x="780419" y="1294585"/>
                  <a:pt x="787020" y="1291651"/>
                </a:cubicBezTo>
                <a:moveTo>
                  <a:pt x="1294585" y="1227105"/>
                </a:moveTo>
                <a:cubicBezTo>
                  <a:pt x="1295318" y="1236641"/>
                  <a:pt x="1305587" y="1243242"/>
                  <a:pt x="1311455" y="1238107"/>
                </a:cubicBezTo>
                <a:cubicBezTo>
                  <a:pt x="1312189" y="1227105"/>
                  <a:pt x="1301920" y="1220504"/>
                  <a:pt x="1294585" y="1227105"/>
                </a:cubicBezTo>
                <a:moveTo>
                  <a:pt x="1041536" y="1261579"/>
                </a:moveTo>
                <a:cubicBezTo>
                  <a:pt x="1037868" y="1243242"/>
                  <a:pt x="1018065" y="1243976"/>
                  <a:pt x="1002661" y="1239574"/>
                </a:cubicBezTo>
                <a:cubicBezTo>
                  <a:pt x="1004129" y="1260845"/>
                  <a:pt x="1029067" y="1263779"/>
                  <a:pt x="1041536" y="1261579"/>
                </a:cubicBezTo>
                <a:moveTo>
                  <a:pt x="1066474" y="1229306"/>
                </a:moveTo>
                <a:cubicBezTo>
                  <a:pt x="1048137" y="1228572"/>
                  <a:pt x="1059873" y="1255711"/>
                  <a:pt x="1070875" y="1256444"/>
                </a:cubicBezTo>
                <a:cubicBezTo>
                  <a:pt x="1069408" y="1247643"/>
                  <a:pt x="1070875" y="1234440"/>
                  <a:pt x="1066474" y="1229306"/>
                </a:cubicBezTo>
                <a:moveTo>
                  <a:pt x="533237" y="1233707"/>
                </a:moveTo>
                <a:cubicBezTo>
                  <a:pt x="528836" y="1243976"/>
                  <a:pt x="539838" y="1254978"/>
                  <a:pt x="546440" y="1260112"/>
                </a:cubicBezTo>
                <a:cubicBezTo>
                  <a:pt x="550107" y="1251310"/>
                  <a:pt x="541306" y="1237374"/>
                  <a:pt x="533237" y="1233707"/>
                </a:cubicBezTo>
                <a:moveTo>
                  <a:pt x="1202901" y="1172095"/>
                </a:moveTo>
                <a:cubicBezTo>
                  <a:pt x="1200700" y="1182363"/>
                  <a:pt x="1202167" y="1197766"/>
                  <a:pt x="1216103" y="1198500"/>
                </a:cubicBezTo>
                <a:cubicBezTo>
                  <a:pt x="1215369" y="1186031"/>
                  <a:pt x="1211702" y="1175762"/>
                  <a:pt x="1202901" y="1172095"/>
                </a:cubicBezTo>
                <a:moveTo>
                  <a:pt x="1303386" y="1155958"/>
                </a:moveTo>
                <a:cubicBezTo>
                  <a:pt x="1304121" y="1161826"/>
                  <a:pt x="1307788" y="1163293"/>
                  <a:pt x="1307054" y="1170628"/>
                </a:cubicBezTo>
                <a:cubicBezTo>
                  <a:pt x="1311455" y="1169894"/>
                  <a:pt x="1312189" y="1172828"/>
                  <a:pt x="1316589" y="1172095"/>
                </a:cubicBezTo>
                <a:cubicBezTo>
                  <a:pt x="1311455" y="1160359"/>
                  <a:pt x="1318790" y="1162559"/>
                  <a:pt x="1319523" y="1151557"/>
                </a:cubicBezTo>
                <a:cubicBezTo>
                  <a:pt x="1314389" y="1153024"/>
                  <a:pt x="1310721" y="1156692"/>
                  <a:pt x="1303386" y="1155958"/>
                </a:cubicBezTo>
                <a:moveTo>
                  <a:pt x="1279182" y="1170628"/>
                </a:moveTo>
                <a:cubicBezTo>
                  <a:pt x="1284316" y="1164760"/>
                  <a:pt x="1276981" y="1159626"/>
                  <a:pt x="1273314" y="1155958"/>
                </a:cubicBezTo>
                <a:cubicBezTo>
                  <a:pt x="1269647" y="1161092"/>
                  <a:pt x="1274047" y="1169161"/>
                  <a:pt x="1279182" y="1170628"/>
                </a:cubicBezTo>
                <a:moveTo>
                  <a:pt x="1185297" y="1153758"/>
                </a:moveTo>
                <a:cubicBezTo>
                  <a:pt x="1185297" y="1161826"/>
                  <a:pt x="1194099" y="1164026"/>
                  <a:pt x="1197032" y="1160359"/>
                </a:cubicBezTo>
                <a:cubicBezTo>
                  <a:pt x="1197032" y="1153024"/>
                  <a:pt x="1189698" y="1147890"/>
                  <a:pt x="1185297" y="1153758"/>
                </a:cubicBezTo>
                <a:moveTo>
                  <a:pt x="487028" y="1197766"/>
                </a:moveTo>
                <a:cubicBezTo>
                  <a:pt x="485561" y="1205101"/>
                  <a:pt x="494363" y="1213169"/>
                  <a:pt x="497297" y="1206568"/>
                </a:cubicBezTo>
                <a:cubicBezTo>
                  <a:pt x="491429" y="1206568"/>
                  <a:pt x="496563" y="1191898"/>
                  <a:pt x="487028" y="1197766"/>
                </a:cubicBezTo>
                <a:moveTo>
                  <a:pt x="460623" y="1187498"/>
                </a:moveTo>
                <a:cubicBezTo>
                  <a:pt x="461357" y="1193365"/>
                  <a:pt x="470891" y="1188231"/>
                  <a:pt x="472359" y="1186764"/>
                </a:cubicBezTo>
                <a:cubicBezTo>
                  <a:pt x="475293" y="1178696"/>
                  <a:pt x="456222" y="1180163"/>
                  <a:pt x="460623" y="1187498"/>
                </a:cubicBezTo>
                <a:moveTo>
                  <a:pt x="479693" y="1165494"/>
                </a:moveTo>
                <a:cubicBezTo>
                  <a:pt x="481160" y="1175029"/>
                  <a:pt x="484094" y="1181630"/>
                  <a:pt x="492162" y="1181630"/>
                </a:cubicBezTo>
                <a:cubicBezTo>
                  <a:pt x="489962" y="1175029"/>
                  <a:pt x="495096" y="1175029"/>
                  <a:pt x="493630" y="1169161"/>
                </a:cubicBezTo>
                <a:cubicBezTo>
                  <a:pt x="487028" y="1171361"/>
                  <a:pt x="488495" y="1162559"/>
                  <a:pt x="479693" y="1165494"/>
                </a:cubicBezTo>
                <a:moveTo>
                  <a:pt x="404145" y="1144956"/>
                </a:moveTo>
                <a:cubicBezTo>
                  <a:pt x="399011" y="1158159"/>
                  <a:pt x="405613" y="1179429"/>
                  <a:pt x="415880" y="1181630"/>
                </a:cubicBezTo>
                <a:cubicBezTo>
                  <a:pt x="414414" y="1166227"/>
                  <a:pt x="417348" y="1145690"/>
                  <a:pt x="404145" y="1144956"/>
                </a:cubicBezTo>
                <a:moveTo>
                  <a:pt x="1666457" y="1068675"/>
                </a:moveTo>
                <a:cubicBezTo>
                  <a:pt x="1673058" y="1065741"/>
                  <a:pt x="1673058" y="1065741"/>
                  <a:pt x="1680393" y="1067208"/>
                </a:cubicBezTo>
                <a:cubicBezTo>
                  <a:pt x="1681126" y="1056205"/>
                  <a:pt x="1661323" y="1055472"/>
                  <a:pt x="1666457" y="1068675"/>
                </a:cubicBezTo>
                <a:moveTo>
                  <a:pt x="1383335" y="1081144"/>
                </a:moveTo>
                <a:cubicBezTo>
                  <a:pt x="1379668" y="1094346"/>
                  <a:pt x="1396538" y="1097280"/>
                  <a:pt x="1398005" y="1087745"/>
                </a:cubicBezTo>
                <a:cubicBezTo>
                  <a:pt x="1393604" y="1084077"/>
                  <a:pt x="1392138" y="1077476"/>
                  <a:pt x="1383335" y="1081144"/>
                </a:cubicBezTo>
                <a:moveTo>
                  <a:pt x="330064" y="1166227"/>
                </a:moveTo>
                <a:cubicBezTo>
                  <a:pt x="330064" y="1172095"/>
                  <a:pt x="330797" y="1178696"/>
                  <a:pt x="335932" y="1178696"/>
                </a:cubicBezTo>
                <a:cubicBezTo>
                  <a:pt x="336666" y="1173562"/>
                  <a:pt x="347668" y="1177229"/>
                  <a:pt x="344734" y="1167694"/>
                </a:cubicBezTo>
                <a:cubicBezTo>
                  <a:pt x="341066" y="1164760"/>
                  <a:pt x="335198" y="1165494"/>
                  <a:pt x="330064" y="1166227"/>
                </a:cubicBezTo>
                <a:moveTo>
                  <a:pt x="930781" y="1080410"/>
                </a:moveTo>
                <a:cubicBezTo>
                  <a:pt x="919046" y="1081877"/>
                  <a:pt x="908777" y="1114150"/>
                  <a:pt x="921979" y="1116351"/>
                </a:cubicBezTo>
                <a:cubicBezTo>
                  <a:pt x="925646" y="1106815"/>
                  <a:pt x="939582" y="1095080"/>
                  <a:pt x="930781" y="1080410"/>
                </a:cubicBezTo>
                <a:moveTo>
                  <a:pt x="809758" y="1103881"/>
                </a:moveTo>
                <a:cubicBezTo>
                  <a:pt x="798755" y="1107549"/>
                  <a:pt x="795821" y="1111216"/>
                  <a:pt x="782618" y="1109016"/>
                </a:cubicBezTo>
                <a:cubicBezTo>
                  <a:pt x="787020" y="1114883"/>
                  <a:pt x="785553" y="1126619"/>
                  <a:pt x="793621" y="1128086"/>
                </a:cubicBezTo>
                <a:cubicBezTo>
                  <a:pt x="797288" y="1120018"/>
                  <a:pt x="809024" y="1120751"/>
                  <a:pt x="815625" y="1116351"/>
                </a:cubicBezTo>
                <a:cubicBezTo>
                  <a:pt x="817092" y="1107549"/>
                  <a:pt x="811224" y="1108282"/>
                  <a:pt x="809758" y="1103881"/>
                </a:cubicBezTo>
                <a:moveTo>
                  <a:pt x="478226" y="1145690"/>
                </a:moveTo>
                <a:cubicBezTo>
                  <a:pt x="474559" y="1146423"/>
                  <a:pt x="469425" y="1145690"/>
                  <a:pt x="469425" y="1148624"/>
                </a:cubicBezTo>
                <a:cubicBezTo>
                  <a:pt x="474559" y="1147157"/>
                  <a:pt x="468691" y="1160359"/>
                  <a:pt x="476759" y="1155225"/>
                </a:cubicBezTo>
                <a:cubicBezTo>
                  <a:pt x="477493" y="1152291"/>
                  <a:pt x="479693" y="1150824"/>
                  <a:pt x="478226" y="1145690"/>
                </a:cubicBezTo>
                <a:moveTo>
                  <a:pt x="824427" y="1079677"/>
                </a:moveTo>
                <a:cubicBezTo>
                  <a:pt x="820760" y="1087011"/>
                  <a:pt x="828828" y="1098747"/>
                  <a:pt x="839830" y="1095813"/>
                </a:cubicBezTo>
                <a:cubicBezTo>
                  <a:pt x="839097" y="1085544"/>
                  <a:pt x="833228" y="1080410"/>
                  <a:pt x="824427" y="1079677"/>
                </a:cubicBezTo>
                <a:moveTo>
                  <a:pt x="829561" y="1056939"/>
                </a:moveTo>
                <a:cubicBezTo>
                  <a:pt x="828095" y="1066474"/>
                  <a:pt x="827361" y="1073809"/>
                  <a:pt x="837629" y="1073809"/>
                </a:cubicBezTo>
                <a:cubicBezTo>
                  <a:pt x="839097" y="1063540"/>
                  <a:pt x="838363" y="1059139"/>
                  <a:pt x="829561" y="1056939"/>
                </a:cubicBezTo>
                <a:moveTo>
                  <a:pt x="838363" y="1051071"/>
                </a:moveTo>
                <a:lnTo>
                  <a:pt x="837629" y="1040803"/>
                </a:lnTo>
                <a:cubicBezTo>
                  <a:pt x="828828" y="1040069"/>
                  <a:pt x="829561" y="1054005"/>
                  <a:pt x="838363" y="1051071"/>
                </a:cubicBezTo>
                <a:moveTo>
                  <a:pt x="341800" y="1077476"/>
                </a:moveTo>
                <a:cubicBezTo>
                  <a:pt x="343267" y="1091412"/>
                  <a:pt x="357937" y="1079677"/>
                  <a:pt x="350602" y="1071609"/>
                </a:cubicBezTo>
                <a:cubicBezTo>
                  <a:pt x="342533" y="1069408"/>
                  <a:pt x="349134" y="1079677"/>
                  <a:pt x="341800" y="1077476"/>
                </a:cubicBezTo>
                <a:moveTo>
                  <a:pt x="102687" y="1095813"/>
                </a:moveTo>
                <a:cubicBezTo>
                  <a:pt x="101220" y="1106815"/>
                  <a:pt x="109288" y="1106082"/>
                  <a:pt x="117356" y="1104615"/>
                </a:cubicBezTo>
                <a:cubicBezTo>
                  <a:pt x="118823" y="1094346"/>
                  <a:pt x="106354" y="1100214"/>
                  <a:pt x="102687" y="1095813"/>
                </a:cubicBezTo>
                <a:moveTo>
                  <a:pt x="115155" y="1044470"/>
                </a:moveTo>
                <a:cubicBezTo>
                  <a:pt x="97553" y="1038602"/>
                  <a:pt x="87284" y="1054738"/>
                  <a:pt x="82149" y="1067208"/>
                </a:cubicBezTo>
                <a:cubicBezTo>
                  <a:pt x="92418" y="1076743"/>
                  <a:pt x="101953" y="1087745"/>
                  <a:pt x="122490" y="1084077"/>
                </a:cubicBezTo>
                <a:cubicBezTo>
                  <a:pt x="122490" y="1076009"/>
                  <a:pt x="117356" y="1073809"/>
                  <a:pt x="118823" y="1064274"/>
                </a:cubicBezTo>
                <a:cubicBezTo>
                  <a:pt x="123224" y="1062807"/>
                  <a:pt x="132759" y="1066474"/>
                  <a:pt x="129825" y="1058406"/>
                </a:cubicBezTo>
                <a:cubicBezTo>
                  <a:pt x="124691" y="1054005"/>
                  <a:pt x="112222" y="1059873"/>
                  <a:pt x="115155" y="1044470"/>
                </a:cubicBezTo>
                <a:moveTo>
                  <a:pt x="1481621" y="946918"/>
                </a:moveTo>
                <a:cubicBezTo>
                  <a:pt x="1486022" y="949118"/>
                  <a:pt x="1485289" y="956453"/>
                  <a:pt x="1493357" y="953519"/>
                </a:cubicBezTo>
                <a:cubicBezTo>
                  <a:pt x="1495558" y="940316"/>
                  <a:pt x="1484555" y="938849"/>
                  <a:pt x="1481621" y="946918"/>
                </a:cubicBezTo>
                <a:moveTo>
                  <a:pt x="888239" y="978457"/>
                </a:moveTo>
                <a:cubicBezTo>
                  <a:pt x="888239" y="988726"/>
                  <a:pt x="905109" y="986525"/>
                  <a:pt x="906576" y="979190"/>
                </a:cubicBezTo>
                <a:cubicBezTo>
                  <a:pt x="899975" y="979190"/>
                  <a:pt x="902909" y="967455"/>
                  <a:pt x="894107" y="970389"/>
                </a:cubicBezTo>
                <a:cubicBezTo>
                  <a:pt x="899241" y="982124"/>
                  <a:pt x="901442" y="979924"/>
                  <a:pt x="888239" y="978457"/>
                </a:cubicBezTo>
                <a:moveTo>
                  <a:pt x="302926" y="1020265"/>
                </a:moveTo>
                <a:cubicBezTo>
                  <a:pt x="303659" y="1026866"/>
                  <a:pt x="307327" y="1029800"/>
                  <a:pt x="313194" y="1029800"/>
                </a:cubicBezTo>
                <a:cubicBezTo>
                  <a:pt x="311727" y="1023199"/>
                  <a:pt x="308793" y="1020265"/>
                  <a:pt x="302926" y="1020265"/>
                </a:cubicBezTo>
                <a:moveTo>
                  <a:pt x="1483088" y="896308"/>
                </a:moveTo>
                <a:cubicBezTo>
                  <a:pt x="1486755" y="908043"/>
                  <a:pt x="1489689" y="920512"/>
                  <a:pt x="1501425" y="922713"/>
                </a:cubicBezTo>
                <a:cubicBezTo>
                  <a:pt x="1508760" y="919045"/>
                  <a:pt x="1500692" y="899975"/>
                  <a:pt x="1497024" y="892640"/>
                </a:cubicBezTo>
                <a:cubicBezTo>
                  <a:pt x="1490423" y="892640"/>
                  <a:pt x="1485289" y="893374"/>
                  <a:pt x="1483088" y="896308"/>
                </a:cubicBezTo>
                <a:moveTo>
                  <a:pt x="22004" y="1034935"/>
                </a:moveTo>
                <a:cubicBezTo>
                  <a:pt x="19070" y="1026133"/>
                  <a:pt x="15403" y="1017331"/>
                  <a:pt x="8801" y="1013664"/>
                </a:cubicBezTo>
                <a:cubicBezTo>
                  <a:pt x="10269" y="1020265"/>
                  <a:pt x="8801" y="1022466"/>
                  <a:pt x="2201" y="1021732"/>
                </a:cubicBezTo>
                <a:lnTo>
                  <a:pt x="3667" y="1044470"/>
                </a:lnTo>
                <a:cubicBezTo>
                  <a:pt x="15403" y="1045937"/>
                  <a:pt x="11735" y="1034201"/>
                  <a:pt x="22004" y="1034935"/>
                </a:cubicBezTo>
                <a:moveTo>
                  <a:pt x="1502159" y="874303"/>
                </a:moveTo>
                <a:cubicBezTo>
                  <a:pt x="1504359" y="881638"/>
                  <a:pt x="1500692" y="883839"/>
                  <a:pt x="1500692" y="889706"/>
                </a:cubicBezTo>
                <a:cubicBezTo>
                  <a:pt x="1507293" y="897041"/>
                  <a:pt x="1513895" y="903642"/>
                  <a:pt x="1522696" y="908043"/>
                </a:cubicBezTo>
                <a:cubicBezTo>
                  <a:pt x="1519028" y="902909"/>
                  <a:pt x="1521963" y="866969"/>
                  <a:pt x="1502159" y="874303"/>
                </a:cubicBezTo>
                <a:moveTo>
                  <a:pt x="544239" y="949118"/>
                </a:moveTo>
                <a:cubicBezTo>
                  <a:pt x="547906" y="953519"/>
                  <a:pt x="556708" y="951318"/>
                  <a:pt x="561109" y="954986"/>
                </a:cubicBezTo>
                <a:cubicBezTo>
                  <a:pt x="544973" y="960854"/>
                  <a:pt x="566243" y="972589"/>
                  <a:pt x="565510" y="985058"/>
                </a:cubicBezTo>
                <a:cubicBezTo>
                  <a:pt x="569910" y="985058"/>
                  <a:pt x="572845" y="983592"/>
                  <a:pt x="574312" y="981391"/>
                </a:cubicBezTo>
                <a:cubicBezTo>
                  <a:pt x="564776" y="970389"/>
                  <a:pt x="573578" y="957920"/>
                  <a:pt x="571378" y="941783"/>
                </a:cubicBezTo>
                <a:cubicBezTo>
                  <a:pt x="565510" y="936649"/>
                  <a:pt x="545706" y="932982"/>
                  <a:pt x="544239" y="949118"/>
                </a:cubicBezTo>
                <a:moveTo>
                  <a:pt x="345467" y="1004129"/>
                </a:moveTo>
                <a:cubicBezTo>
                  <a:pt x="347668" y="1001195"/>
                  <a:pt x="346200" y="988726"/>
                  <a:pt x="337399" y="992393"/>
                </a:cubicBezTo>
                <a:cubicBezTo>
                  <a:pt x="337399" y="999728"/>
                  <a:pt x="338132" y="1005596"/>
                  <a:pt x="345467" y="1004129"/>
                </a:cubicBezTo>
                <a:moveTo>
                  <a:pt x="1491157" y="888240"/>
                </a:moveTo>
                <a:cubicBezTo>
                  <a:pt x="1491890" y="879438"/>
                  <a:pt x="1483822" y="881638"/>
                  <a:pt x="1483088" y="873570"/>
                </a:cubicBezTo>
                <a:cubicBezTo>
                  <a:pt x="1489689" y="869169"/>
                  <a:pt x="1499225" y="864768"/>
                  <a:pt x="1508026" y="869169"/>
                </a:cubicBezTo>
                <a:cubicBezTo>
                  <a:pt x="1504359" y="859634"/>
                  <a:pt x="1497758" y="860367"/>
                  <a:pt x="1501425" y="847165"/>
                </a:cubicBezTo>
                <a:cubicBezTo>
                  <a:pt x="1486755" y="836896"/>
                  <a:pt x="1469153" y="853032"/>
                  <a:pt x="1468418" y="869903"/>
                </a:cubicBezTo>
                <a:cubicBezTo>
                  <a:pt x="1476487" y="875770"/>
                  <a:pt x="1481621" y="885306"/>
                  <a:pt x="1491157" y="888240"/>
                </a:cubicBezTo>
                <a:moveTo>
                  <a:pt x="104887" y="997527"/>
                </a:moveTo>
                <a:cubicBezTo>
                  <a:pt x="104153" y="1005596"/>
                  <a:pt x="103420" y="1002662"/>
                  <a:pt x="105621" y="1009996"/>
                </a:cubicBezTo>
                <a:cubicBezTo>
                  <a:pt x="110021" y="1009996"/>
                  <a:pt x="110755" y="1007062"/>
                  <a:pt x="114422" y="1006329"/>
                </a:cubicBezTo>
                <a:cubicBezTo>
                  <a:pt x="115890" y="998261"/>
                  <a:pt x="110021" y="998261"/>
                  <a:pt x="104887" y="997527"/>
                </a:cubicBezTo>
                <a:moveTo>
                  <a:pt x="607318" y="923446"/>
                </a:moveTo>
                <a:cubicBezTo>
                  <a:pt x="608785" y="938116"/>
                  <a:pt x="588982" y="932982"/>
                  <a:pt x="580913" y="938116"/>
                </a:cubicBezTo>
                <a:cubicBezTo>
                  <a:pt x="584580" y="977723"/>
                  <a:pt x="603651" y="955719"/>
                  <a:pt x="625655" y="949118"/>
                </a:cubicBezTo>
                <a:cubicBezTo>
                  <a:pt x="625655" y="932248"/>
                  <a:pt x="616853" y="927114"/>
                  <a:pt x="607318" y="923446"/>
                </a:cubicBezTo>
                <a:moveTo>
                  <a:pt x="58678" y="998994"/>
                </a:moveTo>
                <a:cubicBezTo>
                  <a:pt x="57211" y="987992"/>
                  <a:pt x="52077" y="981391"/>
                  <a:pt x="43275" y="979924"/>
                </a:cubicBezTo>
                <a:cubicBezTo>
                  <a:pt x="42542" y="994594"/>
                  <a:pt x="49143" y="998261"/>
                  <a:pt x="58678" y="998994"/>
                </a:cubicBezTo>
                <a:moveTo>
                  <a:pt x="16870" y="1000461"/>
                </a:moveTo>
                <a:cubicBezTo>
                  <a:pt x="16136" y="992393"/>
                  <a:pt x="23471" y="992393"/>
                  <a:pt x="19803" y="982858"/>
                </a:cubicBezTo>
                <a:cubicBezTo>
                  <a:pt x="8068" y="980657"/>
                  <a:pt x="7335" y="998994"/>
                  <a:pt x="16870" y="1000461"/>
                </a:cubicBezTo>
                <a:moveTo>
                  <a:pt x="111488" y="964521"/>
                </a:moveTo>
                <a:lnTo>
                  <a:pt x="112222" y="974790"/>
                </a:lnTo>
                <a:lnTo>
                  <a:pt x="121757" y="974056"/>
                </a:lnTo>
                <a:cubicBezTo>
                  <a:pt x="120290" y="967455"/>
                  <a:pt x="117356" y="964521"/>
                  <a:pt x="111488" y="964521"/>
                </a:cubicBezTo>
                <a:moveTo>
                  <a:pt x="549374" y="925647"/>
                </a:moveTo>
                <a:cubicBezTo>
                  <a:pt x="544973" y="923446"/>
                  <a:pt x="544973" y="916845"/>
                  <a:pt x="539105" y="916112"/>
                </a:cubicBezTo>
                <a:cubicBezTo>
                  <a:pt x="534704" y="920512"/>
                  <a:pt x="547173" y="932248"/>
                  <a:pt x="549374" y="925647"/>
                </a:cubicBezTo>
                <a:moveTo>
                  <a:pt x="583847" y="920512"/>
                </a:moveTo>
                <a:cubicBezTo>
                  <a:pt x="585314" y="918312"/>
                  <a:pt x="588982" y="902909"/>
                  <a:pt x="580179" y="905843"/>
                </a:cubicBezTo>
                <a:cubicBezTo>
                  <a:pt x="576512" y="908777"/>
                  <a:pt x="575779" y="913911"/>
                  <a:pt x="576512" y="921246"/>
                </a:cubicBezTo>
                <a:lnTo>
                  <a:pt x="583847" y="920512"/>
                </a:lnTo>
                <a:close/>
                <a:moveTo>
                  <a:pt x="1510227" y="836163"/>
                </a:moveTo>
                <a:cubicBezTo>
                  <a:pt x="1510227" y="826628"/>
                  <a:pt x="1507293" y="821493"/>
                  <a:pt x="1499958" y="822227"/>
                </a:cubicBezTo>
                <a:cubicBezTo>
                  <a:pt x="1500692" y="830295"/>
                  <a:pt x="1501425" y="838363"/>
                  <a:pt x="1510227" y="836163"/>
                </a:cubicBezTo>
                <a:moveTo>
                  <a:pt x="258917" y="928581"/>
                </a:moveTo>
                <a:cubicBezTo>
                  <a:pt x="261851" y="936649"/>
                  <a:pt x="264051" y="945451"/>
                  <a:pt x="274320" y="944717"/>
                </a:cubicBezTo>
                <a:cubicBezTo>
                  <a:pt x="271386" y="935916"/>
                  <a:pt x="267719" y="929314"/>
                  <a:pt x="258917" y="928581"/>
                </a:cubicBezTo>
                <a:moveTo>
                  <a:pt x="576512" y="885306"/>
                </a:moveTo>
                <a:lnTo>
                  <a:pt x="577245" y="895574"/>
                </a:lnTo>
                <a:cubicBezTo>
                  <a:pt x="586047" y="897041"/>
                  <a:pt x="585314" y="883105"/>
                  <a:pt x="576512" y="885306"/>
                </a:cubicBezTo>
                <a:moveTo>
                  <a:pt x="599984" y="888973"/>
                </a:moveTo>
                <a:cubicBezTo>
                  <a:pt x="599984" y="882371"/>
                  <a:pt x="598516" y="877971"/>
                  <a:pt x="592649" y="879438"/>
                </a:cubicBezTo>
                <a:cubicBezTo>
                  <a:pt x="591915" y="886039"/>
                  <a:pt x="594116" y="889706"/>
                  <a:pt x="599984" y="888973"/>
                </a:cubicBezTo>
                <a:moveTo>
                  <a:pt x="14670" y="938116"/>
                </a:moveTo>
                <a:cubicBezTo>
                  <a:pt x="14670" y="927847"/>
                  <a:pt x="8068" y="926380"/>
                  <a:pt x="0" y="927114"/>
                </a:cubicBezTo>
                <a:lnTo>
                  <a:pt x="733" y="939583"/>
                </a:lnTo>
                <a:cubicBezTo>
                  <a:pt x="5134" y="943250"/>
                  <a:pt x="6601" y="936649"/>
                  <a:pt x="14670" y="938116"/>
                </a:cubicBezTo>
                <a:moveTo>
                  <a:pt x="1434679" y="809758"/>
                </a:moveTo>
                <a:cubicBezTo>
                  <a:pt x="1434679" y="803156"/>
                  <a:pt x="1430278" y="802423"/>
                  <a:pt x="1427344" y="800223"/>
                </a:cubicBezTo>
                <a:cubicBezTo>
                  <a:pt x="1427344" y="803156"/>
                  <a:pt x="1423677" y="803156"/>
                  <a:pt x="1420743" y="803156"/>
                </a:cubicBezTo>
                <a:cubicBezTo>
                  <a:pt x="1420743" y="811958"/>
                  <a:pt x="1429545" y="815625"/>
                  <a:pt x="1434679" y="809758"/>
                </a:cubicBezTo>
                <a:moveTo>
                  <a:pt x="611719" y="862568"/>
                </a:moveTo>
                <a:cubicBezTo>
                  <a:pt x="606584" y="855967"/>
                  <a:pt x="600717" y="850832"/>
                  <a:pt x="590448" y="851566"/>
                </a:cubicBezTo>
                <a:cubicBezTo>
                  <a:pt x="587514" y="855233"/>
                  <a:pt x="588982" y="862568"/>
                  <a:pt x="589715" y="869169"/>
                </a:cubicBezTo>
                <a:cubicBezTo>
                  <a:pt x="598516" y="873570"/>
                  <a:pt x="605851" y="867702"/>
                  <a:pt x="611719" y="862568"/>
                </a:cubicBezTo>
                <a:moveTo>
                  <a:pt x="1426611" y="792888"/>
                </a:moveTo>
                <a:cubicBezTo>
                  <a:pt x="1421477" y="789220"/>
                  <a:pt x="1423677" y="776751"/>
                  <a:pt x="1416342" y="776017"/>
                </a:cubicBezTo>
                <a:cubicBezTo>
                  <a:pt x="1413408" y="779685"/>
                  <a:pt x="1415609" y="787753"/>
                  <a:pt x="1412674" y="791421"/>
                </a:cubicBezTo>
                <a:cubicBezTo>
                  <a:pt x="1414875" y="793621"/>
                  <a:pt x="1423677" y="800956"/>
                  <a:pt x="1426611" y="792888"/>
                </a:cubicBezTo>
                <a:moveTo>
                  <a:pt x="1410475" y="789220"/>
                </a:moveTo>
                <a:cubicBezTo>
                  <a:pt x="1409007" y="780419"/>
                  <a:pt x="1405340" y="773817"/>
                  <a:pt x="1399472" y="770150"/>
                </a:cubicBezTo>
                <a:cubicBezTo>
                  <a:pt x="1398005" y="776017"/>
                  <a:pt x="1394338" y="778952"/>
                  <a:pt x="1395805" y="787753"/>
                </a:cubicBezTo>
                <a:cubicBezTo>
                  <a:pt x="1402406" y="790687"/>
                  <a:pt x="1403140" y="792888"/>
                  <a:pt x="1410475" y="789220"/>
                </a:cubicBezTo>
                <a:moveTo>
                  <a:pt x="187770" y="899975"/>
                </a:moveTo>
                <a:cubicBezTo>
                  <a:pt x="187770" y="883839"/>
                  <a:pt x="170900" y="888240"/>
                  <a:pt x="161365" y="884572"/>
                </a:cubicBezTo>
                <a:cubicBezTo>
                  <a:pt x="157697" y="894841"/>
                  <a:pt x="174568" y="900708"/>
                  <a:pt x="187770" y="899975"/>
                </a:cubicBezTo>
                <a:moveTo>
                  <a:pt x="1426611" y="767949"/>
                </a:moveTo>
                <a:cubicBezTo>
                  <a:pt x="1422210" y="754747"/>
                  <a:pt x="1434679" y="756947"/>
                  <a:pt x="1431745" y="745212"/>
                </a:cubicBezTo>
                <a:cubicBezTo>
                  <a:pt x="1425877" y="740811"/>
                  <a:pt x="1412674" y="745945"/>
                  <a:pt x="1406073" y="742278"/>
                </a:cubicBezTo>
                <a:cubicBezTo>
                  <a:pt x="1400939" y="756947"/>
                  <a:pt x="1411941" y="770884"/>
                  <a:pt x="1426611" y="767949"/>
                </a:cubicBezTo>
                <a:moveTo>
                  <a:pt x="1353263" y="736410"/>
                </a:moveTo>
                <a:cubicBezTo>
                  <a:pt x="1362064" y="748145"/>
                  <a:pt x="1368666" y="762082"/>
                  <a:pt x="1381136" y="769416"/>
                </a:cubicBezTo>
                <a:cubicBezTo>
                  <a:pt x="1384803" y="752547"/>
                  <a:pt x="1367933" y="739344"/>
                  <a:pt x="1353263" y="736410"/>
                </a:cubicBezTo>
                <a:moveTo>
                  <a:pt x="668930" y="820026"/>
                </a:moveTo>
                <a:cubicBezTo>
                  <a:pt x="668930" y="826628"/>
                  <a:pt x="670397" y="831028"/>
                  <a:pt x="676264" y="829562"/>
                </a:cubicBezTo>
                <a:cubicBezTo>
                  <a:pt x="676264" y="822227"/>
                  <a:pt x="674798" y="818559"/>
                  <a:pt x="668930" y="820026"/>
                </a:cubicBezTo>
                <a:moveTo>
                  <a:pt x="1524163" y="736410"/>
                </a:moveTo>
                <a:cubicBezTo>
                  <a:pt x="1524897" y="743011"/>
                  <a:pt x="1528564" y="745945"/>
                  <a:pt x="1534431" y="745212"/>
                </a:cubicBezTo>
                <a:cubicBezTo>
                  <a:pt x="1534431" y="737877"/>
                  <a:pt x="1530764" y="734943"/>
                  <a:pt x="1524163" y="736410"/>
                </a:cubicBezTo>
                <a:moveTo>
                  <a:pt x="1446414" y="748879"/>
                </a:moveTo>
                <a:cubicBezTo>
                  <a:pt x="1450816" y="749613"/>
                  <a:pt x="1452282" y="754013"/>
                  <a:pt x="1458151" y="752547"/>
                </a:cubicBezTo>
                <a:cubicBezTo>
                  <a:pt x="1461084" y="741544"/>
                  <a:pt x="1446414" y="740077"/>
                  <a:pt x="1446414" y="748879"/>
                </a:cubicBezTo>
                <a:moveTo>
                  <a:pt x="663796" y="814892"/>
                </a:moveTo>
                <a:cubicBezTo>
                  <a:pt x="660128" y="805357"/>
                  <a:pt x="668196" y="806824"/>
                  <a:pt x="667463" y="799489"/>
                </a:cubicBezTo>
                <a:cubicBezTo>
                  <a:pt x="661595" y="791421"/>
                  <a:pt x="642525" y="787020"/>
                  <a:pt x="630056" y="795088"/>
                </a:cubicBezTo>
                <a:cubicBezTo>
                  <a:pt x="629323" y="803156"/>
                  <a:pt x="628589" y="800223"/>
                  <a:pt x="630789" y="807557"/>
                </a:cubicBezTo>
                <a:cubicBezTo>
                  <a:pt x="641791" y="810491"/>
                  <a:pt x="652060" y="813425"/>
                  <a:pt x="663796" y="814892"/>
                </a:cubicBezTo>
                <a:moveTo>
                  <a:pt x="860368" y="785553"/>
                </a:moveTo>
                <a:cubicBezTo>
                  <a:pt x="856700" y="790687"/>
                  <a:pt x="861101" y="788487"/>
                  <a:pt x="861101" y="795821"/>
                </a:cubicBezTo>
                <a:lnTo>
                  <a:pt x="869902" y="795088"/>
                </a:lnTo>
                <a:cubicBezTo>
                  <a:pt x="869169" y="787753"/>
                  <a:pt x="866235" y="784819"/>
                  <a:pt x="860368" y="785553"/>
                </a:cubicBezTo>
                <a:moveTo>
                  <a:pt x="284589" y="836163"/>
                </a:moveTo>
                <a:cubicBezTo>
                  <a:pt x="276520" y="836896"/>
                  <a:pt x="277254" y="836896"/>
                  <a:pt x="264051" y="835429"/>
                </a:cubicBezTo>
                <a:cubicBezTo>
                  <a:pt x="266252" y="847165"/>
                  <a:pt x="282388" y="846431"/>
                  <a:pt x="284589" y="836163"/>
                </a:cubicBezTo>
                <a:moveTo>
                  <a:pt x="610252" y="809758"/>
                </a:moveTo>
                <a:cubicBezTo>
                  <a:pt x="605851" y="810491"/>
                  <a:pt x="606584" y="803156"/>
                  <a:pt x="600717" y="805357"/>
                </a:cubicBezTo>
                <a:cubicBezTo>
                  <a:pt x="601450" y="809024"/>
                  <a:pt x="599984" y="811225"/>
                  <a:pt x="599249" y="812691"/>
                </a:cubicBezTo>
                <a:cubicBezTo>
                  <a:pt x="602184" y="811958"/>
                  <a:pt x="610986" y="814892"/>
                  <a:pt x="610252" y="809758"/>
                </a:cubicBezTo>
                <a:moveTo>
                  <a:pt x="165032" y="814158"/>
                </a:moveTo>
                <a:cubicBezTo>
                  <a:pt x="170166" y="832495"/>
                  <a:pt x="179702" y="844964"/>
                  <a:pt x="195104" y="849365"/>
                </a:cubicBezTo>
                <a:cubicBezTo>
                  <a:pt x="188503" y="833229"/>
                  <a:pt x="180435" y="818559"/>
                  <a:pt x="165032" y="814158"/>
                </a:cubicBezTo>
                <a:moveTo>
                  <a:pt x="681399" y="803890"/>
                </a:moveTo>
                <a:cubicBezTo>
                  <a:pt x="681399" y="793621"/>
                  <a:pt x="677732" y="794354"/>
                  <a:pt x="671864" y="797288"/>
                </a:cubicBezTo>
                <a:cubicBezTo>
                  <a:pt x="671864" y="803156"/>
                  <a:pt x="675531" y="804623"/>
                  <a:pt x="681399" y="803890"/>
                </a:cubicBezTo>
                <a:moveTo>
                  <a:pt x="73348" y="854499"/>
                </a:moveTo>
                <a:cubicBezTo>
                  <a:pt x="76282" y="847165"/>
                  <a:pt x="78482" y="839097"/>
                  <a:pt x="85816" y="835429"/>
                </a:cubicBezTo>
                <a:cubicBezTo>
                  <a:pt x="103420" y="833962"/>
                  <a:pt x="117356" y="836896"/>
                  <a:pt x="136426" y="833229"/>
                </a:cubicBezTo>
                <a:cubicBezTo>
                  <a:pt x="147428" y="817092"/>
                  <a:pt x="157697" y="800223"/>
                  <a:pt x="167233" y="782619"/>
                </a:cubicBezTo>
                <a:cubicBezTo>
                  <a:pt x="182636" y="788487"/>
                  <a:pt x="192905" y="800223"/>
                  <a:pt x="208307" y="806824"/>
                </a:cubicBezTo>
                <a:cubicBezTo>
                  <a:pt x="192905" y="769416"/>
                  <a:pt x="147428" y="774551"/>
                  <a:pt x="162098" y="712939"/>
                </a:cubicBezTo>
                <a:cubicBezTo>
                  <a:pt x="143761" y="712939"/>
                  <a:pt x="143028" y="691668"/>
                  <a:pt x="123958" y="693869"/>
                </a:cubicBezTo>
                <a:cubicBezTo>
                  <a:pt x="111488" y="737143"/>
                  <a:pt x="123958" y="799489"/>
                  <a:pt x="82883" y="820760"/>
                </a:cubicBezTo>
                <a:cubicBezTo>
                  <a:pt x="75548" y="817092"/>
                  <a:pt x="63079" y="815625"/>
                  <a:pt x="55011" y="820760"/>
                </a:cubicBezTo>
                <a:cubicBezTo>
                  <a:pt x="55744" y="838363"/>
                  <a:pt x="60879" y="850832"/>
                  <a:pt x="73348" y="854499"/>
                </a:cubicBezTo>
                <a:moveTo>
                  <a:pt x="1422210" y="733476"/>
                </a:moveTo>
                <a:cubicBezTo>
                  <a:pt x="1422210" y="726141"/>
                  <a:pt x="1414875" y="721741"/>
                  <a:pt x="1410475" y="726875"/>
                </a:cubicBezTo>
                <a:cubicBezTo>
                  <a:pt x="1409740" y="734943"/>
                  <a:pt x="1415609" y="734210"/>
                  <a:pt x="1422210" y="733476"/>
                </a:cubicBezTo>
                <a:moveTo>
                  <a:pt x="269920" y="824427"/>
                </a:moveTo>
                <a:lnTo>
                  <a:pt x="281655" y="823693"/>
                </a:lnTo>
                <a:cubicBezTo>
                  <a:pt x="279454" y="810491"/>
                  <a:pt x="287522" y="815625"/>
                  <a:pt x="282388" y="803156"/>
                </a:cubicBezTo>
                <a:cubicBezTo>
                  <a:pt x="273587" y="803156"/>
                  <a:pt x="273587" y="811958"/>
                  <a:pt x="264785" y="811958"/>
                </a:cubicBezTo>
                <a:cubicBezTo>
                  <a:pt x="264051" y="819293"/>
                  <a:pt x="268452" y="820026"/>
                  <a:pt x="269920" y="824427"/>
                </a:cubicBezTo>
                <a:moveTo>
                  <a:pt x="1381136" y="706337"/>
                </a:moveTo>
                <a:cubicBezTo>
                  <a:pt x="1370133" y="705604"/>
                  <a:pt x="1374534" y="723208"/>
                  <a:pt x="1382602" y="721007"/>
                </a:cubicBezTo>
                <a:lnTo>
                  <a:pt x="1381136" y="706337"/>
                </a:lnTo>
                <a:close/>
                <a:moveTo>
                  <a:pt x="665262" y="772350"/>
                </a:moveTo>
                <a:cubicBezTo>
                  <a:pt x="668196" y="776751"/>
                  <a:pt x="674065" y="783352"/>
                  <a:pt x="679199" y="776017"/>
                </a:cubicBezTo>
                <a:cubicBezTo>
                  <a:pt x="680666" y="765749"/>
                  <a:pt x="666730" y="762815"/>
                  <a:pt x="665262" y="772350"/>
                </a:cubicBezTo>
                <a:moveTo>
                  <a:pt x="617586" y="781886"/>
                </a:moveTo>
                <a:cubicBezTo>
                  <a:pt x="611719" y="773084"/>
                  <a:pt x="616853" y="767216"/>
                  <a:pt x="613186" y="754747"/>
                </a:cubicBezTo>
                <a:cubicBezTo>
                  <a:pt x="594116" y="755480"/>
                  <a:pt x="600717" y="794354"/>
                  <a:pt x="617586" y="781886"/>
                </a:cubicBezTo>
                <a:moveTo>
                  <a:pt x="232512" y="790687"/>
                </a:moveTo>
                <a:cubicBezTo>
                  <a:pt x="226644" y="799489"/>
                  <a:pt x="234712" y="808291"/>
                  <a:pt x="240580" y="809758"/>
                </a:cubicBezTo>
                <a:cubicBezTo>
                  <a:pt x="244981" y="803156"/>
                  <a:pt x="241314" y="789220"/>
                  <a:pt x="232512" y="790687"/>
                </a:cubicBezTo>
                <a:moveTo>
                  <a:pt x="1379668" y="689467"/>
                </a:moveTo>
                <a:cubicBezTo>
                  <a:pt x="1376734" y="696802"/>
                  <a:pt x="1379668" y="701937"/>
                  <a:pt x="1381136" y="707071"/>
                </a:cubicBezTo>
                <a:lnTo>
                  <a:pt x="1395071" y="705604"/>
                </a:lnTo>
                <a:cubicBezTo>
                  <a:pt x="1393604" y="694602"/>
                  <a:pt x="1390670" y="686534"/>
                  <a:pt x="1379668" y="689467"/>
                </a:cubicBezTo>
                <a:moveTo>
                  <a:pt x="660862" y="745212"/>
                </a:moveTo>
                <a:cubicBezTo>
                  <a:pt x="647660" y="745212"/>
                  <a:pt x="645459" y="755480"/>
                  <a:pt x="646192" y="769416"/>
                </a:cubicBezTo>
                <a:cubicBezTo>
                  <a:pt x="665262" y="772350"/>
                  <a:pt x="670397" y="754013"/>
                  <a:pt x="660862" y="745212"/>
                </a:cubicBezTo>
                <a:moveTo>
                  <a:pt x="1387736" y="671131"/>
                </a:moveTo>
                <a:cubicBezTo>
                  <a:pt x="1384803" y="693135"/>
                  <a:pt x="1412674" y="707071"/>
                  <a:pt x="1418543" y="680666"/>
                </a:cubicBezTo>
                <a:cubicBezTo>
                  <a:pt x="1412674" y="657195"/>
                  <a:pt x="1383335" y="680666"/>
                  <a:pt x="1379668" y="656461"/>
                </a:cubicBezTo>
                <a:cubicBezTo>
                  <a:pt x="1375267" y="656461"/>
                  <a:pt x="1364265" y="651327"/>
                  <a:pt x="1361331" y="657928"/>
                </a:cubicBezTo>
                <a:cubicBezTo>
                  <a:pt x="1364265" y="669663"/>
                  <a:pt x="1376001" y="677732"/>
                  <a:pt x="1387736" y="671131"/>
                </a:cubicBezTo>
                <a:moveTo>
                  <a:pt x="1618048" y="668197"/>
                </a:moveTo>
                <a:cubicBezTo>
                  <a:pt x="1618048" y="661595"/>
                  <a:pt x="1614380" y="660128"/>
                  <a:pt x="1608513" y="661595"/>
                </a:cubicBezTo>
                <a:cubicBezTo>
                  <a:pt x="1607046" y="669663"/>
                  <a:pt x="1612180" y="669663"/>
                  <a:pt x="1618048" y="668197"/>
                </a:cubicBezTo>
                <a:moveTo>
                  <a:pt x="1361331" y="688000"/>
                </a:moveTo>
                <a:cubicBezTo>
                  <a:pt x="1361331" y="676998"/>
                  <a:pt x="1353263" y="676265"/>
                  <a:pt x="1344462" y="676998"/>
                </a:cubicBezTo>
                <a:cubicBezTo>
                  <a:pt x="1345195" y="686534"/>
                  <a:pt x="1353996" y="685800"/>
                  <a:pt x="1361331" y="688000"/>
                </a:cubicBezTo>
                <a:moveTo>
                  <a:pt x="1697264" y="648393"/>
                </a:moveTo>
                <a:cubicBezTo>
                  <a:pt x="1698730" y="640324"/>
                  <a:pt x="1697997" y="630789"/>
                  <a:pt x="1707532" y="630056"/>
                </a:cubicBezTo>
                <a:cubicBezTo>
                  <a:pt x="1714867" y="629322"/>
                  <a:pt x="1717067" y="636657"/>
                  <a:pt x="1726603" y="633723"/>
                </a:cubicBezTo>
                <a:cubicBezTo>
                  <a:pt x="1732470" y="626389"/>
                  <a:pt x="1739071" y="613919"/>
                  <a:pt x="1733204" y="602917"/>
                </a:cubicBezTo>
                <a:cubicBezTo>
                  <a:pt x="1726603" y="599983"/>
                  <a:pt x="1716334" y="602917"/>
                  <a:pt x="1714133" y="594849"/>
                </a:cubicBezTo>
                <a:cubicBezTo>
                  <a:pt x="1723668" y="582380"/>
                  <a:pt x="1731003" y="572845"/>
                  <a:pt x="1724402" y="550841"/>
                </a:cubicBezTo>
                <a:cubicBezTo>
                  <a:pt x="1713400" y="547173"/>
                  <a:pt x="1702397" y="544239"/>
                  <a:pt x="1691395" y="541305"/>
                </a:cubicBezTo>
                <a:cubicBezTo>
                  <a:pt x="1691395" y="551574"/>
                  <a:pt x="1700198" y="550107"/>
                  <a:pt x="1703865" y="555241"/>
                </a:cubicBezTo>
                <a:cubicBezTo>
                  <a:pt x="1707532" y="577979"/>
                  <a:pt x="1701664" y="591915"/>
                  <a:pt x="1691395" y="601450"/>
                </a:cubicBezTo>
                <a:cubicBezTo>
                  <a:pt x="1685528" y="594116"/>
                  <a:pt x="1678927" y="588248"/>
                  <a:pt x="1667191" y="588248"/>
                </a:cubicBezTo>
                <a:cubicBezTo>
                  <a:pt x="1671592" y="604384"/>
                  <a:pt x="1683327" y="611719"/>
                  <a:pt x="1684061" y="632256"/>
                </a:cubicBezTo>
                <a:cubicBezTo>
                  <a:pt x="1680393" y="636657"/>
                  <a:pt x="1671592" y="635924"/>
                  <a:pt x="1668658" y="641058"/>
                </a:cubicBezTo>
                <a:cubicBezTo>
                  <a:pt x="1673058" y="657928"/>
                  <a:pt x="1679660" y="658661"/>
                  <a:pt x="1697264" y="648393"/>
                </a:cubicBezTo>
                <a:moveTo>
                  <a:pt x="1626116" y="649860"/>
                </a:moveTo>
                <a:cubicBezTo>
                  <a:pt x="1624649" y="657195"/>
                  <a:pt x="1629783" y="655728"/>
                  <a:pt x="1629050" y="662329"/>
                </a:cubicBezTo>
                <a:cubicBezTo>
                  <a:pt x="1634185" y="662329"/>
                  <a:pt x="1637852" y="660862"/>
                  <a:pt x="1640052" y="658661"/>
                </a:cubicBezTo>
                <a:cubicBezTo>
                  <a:pt x="1642253" y="647659"/>
                  <a:pt x="1629050" y="646193"/>
                  <a:pt x="1626116" y="649860"/>
                </a:cubicBezTo>
                <a:moveTo>
                  <a:pt x="267719" y="767216"/>
                </a:moveTo>
                <a:lnTo>
                  <a:pt x="268452" y="777485"/>
                </a:lnTo>
                <a:cubicBezTo>
                  <a:pt x="280187" y="779685"/>
                  <a:pt x="277988" y="764282"/>
                  <a:pt x="267719" y="767216"/>
                </a:cubicBezTo>
                <a:moveTo>
                  <a:pt x="1623916" y="617587"/>
                </a:moveTo>
                <a:cubicBezTo>
                  <a:pt x="1626116" y="630056"/>
                  <a:pt x="1635651" y="625655"/>
                  <a:pt x="1642986" y="623455"/>
                </a:cubicBezTo>
                <a:cubicBezTo>
                  <a:pt x="1642986" y="612452"/>
                  <a:pt x="1631251" y="617587"/>
                  <a:pt x="1623916" y="617587"/>
                </a:cubicBezTo>
                <a:moveTo>
                  <a:pt x="1472086" y="627856"/>
                </a:moveTo>
                <a:cubicBezTo>
                  <a:pt x="1472086" y="624188"/>
                  <a:pt x="1470619" y="622721"/>
                  <a:pt x="1469153" y="620521"/>
                </a:cubicBezTo>
                <a:cubicBezTo>
                  <a:pt x="1463285" y="621254"/>
                  <a:pt x="1457416" y="621988"/>
                  <a:pt x="1458151" y="629322"/>
                </a:cubicBezTo>
                <a:cubicBezTo>
                  <a:pt x="1466219" y="626389"/>
                  <a:pt x="1468418" y="632990"/>
                  <a:pt x="1472086" y="627856"/>
                </a:cubicBezTo>
                <a:moveTo>
                  <a:pt x="1502159" y="600717"/>
                </a:moveTo>
                <a:cubicBezTo>
                  <a:pt x="1499958" y="599983"/>
                  <a:pt x="1499225" y="598517"/>
                  <a:pt x="1499225" y="595583"/>
                </a:cubicBezTo>
                <a:cubicBezTo>
                  <a:pt x="1491157" y="597050"/>
                  <a:pt x="1484555" y="600717"/>
                  <a:pt x="1483822" y="609519"/>
                </a:cubicBezTo>
                <a:cubicBezTo>
                  <a:pt x="1493357" y="616854"/>
                  <a:pt x="1496291" y="602917"/>
                  <a:pt x="1502159" y="600717"/>
                </a:cubicBezTo>
                <a:moveTo>
                  <a:pt x="664529" y="671864"/>
                </a:moveTo>
                <a:lnTo>
                  <a:pt x="650593" y="673331"/>
                </a:lnTo>
                <a:cubicBezTo>
                  <a:pt x="649860" y="688734"/>
                  <a:pt x="664529" y="680666"/>
                  <a:pt x="664529" y="671864"/>
                </a:cubicBezTo>
                <a:moveTo>
                  <a:pt x="1527097" y="593382"/>
                </a:moveTo>
                <a:cubicBezTo>
                  <a:pt x="1526363" y="580913"/>
                  <a:pt x="1520496" y="586047"/>
                  <a:pt x="1512427" y="586781"/>
                </a:cubicBezTo>
                <a:cubicBezTo>
                  <a:pt x="1512427" y="596316"/>
                  <a:pt x="1520496" y="594116"/>
                  <a:pt x="1527097" y="593382"/>
                </a:cubicBezTo>
                <a:moveTo>
                  <a:pt x="1301920" y="610252"/>
                </a:moveTo>
                <a:cubicBezTo>
                  <a:pt x="1301920" y="603651"/>
                  <a:pt x="1299719" y="599983"/>
                  <a:pt x="1296052" y="598517"/>
                </a:cubicBezTo>
                <a:cubicBezTo>
                  <a:pt x="1293118" y="602184"/>
                  <a:pt x="1294585" y="613186"/>
                  <a:pt x="1301920" y="610252"/>
                </a:cubicBezTo>
                <a:moveTo>
                  <a:pt x="1623916" y="559642"/>
                </a:moveTo>
                <a:cubicBezTo>
                  <a:pt x="1616581" y="558175"/>
                  <a:pt x="1618048" y="544973"/>
                  <a:pt x="1607046" y="548640"/>
                </a:cubicBezTo>
                <a:cubicBezTo>
                  <a:pt x="1604112" y="552307"/>
                  <a:pt x="1605579" y="559642"/>
                  <a:pt x="1606312" y="566244"/>
                </a:cubicBezTo>
                <a:cubicBezTo>
                  <a:pt x="1613647" y="569178"/>
                  <a:pt x="1619515" y="565510"/>
                  <a:pt x="1623916" y="559642"/>
                </a:cubicBezTo>
                <a:moveTo>
                  <a:pt x="196572" y="680666"/>
                </a:moveTo>
                <a:cubicBezTo>
                  <a:pt x="199505" y="672598"/>
                  <a:pt x="182636" y="675532"/>
                  <a:pt x="182636" y="679199"/>
                </a:cubicBezTo>
                <a:cubicBezTo>
                  <a:pt x="185570" y="682133"/>
                  <a:pt x="190704" y="681399"/>
                  <a:pt x="196572" y="680666"/>
                </a:cubicBezTo>
                <a:moveTo>
                  <a:pt x="1264513" y="571378"/>
                </a:moveTo>
                <a:cubicBezTo>
                  <a:pt x="1269647" y="567711"/>
                  <a:pt x="1274047" y="551574"/>
                  <a:pt x="1263045" y="551574"/>
                </a:cubicBezTo>
                <a:cubicBezTo>
                  <a:pt x="1260845" y="555975"/>
                  <a:pt x="1256445" y="569911"/>
                  <a:pt x="1264513" y="571378"/>
                </a:cubicBezTo>
                <a:moveTo>
                  <a:pt x="308793" y="602917"/>
                </a:moveTo>
                <a:cubicBezTo>
                  <a:pt x="305859" y="606585"/>
                  <a:pt x="307327" y="616120"/>
                  <a:pt x="314661" y="614653"/>
                </a:cubicBezTo>
                <a:cubicBezTo>
                  <a:pt x="313928" y="608785"/>
                  <a:pt x="313194" y="602917"/>
                  <a:pt x="308793" y="602917"/>
                </a:cubicBezTo>
                <a:moveTo>
                  <a:pt x="155497" y="623455"/>
                </a:moveTo>
                <a:cubicBezTo>
                  <a:pt x="153297" y="616120"/>
                  <a:pt x="159164" y="615387"/>
                  <a:pt x="156964" y="608052"/>
                </a:cubicBezTo>
                <a:cubicBezTo>
                  <a:pt x="148896" y="608052"/>
                  <a:pt x="148162" y="623455"/>
                  <a:pt x="155497" y="623455"/>
                </a:cubicBezTo>
                <a:moveTo>
                  <a:pt x="1220504" y="504631"/>
                </a:moveTo>
                <a:cubicBezTo>
                  <a:pt x="1219037" y="495830"/>
                  <a:pt x="1213903" y="490696"/>
                  <a:pt x="1205835" y="490696"/>
                </a:cubicBezTo>
                <a:cubicBezTo>
                  <a:pt x="1205101" y="502431"/>
                  <a:pt x="1210235" y="506832"/>
                  <a:pt x="1220504" y="504631"/>
                </a:cubicBezTo>
                <a:moveTo>
                  <a:pt x="1893101" y="364538"/>
                </a:moveTo>
                <a:cubicBezTo>
                  <a:pt x="1892368" y="349135"/>
                  <a:pt x="1884300" y="343267"/>
                  <a:pt x="1872564" y="341066"/>
                </a:cubicBezTo>
                <a:cubicBezTo>
                  <a:pt x="1869630" y="353536"/>
                  <a:pt x="1882099" y="363071"/>
                  <a:pt x="1893101" y="364538"/>
                </a:cubicBezTo>
                <a:moveTo>
                  <a:pt x="1089945" y="428350"/>
                </a:moveTo>
                <a:cubicBezTo>
                  <a:pt x="1090678" y="418815"/>
                  <a:pt x="1085544" y="417348"/>
                  <a:pt x="1077476" y="419548"/>
                </a:cubicBezTo>
                <a:cubicBezTo>
                  <a:pt x="1076743" y="428350"/>
                  <a:pt x="1083344" y="428350"/>
                  <a:pt x="1089945" y="428350"/>
                </a:cubicBezTo>
                <a:moveTo>
                  <a:pt x="421015" y="469425"/>
                </a:moveTo>
                <a:cubicBezTo>
                  <a:pt x="416615" y="465024"/>
                  <a:pt x="415147" y="471625"/>
                  <a:pt x="407079" y="470892"/>
                </a:cubicBezTo>
                <a:cubicBezTo>
                  <a:pt x="406346" y="482627"/>
                  <a:pt x="424683" y="481894"/>
                  <a:pt x="421015" y="469425"/>
                </a:cubicBezTo>
                <a:moveTo>
                  <a:pt x="1100947" y="359403"/>
                </a:moveTo>
                <a:cubicBezTo>
                  <a:pt x="1100947" y="366005"/>
                  <a:pt x="1102415" y="370405"/>
                  <a:pt x="1108282" y="368938"/>
                </a:cubicBezTo>
                <a:cubicBezTo>
                  <a:pt x="1111949" y="365271"/>
                  <a:pt x="1109015" y="356470"/>
                  <a:pt x="1100947" y="359403"/>
                </a:cubicBezTo>
                <a:moveTo>
                  <a:pt x="800955" y="363071"/>
                </a:moveTo>
                <a:cubicBezTo>
                  <a:pt x="796555" y="361604"/>
                  <a:pt x="792154" y="359403"/>
                  <a:pt x="787020" y="359403"/>
                </a:cubicBezTo>
                <a:cubicBezTo>
                  <a:pt x="786286" y="367472"/>
                  <a:pt x="800222" y="371872"/>
                  <a:pt x="800955" y="363071"/>
                </a:cubicBezTo>
                <a:moveTo>
                  <a:pt x="985792" y="329331"/>
                </a:moveTo>
                <a:cubicBezTo>
                  <a:pt x="985792" y="335932"/>
                  <a:pt x="987258" y="340333"/>
                  <a:pt x="993127" y="338866"/>
                </a:cubicBezTo>
                <a:cubicBezTo>
                  <a:pt x="993127" y="332265"/>
                  <a:pt x="991659" y="327864"/>
                  <a:pt x="985792" y="329331"/>
                </a:cubicBezTo>
                <a:moveTo>
                  <a:pt x="998994" y="327864"/>
                </a:moveTo>
                <a:cubicBezTo>
                  <a:pt x="1003395" y="327131"/>
                  <a:pt x="1002661" y="334465"/>
                  <a:pt x="1008529" y="332265"/>
                </a:cubicBezTo>
                <a:cubicBezTo>
                  <a:pt x="1008529" y="328597"/>
                  <a:pt x="1009263" y="326397"/>
                  <a:pt x="1009996" y="324196"/>
                </a:cubicBezTo>
                <a:cubicBezTo>
                  <a:pt x="1007796" y="321262"/>
                  <a:pt x="998994" y="321996"/>
                  <a:pt x="998994" y="327864"/>
                </a:cubicBezTo>
                <a:moveTo>
                  <a:pt x="1221971" y="310994"/>
                </a:moveTo>
                <a:cubicBezTo>
                  <a:pt x="1221237" y="299258"/>
                  <a:pt x="1220504" y="286789"/>
                  <a:pt x="1208769" y="289723"/>
                </a:cubicBezTo>
                <a:cubicBezTo>
                  <a:pt x="1209502" y="301459"/>
                  <a:pt x="1210235" y="313194"/>
                  <a:pt x="1221971" y="310994"/>
                </a:cubicBezTo>
                <a:moveTo>
                  <a:pt x="1143489" y="310260"/>
                </a:moveTo>
                <a:cubicBezTo>
                  <a:pt x="1143489" y="299992"/>
                  <a:pt x="1150091" y="294124"/>
                  <a:pt x="1150824" y="284589"/>
                </a:cubicBezTo>
                <a:cubicBezTo>
                  <a:pt x="1141288" y="275787"/>
                  <a:pt x="1131020" y="306593"/>
                  <a:pt x="1143489" y="310260"/>
                </a:cubicBezTo>
                <a:moveTo>
                  <a:pt x="1107549" y="291190"/>
                </a:moveTo>
                <a:cubicBezTo>
                  <a:pt x="1111949" y="293390"/>
                  <a:pt x="1114150" y="297792"/>
                  <a:pt x="1121485" y="294857"/>
                </a:cubicBezTo>
                <a:cubicBezTo>
                  <a:pt x="1122952" y="284589"/>
                  <a:pt x="1120017" y="275787"/>
                  <a:pt x="1110483" y="272853"/>
                </a:cubicBezTo>
                <a:cubicBezTo>
                  <a:pt x="1111949" y="280921"/>
                  <a:pt x="1105348" y="281655"/>
                  <a:pt x="1107549" y="291190"/>
                </a:cubicBezTo>
                <a:moveTo>
                  <a:pt x="940316" y="280188"/>
                </a:moveTo>
                <a:cubicBezTo>
                  <a:pt x="959387" y="278721"/>
                  <a:pt x="962320" y="297792"/>
                  <a:pt x="976256" y="302192"/>
                </a:cubicBezTo>
                <a:cubicBezTo>
                  <a:pt x="967455" y="288990"/>
                  <a:pt x="960853" y="272853"/>
                  <a:pt x="952052" y="258917"/>
                </a:cubicBezTo>
                <a:cubicBezTo>
                  <a:pt x="943250" y="261851"/>
                  <a:pt x="937383" y="266985"/>
                  <a:pt x="940316" y="280188"/>
                </a:cubicBezTo>
                <a:moveTo>
                  <a:pt x="1045937" y="273586"/>
                </a:moveTo>
                <a:cubicBezTo>
                  <a:pt x="1038602" y="286056"/>
                  <a:pt x="1053271" y="290457"/>
                  <a:pt x="1061339" y="292657"/>
                </a:cubicBezTo>
                <a:cubicBezTo>
                  <a:pt x="1060606" y="280921"/>
                  <a:pt x="1054739" y="275053"/>
                  <a:pt x="1045937" y="273586"/>
                </a:cubicBezTo>
                <a:moveTo>
                  <a:pt x="1081877" y="285322"/>
                </a:moveTo>
                <a:cubicBezTo>
                  <a:pt x="1090678" y="281655"/>
                  <a:pt x="1074542" y="261851"/>
                  <a:pt x="1067208" y="271386"/>
                </a:cubicBezTo>
                <a:cubicBezTo>
                  <a:pt x="1070875" y="277254"/>
                  <a:pt x="1076743" y="280921"/>
                  <a:pt x="1081877" y="285322"/>
                </a:cubicBezTo>
                <a:moveTo>
                  <a:pt x="1001195" y="255250"/>
                </a:moveTo>
                <a:cubicBezTo>
                  <a:pt x="991659" y="259651"/>
                  <a:pt x="982858" y="264785"/>
                  <a:pt x="984324" y="279455"/>
                </a:cubicBezTo>
                <a:cubicBezTo>
                  <a:pt x="990926" y="284589"/>
                  <a:pt x="997527" y="290457"/>
                  <a:pt x="1008529" y="289723"/>
                </a:cubicBezTo>
                <a:cubicBezTo>
                  <a:pt x="1005595" y="278721"/>
                  <a:pt x="1001195" y="268452"/>
                  <a:pt x="1001195" y="255250"/>
                </a:cubicBezTo>
                <a:moveTo>
                  <a:pt x="1148623" y="256717"/>
                </a:moveTo>
                <a:cubicBezTo>
                  <a:pt x="1153758" y="264051"/>
                  <a:pt x="1164026" y="265518"/>
                  <a:pt x="1177229" y="264051"/>
                </a:cubicBezTo>
                <a:cubicBezTo>
                  <a:pt x="1176496" y="259651"/>
                  <a:pt x="1179430" y="258184"/>
                  <a:pt x="1178695" y="253783"/>
                </a:cubicBezTo>
                <a:cubicBezTo>
                  <a:pt x="1172095" y="241314"/>
                  <a:pt x="1153024" y="241314"/>
                  <a:pt x="1148623" y="256717"/>
                </a:cubicBezTo>
                <a:moveTo>
                  <a:pt x="1160359" y="228111"/>
                </a:moveTo>
                <a:cubicBezTo>
                  <a:pt x="1153758" y="227378"/>
                  <a:pt x="1152291" y="220043"/>
                  <a:pt x="1143489" y="222243"/>
                </a:cubicBezTo>
                <a:cubicBezTo>
                  <a:pt x="1142756" y="231045"/>
                  <a:pt x="1156691" y="235446"/>
                  <a:pt x="1160359" y="228111"/>
                </a:cubicBezTo>
                <a:moveTo>
                  <a:pt x="1087011" y="229578"/>
                </a:moveTo>
                <a:cubicBezTo>
                  <a:pt x="1089945" y="229578"/>
                  <a:pt x="1089212" y="233979"/>
                  <a:pt x="1092146" y="233979"/>
                </a:cubicBezTo>
                <a:cubicBezTo>
                  <a:pt x="1098013" y="225177"/>
                  <a:pt x="1104615" y="237646"/>
                  <a:pt x="1112683" y="234712"/>
                </a:cubicBezTo>
                <a:cubicBezTo>
                  <a:pt x="1112683" y="222243"/>
                  <a:pt x="1089212" y="214908"/>
                  <a:pt x="1087011" y="229578"/>
                </a:cubicBezTo>
                <a:moveTo>
                  <a:pt x="877970" y="245714"/>
                </a:moveTo>
                <a:cubicBezTo>
                  <a:pt x="881638" y="250849"/>
                  <a:pt x="886773" y="253783"/>
                  <a:pt x="894841" y="254516"/>
                </a:cubicBezTo>
                <a:cubicBezTo>
                  <a:pt x="895574" y="246448"/>
                  <a:pt x="890440" y="247181"/>
                  <a:pt x="891173" y="239847"/>
                </a:cubicBezTo>
                <a:cubicBezTo>
                  <a:pt x="882372" y="239113"/>
                  <a:pt x="880171" y="237646"/>
                  <a:pt x="877970" y="245714"/>
                </a:cubicBezTo>
                <a:moveTo>
                  <a:pt x="995326" y="212708"/>
                </a:moveTo>
                <a:cubicBezTo>
                  <a:pt x="991659" y="226644"/>
                  <a:pt x="1007063" y="236913"/>
                  <a:pt x="1020265" y="238380"/>
                </a:cubicBezTo>
                <a:cubicBezTo>
                  <a:pt x="1018065" y="222243"/>
                  <a:pt x="1010730" y="212708"/>
                  <a:pt x="995326" y="212708"/>
                </a:cubicBezTo>
                <a:moveTo>
                  <a:pt x="1133954" y="215642"/>
                </a:moveTo>
                <a:cubicBezTo>
                  <a:pt x="1134687" y="207574"/>
                  <a:pt x="1131020" y="204640"/>
                  <a:pt x="1124419" y="206107"/>
                </a:cubicBezTo>
                <a:cubicBezTo>
                  <a:pt x="1123685" y="214175"/>
                  <a:pt x="1127352" y="217109"/>
                  <a:pt x="1133954" y="215642"/>
                </a:cubicBezTo>
                <a:moveTo>
                  <a:pt x="1087745" y="211975"/>
                </a:moveTo>
                <a:cubicBezTo>
                  <a:pt x="1083344" y="212708"/>
                  <a:pt x="1078943" y="199506"/>
                  <a:pt x="1076009" y="208307"/>
                </a:cubicBezTo>
                <a:cubicBezTo>
                  <a:pt x="1078210" y="212708"/>
                  <a:pt x="1084811" y="223710"/>
                  <a:pt x="1087745" y="211975"/>
                </a:cubicBezTo>
                <a:moveTo>
                  <a:pt x="615387" y="253783"/>
                </a:moveTo>
                <a:cubicBezTo>
                  <a:pt x="619054" y="258184"/>
                  <a:pt x="624188" y="249382"/>
                  <a:pt x="629323" y="255250"/>
                </a:cubicBezTo>
                <a:cubicBezTo>
                  <a:pt x="625655" y="247181"/>
                  <a:pt x="621254" y="239847"/>
                  <a:pt x="616120" y="233979"/>
                </a:cubicBezTo>
                <a:cubicBezTo>
                  <a:pt x="612452" y="237646"/>
                  <a:pt x="614653" y="246448"/>
                  <a:pt x="615387" y="253783"/>
                </a:cubicBezTo>
                <a:moveTo>
                  <a:pt x="1021732" y="198039"/>
                </a:moveTo>
                <a:cubicBezTo>
                  <a:pt x="1016597" y="182636"/>
                  <a:pt x="1005595" y="174567"/>
                  <a:pt x="1000461" y="159898"/>
                </a:cubicBezTo>
                <a:cubicBezTo>
                  <a:pt x="974056" y="162098"/>
                  <a:pt x="961587" y="148162"/>
                  <a:pt x="941050" y="137160"/>
                </a:cubicBezTo>
                <a:cubicBezTo>
                  <a:pt x="943250" y="149629"/>
                  <a:pt x="942517" y="148896"/>
                  <a:pt x="943250" y="162098"/>
                </a:cubicBezTo>
                <a:cubicBezTo>
                  <a:pt x="966722" y="177501"/>
                  <a:pt x="992393" y="189970"/>
                  <a:pt x="1021732" y="198039"/>
                </a:cubicBezTo>
                <a:moveTo>
                  <a:pt x="974056" y="171634"/>
                </a:moveTo>
                <a:cubicBezTo>
                  <a:pt x="966722" y="173834"/>
                  <a:pt x="967455" y="165766"/>
                  <a:pt x="962320" y="165032"/>
                </a:cubicBezTo>
                <a:cubicBezTo>
                  <a:pt x="962320" y="161365"/>
                  <a:pt x="976256" y="162832"/>
                  <a:pt x="974056" y="171634"/>
                </a:cubicBezTo>
                <a:moveTo>
                  <a:pt x="1329792" y="148162"/>
                </a:moveTo>
                <a:cubicBezTo>
                  <a:pt x="1327591" y="140094"/>
                  <a:pt x="1330526" y="136427"/>
                  <a:pt x="1330526" y="130559"/>
                </a:cubicBezTo>
                <a:cubicBezTo>
                  <a:pt x="1324657" y="131292"/>
                  <a:pt x="1323191" y="148162"/>
                  <a:pt x="1329792" y="148162"/>
                </a:cubicBezTo>
                <a:moveTo>
                  <a:pt x="823694" y="175301"/>
                </a:moveTo>
                <a:cubicBezTo>
                  <a:pt x="824427" y="159898"/>
                  <a:pt x="802423" y="137160"/>
                  <a:pt x="784819" y="145962"/>
                </a:cubicBezTo>
                <a:cubicBezTo>
                  <a:pt x="796555" y="157697"/>
                  <a:pt x="806090" y="171634"/>
                  <a:pt x="823694" y="175301"/>
                </a:cubicBezTo>
                <a:moveTo>
                  <a:pt x="1048137" y="147429"/>
                </a:moveTo>
                <a:cubicBezTo>
                  <a:pt x="1040803" y="125425"/>
                  <a:pt x="1025400" y="110755"/>
                  <a:pt x="1027600" y="83616"/>
                </a:cubicBezTo>
                <a:cubicBezTo>
                  <a:pt x="1010730" y="90951"/>
                  <a:pt x="996794" y="107821"/>
                  <a:pt x="1000461" y="123958"/>
                </a:cubicBezTo>
                <a:cubicBezTo>
                  <a:pt x="1005595" y="148162"/>
                  <a:pt x="1034201" y="132026"/>
                  <a:pt x="1048137" y="147429"/>
                </a:cubicBezTo>
                <a:moveTo>
                  <a:pt x="985059" y="105621"/>
                </a:moveTo>
                <a:cubicBezTo>
                  <a:pt x="981391" y="93885"/>
                  <a:pt x="975523" y="85083"/>
                  <a:pt x="963054" y="85083"/>
                </a:cubicBezTo>
                <a:cubicBezTo>
                  <a:pt x="963054" y="101220"/>
                  <a:pt x="976990" y="99753"/>
                  <a:pt x="985059" y="105621"/>
                </a:cubicBezTo>
                <a:moveTo>
                  <a:pt x="985059" y="77749"/>
                </a:moveTo>
                <a:cubicBezTo>
                  <a:pt x="979190" y="75548"/>
                  <a:pt x="976990" y="68213"/>
                  <a:pt x="968188" y="68947"/>
                </a:cubicBezTo>
                <a:cubicBezTo>
                  <a:pt x="969655" y="76282"/>
                  <a:pt x="981391" y="84350"/>
                  <a:pt x="985059" y="77749"/>
                </a:cubicBezTo>
                <a:moveTo>
                  <a:pt x="914644" y="56478"/>
                </a:moveTo>
                <a:cubicBezTo>
                  <a:pt x="913911" y="67480"/>
                  <a:pt x="929314" y="72614"/>
                  <a:pt x="933715" y="67480"/>
                </a:cubicBezTo>
                <a:cubicBezTo>
                  <a:pt x="924913" y="67480"/>
                  <a:pt x="926380" y="53544"/>
                  <a:pt x="914644" y="56478"/>
                </a:cubicBezTo>
                <a:moveTo>
                  <a:pt x="638124" y="96086"/>
                </a:moveTo>
                <a:cubicBezTo>
                  <a:pt x="638124" y="87284"/>
                  <a:pt x="643992" y="89484"/>
                  <a:pt x="639591" y="80682"/>
                </a:cubicBezTo>
                <a:cubicBezTo>
                  <a:pt x="632990" y="81416"/>
                  <a:pt x="630056" y="85817"/>
                  <a:pt x="631523" y="93885"/>
                </a:cubicBezTo>
                <a:cubicBezTo>
                  <a:pt x="633723" y="93885"/>
                  <a:pt x="634457" y="96819"/>
                  <a:pt x="638124" y="96086"/>
                </a:cubicBezTo>
                <a:moveTo>
                  <a:pt x="1131754" y="1517562"/>
                </a:moveTo>
                <a:cubicBezTo>
                  <a:pt x="1139822" y="1516828"/>
                  <a:pt x="1133954" y="1535165"/>
                  <a:pt x="1144222" y="1531498"/>
                </a:cubicBezTo>
                <a:cubicBezTo>
                  <a:pt x="1143489" y="1524897"/>
                  <a:pt x="1135421" y="1512428"/>
                  <a:pt x="1131754" y="1517562"/>
                </a:cubicBezTo>
                <a:moveTo>
                  <a:pt x="625655" y="1290918"/>
                </a:moveTo>
                <a:cubicBezTo>
                  <a:pt x="624921" y="1290918"/>
                  <a:pt x="624921" y="1290184"/>
                  <a:pt x="624188" y="1289451"/>
                </a:cubicBezTo>
                <a:cubicBezTo>
                  <a:pt x="624188" y="1290918"/>
                  <a:pt x="624921" y="1290918"/>
                  <a:pt x="625655" y="1290918"/>
                </a:cubicBezTo>
                <a:moveTo>
                  <a:pt x="300725" y="842030"/>
                </a:moveTo>
                <a:cubicBezTo>
                  <a:pt x="303659" y="837630"/>
                  <a:pt x="302926" y="830295"/>
                  <a:pt x="306593" y="826628"/>
                </a:cubicBezTo>
                <a:cubicBezTo>
                  <a:pt x="310261" y="837630"/>
                  <a:pt x="310994" y="851566"/>
                  <a:pt x="302192" y="857434"/>
                </a:cubicBezTo>
                <a:cubicBezTo>
                  <a:pt x="299259" y="852299"/>
                  <a:pt x="301458" y="847165"/>
                  <a:pt x="296324" y="840564"/>
                </a:cubicBezTo>
                <a:cubicBezTo>
                  <a:pt x="280187" y="844231"/>
                  <a:pt x="291924" y="860367"/>
                  <a:pt x="299992" y="862568"/>
                </a:cubicBezTo>
                <a:cubicBezTo>
                  <a:pt x="293390" y="880171"/>
                  <a:pt x="294124" y="903642"/>
                  <a:pt x="277988" y="912444"/>
                </a:cubicBezTo>
                <a:cubicBezTo>
                  <a:pt x="283855" y="938116"/>
                  <a:pt x="263318" y="966721"/>
                  <a:pt x="287522" y="974790"/>
                </a:cubicBezTo>
                <a:cubicBezTo>
                  <a:pt x="296324" y="949118"/>
                  <a:pt x="302192" y="921979"/>
                  <a:pt x="333732" y="917579"/>
                </a:cubicBezTo>
                <a:cubicBezTo>
                  <a:pt x="332998" y="952785"/>
                  <a:pt x="377740" y="928581"/>
                  <a:pt x="380674" y="958653"/>
                </a:cubicBezTo>
                <a:cubicBezTo>
                  <a:pt x="376274" y="968922"/>
                  <a:pt x="366005" y="972589"/>
                  <a:pt x="368939" y="989459"/>
                </a:cubicBezTo>
                <a:cubicBezTo>
                  <a:pt x="390943" y="1000461"/>
                  <a:pt x="418081" y="978457"/>
                  <a:pt x="432018" y="1004129"/>
                </a:cubicBezTo>
                <a:cubicBezTo>
                  <a:pt x="417348" y="1019532"/>
                  <a:pt x="408546" y="1039336"/>
                  <a:pt x="396810" y="1057672"/>
                </a:cubicBezTo>
                <a:cubicBezTo>
                  <a:pt x="391676" y="1058406"/>
                  <a:pt x="389476" y="1054005"/>
                  <a:pt x="382874" y="1056205"/>
                </a:cubicBezTo>
                <a:cubicBezTo>
                  <a:pt x="380674" y="1076009"/>
                  <a:pt x="359403" y="1089212"/>
                  <a:pt x="367471" y="1106815"/>
                </a:cubicBezTo>
                <a:cubicBezTo>
                  <a:pt x="366738" y="1105348"/>
                  <a:pt x="363804" y="1106082"/>
                  <a:pt x="363071" y="1108282"/>
                </a:cubicBezTo>
                <a:cubicBezTo>
                  <a:pt x="374073" y="1106815"/>
                  <a:pt x="373339" y="1120751"/>
                  <a:pt x="380674" y="1124419"/>
                </a:cubicBezTo>
                <a:cubicBezTo>
                  <a:pt x="385075" y="1114150"/>
                  <a:pt x="385075" y="1098747"/>
                  <a:pt x="391676" y="1090679"/>
                </a:cubicBezTo>
                <a:lnTo>
                  <a:pt x="405613" y="1089212"/>
                </a:lnTo>
                <a:cubicBezTo>
                  <a:pt x="410747" y="1111216"/>
                  <a:pt x="423949" y="1126619"/>
                  <a:pt x="419548" y="1148624"/>
                </a:cubicBezTo>
                <a:cubicBezTo>
                  <a:pt x="432018" y="1152291"/>
                  <a:pt x="443753" y="1147157"/>
                  <a:pt x="446687" y="1136154"/>
                </a:cubicBezTo>
                <a:cubicBezTo>
                  <a:pt x="464291" y="1155225"/>
                  <a:pt x="475293" y="1127353"/>
                  <a:pt x="484827" y="1117818"/>
                </a:cubicBezTo>
                <a:cubicBezTo>
                  <a:pt x="476759" y="1143489"/>
                  <a:pt x="483361" y="1155958"/>
                  <a:pt x="503898" y="1161092"/>
                </a:cubicBezTo>
                <a:cubicBezTo>
                  <a:pt x="498030" y="1164026"/>
                  <a:pt x="500230" y="1175029"/>
                  <a:pt x="500964" y="1183830"/>
                </a:cubicBezTo>
                <a:cubicBezTo>
                  <a:pt x="527369" y="1183830"/>
                  <a:pt x="515634" y="1232240"/>
                  <a:pt x="539105" y="1235907"/>
                </a:cubicBezTo>
                <a:cubicBezTo>
                  <a:pt x="554508" y="1234440"/>
                  <a:pt x="572845" y="1232973"/>
                  <a:pt x="583847" y="1244709"/>
                </a:cubicBezTo>
                <a:cubicBezTo>
                  <a:pt x="586781" y="1271114"/>
                  <a:pt x="611719" y="1281383"/>
                  <a:pt x="622721" y="1290184"/>
                </a:cubicBezTo>
                <a:cubicBezTo>
                  <a:pt x="620520" y="1287250"/>
                  <a:pt x="617586" y="1280649"/>
                  <a:pt x="621254" y="1281383"/>
                </a:cubicBezTo>
                <a:cubicBezTo>
                  <a:pt x="635190" y="1286517"/>
                  <a:pt x="660862" y="1282850"/>
                  <a:pt x="665262" y="1309988"/>
                </a:cubicBezTo>
                <a:cubicBezTo>
                  <a:pt x="685800" y="1309255"/>
                  <a:pt x="715139" y="1301920"/>
                  <a:pt x="735677" y="1298986"/>
                </a:cubicBezTo>
                <a:cubicBezTo>
                  <a:pt x="734943" y="1327592"/>
                  <a:pt x="751080" y="1332726"/>
                  <a:pt x="753279" y="1350330"/>
                </a:cubicBezTo>
                <a:cubicBezTo>
                  <a:pt x="765016" y="1345928"/>
                  <a:pt x="763548" y="1356931"/>
                  <a:pt x="770150" y="1359131"/>
                </a:cubicBezTo>
                <a:cubicBezTo>
                  <a:pt x="762815" y="1343728"/>
                  <a:pt x="775284" y="1348862"/>
                  <a:pt x="785553" y="1345195"/>
                </a:cubicBezTo>
                <a:cubicBezTo>
                  <a:pt x="784819" y="1327592"/>
                  <a:pt x="800955" y="1326858"/>
                  <a:pt x="803889" y="1313656"/>
                </a:cubicBezTo>
                <a:cubicBezTo>
                  <a:pt x="786286" y="1315856"/>
                  <a:pt x="775284" y="1309988"/>
                  <a:pt x="774550" y="1290918"/>
                </a:cubicBezTo>
                <a:cubicBezTo>
                  <a:pt x="762082" y="1293118"/>
                  <a:pt x="753279" y="1290184"/>
                  <a:pt x="750346" y="1280649"/>
                </a:cubicBezTo>
                <a:cubicBezTo>
                  <a:pt x="758414" y="1267446"/>
                  <a:pt x="750346" y="1252044"/>
                  <a:pt x="759148" y="1241775"/>
                </a:cubicBezTo>
                <a:cubicBezTo>
                  <a:pt x="756947" y="1229306"/>
                  <a:pt x="743011" y="1231506"/>
                  <a:pt x="745211" y="1213169"/>
                </a:cubicBezTo>
                <a:cubicBezTo>
                  <a:pt x="749612" y="1211702"/>
                  <a:pt x="750346" y="1207302"/>
                  <a:pt x="756214" y="1207302"/>
                </a:cubicBezTo>
                <a:cubicBezTo>
                  <a:pt x="756947" y="1199233"/>
                  <a:pt x="751813" y="1186031"/>
                  <a:pt x="756947" y="1182363"/>
                </a:cubicBezTo>
                <a:cubicBezTo>
                  <a:pt x="760614" y="1194099"/>
                  <a:pt x="771616" y="1197033"/>
                  <a:pt x="785553" y="1194833"/>
                </a:cubicBezTo>
                <a:cubicBezTo>
                  <a:pt x="783353" y="1181630"/>
                  <a:pt x="770150" y="1179429"/>
                  <a:pt x="763548" y="1179429"/>
                </a:cubicBezTo>
                <a:cubicBezTo>
                  <a:pt x="756947" y="1171361"/>
                  <a:pt x="773817" y="1167694"/>
                  <a:pt x="778218" y="1163293"/>
                </a:cubicBezTo>
                <a:cubicBezTo>
                  <a:pt x="776018" y="1153024"/>
                  <a:pt x="757681" y="1161826"/>
                  <a:pt x="758414" y="1147157"/>
                </a:cubicBezTo>
                <a:cubicBezTo>
                  <a:pt x="759881" y="1141289"/>
                  <a:pt x="765749" y="1140555"/>
                  <a:pt x="769416" y="1136154"/>
                </a:cubicBezTo>
                <a:cubicBezTo>
                  <a:pt x="775284" y="1139822"/>
                  <a:pt x="780419" y="1146423"/>
                  <a:pt x="786286" y="1149357"/>
                </a:cubicBezTo>
                <a:cubicBezTo>
                  <a:pt x="787020" y="1130287"/>
                  <a:pt x="770150" y="1133220"/>
                  <a:pt x="763548" y="1123685"/>
                </a:cubicBezTo>
                <a:cubicBezTo>
                  <a:pt x="770883" y="1108282"/>
                  <a:pt x="781152" y="1098747"/>
                  <a:pt x="784086" y="1084077"/>
                </a:cubicBezTo>
                <a:cubicBezTo>
                  <a:pt x="788487" y="1086278"/>
                  <a:pt x="791421" y="1076009"/>
                  <a:pt x="792887" y="1083344"/>
                </a:cubicBezTo>
                <a:cubicBezTo>
                  <a:pt x="793621" y="1092146"/>
                  <a:pt x="782618" y="1090679"/>
                  <a:pt x="787753" y="1103881"/>
                </a:cubicBezTo>
                <a:lnTo>
                  <a:pt x="801690" y="1102414"/>
                </a:lnTo>
                <a:cubicBezTo>
                  <a:pt x="804623" y="1093613"/>
                  <a:pt x="803156" y="1076009"/>
                  <a:pt x="798755" y="1067208"/>
                </a:cubicBezTo>
                <a:cubicBezTo>
                  <a:pt x="814892" y="1076743"/>
                  <a:pt x="807557" y="1043003"/>
                  <a:pt x="825894" y="1054738"/>
                </a:cubicBezTo>
                <a:cubicBezTo>
                  <a:pt x="820760" y="1049604"/>
                  <a:pt x="817092" y="1034935"/>
                  <a:pt x="826627" y="1032001"/>
                </a:cubicBezTo>
                <a:cubicBezTo>
                  <a:pt x="827361" y="1038602"/>
                  <a:pt x="834696" y="1036401"/>
                  <a:pt x="840563" y="1035668"/>
                </a:cubicBezTo>
                <a:cubicBezTo>
                  <a:pt x="847898" y="1023933"/>
                  <a:pt x="839830" y="1012931"/>
                  <a:pt x="839830" y="995327"/>
                </a:cubicBezTo>
                <a:cubicBezTo>
                  <a:pt x="845698" y="993127"/>
                  <a:pt x="848631" y="987992"/>
                  <a:pt x="855233" y="986525"/>
                </a:cubicBezTo>
                <a:lnTo>
                  <a:pt x="854499" y="974056"/>
                </a:lnTo>
                <a:cubicBezTo>
                  <a:pt x="874303" y="958653"/>
                  <a:pt x="907309" y="958653"/>
                  <a:pt x="913178" y="988726"/>
                </a:cubicBezTo>
                <a:cubicBezTo>
                  <a:pt x="908044" y="995327"/>
                  <a:pt x="905843" y="993127"/>
                  <a:pt x="897041" y="992393"/>
                </a:cubicBezTo>
                <a:cubicBezTo>
                  <a:pt x="897041" y="1004862"/>
                  <a:pt x="893374" y="1013664"/>
                  <a:pt x="882372" y="1016598"/>
                </a:cubicBezTo>
                <a:cubicBezTo>
                  <a:pt x="886039" y="1003395"/>
                  <a:pt x="886039" y="980657"/>
                  <a:pt x="872103" y="974790"/>
                </a:cubicBezTo>
                <a:cubicBezTo>
                  <a:pt x="869169" y="985792"/>
                  <a:pt x="882372" y="990193"/>
                  <a:pt x="877970" y="994594"/>
                </a:cubicBezTo>
                <a:cubicBezTo>
                  <a:pt x="872103" y="993860"/>
                  <a:pt x="864035" y="982124"/>
                  <a:pt x="861834" y="993860"/>
                </a:cubicBezTo>
                <a:cubicBezTo>
                  <a:pt x="881638" y="996060"/>
                  <a:pt x="877237" y="1024666"/>
                  <a:pt x="869902" y="1038602"/>
                </a:cubicBezTo>
                <a:cubicBezTo>
                  <a:pt x="877970" y="1037868"/>
                  <a:pt x="882372" y="1034201"/>
                  <a:pt x="885305" y="1029800"/>
                </a:cubicBezTo>
                <a:cubicBezTo>
                  <a:pt x="892640" y="1038602"/>
                  <a:pt x="905843" y="1037135"/>
                  <a:pt x="905109" y="1050338"/>
                </a:cubicBezTo>
                <a:cubicBezTo>
                  <a:pt x="914644" y="1050338"/>
                  <a:pt x="919779" y="1057672"/>
                  <a:pt x="926380" y="1061340"/>
                </a:cubicBezTo>
                <a:cubicBezTo>
                  <a:pt x="927114" y="1050338"/>
                  <a:pt x="934449" y="1054005"/>
                  <a:pt x="938116" y="1060607"/>
                </a:cubicBezTo>
                <a:cubicBezTo>
                  <a:pt x="941050" y="1057672"/>
                  <a:pt x="940316" y="1049604"/>
                  <a:pt x="946184" y="1049604"/>
                </a:cubicBezTo>
                <a:cubicBezTo>
                  <a:pt x="948385" y="1063540"/>
                  <a:pt x="964521" y="1059139"/>
                  <a:pt x="962320" y="1078210"/>
                </a:cubicBezTo>
                <a:cubicBezTo>
                  <a:pt x="958653" y="1086278"/>
                  <a:pt x="952052" y="1091412"/>
                  <a:pt x="947651" y="1099481"/>
                </a:cubicBezTo>
                <a:cubicBezTo>
                  <a:pt x="951318" y="1109749"/>
                  <a:pt x="961587" y="1111216"/>
                  <a:pt x="956453" y="1126619"/>
                </a:cubicBezTo>
                <a:cubicBezTo>
                  <a:pt x="974790" y="1139822"/>
                  <a:pt x="986525" y="1158159"/>
                  <a:pt x="996794" y="1168427"/>
                </a:cubicBezTo>
                <a:cubicBezTo>
                  <a:pt x="998994" y="1158159"/>
                  <a:pt x="997527" y="1147157"/>
                  <a:pt x="998994" y="1138355"/>
                </a:cubicBezTo>
                <a:cubicBezTo>
                  <a:pt x="1000461" y="1141289"/>
                  <a:pt x="1007796" y="1137622"/>
                  <a:pt x="1008529" y="1142755"/>
                </a:cubicBezTo>
                <a:cubicBezTo>
                  <a:pt x="1007796" y="1150824"/>
                  <a:pt x="1010730" y="1154491"/>
                  <a:pt x="1012197" y="1160359"/>
                </a:cubicBezTo>
                <a:cubicBezTo>
                  <a:pt x="1025400" y="1164026"/>
                  <a:pt x="1034934" y="1171361"/>
                  <a:pt x="1054005" y="1166961"/>
                </a:cubicBezTo>
                <a:cubicBezTo>
                  <a:pt x="1051805" y="1150090"/>
                  <a:pt x="1038602" y="1162559"/>
                  <a:pt x="1027600" y="1158892"/>
                </a:cubicBezTo>
                <a:cubicBezTo>
                  <a:pt x="1026133" y="1154491"/>
                  <a:pt x="1022466" y="1153024"/>
                  <a:pt x="1022466" y="1147157"/>
                </a:cubicBezTo>
                <a:cubicBezTo>
                  <a:pt x="1026133" y="1117818"/>
                  <a:pt x="1064273" y="1111216"/>
                  <a:pt x="1086278" y="1106082"/>
                </a:cubicBezTo>
                <a:cubicBezTo>
                  <a:pt x="1087011" y="1094346"/>
                  <a:pt x="1070142" y="1090679"/>
                  <a:pt x="1073076" y="1084811"/>
                </a:cubicBezTo>
                <a:cubicBezTo>
                  <a:pt x="1078943" y="1085544"/>
                  <a:pt x="1084078" y="1087745"/>
                  <a:pt x="1087745" y="1091412"/>
                </a:cubicBezTo>
                <a:cubicBezTo>
                  <a:pt x="1089212" y="1107549"/>
                  <a:pt x="1095813" y="1142022"/>
                  <a:pt x="1100214" y="1165494"/>
                </a:cubicBezTo>
                <a:cubicBezTo>
                  <a:pt x="1106082" y="1162559"/>
                  <a:pt x="1108282" y="1172828"/>
                  <a:pt x="1110483" y="1182363"/>
                </a:cubicBezTo>
                <a:cubicBezTo>
                  <a:pt x="1123685" y="1179429"/>
                  <a:pt x="1123685" y="1192632"/>
                  <a:pt x="1134687" y="1192632"/>
                </a:cubicBezTo>
                <a:cubicBezTo>
                  <a:pt x="1126619" y="1176496"/>
                  <a:pt x="1120017" y="1173562"/>
                  <a:pt x="1109015" y="1159626"/>
                </a:cubicBezTo>
                <a:cubicBezTo>
                  <a:pt x="1117084" y="1155225"/>
                  <a:pt x="1131754" y="1157425"/>
                  <a:pt x="1138354" y="1152291"/>
                </a:cubicBezTo>
                <a:cubicBezTo>
                  <a:pt x="1140555" y="1161092"/>
                  <a:pt x="1146423" y="1164760"/>
                  <a:pt x="1142022" y="1174295"/>
                </a:cubicBezTo>
                <a:cubicBezTo>
                  <a:pt x="1153024" y="1175029"/>
                  <a:pt x="1155225" y="1186764"/>
                  <a:pt x="1159625" y="1195566"/>
                </a:cubicBezTo>
                <a:cubicBezTo>
                  <a:pt x="1168428" y="1196300"/>
                  <a:pt x="1172095" y="1192632"/>
                  <a:pt x="1175028" y="1188965"/>
                </a:cubicBezTo>
                <a:cubicBezTo>
                  <a:pt x="1171361" y="1168427"/>
                  <a:pt x="1156691" y="1161092"/>
                  <a:pt x="1155225" y="1137622"/>
                </a:cubicBezTo>
                <a:cubicBezTo>
                  <a:pt x="1170627" y="1127353"/>
                  <a:pt x="1179430" y="1141289"/>
                  <a:pt x="1190432" y="1144223"/>
                </a:cubicBezTo>
                <a:cubicBezTo>
                  <a:pt x="1191898" y="1139088"/>
                  <a:pt x="1183097" y="1136154"/>
                  <a:pt x="1189698" y="1133954"/>
                </a:cubicBezTo>
                <a:cubicBezTo>
                  <a:pt x="1205101" y="1144223"/>
                  <a:pt x="1214636" y="1143489"/>
                  <a:pt x="1230039" y="1147890"/>
                </a:cubicBezTo>
                <a:cubicBezTo>
                  <a:pt x="1224172" y="1153024"/>
                  <a:pt x="1221237" y="1160359"/>
                  <a:pt x="1219771" y="1169161"/>
                </a:cubicBezTo>
                <a:cubicBezTo>
                  <a:pt x="1212436" y="1168427"/>
                  <a:pt x="1210969" y="1160359"/>
                  <a:pt x="1202901" y="1160359"/>
                </a:cubicBezTo>
                <a:cubicBezTo>
                  <a:pt x="1198500" y="1172828"/>
                  <a:pt x="1216103" y="1177229"/>
                  <a:pt x="1223438" y="1183830"/>
                </a:cubicBezTo>
                <a:lnTo>
                  <a:pt x="1225638" y="1208768"/>
                </a:lnTo>
                <a:cubicBezTo>
                  <a:pt x="1219037" y="1211702"/>
                  <a:pt x="1214636" y="1215370"/>
                  <a:pt x="1212436" y="1222705"/>
                </a:cubicBezTo>
                <a:cubicBezTo>
                  <a:pt x="1212436" y="1232973"/>
                  <a:pt x="1223438" y="1230773"/>
                  <a:pt x="1227106" y="1236641"/>
                </a:cubicBezTo>
                <a:cubicBezTo>
                  <a:pt x="1232973" y="1274048"/>
                  <a:pt x="1228572" y="1330526"/>
                  <a:pt x="1260112" y="1341528"/>
                </a:cubicBezTo>
                <a:cubicBezTo>
                  <a:pt x="1260112" y="1330526"/>
                  <a:pt x="1252777" y="1329059"/>
                  <a:pt x="1251310" y="1319523"/>
                </a:cubicBezTo>
                <a:cubicBezTo>
                  <a:pt x="1273314" y="1295319"/>
                  <a:pt x="1265979" y="1261579"/>
                  <a:pt x="1248376" y="1244709"/>
                </a:cubicBezTo>
                <a:cubicBezTo>
                  <a:pt x="1250576" y="1236641"/>
                  <a:pt x="1252777" y="1243242"/>
                  <a:pt x="1259378" y="1238841"/>
                </a:cubicBezTo>
                <a:cubicBezTo>
                  <a:pt x="1259378" y="1212436"/>
                  <a:pt x="1250576" y="1194099"/>
                  <a:pt x="1263779" y="1175762"/>
                </a:cubicBezTo>
                <a:cubicBezTo>
                  <a:pt x="1253511" y="1169894"/>
                  <a:pt x="1251310" y="1153758"/>
                  <a:pt x="1246909" y="1139822"/>
                </a:cubicBezTo>
                <a:cubicBezTo>
                  <a:pt x="1258645" y="1128086"/>
                  <a:pt x="1268913" y="1140555"/>
                  <a:pt x="1281382" y="1142022"/>
                </a:cubicBezTo>
                <a:cubicBezTo>
                  <a:pt x="1281382" y="1130287"/>
                  <a:pt x="1275515" y="1127353"/>
                  <a:pt x="1272581" y="1120018"/>
                </a:cubicBezTo>
                <a:cubicBezTo>
                  <a:pt x="1274047" y="1114883"/>
                  <a:pt x="1286517" y="1120018"/>
                  <a:pt x="1283583" y="1111216"/>
                </a:cubicBezTo>
                <a:cubicBezTo>
                  <a:pt x="1282850" y="1098747"/>
                  <a:pt x="1262312" y="1098747"/>
                  <a:pt x="1265979" y="1089946"/>
                </a:cubicBezTo>
                <a:cubicBezTo>
                  <a:pt x="1277715" y="1088479"/>
                  <a:pt x="1285050" y="1092879"/>
                  <a:pt x="1287984" y="1103148"/>
                </a:cubicBezTo>
                <a:cubicBezTo>
                  <a:pt x="1290184" y="1111950"/>
                  <a:pt x="1283583" y="1113416"/>
                  <a:pt x="1284316" y="1120751"/>
                </a:cubicBezTo>
                <a:cubicBezTo>
                  <a:pt x="1291651" y="1117818"/>
                  <a:pt x="1287984" y="1128820"/>
                  <a:pt x="1291651" y="1130287"/>
                </a:cubicBezTo>
                <a:cubicBezTo>
                  <a:pt x="1311455" y="1127353"/>
                  <a:pt x="1332725" y="1135421"/>
                  <a:pt x="1350329" y="1142755"/>
                </a:cubicBezTo>
                <a:cubicBezTo>
                  <a:pt x="1331259" y="1123685"/>
                  <a:pt x="1318056" y="1087011"/>
                  <a:pt x="1339327" y="1060607"/>
                </a:cubicBezTo>
                <a:cubicBezTo>
                  <a:pt x="1341528" y="1063540"/>
                  <a:pt x="1345928" y="1065007"/>
                  <a:pt x="1348862" y="1067208"/>
                </a:cubicBezTo>
                <a:cubicBezTo>
                  <a:pt x="1350329" y="1056939"/>
                  <a:pt x="1341528" y="1057672"/>
                  <a:pt x="1338594" y="1053272"/>
                </a:cubicBezTo>
                <a:cubicBezTo>
                  <a:pt x="1364265" y="1029067"/>
                  <a:pt x="1385536" y="1074542"/>
                  <a:pt x="1405340" y="1084811"/>
                </a:cubicBezTo>
                <a:cubicBezTo>
                  <a:pt x="1407541" y="1074542"/>
                  <a:pt x="1417075" y="1070875"/>
                  <a:pt x="1424410" y="1065741"/>
                </a:cubicBezTo>
                <a:cubicBezTo>
                  <a:pt x="1425877" y="1048137"/>
                  <a:pt x="1415609" y="1045937"/>
                  <a:pt x="1408274" y="1039336"/>
                </a:cubicBezTo>
                <a:cubicBezTo>
                  <a:pt x="1407541" y="1020265"/>
                  <a:pt x="1411208" y="1004862"/>
                  <a:pt x="1418543" y="993127"/>
                </a:cubicBezTo>
                <a:cubicBezTo>
                  <a:pt x="1431011" y="994594"/>
                  <a:pt x="1431745" y="1010730"/>
                  <a:pt x="1449348" y="1005596"/>
                </a:cubicBezTo>
                <a:cubicBezTo>
                  <a:pt x="1450816" y="993860"/>
                  <a:pt x="1442747" y="993860"/>
                  <a:pt x="1442747" y="983592"/>
                </a:cubicBezTo>
                <a:cubicBezTo>
                  <a:pt x="1450082" y="982858"/>
                  <a:pt x="1453749" y="978457"/>
                  <a:pt x="1463285" y="979190"/>
                </a:cubicBezTo>
                <a:cubicBezTo>
                  <a:pt x="1461818" y="954252"/>
                  <a:pt x="1441280" y="952785"/>
                  <a:pt x="1440547" y="925647"/>
                </a:cubicBezTo>
                <a:cubicBezTo>
                  <a:pt x="1459617" y="904376"/>
                  <a:pt x="1453749" y="852299"/>
                  <a:pt x="1423677" y="849365"/>
                </a:cubicBezTo>
                <a:cubicBezTo>
                  <a:pt x="1417809" y="842764"/>
                  <a:pt x="1425144" y="836896"/>
                  <a:pt x="1420009" y="829562"/>
                </a:cubicBezTo>
                <a:cubicBezTo>
                  <a:pt x="1395071" y="828828"/>
                  <a:pt x="1388470" y="804623"/>
                  <a:pt x="1364999" y="801689"/>
                </a:cubicBezTo>
                <a:cubicBezTo>
                  <a:pt x="1367933" y="795088"/>
                  <a:pt x="1372333" y="805357"/>
                  <a:pt x="1373801" y="798022"/>
                </a:cubicBezTo>
                <a:cubicBezTo>
                  <a:pt x="1359131" y="789954"/>
                  <a:pt x="1347395" y="775284"/>
                  <a:pt x="1347395" y="754747"/>
                </a:cubicBezTo>
                <a:cubicBezTo>
                  <a:pt x="1330526" y="740811"/>
                  <a:pt x="1323924" y="714406"/>
                  <a:pt x="1310721" y="695335"/>
                </a:cubicBezTo>
                <a:cubicBezTo>
                  <a:pt x="1296052" y="696069"/>
                  <a:pt x="1291651" y="694602"/>
                  <a:pt x="1281382" y="700470"/>
                </a:cubicBezTo>
                <a:cubicBezTo>
                  <a:pt x="1274782" y="696802"/>
                  <a:pt x="1266713" y="696069"/>
                  <a:pt x="1265979" y="684333"/>
                </a:cubicBezTo>
                <a:cubicBezTo>
                  <a:pt x="1276248" y="679199"/>
                  <a:pt x="1274782" y="685067"/>
                  <a:pt x="1284316" y="685067"/>
                </a:cubicBezTo>
                <a:cubicBezTo>
                  <a:pt x="1284316" y="668930"/>
                  <a:pt x="1271847" y="677732"/>
                  <a:pt x="1269647" y="676265"/>
                </a:cubicBezTo>
                <a:cubicBezTo>
                  <a:pt x="1271847" y="668197"/>
                  <a:pt x="1262312" y="674798"/>
                  <a:pt x="1264513" y="666730"/>
                </a:cubicBezTo>
                <a:cubicBezTo>
                  <a:pt x="1278449" y="657928"/>
                  <a:pt x="1263779" y="636657"/>
                  <a:pt x="1250576" y="632990"/>
                </a:cubicBezTo>
                <a:cubicBezTo>
                  <a:pt x="1250576" y="643992"/>
                  <a:pt x="1246909" y="651327"/>
                  <a:pt x="1245443" y="660862"/>
                </a:cubicBezTo>
                <a:cubicBezTo>
                  <a:pt x="1239574" y="662329"/>
                  <a:pt x="1235174" y="660862"/>
                  <a:pt x="1235907" y="654261"/>
                </a:cubicBezTo>
                <a:cubicBezTo>
                  <a:pt x="1243975" y="650593"/>
                  <a:pt x="1243975" y="640324"/>
                  <a:pt x="1243242" y="628589"/>
                </a:cubicBezTo>
                <a:cubicBezTo>
                  <a:pt x="1246176" y="631523"/>
                  <a:pt x="1252043" y="630789"/>
                  <a:pt x="1252043" y="624922"/>
                </a:cubicBezTo>
                <a:cubicBezTo>
                  <a:pt x="1241041" y="625655"/>
                  <a:pt x="1235174" y="611719"/>
                  <a:pt x="1238108" y="593382"/>
                </a:cubicBezTo>
                <a:cubicBezTo>
                  <a:pt x="1230039" y="589715"/>
                  <a:pt x="1227106" y="594849"/>
                  <a:pt x="1217570" y="595583"/>
                </a:cubicBezTo>
                <a:cubicBezTo>
                  <a:pt x="1197767" y="576512"/>
                  <a:pt x="1178695" y="555975"/>
                  <a:pt x="1142756" y="556708"/>
                </a:cubicBezTo>
                <a:cubicBezTo>
                  <a:pt x="1132487" y="594116"/>
                  <a:pt x="1099481" y="558175"/>
                  <a:pt x="1099481" y="532504"/>
                </a:cubicBezTo>
                <a:cubicBezTo>
                  <a:pt x="1084078" y="529570"/>
                  <a:pt x="1063540" y="532504"/>
                  <a:pt x="1054739" y="521502"/>
                </a:cubicBezTo>
                <a:cubicBezTo>
                  <a:pt x="1055472" y="517834"/>
                  <a:pt x="1057672" y="514900"/>
                  <a:pt x="1061339" y="513433"/>
                </a:cubicBezTo>
                <a:cubicBezTo>
                  <a:pt x="1070875" y="511966"/>
                  <a:pt x="1077476" y="514167"/>
                  <a:pt x="1084811" y="516367"/>
                </a:cubicBezTo>
                <a:cubicBezTo>
                  <a:pt x="1085544" y="509766"/>
                  <a:pt x="1093612" y="509032"/>
                  <a:pt x="1092879" y="500231"/>
                </a:cubicBezTo>
                <a:cubicBezTo>
                  <a:pt x="1093612" y="490696"/>
                  <a:pt x="1086278" y="490696"/>
                  <a:pt x="1084811" y="483361"/>
                </a:cubicBezTo>
                <a:cubicBezTo>
                  <a:pt x="1091413" y="480427"/>
                  <a:pt x="1090678" y="486294"/>
                  <a:pt x="1096547" y="484828"/>
                </a:cubicBezTo>
                <a:cubicBezTo>
                  <a:pt x="1092146" y="462090"/>
                  <a:pt x="1059139" y="476759"/>
                  <a:pt x="1052538" y="456222"/>
                </a:cubicBezTo>
                <a:cubicBezTo>
                  <a:pt x="1062074" y="464290"/>
                  <a:pt x="1065741" y="444487"/>
                  <a:pt x="1054005" y="445953"/>
                </a:cubicBezTo>
                <a:cubicBezTo>
                  <a:pt x="1047404" y="444487"/>
                  <a:pt x="1056205" y="457689"/>
                  <a:pt x="1050337" y="456222"/>
                </a:cubicBezTo>
                <a:cubicBezTo>
                  <a:pt x="1041536" y="451821"/>
                  <a:pt x="1031267" y="449621"/>
                  <a:pt x="1028333" y="437885"/>
                </a:cubicBezTo>
                <a:cubicBezTo>
                  <a:pt x="1032734" y="434218"/>
                  <a:pt x="1036402" y="422482"/>
                  <a:pt x="1041536" y="426883"/>
                </a:cubicBezTo>
                <a:cubicBezTo>
                  <a:pt x="1043002" y="418815"/>
                  <a:pt x="1037135" y="419548"/>
                  <a:pt x="1035668" y="415148"/>
                </a:cubicBezTo>
                <a:cubicBezTo>
                  <a:pt x="1023932" y="412947"/>
                  <a:pt x="1026133" y="423949"/>
                  <a:pt x="1018065" y="423949"/>
                </a:cubicBezTo>
                <a:cubicBezTo>
                  <a:pt x="1015131" y="415881"/>
                  <a:pt x="1008529" y="412214"/>
                  <a:pt x="1004862" y="404879"/>
                </a:cubicBezTo>
                <a:cubicBezTo>
                  <a:pt x="1009996" y="399744"/>
                  <a:pt x="1009996" y="393143"/>
                  <a:pt x="1009996" y="379207"/>
                </a:cubicBezTo>
                <a:cubicBezTo>
                  <a:pt x="991659" y="385075"/>
                  <a:pt x="993127" y="366005"/>
                  <a:pt x="979190" y="366738"/>
                </a:cubicBezTo>
                <a:cubicBezTo>
                  <a:pt x="971856" y="373339"/>
                  <a:pt x="971856" y="386542"/>
                  <a:pt x="967455" y="395344"/>
                </a:cubicBezTo>
                <a:cubicBezTo>
                  <a:pt x="943983" y="401211"/>
                  <a:pt x="932981" y="418081"/>
                  <a:pt x="921979" y="434218"/>
                </a:cubicBezTo>
                <a:cubicBezTo>
                  <a:pt x="913911" y="431284"/>
                  <a:pt x="913178" y="420282"/>
                  <a:pt x="904376" y="418081"/>
                </a:cubicBezTo>
                <a:cubicBezTo>
                  <a:pt x="904376" y="422482"/>
                  <a:pt x="911711" y="432018"/>
                  <a:pt x="905843" y="435685"/>
                </a:cubicBezTo>
                <a:cubicBezTo>
                  <a:pt x="880904" y="400478"/>
                  <a:pt x="930048" y="387275"/>
                  <a:pt x="914644" y="339599"/>
                </a:cubicBezTo>
                <a:cubicBezTo>
                  <a:pt x="921979" y="330798"/>
                  <a:pt x="933715" y="326397"/>
                  <a:pt x="938116" y="314661"/>
                </a:cubicBezTo>
                <a:cubicBezTo>
                  <a:pt x="936648" y="307327"/>
                  <a:pt x="933715" y="302192"/>
                  <a:pt x="930048" y="297792"/>
                </a:cubicBezTo>
                <a:cubicBezTo>
                  <a:pt x="914644" y="302925"/>
                  <a:pt x="912444" y="291190"/>
                  <a:pt x="903642" y="287523"/>
                </a:cubicBezTo>
                <a:cubicBezTo>
                  <a:pt x="895574" y="293390"/>
                  <a:pt x="890440" y="302192"/>
                  <a:pt x="882372" y="307327"/>
                </a:cubicBezTo>
                <a:cubicBezTo>
                  <a:pt x="871370" y="308060"/>
                  <a:pt x="872836" y="294124"/>
                  <a:pt x="866968" y="288256"/>
                </a:cubicBezTo>
                <a:cubicBezTo>
                  <a:pt x="842031" y="288256"/>
                  <a:pt x="828095" y="273586"/>
                  <a:pt x="803889" y="273586"/>
                </a:cubicBezTo>
                <a:cubicBezTo>
                  <a:pt x="800955" y="279455"/>
                  <a:pt x="796555" y="283855"/>
                  <a:pt x="793621" y="289723"/>
                </a:cubicBezTo>
                <a:cubicBezTo>
                  <a:pt x="770150" y="292657"/>
                  <a:pt x="739344" y="306593"/>
                  <a:pt x="739344" y="339599"/>
                </a:cubicBezTo>
                <a:cubicBezTo>
                  <a:pt x="732009" y="342533"/>
                  <a:pt x="726141" y="347668"/>
                  <a:pt x="714406" y="346934"/>
                </a:cubicBezTo>
                <a:cubicBezTo>
                  <a:pt x="697535" y="324196"/>
                  <a:pt x="681399" y="299258"/>
                  <a:pt x="641791" y="305860"/>
                </a:cubicBezTo>
                <a:cubicBezTo>
                  <a:pt x="627122" y="292657"/>
                  <a:pt x="587514" y="274320"/>
                  <a:pt x="571378" y="289723"/>
                </a:cubicBezTo>
                <a:cubicBezTo>
                  <a:pt x="578713" y="288256"/>
                  <a:pt x="577979" y="295591"/>
                  <a:pt x="581647" y="299258"/>
                </a:cubicBezTo>
                <a:cubicBezTo>
                  <a:pt x="564776" y="330798"/>
                  <a:pt x="524435" y="341066"/>
                  <a:pt x="506098" y="371139"/>
                </a:cubicBezTo>
                <a:cubicBezTo>
                  <a:pt x="495830" y="371872"/>
                  <a:pt x="487761" y="376273"/>
                  <a:pt x="481160" y="380674"/>
                </a:cubicBezTo>
                <a:cubicBezTo>
                  <a:pt x="460623" y="345467"/>
                  <a:pt x="450354" y="296324"/>
                  <a:pt x="411480" y="283855"/>
                </a:cubicBezTo>
                <a:cubicBezTo>
                  <a:pt x="409280" y="295591"/>
                  <a:pt x="412947" y="298525"/>
                  <a:pt x="413681" y="310994"/>
                </a:cubicBezTo>
                <a:cubicBezTo>
                  <a:pt x="459156" y="326397"/>
                  <a:pt x="475293" y="426150"/>
                  <a:pt x="433484" y="452555"/>
                </a:cubicBezTo>
                <a:cubicBezTo>
                  <a:pt x="430550" y="445953"/>
                  <a:pt x="426883" y="440819"/>
                  <a:pt x="418815" y="441553"/>
                </a:cubicBezTo>
                <a:cubicBezTo>
                  <a:pt x="419548" y="455489"/>
                  <a:pt x="429817" y="456955"/>
                  <a:pt x="430550" y="470892"/>
                </a:cubicBezTo>
                <a:cubicBezTo>
                  <a:pt x="427617" y="484828"/>
                  <a:pt x="413681" y="481894"/>
                  <a:pt x="416615" y="497297"/>
                </a:cubicBezTo>
                <a:cubicBezTo>
                  <a:pt x="407079" y="498764"/>
                  <a:pt x="401945" y="494363"/>
                  <a:pt x="390943" y="497297"/>
                </a:cubicBezTo>
                <a:cubicBezTo>
                  <a:pt x="385808" y="494363"/>
                  <a:pt x="388009" y="482627"/>
                  <a:pt x="380674" y="483361"/>
                </a:cubicBezTo>
                <a:cubicBezTo>
                  <a:pt x="374073" y="487762"/>
                  <a:pt x="384342" y="492896"/>
                  <a:pt x="382141" y="500964"/>
                </a:cubicBezTo>
                <a:cubicBezTo>
                  <a:pt x="348401" y="508299"/>
                  <a:pt x="333732" y="538372"/>
                  <a:pt x="309526" y="547907"/>
                </a:cubicBezTo>
                <a:cubicBezTo>
                  <a:pt x="302192" y="545706"/>
                  <a:pt x="302192" y="533970"/>
                  <a:pt x="292657" y="534704"/>
                </a:cubicBezTo>
                <a:cubicBezTo>
                  <a:pt x="288256" y="539105"/>
                  <a:pt x="282388" y="542039"/>
                  <a:pt x="282388" y="550841"/>
                </a:cubicBezTo>
                <a:cubicBezTo>
                  <a:pt x="292657" y="557442"/>
                  <a:pt x="310994" y="547907"/>
                  <a:pt x="317595" y="562576"/>
                </a:cubicBezTo>
                <a:cubicBezTo>
                  <a:pt x="313928" y="579446"/>
                  <a:pt x="287522" y="570644"/>
                  <a:pt x="287522" y="595583"/>
                </a:cubicBezTo>
                <a:cubicBezTo>
                  <a:pt x="308793" y="594849"/>
                  <a:pt x="321996" y="605851"/>
                  <a:pt x="336666" y="606585"/>
                </a:cubicBezTo>
                <a:cubicBezTo>
                  <a:pt x="333732" y="610252"/>
                  <a:pt x="335198" y="619787"/>
                  <a:pt x="335932" y="626389"/>
                </a:cubicBezTo>
                <a:cubicBezTo>
                  <a:pt x="321263" y="639591"/>
                  <a:pt x="308793" y="671864"/>
                  <a:pt x="324930" y="692401"/>
                </a:cubicBezTo>
                <a:cubicBezTo>
                  <a:pt x="322729" y="701937"/>
                  <a:pt x="307327" y="745212"/>
                  <a:pt x="303659" y="774551"/>
                </a:cubicBezTo>
                <a:cubicBezTo>
                  <a:pt x="302926" y="772350"/>
                  <a:pt x="302926" y="769416"/>
                  <a:pt x="300725" y="770150"/>
                </a:cubicBezTo>
                <a:cubicBezTo>
                  <a:pt x="299992" y="781152"/>
                  <a:pt x="290456" y="793621"/>
                  <a:pt x="298524" y="805357"/>
                </a:cubicBezTo>
                <a:cubicBezTo>
                  <a:pt x="295591" y="807557"/>
                  <a:pt x="289723" y="834696"/>
                  <a:pt x="300725" y="842030"/>
                </a:cubicBezTo>
                <a:moveTo>
                  <a:pt x="1235907" y="1147157"/>
                </a:moveTo>
                <a:cubicBezTo>
                  <a:pt x="1241041" y="1148624"/>
                  <a:pt x="1246176" y="1150090"/>
                  <a:pt x="1250576" y="1153758"/>
                </a:cubicBezTo>
                <a:cubicBezTo>
                  <a:pt x="1247642" y="1158892"/>
                  <a:pt x="1235174" y="1154491"/>
                  <a:pt x="1235907" y="1147157"/>
                </a:cubicBezTo>
                <a:moveTo>
                  <a:pt x="1164760" y="569911"/>
                </a:moveTo>
                <a:cubicBezTo>
                  <a:pt x="1167693" y="569911"/>
                  <a:pt x="1171361" y="569911"/>
                  <a:pt x="1171361" y="566977"/>
                </a:cubicBezTo>
                <a:cubicBezTo>
                  <a:pt x="1183097" y="573578"/>
                  <a:pt x="1191898" y="583113"/>
                  <a:pt x="1200700" y="591915"/>
                </a:cubicBezTo>
                <a:cubicBezTo>
                  <a:pt x="1202167" y="609519"/>
                  <a:pt x="1202167" y="625655"/>
                  <a:pt x="1199966" y="639591"/>
                </a:cubicBezTo>
                <a:cubicBezTo>
                  <a:pt x="1191898" y="641058"/>
                  <a:pt x="1186764" y="639591"/>
                  <a:pt x="1181630" y="638858"/>
                </a:cubicBezTo>
                <a:cubicBezTo>
                  <a:pt x="1176496" y="624188"/>
                  <a:pt x="1167693" y="614653"/>
                  <a:pt x="1160359" y="602917"/>
                </a:cubicBezTo>
                <a:cubicBezTo>
                  <a:pt x="1161093" y="590448"/>
                  <a:pt x="1169894" y="586047"/>
                  <a:pt x="1164760" y="569911"/>
                </a:cubicBezTo>
                <a:moveTo>
                  <a:pt x="1029800" y="732743"/>
                </a:moveTo>
                <a:cubicBezTo>
                  <a:pt x="1023199" y="732743"/>
                  <a:pt x="1024666" y="722474"/>
                  <a:pt x="1023932" y="715873"/>
                </a:cubicBezTo>
                <a:cubicBezTo>
                  <a:pt x="1029800" y="715873"/>
                  <a:pt x="1034201" y="726875"/>
                  <a:pt x="1029800" y="732743"/>
                </a:cubicBezTo>
                <a:moveTo>
                  <a:pt x="1039335" y="490696"/>
                </a:moveTo>
                <a:cubicBezTo>
                  <a:pt x="1037868" y="506832"/>
                  <a:pt x="1046670" y="510500"/>
                  <a:pt x="1048871" y="522235"/>
                </a:cubicBezTo>
                <a:cubicBezTo>
                  <a:pt x="1036402" y="531037"/>
                  <a:pt x="1032000" y="548640"/>
                  <a:pt x="1026866" y="564043"/>
                </a:cubicBezTo>
                <a:cubicBezTo>
                  <a:pt x="1028333" y="577979"/>
                  <a:pt x="1041536" y="576512"/>
                  <a:pt x="1051071" y="579446"/>
                </a:cubicBezTo>
                <a:cubicBezTo>
                  <a:pt x="1054739" y="576512"/>
                  <a:pt x="1054005" y="569911"/>
                  <a:pt x="1059139" y="568444"/>
                </a:cubicBezTo>
                <a:cubicBezTo>
                  <a:pt x="1068674" y="569911"/>
                  <a:pt x="1075276" y="575045"/>
                  <a:pt x="1083344" y="578713"/>
                </a:cubicBezTo>
                <a:cubicBezTo>
                  <a:pt x="1086278" y="577979"/>
                  <a:pt x="1084811" y="574312"/>
                  <a:pt x="1084811" y="570644"/>
                </a:cubicBezTo>
                <a:cubicBezTo>
                  <a:pt x="1089212" y="572111"/>
                  <a:pt x="1090678" y="577979"/>
                  <a:pt x="1094346" y="580180"/>
                </a:cubicBezTo>
                <a:cubicBezTo>
                  <a:pt x="1097280" y="588248"/>
                  <a:pt x="1088478" y="586047"/>
                  <a:pt x="1088478" y="590448"/>
                </a:cubicBezTo>
                <a:cubicBezTo>
                  <a:pt x="1056205" y="572845"/>
                  <a:pt x="1041536" y="608052"/>
                  <a:pt x="1018065" y="609519"/>
                </a:cubicBezTo>
                <a:cubicBezTo>
                  <a:pt x="1023199" y="573578"/>
                  <a:pt x="1011463" y="550107"/>
                  <a:pt x="997527" y="520768"/>
                </a:cubicBezTo>
                <a:cubicBezTo>
                  <a:pt x="1006329" y="506832"/>
                  <a:pt x="1015864" y="492163"/>
                  <a:pt x="1039335" y="490696"/>
                </a:cubicBezTo>
                <a:moveTo>
                  <a:pt x="1017331" y="726141"/>
                </a:moveTo>
                <a:cubicBezTo>
                  <a:pt x="1020265" y="734210"/>
                  <a:pt x="1024666" y="740077"/>
                  <a:pt x="1023932" y="753280"/>
                </a:cubicBezTo>
                <a:cubicBezTo>
                  <a:pt x="1017331" y="756214"/>
                  <a:pt x="1014398" y="762815"/>
                  <a:pt x="1004129" y="762815"/>
                </a:cubicBezTo>
                <a:cubicBezTo>
                  <a:pt x="1001195" y="756214"/>
                  <a:pt x="997527" y="751080"/>
                  <a:pt x="997527" y="740811"/>
                </a:cubicBezTo>
                <a:cubicBezTo>
                  <a:pt x="1009263" y="740077"/>
                  <a:pt x="1010730" y="730542"/>
                  <a:pt x="1017331" y="726141"/>
                </a:cubicBezTo>
                <a:moveTo>
                  <a:pt x="966722" y="416614"/>
                </a:moveTo>
                <a:cubicBezTo>
                  <a:pt x="975523" y="413681"/>
                  <a:pt x="975523" y="421749"/>
                  <a:pt x="981391" y="423216"/>
                </a:cubicBezTo>
                <a:cubicBezTo>
                  <a:pt x="981391" y="434951"/>
                  <a:pt x="970389" y="436418"/>
                  <a:pt x="971856" y="448887"/>
                </a:cubicBezTo>
                <a:cubicBezTo>
                  <a:pt x="950585" y="447420"/>
                  <a:pt x="962320" y="421015"/>
                  <a:pt x="966722" y="416614"/>
                </a:cubicBezTo>
                <a:moveTo>
                  <a:pt x="960120" y="729075"/>
                </a:moveTo>
                <a:cubicBezTo>
                  <a:pt x="953519" y="732009"/>
                  <a:pt x="954252" y="726141"/>
                  <a:pt x="948385" y="727608"/>
                </a:cubicBezTo>
                <a:lnTo>
                  <a:pt x="947651" y="717339"/>
                </a:lnTo>
                <a:cubicBezTo>
                  <a:pt x="949851" y="714406"/>
                  <a:pt x="955720" y="713672"/>
                  <a:pt x="961587" y="713672"/>
                </a:cubicBezTo>
                <a:cubicBezTo>
                  <a:pt x="963054" y="721007"/>
                  <a:pt x="957919" y="721007"/>
                  <a:pt x="960120" y="729075"/>
                </a:cubicBezTo>
                <a:moveTo>
                  <a:pt x="957919" y="635924"/>
                </a:moveTo>
                <a:cubicBezTo>
                  <a:pt x="951318" y="640324"/>
                  <a:pt x="943250" y="645459"/>
                  <a:pt x="937383" y="637391"/>
                </a:cubicBezTo>
                <a:cubicBezTo>
                  <a:pt x="936648" y="630056"/>
                  <a:pt x="941050" y="626389"/>
                  <a:pt x="945451" y="624188"/>
                </a:cubicBezTo>
                <a:cubicBezTo>
                  <a:pt x="952052" y="624922"/>
                  <a:pt x="955720" y="628589"/>
                  <a:pt x="957919" y="635924"/>
                </a:cubicBezTo>
                <a:moveTo>
                  <a:pt x="923446" y="515634"/>
                </a:moveTo>
                <a:cubicBezTo>
                  <a:pt x="929314" y="517101"/>
                  <a:pt x="936648" y="516367"/>
                  <a:pt x="938116" y="524435"/>
                </a:cubicBezTo>
                <a:cubicBezTo>
                  <a:pt x="930048" y="525169"/>
                  <a:pt x="922713" y="525902"/>
                  <a:pt x="923446" y="515634"/>
                </a:cubicBezTo>
                <a:moveTo>
                  <a:pt x="949851" y="844964"/>
                </a:moveTo>
                <a:cubicBezTo>
                  <a:pt x="943250" y="861101"/>
                  <a:pt x="959387" y="865502"/>
                  <a:pt x="957186" y="884572"/>
                </a:cubicBezTo>
                <a:cubicBezTo>
                  <a:pt x="940316" y="904376"/>
                  <a:pt x="923446" y="844231"/>
                  <a:pt x="949851" y="844964"/>
                </a:cubicBezTo>
                <a:moveTo>
                  <a:pt x="456956" y="1104615"/>
                </a:moveTo>
                <a:cubicBezTo>
                  <a:pt x="441552" y="1099481"/>
                  <a:pt x="447420" y="1078943"/>
                  <a:pt x="452554" y="1072342"/>
                </a:cubicBezTo>
                <a:cubicBezTo>
                  <a:pt x="462090" y="1070142"/>
                  <a:pt x="467224" y="1073075"/>
                  <a:pt x="473825" y="1075276"/>
                </a:cubicBezTo>
                <a:cubicBezTo>
                  <a:pt x="476026" y="1092879"/>
                  <a:pt x="454755" y="1087745"/>
                  <a:pt x="456956" y="1104615"/>
                </a:cubicBezTo>
                <a:moveTo>
                  <a:pt x="470158" y="977723"/>
                </a:moveTo>
                <a:cubicBezTo>
                  <a:pt x="467958" y="985058"/>
                  <a:pt x="468691" y="995327"/>
                  <a:pt x="470158" y="1005596"/>
                </a:cubicBezTo>
                <a:cubicBezTo>
                  <a:pt x="473092" y="1009263"/>
                  <a:pt x="481160" y="1007796"/>
                  <a:pt x="482628" y="1014397"/>
                </a:cubicBezTo>
                <a:cubicBezTo>
                  <a:pt x="478226" y="1030534"/>
                  <a:pt x="452554" y="1037135"/>
                  <a:pt x="445954" y="1020265"/>
                </a:cubicBezTo>
                <a:cubicBezTo>
                  <a:pt x="460623" y="993127"/>
                  <a:pt x="426883" y="981391"/>
                  <a:pt x="438619" y="955719"/>
                </a:cubicBezTo>
                <a:cubicBezTo>
                  <a:pt x="456222" y="960854"/>
                  <a:pt x="471625" y="952052"/>
                  <a:pt x="483361" y="971856"/>
                </a:cubicBezTo>
                <a:cubicBezTo>
                  <a:pt x="481893" y="976257"/>
                  <a:pt x="478226" y="978457"/>
                  <a:pt x="470158" y="977723"/>
                </a:cubicBezTo>
                <a:moveTo>
                  <a:pt x="521501" y="1103881"/>
                </a:moveTo>
                <a:cubicBezTo>
                  <a:pt x="514166" y="1105348"/>
                  <a:pt x="519301" y="1092879"/>
                  <a:pt x="513433" y="1092146"/>
                </a:cubicBezTo>
                <a:cubicBezTo>
                  <a:pt x="514900" y="1084077"/>
                  <a:pt x="526636" y="1086278"/>
                  <a:pt x="533237" y="1082611"/>
                </a:cubicBezTo>
                <a:cubicBezTo>
                  <a:pt x="527369" y="1087745"/>
                  <a:pt x="525902" y="1097280"/>
                  <a:pt x="521501" y="1103881"/>
                </a:cubicBezTo>
                <a:moveTo>
                  <a:pt x="572845" y="1177229"/>
                </a:moveTo>
                <a:cubicBezTo>
                  <a:pt x="568444" y="1174295"/>
                  <a:pt x="562576" y="1172828"/>
                  <a:pt x="562576" y="1163293"/>
                </a:cubicBezTo>
                <a:cubicBezTo>
                  <a:pt x="566977" y="1163293"/>
                  <a:pt x="566977" y="1159626"/>
                  <a:pt x="571378" y="1159626"/>
                </a:cubicBezTo>
                <a:cubicBezTo>
                  <a:pt x="575045" y="1163293"/>
                  <a:pt x="575779" y="1174295"/>
                  <a:pt x="572845" y="1177229"/>
                </a:cubicBezTo>
                <a:moveTo>
                  <a:pt x="588247" y="1131020"/>
                </a:moveTo>
                <a:cubicBezTo>
                  <a:pt x="591181" y="1126619"/>
                  <a:pt x="597050" y="1125152"/>
                  <a:pt x="603651" y="1124419"/>
                </a:cubicBezTo>
                <a:cubicBezTo>
                  <a:pt x="604384" y="1132487"/>
                  <a:pt x="589715" y="1132487"/>
                  <a:pt x="588247" y="1131020"/>
                </a:cubicBezTo>
                <a:moveTo>
                  <a:pt x="630789" y="1026866"/>
                </a:moveTo>
                <a:cubicBezTo>
                  <a:pt x="624921" y="1029067"/>
                  <a:pt x="625655" y="1022466"/>
                  <a:pt x="621254" y="1022466"/>
                </a:cubicBezTo>
                <a:cubicBezTo>
                  <a:pt x="619787" y="1009996"/>
                  <a:pt x="627122" y="1001928"/>
                  <a:pt x="635923" y="1006329"/>
                </a:cubicBezTo>
                <a:cubicBezTo>
                  <a:pt x="635190" y="1013664"/>
                  <a:pt x="635190" y="1021732"/>
                  <a:pt x="630789" y="1026866"/>
                </a:cubicBezTo>
                <a:moveTo>
                  <a:pt x="704870" y="1276248"/>
                </a:moveTo>
                <a:cubicBezTo>
                  <a:pt x="699003" y="1277715"/>
                  <a:pt x="696802" y="1273315"/>
                  <a:pt x="697535" y="1266713"/>
                </a:cubicBezTo>
                <a:lnTo>
                  <a:pt x="707071" y="1265980"/>
                </a:lnTo>
                <a:cubicBezTo>
                  <a:pt x="707804" y="1271114"/>
                  <a:pt x="705604" y="1273315"/>
                  <a:pt x="704870" y="1276248"/>
                </a:cubicBezTo>
                <a:moveTo>
                  <a:pt x="765016" y="904376"/>
                </a:moveTo>
                <a:lnTo>
                  <a:pt x="748879" y="905843"/>
                </a:lnTo>
                <a:cubicBezTo>
                  <a:pt x="747412" y="900708"/>
                  <a:pt x="743011" y="899242"/>
                  <a:pt x="743011" y="891173"/>
                </a:cubicBezTo>
                <a:cubicBezTo>
                  <a:pt x="754014" y="886039"/>
                  <a:pt x="762815" y="875037"/>
                  <a:pt x="772351" y="886039"/>
                </a:cubicBezTo>
                <a:cubicBezTo>
                  <a:pt x="773084" y="894107"/>
                  <a:pt x="767216" y="897775"/>
                  <a:pt x="765016" y="904376"/>
                </a:cubicBezTo>
                <a:moveTo>
                  <a:pt x="813425" y="781886"/>
                </a:moveTo>
                <a:cubicBezTo>
                  <a:pt x="818559" y="770884"/>
                  <a:pt x="811958" y="761348"/>
                  <a:pt x="817826" y="748879"/>
                </a:cubicBezTo>
                <a:cubicBezTo>
                  <a:pt x="840563" y="742278"/>
                  <a:pt x="838363" y="790687"/>
                  <a:pt x="813425" y="781886"/>
                </a:cubicBezTo>
                <a:moveTo>
                  <a:pt x="886773" y="805357"/>
                </a:moveTo>
                <a:cubicBezTo>
                  <a:pt x="880904" y="809024"/>
                  <a:pt x="888972" y="817092"/>
                  <a:pt x="892640" y="817092"/>
                </a:cubicBezTo>
                <a:cubicBezTo>
                  <a:pt x="885305" y="824427"/>
                  <a:pt x="870636" y="831762"/>
                  <a:pt x="858900" y="827361"/>
                </a:cubicBezTo>
                <a:cubicBezTo>
                  <a:pt x="847165" y="837630"/>
                  <a:pt x="866235" y="863301"/>
                  <a:pt x="858167" y="877971"/>
                </a:cubicBezTo>
                <a:cubicBezTo>
                  <a:pt x="852299" y="869903"/>
                  <a:pt x="850832" y="854499"/>
                  <a:pt x="839830" y="847165"/>
                </a:cubicBezTo>
                <a:cubicBezTo>
                  <a:pt x="842764" y="833962"/>
                  <a:pt x="851565" y="821493"/>
                  <a:pt x="843497" y="803890"/>
                </a:cubicBezTo>
                <a:cubicBezTo>
                  <a:pt x="853766" y="797288"/>
                  <a:pt x="854499" y="781152"/>
                  <a:pt x="856700" y="767216"/>
                </a:cubicBezTo>
                <a:cubicBezTo>
                  <a:pt x="867702" y="766482"/>
                  <a:pt x="871370" y="776017"/>
                  <a:pt x="884572" y="772350"/>
                </a:cubicBezTo>
                <a:cubicBezTo>
                  <a:pt x="888239" y="787020"/>
                  <a:pt x="905109" y="796555"/>
                  <a:pt x="899241" y="813425"/>
                </a:cubicBezTo>
                <a:cubicBezTo>
                  <a:pt x="891907" y="815625"/>
                  <a:pt x="894107" y="805357"/>
                  <a:pt x="886773" y="805357"/>
                </a:cubicBezTo>
                <a:moveTo>
                  <a:pt x="920512" y="946184"/>
                </a:moveTo>
                <a:cubicBezTo>
                  <a:pt x="920512" y="952785"/>
                  <a:pt x="912444" y="952785"/>
                  <a:pt x="909510" y="949851"/>
                </a:cubicBezTo>
                <a:cubicBezTo>
                  <a:pt x="906576" y="941783"/>
                  <a:pt x="912444" y="941783"/>
                  <a:pt x="913178" y="936649"/>
                </a:cubicBezTo>
                <a:cubicBezTo>
                  <a:pt x="917578" y="936649"/>
                  <a:pt x="916112" y="945451"/>
                  <a:pt x="920512" y="946184"/>
                </a:cubicBezTo>
                <a:moveTo>
                  <a:pt x="877970" y="678465"/>
                </a:moveTo>
                <a:lnTo>
                  <a:pt x="894107" y="676998"/>
                </a:lnTo>
                <a:lnTo>
                  <a:pt x="894841" y="689467"/>
                </a:lnTo>
                <a:lnTo>
                  <a:pt x="876504" y="690934"/>
                </a:lnTo>
                <a:cubicBezTo>
                  <a:pt x="873570" y="683600"/>
                  <a:pt x="878705" y="684333"/>
                  <a:pt x="877970" y="678465"/>
                </a:cubicBezTo>
                <a:moveTo>
                  <a:pt x="887506" y="715139"/>
                </a:moveTo>
                <a:cubicBezTo>
                  <a:pt x="880171" y="726141"/>
                  <a:pt x="858900" y="751080"/>
                  <a:pt x="847165" y="736410"/>
                </a:cubicBezTo>
                <a:cubicBezTo>
                  <a:pt x="855966" y="723208"/>
                  <a:pt x="862568" y="708538"/>
                  <a:pt x="874303" y="699003"/>
                </a:cubicBezTo>
                <a:cubicBezTo>
                  <a:pt x="874303" y="709271"/>
                  <a:pt x="887506" y="703404"/>
                  <a:pt x="887506" y="715139"/>
                </a:cubicBezTo>
                <a:moveTo>
                  <a:pt x="838363" y="334465"/>
                </a:moveTo>
                <a:cubicBezTo>
                  <a:pt x="845698" y="344734"/>
                  <a:pt x="847165" y="368205"/>
                  <a:pt x="839097" y="377007"/>
                </a:cubicBezTo>
                <a:cubicBezTo>
                  <a:pt x="822226" y="379207"/>
                  <a:pt x="800955" y="377740"/>
                  <a:pt x="793621" y="388742"/>
                </a:cubicBezTo>
                <a:cubicBezTo>
                  <a:pt x="797288" y="393877"/>
                  <a:pt x="809758" y="388009"/>
                  <a:pt x="817092" y="389476"/>
                </a:cubicBezTo>
                <a:cubicBezTo>
                  <a:pt x="812692" y="404146"/>
                  <a:pt x="789220" y="401945"/>
                  <a:pt x="784819" y="389476"/>
                </a:cubicBezTo>
                <a:cubicBezTo>
                  <a:pt x="792154" y="368205"/>
                  <a:pt x="777484" y="361604"/>
                  <a:pt x="772351" y="347668"/>
                </a:cubicBezTo>
                <a:cubicBezTo>
                  <a:pt x="789220" y="332265"/>
                  <a:pt x="814892" y="327864"/>
                  <a:pt x="838363" y="334465"/>
                </a:cubicBezTo>
                <a:moveTo>
                  <a:pt x="792887" y="748145"/>
                </a:moveTo>
                <a:cubicBezTo>
                  <a:pt x="803889" y="762815"/>
                  <a:pt x="800955" y="787020"/>
                  <a:pt x="787020" y="796555"/>
                </a:cubicBezTo>
                <a:cubicBezTo>
                  <a:pt x="784819" y="811958"/>
                  <a:pt x="804623" y="804623"/>
                  <a:pt x="810491" y="801689"/>
                </a:cubicBezTo>
                <a:cubicBezTo>
                  <a:pt x="811224" y="809024"/>
                  <a:pt x="815625" y="811958"/>
                  <a:pt x="820760" y="813425"/>
                </a:cubicBezTo>
                <a:cubicBezTo>
                  <a:pt x="818559" y="817092"/>
                  <a:pt x="812692" y="820026"/>
                  <a:pt x="809758" y="817092"/>
                </a:cubicBezTo>
                <a:cubicBezTo>
                  <a:pt x="823694" y="842030"/>
                  <a:pt x="806090" y="876504"/>
                  <a:pt x="828828" y="891173"/>
                </a:cubicBezTo>
                <a:cubicBezTo>
                  <a:pt x="830294" y="900708"/>
                  <a:pt x="819292" y="899975"/>
                  <a:pt x="820760" y="909510"/>
                </a:cubicBezTo>
                <a:cubicBezTo>
                  <a:pt x="816359" y="910244"/>
                  <a:pt x="815625" y="906577"/>
                  <a:pt x="811224" y="908043"/>
                </a:cubicBezTo>
                <a:cubicBezTo>
                  <a:pt x="815625" y="890440"/>
                  <a:pt x="800955" y="877971"/>
                  <a:pt x="807557" y="863301"/>
                </a:cubicBezTo>
                <a:cubicBezTo>
                  <a:pt x="788487" y="861834"/>
                  <a:pt x="796555" y="835429"/>
                  <a:pt x="788487" y="824427"/>
                </a:cubicBezTo>
                <a:cubicBezTo>
                  <a:pt x="779685" y="822227"/>
                  <a:pt x="784819" y="833229"/>
                  <a:pt x="779685" y="835429"/>
                </a:cubicBezTo>
                <a:cubicBezTo>
                  <a:pt x="762082" y="834696"/>
                  <a:pt x="756214" y="820026"/>
                  <a:pt x="747412" y="808291"/>
                </a:cubicBezTo>
                <a:cubicBezTo>
                  <a:pt x="745945" y="801689"/>
                  <a:pt x="751813" y="801689"/>
                  <a:pt x="756214" y="800223"/>
                </a:cubicBezTo>
                <a:cubicBezTo>
                  <a:pt x="757681" y="790687"/>
                  <a:pt x="750346" y="793621"/>
                  <a:pt x="750346" y="785553"/>
                </a:cubicBezTo>
                <a:cubicBezTo>
                  <a:pt x="760614" y="780419"/>
                  <a:pt x="759148" y="764282"/>
                  <a:pt x="766482" y="756214"/>
                </a:cubicBezTo>
                <a:cubicBezTo>
                  <a:pt x="778951" y="755480"/>
                  <a:pt x="782618" y="749613"/>
                  <a:pt x="792887" y="748145"/>
                </a:cubicBezTo>
                <a:moveTo>
                  <a:pt x="709271" y="554508"/>
                </a:moveTo>
                <a:cubicBezTo>
                  <a:pt x="717340" y="554508"/>
                  <a:pt x="715872" y="545706"/>
                  <a:pt x="722474" y="543506"/>
                </a:cubicBezTo>
                <a:cubicBezTo>
                  <a:pt x="735677" y="544239"/>
                  <a:pt x="739344" y="556708"/>
                  <a:pt x="748879" y="561109"/>
                </a:cubicBezTo>
                <a:cubicBezTo>
                  <a:pt x="743011" y="567711"/>
                  <a:pt x="740811" y="578713"/>
                  <a:pt x="732009" y="582380"/>
                </a:cubicBezTo>
                <a:cubicBezTo>
                  <a:pt x="735677" y="600717"/>
                  <a:pt x="729075" y="608785"/>
                  <a:pt x="721007" y="616120"/>
                </a:cubicBezTo>
                <a:cubicBezTo>
                  <a:pt x="683599" y="604384"/>
                  <a:pt x="650593" y="587515"/>
                  <a:pt x="652060" y="526636"/>
                </a:cubicBezTo>
                <a:cubicBezTo>
                  <a:pt x="678465" y="526636"/>
                  <a:pt x="701203" y="531037"/>
                  <a:pt x="709271" y="554508"/>
                </a:cubicBezTo>
                <a:moveTo>
                  <a:pt x="588982" y="401945"/>
                </a:moveTo>
                <a:cubicBezTo>
                  <a:pt x="610986" y="402678"/>
                  <a:pt x="645459" y="412214"/>
                  <a:pt x="660128" y="430550"/>
                </a:cubicBezTo>
                <a:cubicBezTo>
                  <a:pt x="653527" y="436418"/>
                  <a:pt x="639591" y="432751"/>
                  <a:pt x="632256" y="430550"/>
                </a:cubicBezTo>
                <a:cubicBezTo>
                  <a:pt x="627855" y="432018"/>
                  <a:pt x="631523" y="440086"/>
                  <a:pt x="623455" y="438619"/>
                </a:cubicBezTo>
                <a:cubicBezTo>
                  <a:pt x="628589" y="446687"/>
                  <a:pt x="633723" y="454022"/>
                  <a:pt x="632990" y="470158"/>
                </a:cubicBezTo>
                <a:cubicBezTo>
                  <a:pt x="624921" y="473092"/>
                  <a:pt x="623455" y="467958"/>
                  <a:pt x="619054" y="466491"/>
                </a:cubicBezTo>
                <a:cubicBezTo>
                  <a:pt x="622721" y="440086"/>
                  <a:pt x="583113" y="433485"/>
                  <a:pt x="588982" y="401945"/>
                </a:cubicBezTo>
                <a:moveTo>
                  <a:pt x="581647" y="671864"/>
                </a:moveTo>
                <a:cubicBezTo>
                  <a:pt x="587514" y="674065"/>
                  <a:pt x="592649" y="678465"/>
                  <a:pt x="594116" y="685800"/>
                </a:cubicBezTo>
                <a:cubicBezTo>
                  <a:pt x="582380" y="692401"/>
                  <a:pt x="574312" y="681399"/>
                  <a:pt x="581647" y="671864"/>
                </a:cubicBezTo>
                <a:moveTo>
                  <a:pt x="534704" y="537638"/>
                </a:moveTo>
                <a:cubicBezTo>
                  <a:pt x="537638" y="541305"/>
                  <a:pt x="541306" y="550841"/>
                  <a:pt x="538372" y="555241"/>
                </a:cubicBezTo>
                <a:cubicBezTo>
                  <a:pt x="532503" y="557442"/>
                  <a:pt x="533237" y="550841"/>
                  <a:pt x="528836" y="550841"/>
                </a:cubicBezTo>
                <a:cubicBezTo>
                  <a:pt x="529569" y="544973"/>
                  <a:pt x="533237" y="542039"/>
                  <a:pt x="534704" y="537638"/>
                </a:cubicBezTo>
                <a:moveTo>
                  <a:pt x="507565" y="919779"/>
                </a:moveTo>
                <a:cubicBezTo>
                  <a:pt x="520768" y="911711"/>
                  <a:pt x="554508" y="871369"/>
                  <a:pt x="520768" y="853032"/>
                </a:cubicBezTo>
                <a:cubicBezTo>
                  <a:pt x="520768" y="839830"/>
                  <a:pt x="526636" y="831762"/>
                  <a:pt x="537638" y="828828"/>
                </a:cubicBezTo>
                <a:cubicBezTo>
                  <a:pt x="538372" y="808291"/>
                  <a:pt x="531037" y="797288"/>
                  <a:pt x="520768" y="789954"/>
                </a:cubicBezTo>
                <a:cubicBezTo>
                  <a:pt x="527369" y="770150"/>
                  <a:pt x="514166" y="757681"/>
                  <a:pt x="510499" y="743011"/>
                </a:cubicBezTo>
                <a:cubicBezTo>
                  <a:pt x="525169" y="740811"/>
                  <a:pt x="528103" y="736410"/>
                  <a:pt x="542772" y="737877"/>
                </a:cubicBezTo>
                <a:cubicBezTo>
                  <a:pt x="525902" y="724674"/>
                  <a:pt x="531037" y="704137"/>
                  <a:pt x="529569" y="686534"/>
                </a:cubicBezTo>
                <a:cubicBezTo>
                  <a:pt x="551574" y="681399"/>
                  <a:pt x="537638" y="722474"/>
                  <a:pt x="553041" y="724674"/>
                </a:cubicBezTo>
                <a:lnTo>
                  <a:pt x="554508" y="742278"/>
                </a:lnTo>
                <a:cubicBezTo>
                  <a:pt x="545706" y="741544"/>
                  <a:pt x="545706" y="748145"/>
                  <a:pt x="546440" y="755480"/>
                </a:cubicBezTo>
                <a:cubicBezTo>
                  <a:pt x="538372" y="759881"/>
                  <a:pt x="544239" y="747412"/>
                  <a:pt x="539105" y="748879"/>
                </a:cubicBezTo>
                <a:cubicBezTo>
                  <a:pt x="531037" y="750346"/>
                  <a:pt x="527369" y="768683"/>
                  <a:pt x="536171" y="771617"/>
                </a:cubicBezTo>
                <a:cubicBezTo>
                  <a:pt x="542039" y="770884"/>
                  <a:pt x="539105" y="762082"/>
                  <a:pt x="542039" y="758414"/>
                </a:cubicBezTo>
                <a:cubicBezTo>
                  <a:pt x="551574" y="769416"/>
                  <a:pt x="536904" y="793621"/>
                  <a:pt x="551574" y="798022"/>
                </a:cubicBezTo>
                <a:cubicBezTo>
                  <a:pt x="550840" y="801689"/>
                  <a:pt x="545706" y="800223"/>
                  <a:pt x="542772" y="801689"/>
                </a:cubicBezTo>
                <a:cubicBezTo>
                  <a:pt x="550107" y="811958"/>
                  <a:pt x="535437" y="820760"/>
                  <a:pt x="547173" y="826628"/>
                </a:cubicBezTo>
                <a:cubicBezTo>
                  <a:pt x="553774" y="819293"/>
                  <a:pt x="547906" y="813425"/>
                  <a:pt x="552308" y="803890"/>
                </a:cubicBezTo>
                <a:cubicBezTo>
                  <a:pt x="556708" y="811225"/>
                  <a:pt x="552308" y="817092"/>
                  <a:pt x="554508" y="831028"/>
                </a:cubicBezTo>
                <a:cubicBezTo>
                  <a:pt x="556708" y="836896"/>
                  <a:pt x="563310" y="837630"/>
                  <a:pt x="566977" y="842764"/>
                </a:cubicBezTo>
                <a:cubicBezTo>
                  <a:pt x="567711" y="833229"/>
                  <a:pt x="579446" y="817826"/>
                  <a:pt x="594849" y="814892"/>
                </a:cubicBezTo>
                <a:cubicBezTo>
                  <a:pt x="595582" y="806090"/>
                  <a:pt x="591181" y="803156"/>
                  <a:pt x="588982" y="798022"/>
                </a:cubicBezTo>
                <a:cubicBezTo>
                  <a:pt x="581647" y="796555"/>
                  <a:pt x="585314" y="805357"/>
                  <a:pt x="577979" y="803890"/>
                </a:cubicBezTo>
                <a:cubicBezTo>
                  <a:pt x="569910" y="803890"/>
                  <a:pt x="566243" y="796555"/>
                  <a:pt x="565510" y="787020"/>
                </a:cubicBezTo>
                <a:cubicBezTo>
                  <a:pt x="583113" y="780419"/>
                  <a:pt x="590448" y="763549"/>
                  <a:pt x="591915" y="742278"/>
                </a:cubicBezTo>
                <a:cubicBezTo>
                  <a:pt x="597050" y="743011"/>
                  <a:pt x="597783" y="740077"/>
                  <a:pt x="600717" y="738610"/>
                </a:cubicBezTo>
                <a:cubicBezTo>
                  <a:pt x="610252" y="737143"/>
                  <a:pt x="608785" y="748879"/>
                  <a:pt x="615387" y="749613"/>
                </a:cubicBezTo>
                <a:cubicBezTo>
                  <a:pt x="634457" y="748879"/>
                  <a:pt x="636657" y="733476"/>
                  <a:pt x="650593" y="729075"/>
                </a:cubicBezTo>
                <a:cubicBezTo>
                  <a:pt x="651327" y="718806"/>
                  <a:pt x="647660" y="714406"/>
                  <a:pt x="644726" y="709271"/>
                </a:cubicBezTo>
                <a:cubicBezTo>
                  <a:pt x="635923" y="707804"/>
                  <a:pt x="633723" y="712939"/>
                  <a:pt x="626389" y="713672"/>
                </a:cubicBezTo>
                <a:cubicBezTo>
                  <a:pt x="623455" y="684333"/>
                  <a:pt x="596316" y="685067"/>
                  <a:pt x="588247" y="661595"/>
                </a:cubicBezTo>
                <a:cubicBezTo>
                  <a:pt x="588982" y="652060"/>
                  <a:pt x="595582" y="648393"/>
                  <a:pt x="600717" y="643259"/>
                </a:cubicBezTo>
                <a:cubicBezTo>
                  <a:pt x="618321" y="647659"/>
                  <a:pt x="647660" y="643259"/>
                  <a:pt x="660862" y="645459"/>
                </a:cubicBezTo>
                <a:cubicBezTo>
                  <a:pt x="660128" y="653527"/>
                  <a:pt x="663062" y="657195"/>
                  <a:pt x="664529" y="663062"/>
                </a:cubicBezTo>
                <a:cubicBezTo>
                  <a:pt x="670397" y="663796"/>
                  <a:pt x="672597" y="665996"/>
                  <a:pt x="675531" y="659395"/>
                </a:cubicBezTo>
                <a:cubicBezTo>
                  <a:pt x="679932" y="673331"/>
                  <a:pt x="668196" y="693135"/>
                  <a:pt x="675531" y="717339"/>
                </a:cubicBezTo>
                <a:cubicBezTo>
                  <a:pt x="684333" y="733476"/>
                  <a:pt x="712205" y="729075"/>
                  <a:pt x="718806" y="713672"/>
                </a:cubicBezTo>
                <a:cubicBezTo>
                  <a:pt x="733476" y="719540"/>
                  <a:pt x="744478" y="730542"/>
                  <a:pt x="748879" y="748879"/>
                </a:cubicBezTo>
                <a:cubicBezTo>
                  <a:pt x="743745" y="754747"/>
                  <a:pt x="736410" y="759148"/>
                  <a:pt x="731275" y="765749"/>
                </a:cubicBezTo>
                <a:cubicBezTo>
                  <a:pt x="722474" y="767216"/>
                  <a:pt x="726874" y="751813"/>
                  <a:pt x="716606" y="754747"/>
                </a:cubicBezTo>
                <a:cubicBezTo>
                  <a:pt x="708538" y="771617"/>
                  <a:pt x="725408" y="791421"/>
                  <a:pt x="732009" y="806090"/>
                </a:cubicBezTo>
                <a:cubicBezTo>
                  <a:pt x="728342" y="827361"/>
                  <a:pt x="734943" y="839830"/>
                  <a:pt x="746679" y="847898"/>
                </a:cubicBezTo>
                <a:cubicBezTo>
                  <a:pt x="748145" y="860367"/>
                  <a:pt x="734943" y="858167"/>
                  <a:pt x="739344" y="873570"/>
                </a:cubicBezTo>
                <a:cubicBezTo>
                  <a:pt x="731275" y="869903"/>
                  <a:pt x="710738" y="870636"/>
                  <a:pt x="715139" y="886039"/>
                </a:cubicBezTo>
                <a:cubicBezTo>
                  <a:pt x="710738" y="886039"/>
                  <a:pt x="711472" y="879438"/>
                  <a:pt x="705604" y="881638"/>
                </a:cubicBezTo>
                <a:cubicBezTo>
                  <a:pt x="702670" y="882371"/>
                  <a:pt x="704137" y="888240"/>
                  <a:pt x="704137" y="891907"/>
                </a:cubicBezTo>
                <a:cubicBezTo>
                  <a:pt x="703404" y="896308"/>
                  <a:pt x="713672" y="899242"/>
                  <a:pt x="713672" y="893374"/>
                </a:cubicBezTo>
                <a:cubicBezTo>
                  <a:pt x="718806" y="894107"/>
                  <a:pt x="715139" y="905843"/>
                  <a:pt x="717340" y="910977"/>
                </a:cubicBezTo>
                <a:cubicBezTo>
                  <a:pt x="712205" y="913178"/>
                  <a:pt x="707071" y="915378"/>
                  <a:pt x="699003" y="915378"/>
                </a:cubicBezTo>
                <a:cubicBezTo>
                  <a:pt x="701936" y="940316"/>
                  <a:pt x="673331" y="933715"/>
                  <a:pt x="669664" y="955719"/>
                </a:cubicBezTo>
                <a:cubicBezTo>
                  <a:pt x="662329" y="956453"/>
                  <a:pt x="663062" y="945451"/>
                  <a:pt x="657194" y="943984"/>
                </a:cubicBezTo>
                <a:cubicBezTo>
                  <a:pt x="657194" y="982858"/>
                  <a:pt x="618321" y="965255"/>
                  <a:pt x="597050" y="976990"/>
                </a:cubicBezTo>
                <a:cubicBezTo>
                  <a:pt x="588982" y="976990"/>
                  <a:pt x="589715" y="966721"/>
                  <a:pt x="582380" y="965988"/>
                </a:cubicBezTo>
                <a:cubicBezTo>
                  <a:pt x="581647" y="974790"/>
                  <a:pt x="584580" y="979924"/>
                  <a:pt x="590448" y="980657"/>
                </a:cubicBezTo>
                <a:cubicBezTo>
                  <a:pt x="586047" y="998994"/>
                  <a:pt x="574312" y="1024666"/>
                  <a:pt x="583113" y="1041536"/>
                </a:cubicBezTo>
                <a:cubicBezTo>
                  <a:pt x="577979" y="1042270"/>
                  <a:pt x="576512" y="1046670"/>
                  <a:pt x="569177" y="1045203"/>
                </a:cubicBezTo>
                <a:cubicBezTo>
                  <a:pt x="575779" y="1056939"/>
                  <a:pt x="575779" y="1076743"/>
                  <a:pt x="596316" y="1070875"/>
                </a:cubicBezTo>
                <a:cubicBezTo>
                  <a:pt x="586781" y="1086278"/>
                  <a:pt x="570645" y="1106815"/>
                  <a:pt x="550107" y="1105348"/>
                </a:cubicBezTo>
                <a:cubicBezTo>
                  <a:pt x="550840" y="1089946"/>
                  <a:pt x="562576" y="1099481"/>
                  <a:pt x="569910" y="1090679"/>
                </a:cubicBezTo>
                <a:lnTo>
                  <a:pt x="568444" y="1076009"/>
                </a:lnTo>
                <a:cubicBezTo>
                  <a:pt x="563310" y="1070142"/>
                  <a:pt x="552308" y="1071609"/>
                  <a:pt x="544973" y="1075276"/>
                </a:cubicBezTo>
                <a:cubicBezTo>
                  <a:pt x="542772" y="1060607"/>
                  <a:pt x="553774" y="1058406"/>
                  <a:pt x="559643" y="1051071"/>
                </a:cubicBezTo>
                <a:cubicBezTo>
                  <a:pt x="561109" y="1043736"/>
                  <a:pt x="555975" y="1045203"/>
                  <a:pt x="556708" y="1038602"/>
                </a:cubicBezTo>
                <a:cubicBezTo>
                  <a:pt x="561109" y="1033468"/>
                  <a:pt x="562576" y="1037868"/>
                  <a:pt x="568444" y="1037868"/>
                </a:cubicBezTo>
                <a:cubicBezTo>
                  <a:pt x="569177" y="1029800"/>
                  <a:pt x="564776" y="1027600"/>
                  <a:pt x="560376" y="1026133"/>
                </a:cubicBezTo>
                <a:cubicBezTo>
                  <a:pt x="545706" y="1029067"/>
                  <a:pt x="543506" y="1055472"/>
                  <a:pt x="525169" y="1046670"/>
                </a:cubicBezTo>
                <a:cubicBezTo>
                  <a:pt x="525169" y="1040803"/>
                  <a:pt x="535437" y="1044470"/>
                  <a:pt x="536904" y="1045937"/>
                </a:cubicBezTo>
                <a:cubicBezTo>
                  <a:pt x="537638" y="1034201"/>
                  <a:pt x="525902" y="1037868"/>
                  <a:pt x="522235" y="1032001"/>
                </a:cubicBezTo>
                <a:cubicBezTo>
                  <a:pt x="509766" y="1041536"/>
                  <a:pt x="506098" y="1059139"/>
                  <a:pt x="497297" y="1071609"/>
                </a:cubicBezTo>
                <a:cubicBezTo>
                  <a:pt x="494363" y="1058406"/>
                  <a:pt x="492162" y="1038602"/>
                  <a:pt x="491429" y="1026866"/>
                </a:cubicBezTo>
                <a:cubicBezTo>
                  <a:pt x="502431" y="1023199"/>
                  <a:pt x="511967" y="1031267"/>
                  <a:pt x="519301" y="1024666"/>
                </a:cubicBezTo>
                <a:cubicBezTo>
                  <a:pt x="514900" y="1014397"/>
                  <a:pt x="505365" y="1011464"/>
                  <a:pt x="505365" y="995327"/>
                </a:cubicBezTo>
                <a:cubicBezTo>
                  <a:pt x="533237" y="990193"/>
                  <a:pt x="532503" y="1020999"/>
                  <a:pt x="553774" y="1023933"/>
                </a:cubicBezTo>
                <a:cubicBezTo>
                  <a:pt x="557442" y="1015131"/>
                  <a:pt x="553041" y="998994"/>
                  <a:pt x="558175" y="990926"/>
                </a:cubicBezTo>
                <a:cubicBezTo>
                  <a:pt x="552308" y="987259"/>
                  <a:pt x="534704" y="976990"/>
                  <a:pt x="532503" y="985792"/>
                </a:cubicBezTo>
                <a:cubicBezTo>
                  <a:pt x="528103" y="982858"/>
                  <a:pt x="528836" y="974056"/>
                  <a:pt x="522235" y="974056"/>
                </a:cubicBezTo>
                <a:cubicBezTo>
                  <a:pt x="516367" y="979924"/>
                  <a:pt x="529569" y="982858"/>
                  <a:pt x="528103" y="990926"/>
                </a:cubicBezTo>
                <a:cubicBezTo>
                  <a:pt x="522969" y="996060"/>
                  <a:pt x="512700" y="987992"/>
                  <a:pt x="511232" y="979924"/>
                </a:cubicBezTo>
                <a:cubicBezTo>
                  <a:pt x="514900" y="969655"/>
                  <a:pt x="530303" y="971856"/>
                  <a:pt x="537638" y="965255"/>
                </a:cubicBezTo>
                <a:cubicBezTo>
                  <a:pt x="538372" y="960120"/>
                  <a:pt x="526636" y="957920"/>
                  <a:pt x="525902" y="963788"/>
                </a:cubicBezTo>
                <a:cubicBezTo>
                  <a:pt x="517101" y="956453"/>
                  <a:pt x="517101" y="936649"/>
                  <a:pt x="505365" y="932982"/>
                </a:cubicBezTo>
                <a:cubicBezTo>
                  <a:pt x="495096" y="936649"/>
                  <a:pt x="484094" y="952785"/>
                  <a:pt x="477493" y="935182"/>
                </a:cubicBezTo>
                <a:cubicBezTo>
                  <a:pt x="489228" y="935916"/>
                  <a:pt x="496563" y="927114"/>
                  <a:pt x="498764" y="913178"/>
                </a:cubicBezTo>
                <a:cubicBezTo>
                  <a:pt x="509032" y="905110"/>
                  <a:pt x="501698" y="920512"/>
                  <a:pt x="507565" y="919779"/>
                </a:cubicBezTo>
                <a:moveTo>
                  <a:pt x="500964" y="861834"/>
                </a:moveTo>
                <a:cubicBezTo>
                  <a:pt x="493630" y="868436"/>
                  <a:pt x="481160" y="869903"/>
                  <a:pt x="479693" y="881638"/>
                </a:cubicBezTo>
                <a:cubicBezTo>
                  <a:pt x="481893" y="890440"/>
                  <a:pt x="487028" y="880905"/>
                  <a:pt x="495830" y="883105"/>
                </a:cubicBezTo>
                <a:cubicBezTo>
                  <a:pt x="496563" y="906577"/>
                  <a:pt x="469425" y="905110"/>
                  <a:pt x="465757" y="886039"/>
                </a:cubicBezTo>
                <a:cubicBezTo>
                  <a:pt x="467224" y="880171"/>
                  <a:pt x="473092" y="878704"/>
                  <a:pt x="473825" y="872836"/>
                </a:cubicBezTo>
                <a:cubicBezTo>
                  <a:pt x="468691" y="868436"/>
                  <a:pt x="460623" y="872103"/>
                  <a:pt x="455488" y="874303"/>
                </a:cubicBezTo>
                <a:cubicBezTo>
                  <a:pt x="446687" y="865502"/>
                  <a:pt x="433484" y="845698"/>
                  <a:pt x="440819" y="833229"/>
                </a:cubicBezTo>
                <a:cubicBezTo>
                  <a:pt x="457689" y="832495"/>
                  <a:pt x="456956" y="854499"/>
                  <a:pt x="470158" y="858167"/>
                </a:cubicBezTo>
                <a:cubicBezTo>
                  <a:pt x="484827" y="849365"/>
                  <a:pt x="465024" y="835429"/>
                  <a:pt x="471625" y="820026"/>
                </a:cubicBezTo>
                <a:lnTo>
                  <a:pt x="483361" y="819293"/>
                </a:lnTo>
                <a:cubicBezTo>
                  <a:pt x="489228" y="833229"/>
                  <a:pt x="498030" y="844231"/>
                  <a:pt x="500964" y="861834"/>
                </a:cubicBezTo>
                <a:moveTo>
                  <a:pt x="456222" y="692401"/>
                </a:moveTo>
                <a:cubicBezTo>
                  <a:pt x="478226" y="690934"/>
                  <a:pt x="483361" y="724674"/>
                  <a:pt x="484827" y="740077"/>
                </a:cubicBezTo>
                <a:cubicBezTo>
                  <a:pt x="474559" y="749613"/>
                  <a:pt x="470158" y="763549"/>
                  <a:pt x="454755" y="767949"/>
                </a:cubicBezTo>
                <a:cubicBezTo>
                  <a:pt x="436418" y="750346"/>
                  <a:pt x="454022" y="729075"/>
                  <a:pt x="445220" y="705604"/>
                </a:cubicBezTo>
                <a:cubicBezTo>
                  <a:pt x="451088" y="704137"/>
                  <a:pt x="454755" y="699003"/>
                  <a:pt x="456222" y="692401"/>
                </a:cubicBezTo>
                <a:moveTo>
                  <a:pt x="439352" y="626389"/>
                </a:moveTo>
                <a:cubicBezTo>
                  <a:pt x="466491" y="652794"/>
                  <a:pt x="420282" y="690201"/>
                  <a:pt x="418081" y="650593"/>
                </a:cubicBezTo>
                <a:cubicBezTo>
                  <a:pt x="417348" y="637391"/>
                  <a:pt x="434217" y="630056"/>
                  <a:pt x="439352" y="626389"/>
                </a:cubicBezTo>
                <a:moveTo>
                  <a:pt x="441552" y="897775"/>
                </a:moveTo>
                <a:cubicBezTo>
                  <a:pt x="443753" y="914645"/>
                  <a:pt x="440819" y="926380"/>
                  <a:pt x="440086" y="940316"/>
                </a:cubicBezTo>
                <a:lnTo>
                  <a:pt x="433484" y="941050"/>
                </a:lnTo>
                <a:cubicBezTo>
                  <a:pt x="425416" y="932248"/>
                  <a:pt x="430550" y="915378"/>
                  <a:pt x="419548" y="907310"/>
                </a:cubicBezTo>
                <a:cubicBezTo>
                  <a:pt x="418081" y="894107"/>
                  <a:pt x="433484" y="890440"/>
                  <a:pt x="441552" y="897775"/>
                </a:cubicBezTo>
                <a:moveTo>
                  <a:pt x="382874" y="789954"/>
                </a:moveTo>
                <a:cubicBezTo>
                  <a:pt x="383608" y="795821"/>
                  <a:pt x="384342" y="801689"/>
                  <a:pt x="381407" y="805357"/>
                </a:cubicBezTo>
                <a:cubicBezTo>
                  <a:pt x="372606" y="806090"/>
                  <a:pt x="370405" y="787020"/>
                  <a:pt x="382874" y="789954"/>
                </a:cubicBezTo>
                <a:moveTo>
                  <a:pt x="407079" y="902909"/>
                </a:moveTo>
                <a:cubicBezTo>
                  <a:pt x="398278" y="904376"/>
                  <a:pt x="396077" y="908777"/>
                  <a:pt x="385075" y="912444"/>
                </a:cubicBezTo>
                <a:cubicBezTo>
                  <a:pt x="368205" y="908777"/>
                  <a:pt x="368939" y="882371"/>
                  <a:pt x="348401" y="883105"/>
                </a:cubicBezTo>
                <a:cubicBezTo>
                  <a:pt x="358670" y="839830"/>
                  <a:pt x="402678" y="869903"/>
                  <a:pt x="407079" y="902909"/>
                </a:cubicBezTo>
                <a:moveTo>
                  <a:pt x="1086278" y="1124419"/>
                </a:moveTo>
                <a:cubicBezTo>
                  <a:pt x="1083344" y="1139822"/>
                  <a:pt x="1080410" y="1161826"/>
                  <a:pt x="1074542" y="1180896"/>
                </a:cubicBezTo>
                <a:cubicBezTo>
                  <a:pt x="1071608" y="1180163"/>
                  <a:pt x="1069408" y="1177963"/>
                  <a:pt x="1069408" y="1173562"/>
                </a:cubicBezTo>
                <a:cubicBezTo>
                  <a:pt x="1064273" y="1177963"/>
                  <a:pt x="1059139" y="1173562"/>
                  <a:pt x="1058406" y="1177229"/>
                </a:cubicBezTo>
                <a:cubicBezTo>
                  <a:pt x="1062074" y="1182363"/>
                  <a:pt x="1073076" y="1177963"/>
                  <a:pt x="1070875" y="1191165"/>
                </a:cubicBezTo>
                <a:cubicBezTo>
                  <a:pt x="1081144" y="1193365"/>
                  <a:pt x="1086278" y="1183830"/>
                  <a:pt x="1095813" y="1183830"/>
                </a:cubicBezTo>
                <a:cubicBezTo>
                  <a:pt x="1090678" y="1180896"/>
                  <a:pt x="1084078" y="1180896"/>
                  <a:pt x="1083344" y="1172095"/>
                </a:cubicBezTo>
                <a:cubicBezTo>
                  <a:pt x="1081144" y="1155225"/>
                  <a:pt x="1102415" y="1133220"/>
                  <a:pt x="1086278" y="1124419"/>
                </a:cubicBezTo>
                <a:moveTo>
                  <a:pt x="614653" y="866969"/>
                </a:moveTo>
                <a:cubicBezTo>
                  <a:pt x="624188" y="866969"/>
                  <a:pt x="626389" y="877971"/>
                  <a:pt x="638124" y="875037"/>
                </a:cubicBezTo>
                <a:cubicBezTo>
                  <a:pt x="639591" y="862568"/>
                  <a:pt x="630789" y="855233"/>
                  <a:pt x="638857" y="850099"/>
                </a:cubicBezTo>
                <a:cubicBezTo>
                  <a:pt x="647660" y="847898"/>
                  <a:pt x="647660" y="857434"/>
                  <a:pt x="651327" y="861834"/>
                </a:cubicBezTo>
                <a:cubicBezTo>
                  <a:pt x="644726" y="861834"/>
                  <a:pt x="643992" y="866969"/>
                  <a:pt x="640325" y="870636"/>
                </a:cubicBezTo>
                <a:cubicBezTo>
                  <a:pt x="648393" y="880171"/>
                  <a:pt x="643258" y="889706"/>
                  <a:pt x="635190" y="896308"/>
                </a:cubicBezTo>
                <a:cubicBezTo>
                  <a:pt x="625655" y="896308"/>
                  <a:pt x="605118" y="901442"/>
                  <a:pt x="599249" y="911711"/>
                </a:cubicBezTo>
                <a:cubicBezTo>
                  <a:pt x="609518" y="911711"/>
                  <a:pt x="616120" y="908777"/>
                  <a:pt x="619054" y="902175"/>
                </a:cubicBezTo>
                <a:cubicBezTo>
                  <a:pt x="621988" y="907310"/>
                  <a:pt x="627122" y="909510"/>
                  <a:pt x="629323" y="916112"/>
                </a:cubicBezTo>
                <a:cubicBezTo>
                  <a:pt x="614653" y="922713"/>
                  <a:pt x="632256" y="942517"/>
                  <a:pt x="634457" y="953519"/>
                </a:cubicBezTo>
                <a:cubicBezTo>
                  <a:pt x="646925" y="952052"/>
                  <a:pt x="657928" y="933715"/>
                  <a:pt x="643992" y="927847"/>
                </a:cubicBezTo>
                <a:cubicBezTo>
                  <a:pt x="639591" y="931514"/>
                  <a:pt x="644726" y="943984"/>
                  <a:pt x="633723" y="941050"/>
                </a:cubicBezTo>
                <a:cubicBezTo>
                  <a:pt x="630056" y="939583"/>
                  <a:pt x="628589" y="935182"/>
                  <a:pt x="628589" y="929314"/>
                </a:cubicBezTo>
                <a:cubicBezTo>
                  <a:pt x="643258" y="932982"/>
                  <a:pt x="638857" y="919045"/>
                  <a:pt x="648393" y="917579"/>
                </a:cubicBezTo>
                <a:cubicBezTo>
                  <a:pt x="653527" y="921246"/>
                  <a:pt x="654994" y="929314"/>
                  <a:pt x="654994" y="939583"/>
                </a:cubicBezTo>
                <a:cubicBezTo>
                  <a:pt x="668930" y="941050"/>
                  <a:pt x="672597" y="932248"/>
                  <a:pt x="679199" y="927114"/>
                </a:cubicBezTo>
                <a:cubicBezTo>
                  <a:pt x="665997" y="884572"/>
                  <a:pt x="706338" y="891907"/>
                  <a:pt x="699003" y="855233"/>
                </a:cubicBezTo>
                <a:cubicBezTo>
                  <a:pt x="704870" y="847165"/>
                  <a:pt x="717340" y="845698"/>
                  <a:pt x="718073" y="833229"/>
                </a:cubicBezTo>
                <a:cubicBezTo>
                  <a:pt x="712205" y="821493"/>
                  <a:pt x="693868" y="825894"/>
                  <a:pt x="684333" y="818559"/>
                </a:cubicBezTo>
                <a:cubicBezTo>
                  <a:pt x="681399" y="829562"/>
                  <a:pt x="695336" y="848632"/>
                  <a:pt x="685067" y="858901"/>
                </a:cubicBezTo>
                <a:cubicBezTo>
                  <a:pt x="672597" y="851566"/>
                  <a:pt x="663796" y="853032"/>
                  <a:pt x="652060" y="854499"/>
                </a:cubicBezTo>
                <a:cubicBezTo>
                  <a:pt x="652060" y="848632"/>
                  <a:pt x="663062" y="852299"/>
                  <a:pt x="660862" y="843497"/>
                </a:cubicBezTo>
                <a:cubicBezTo>
                  <a:pt x="661595" y="834696"/>
                  <a:pt x="657194" y="831762"/>
                  <a:pt x="654994" y="826628"/>
                </a:cubicBezTo>
                <a:cubicBezTo>
                  <a:pt x="640325" y="828095"/>
                  <a:pt x="637391" y="839830"/>
                  <a:pt x="619054" y="837630"/>
                </a:cubicBezTo>
                <a:cubicBezTo>
                  <a:pt x="619787" y="848632"/>
                  <a:pt x="610252" y="851566"/>
                  <a:pt x="614653" y="866969"/>
                </a:cubicBezTo>
                <a:moveTo>
                  <a:pt x="669664" y="894841"/>
                </a:moveTo>
                <a:cubicBezTo>
                  <a:pt x="673331" y="908043"/>
                  <a:pt x="658662" y="902909"/>
                  <a:pt x="659395" y="913178"/>
                </a:cubicBezTo>
                <a:cubicBezTo>
                  <a:pt x="654260" y="911711"/>
                  <a:pt x="652794" y="905110"/>
                  <a:pt x="646925" y="904376"/>
                </a:cubicBezTo>
                <a:cubicBezTo>
                  <a:pt x="649126" y="896308"/>
                  <a:pt x="663062" y="899242"/>
                  <a:pt x="669664" y="894841"/>
                </a:cubicBezTo>
                <a:moveTo>
                  <a:pt x="222977" y="971856"/>
                </a:moveTo>
                <a:cubicBezTo>
                  <a:pt x="221509" y="964521"/>
                  <a:pt x="217109" y="960854"/>
                  <a:pt x="214909" y="954986"/>
                </a:cubicBezTo>
                <a:cubicBezTo>
                  <a:pt x="203172" y="957920"/>
                  <a:pt x="197305" y="966721"/>
                  <a:pt x="186303" y="970389"/>
                </a:cubicBezTo>
                <a:cubicBezTo>
                  <a:pt x="178235" y="966721"/>
                  <a:pt x="170900" y="960854"/>
                  <a:pt x="157697" y="963054"/>
                </a:cubicBezTo>
                <a:cubicBezTo>
                  <a:pt x="156964" y="971122"/>
                  <a:pt x="161365" y="972589"/>
                  <a:pt x="163565" y="977723"/>
                </a:cubicBezTo>
                <a:cubicBezTo>
                  <a:pt x="193638" y="977723"/>
                  <a:pt x="208307" y="979924"/>
                  <a:pt x="228111" y="979924"/>
                </a:cubicBezTo>
                <a:cubicBezTo>
                  <a:pt x="225177" y="978457"/>
                  <a:pt x="211241" y="974790"/>
                  <a:pt x="222977" y="971856"/>
                </a:cubicBezTo>
                <a:moveTo>
                  <a:pt x="203172" y="646926"/>
                </a:moveTo>
                <a:cubicBezTo>
                  <a:pt x="215642" y="649126"/>
                  <a:pt x="216375" y="640324"/>
                  <a:pt x="225911" y="639591"/>
                </a:cubicBezTo>
                <a:cubicBezTo>
                  <a:pt x="224443" y="663796"/>
                  <a:pt x="231045" y="668197"/>
                  <a:pt x="229578" y="689467"/>
                </a:cubicBezTo>
                <a:cubicBezTo>
                  <a:pt x="235446" y="692401"/>
                  <a:pt x="242780" y="694602"/>
                  <a:pt x="246448" y="700470"/>
                </a:cubicBezTo>
                <a:cubicBezTo>
                  <a:pt x="246448" y="710738"/>
                  <a:pt x="248649" y="722474"/>
                  <a:pt x="239113" y="723941"/>
                </a:cubicBezTo>
                <a:cubicBezTo>
                  <a:pt x="225177" y="715873"/>
                  <a:pt x="214909" y="701937"/>
                  <a:pt x="200239" y="694602"/>
                </a:cubicBezTo>
                <a:cubicBezTo>
                  <a:pt x="202439" y="709271"/>
                  <a:pt x="211975" y="714406"/>
                  <a:pt x="214175" y="728342"/>
                </a:cubicBezTo>
                <a:cubicBezTo>
                  <a:pt x="205373" y="731276"/>
                  <a:pt x="206840" y="721741"/>
                  <a:pt x="198039" y="724674"/>
                </a:cubicBezTo>
                <a:cubicBezTo>
                  <a:pt x="207574" y="746678"/>
                  <a:pt x="244981" y="734210"/>
                  <a:pt x="256717" y="737143"/>
                </a:cubicBezTo>
                <a:cubicBezTo>
                  <a:pt x="255983" y="746678"/>
                  <a:pt x="253782" y="751813"/>
                  <a:pt x="264785" y="751813"/>
                </a:cubicBezTo>
                <a:cubicBezTo>
                  <a:pt x="261851" y="741544"/>
                  <a:pt x="263318" y="739344"/>
                  <a:pt x="260384" y="726875"/>
                </a:cubicBezTo>
                <a:cubicBezTo>
                  <a:pt x="266985" y="725408"/>
                  <a:pt x="264051" y="714406"/>
                  <a:pt x="275787" y="718073"/>
                </a:cubicBezTo>
                <a:cubicBezTo>
                  <a:pt x="273587" y="708538"/>
                  <a:pt x="272119" y="704871"/>
                  <a:pt x="281655" y="702670"/>
                </a:cubicBezTo>
                <a:cubicBezTo>
                  <a:pt x="282388" y="706337"/>
                  <a:pt x="282388" y="711472"/>
                  <a:pt x="286789" y="710005"/>
                </a:cubicBezTo>
                <a:cubicBezTo>
                  <a:pt x="283122" y="695335"/>
                  <a:pt x="268452" y="696802"/>
                  <a:pt x="272853" y="678465"/>
                </a:cubicBezTo>
                <a:cubicBezTo>
                  <a:pt x="277254" y="674065"/>
                  <a:pt x="275787" y="678465"/>
                  <a:pt x="282388" y="677732"/>
                </a:cubicBezTo>
                <a:cubicBezTo>
                  <a:pt x="272853" y="631523"/>
                  <a:pt x="241314" y="613919"/>
                  <a:pt x="198772" y="609519"/>
                </a:cubicBezTo>
                <a:cubicBezTo>
                  <a:pt x="188503" y="619787"/>
                  <a:pt x="195838" y="625655"/>
                  <a:pt x="196572" y="642525"/>
                </a:cubicBezTo>
                <a:cubicBezTo>
                  <a:pt x="200239" y="642525"/>
                  <a:pt x="202439" y="643992"/>
                  <a:pt x="203172" y="646926"/>
                </a:cubicBezTo>
                <a:moveTo>
                  <a:pt x="1162559" y="537638"/>
                </a:moveTo>
                <a:cubicBezTo>
                  <a:pt x="1165493" y="529570"/>
                  <a:pt x="1169894" y="542039"/>
                  <a:pt x="1174295" y="541305"/>
                </a:cubicBezTo>
                <a:cubicBezTo>
                  <a:pt x="1172828" y="525902"/>
                  <a:pt x="1168428" y="527369"/>
                  <a:pt x="1167693" y="514167"/>
                </a:cubicBezTo>
                <a:cubicBezTo>
                  <a:pt x="1157425" y="512700"/>
                  <a:pt x="1162559" y="536905"/>
                  <a:pt x="1162559" y="537638"/>
                </a:cubicBezTo>
                <a:moveTo>
                  <a:pt x="742277" y="275787"/>
                </a:moveTo>
                <a:cubicBezTo>
                  <a:pt x="743011" y="277254"/>
                  <a:pt x="743011" y="278721"/>
                  <a:pt x="743745" y="280188"/>
                </a:cubicBezTo>
                <a:cubicBezTo>
                  <a:pt x="743745" y="278721"/>
                  <a:pt x="743011" y="277254"/>
                  <a:pt x="742277" y="275787"/>
                </a:cubicBezTo>
                <a:moveTo>
                  <a:pt x="679932" y="260384"/>
                </a:moveTo>
                <a:cubicBezTo>
                  <a:pt x="695336" y="271386"/>
                  <a:pt x="731275" y="254516"/>
                  <a:pt x="742277" y="275053"/>
                </a:cubicBezTo>
                <a:cubicBezTo>
                  <a:pt x="740077" y="266985"/>
                  <a:pt x="745945" y="266252"/>
                  <a:pt x="756947" y="266252"/>
                </a:cubicBezTo>
                <a:cubicBezTo>
                  <a:pt x="750346" y="249382"/>
                  <a:pt x="769416" y="255983"/>
                  <a:pt x="773817" y="249382"/>
                </a:cubicBezTo>
                <a:cubicBezTo>
                  <a:pt x="765016" y="244247"/>
                  <a:pt x="759148" y="235446"/>
                  <a:pt x="749612" y="231045"/>
                </a:cubicBezTo>
                <a:cubicBezTo>
                  <a:pt x="748879" y="236913"/>
                  <a:pt x="756947" y="238380"/>
                  <a:pt x="748145" y="239113"/>
                </a:cubicBezTo>
                <a:cubicBezTo>
                  <a:pt x="747412" y="233245"/>
                  <a:pt x="748145" y="228845"/>
                  <a:pt x="751813" y="225911"/>
                </a:cubicBezTo>
                <a:cubicBezTo>
                  <a:pt x="756214" y="225177"/>
                  <a:pt x="756947" y="228111"/>
                  <a:pt x="761348" y="227378"/>
                </a:cubicBezTo>
                <a:cubicBezTo>
                  <a:pt x="762815" y="220043"/>
                  <a:pt x="757681" y="221510"/>
                  <a:pt x="758414" y="214908"/>
                </a:cubicBezTo>
                <a:cubicBezTo>
                  <a:pt x="773084" y="206107"/>
                  <a:pt x="787753" y="216375"/>
                  <a:pt x="792154" y="229578"/>
                </a:cubicBezTo>
                <a:cubicBezTo>
                  <a:pt x="784086" y="231045"/>
                  <a:pt x="786286" y="241314"/>
                  <a:pt x="781885" y="245714"/>
                </a:cubicBezTo>
                <a:cubicBezTo>
                  <a:pt x="792887" y="254516"/>
                  <a:pt x="801690" y="266252"/>
                  <a:pt x="820026" y="264785"/>
                </a:cubicBezTo>
                <a:cubicBezTo>
                  <a:pt x="825160" y="261118"/>
                  <a:pt x="814892" y="255983"/>
                  <a:pt x="821493" y="252316"/>
                </a:cubicBezTo>
                <a:cubicBezTo>
                  <a:pt x="831762" y="258184"/>
                  <a:pt x="843497" y="276521"/>
                  <a:pt x="857434" y="269186"/>
                </a:cubicBezTo>
                <a:cubicBezTo>
                  <a:pt x="852299" y="263318"/>
                  <a:pt x="853033" y="262584"/>
                  <a:pt x="843497" y="265518"/>
                </a:cubicBezTo>
                <a:cubicBezTo>
                  <a:pt x="828095" y="251582"/>
                  <a:pt x="825160" y="221510"/>
                  <a:pt x="798755" y="221510"/>
                </a:cubicBezTo>
                <a:lnTo>
                  <a:pt x="798022" y="211241"/>
                </a:lnTo>
                <a:cubicBezTo>
                  <a:pt x="765749" y="198772"/>
                  <a:pt x="752546" y="162098"/>
                  <a:pt x="712938" y="158431"/>
                </a:cubicBezTo>
                <a:cubicBezTo>
                  <a:pt x="705604" y="163565"/>
                  <a:pt x="698269" y="174567"/>
                  <a:pt x="688734" y="170900"/>
                </a:cubicBezTo>
                <a:cubicBezTo>
                  <a:pt x="688734" y="178235"/>
                  <a:pt x="684333" y="187770"/>
                  <a:pt x="677732" y="181902"/>
                </a:cubicBezTo>
                <a:cubicBezTo>
                  <a:pt x="680666" y="188503"/>
                  <a:pt x="688734" y="187770"/>
                  <a:pt x="685800" y="200973"/>
                </a:cubicBezTo>
                <a:cubicBezTo>
                  <a:pt x="682133" y="198039"/>
                  <a:pt x="676999" y="198772"/>
                  <a:pt x="676999" y="204640"/>
                </a:cubicBezTo>
                <a:cubicBezTo>
                  <a:pt x="688001" y="211975"/>
                  <a:pt x="702670" y="214175"/>
                  <a:pt x="712938" y="221510"/>
                </a:cubicBezTo>
                <a:cubicBezTo>
                  <a:pt x="691668" y="226644"/>
                  <a:pt x="681399" y="239113"/>
                  <a:pt x="679932" y="260384"/>
                </a:cubicBezTo>
                <a:moveTo>
                  <a:pt x="833228" y="113689"/>
                </a:moveTo>
                <a:cubicBezTo>
                  <a:pt x="831762" y="118090"/>
                  <a:pt x="827361" y="120290"/>
                  <a:pt x="829561" y="129092"/>
                </a:cubicBezTo>
                <a:cubicBezTo>
                  <a:pt x="868436" y="137893"/>
                  <a:pt x="881638" y="184836"/>
                  <a:pt x="914644" y="187036"/>
                </a:cubicBezTo>
                <a:cubicBezTo>
                  <a:pt x="917578" y="192904"/>
                  <a:pt x="917578" y="201706"/>
                  <a:pt x="920512" y="206840"/>
                </a:cubicBezTo>
                <a:lnTo>
                  <a:pt x="941050" y="204640"/>
                </a:lnTo>
                <a:cubicBezTo>
                  <a:pt x="946917" y="228845"/>
                  <a:pt x="964521" y="238380"/>
                  <a:pt x="983591" y="246448"/>
                </a:cubicBezTo>
                <a:cubicBezTo>
                  <a:pt x="963788" y="224444"/>
                  <a:pt x="949118" y="170167"/>
                  <a:pt x="914644" y="184836"/>
                </a:cubicBezTo>
                <a:cubicBezTo>
                  <a:pt x="911711" y="160631"/>
                  <a:pt x="887506" y="143762"/>
                  <a:pt x="864768" y="136427"/>
                </a:cubicBezTo>
                <a:cubicBezTo>
                  <a:pt x="850099" y="122491"/>
                  <a:pt x="844231" y="96819"/>
                  <a:pt x="815625" y="100486"/>
                </a:cubicBezTo>
                <a:cubicBezTo>
                  <a:pt x="817092" y="111488"/>
                  <a:pt x="830294" y="106354"/>
                  <a:pt x="833228" y="113689"/>
                </a:cubicBezTo>
                <a:moveTo>
                  <a:pt x="774550" y="164299"/>
                </a:moveTo>
                <a:cubicBezTo>
                  <a:pt x="771616" y="154764"/>
                  <a:pt x="770150" y="144495"/>
                  <a:pt x="756947" y="148162"/>
                </a:cubicBezTo>
                <a:cubicBezTo>
                  <a:pt x="754747" y="164299"/>
                  <a:pt x="797288" y="172367"/>
                  <a:pt x="774550" y="164299"/>
                </a:cubicBezTo>
                <a:moveTo>
                  <a:pt x="971856" y="1169894"/>
                </a:moveTo>
                <a:cubicBezTo>
                  <a:pt x="971856" y="1202901"/>
                  <a:pt x="994593" y="1224905"/>
                  <a:pt x="1015864" y="1206568"/>
                </a:cubicBezTo>
                <a:cubicBezTo>
                  <a:pt x="1014398" y="1192632"/>
                  <a:pt x="1004862" y="1205101"/>
                  <a:pt x="994593" y="1203634"/>
                </a:cubicBezTo>
                <a:cubicBezTo>
                  <a:pt x="989459" y="1195566"/>
                  <a:pt x="990926" y="1194833"/>
                  <a:pt x="988726" y="1183830"/>
                </a:cubicBezTo>
                <a:cubicBezTo>
                  <a:pt x="981391" y="1187498"/>
                  <a:pt x="982124" y="1186031"/>
                  <a:pt x="979190" y="1179429"/>
                </a:cubicBezTo>
                <a:cubicBezTo>
                  <a:pt x="976256" y="1166961"/>
                  <a:pt x="986525" y="1166227"/>
                  <a:pt x="979924" y="1156692"/>
                </a:cubicBezTo>
                <a:cubicBezTo>
                  <a:pt x="971856" y="1158159"/>
                  <a:pt x="967455" y="1162559"/>
                  <a:pt x="962320" y="1165494"/>
                </a:cubicBezTo>
                <a:cubicBezTo>
                  <a:pt x="960853" y="1159626"/>
                  <a:pt x="959387" y="1153024"/>
                  <a:pt x="952052" y="1153758"/>
                </a:cubicBezTo>
                <a:cubicBezTo>
                  <a:pt x="949118" y="1157425"/>
                  <a:pt x="951318" y="1166961"/>
                  <a:pt x="951318" y="1174295"/>
                </a:cubicBezTo>
                <a:cubicBezTo>
                  <a:pt x="952785" y="1177963"/>
                  <a:pt x="960120" y="1173562"/>
                  <a:pt x="960853" y="1178696"/>
                </a:cubicBezTo>
                <a:cubicBezTo>
                  <a:pt x="957919" y="1180896"/>
                  <a:pt x="954252" y="1183097"/>
                  <a:pt x="954985" y="1188965"/>
                </a:cubicBezTo>
                <a:cubicBezTo>
                  <a:pt x="957919" y="1191898"/>
                  <a:pt x="963054" y="1191165"/>
                  <a:pt x="968922" y="1190431"/>
                </a:cubicBezTo>
                <a:cubicBezTo>
                  <a:pt x="966722" y="1180896"/>
                  <a:pt x="964521" y="1174295"/>
                  <a:pt x="971856" y="1169894"/>
                </a:cubicBezTo>
                <a:moveTo>
                  <a:pt x="908044" y="32273"/>
                </a:moveTo>
                <a:cubicBezTo>
                  <a:pt x="905843" y="31539"/>
                  <a:pt x="897775" y="26405"/>
                  <a:pt x="902909" y="24938"/>
                </a:cubicBezTo>
                <a:cubicBezTo>
                  <a:pt x="909510" y="28606"/>
                  <a:pt x="919779" y="41808"/>
                  <a:pt x="926380" y="35207"/>
                </a:cubicBezTo>
                <a:cubicBezTo>
                  <a:pt x="916112" y="29339"/>
                  <a:pt x="908044" y="5868"/>
                  <a:pt x="890440" y="18337"/>
                </a:cubicBezTo>
                <a:cubicBezTo>
                  <a:pt x="884572" y="11736"/>
                  <a:pt x="878705" y="3667"/>
                  <a:pt x="870636" y="0"/>
                </a:cubicBezTo>
                <a:cubicBezTo>
                  <a:pt x="869902" y="10269"/>
                  <a:pt x="869902" y="7335"/>
                  <a:pt x="872103" y="17604"/>
                </a:cubicBezTo>
                <a:cubicBezTo>
                  <a:pt x="883839" y="13202"/>
                  <a:pt x="894841" y="38874"/>
                  <a:pt x="908044" y="32273"/>
                </a:cubicBezTo>
              </a:path>
            </a:pathLst>
          </a:custGeom>
          <a:solidFill>
            <a:srgbClr val="FEFFFF"/>
          </a:solidFill>
          <a:ln w="7332" cap="flat">
            <a:noFill/>
            <a:prstDash val="solid"/>
            <a:miter/>
          </a:ln>
        </p:spPr>
        <p:txBody>
          <a:bodyPr rtlCol="0" anchor="ctr"/>
          <a:lstStyle/>
          <a:p>
            <a:endParaRPr lang="zh-CN" altLang="en-US"/>
          </a:p>
        </p:txBody>
      </p:sp>
      <p:sp>
        <p:nvSpPr>
          <p:cNvPr id="10" name="任意多边形: 形状 9"/>
          <p:cNvSpPr/>
          <p:nvPr/>
        </p:nvSpPr>
        <p:spPr>
          <a:xfrm rot="12454379">
            <a:off x="11038919" y="-863972"/>
            <a:ext cx="2015256" cy="2046501"/>
          </a:xfrm>
          <a:custGeom>
            <a:avLst/>
            <a:gdLst>
              <a:gd name="connsiteX0" fmla="*/ 974790 w 1892367"/>
              <a:gd name="connsiteY0" fmla="*/ 1860829 h 1921706"/>
              <a:gd name="connsiteX1" fmla="*/ 993127 w 1892367"/>
              <a:gd name="connsiteY1" fmla="*/ 1921707 h 1921706"/>
              <a:gd name="connsiteX2" fmla="*/ 974790 w 1892367"/>
              <a:gd name="connsiteY2" fmla="*/ 1860829 h 1921706"/>
              <a:gd name="connsiteX3" fmla="*/ 981391 w 1892367"/>
              <a:gd name="connsiteY3" fmla="*/ 1820487 h 1921706"/>
              <a:gd name="connsiteX4" fmla="*/ 951318 w 1892367"/>
              <a:gd name="connsiteY4" fmla="*/ 1823422 h 1921706"/>
              <a:gd name="connsiteX5" fmla="*/ 948385 w 1892367"/>
              <a:gd name="connsiteY5" fmla="*/ 1843959 h 1921706"/>
              <a:gd name="connsiteX6" fmla="*/ 986525 w 1892367"/>
              <a:gd name="connsiteY6" fmla="*/ 1855694 h 1921706"/>
              <a:gd name="connsiteX7" fmla="*/ 981391 w 1892367"/>
              <a:gd name="connsiteY7" fmla="*/ 1820487 h 1921706"/>
              <a:gd name="connsiteX8" fmla="*/ 980657 w 1892367"/>
              <a:gd name="connsiteY8" fmla="*/ 1810219 h 1921706"/>
              <a:gd name="connsiteX9" fmla="*/ 1006329 w 1892367"/>
              <a:gd name="connsiteY9" fmla="*/ 1840291 h 1921706"/>
              <a:gd name="connsiteX10" fmla="*/ 980657 w 1892367"/>
              <a:gd name="connsiteY10" fmla="*/ 1810219 h 1921706"/>
              <a:gd name="connsiteX11" fmla="*/ 951318 w 1892367"/>
              <a:gd name="connsiteY11" fmla="*/ 1792615 h 1921706"/>
              <a:gd name="connsiteX12" fmla="*/ 952785 w 1892367"/>
              <a:gd name="connsiteY12" fmla="*/ 1784547 h 1921706"/>
              <a:gd name="connsiteX13" fmla="*/ 943250 w 1892367"/>
              <a:gd name="connsiteY13" fmla="*/ 1783080 h 1921706"/>
              <a:gd name="connsiteX14" fmla="*/ 951318 w 1892367"/>
              <a:gd name="connsiteY14" fmla="*/ 1792615 h 1921706"/>
              <a:gd name="connsiteX15" fmla="*/ 910977 w 1892367"/>
              <a:gd name="connsiteY15" fmla="*/ 1710466 h 1921706"/>
              <a:gd name="connsiteX16" fmla="*/ 891173 w 1892367"/>
              <a:gd name="connsiteY16" fmla="*/ 1750074 h 1921706"/>
              <a:gd name="connsiteX17" fmla="*/ 911711 w 1892367"/>
              <a:gd name="connsiteY17" fmla="*/ 1743472 h 1921706"/>
              <a:gd name="connsiteX18" fmla="*/ 910977 w 1892367"/>
              <a:gd name="connsiteY18" fmla="*/ 1710466 h 1921706"/>
              <a:gd name="connsiteX19" fmla="*/ 991659 w 1892367"/>
              <a:gd name="connsiteY19" fmla="*/ 1716334 h 1921706"/>
              <a:gd name="connsiteX20" fmla="*/ 991659 w 1892367"/>
              <a:gd name="connsiteY20" fmla="*/ 1716334 h 1921706"/>
              <a:gd name="connsiteX21" fmla="*/ 1004129 w 1892367"/>
              <a:gd name="connsiteY21" fmla="*/ 1569639 h 1921706"/>
              <a:gd name="connsiteX22" fmla="*/ 1000461 w 1892367"/>
              <a:gd name="connsiteY22" fmla="*/ 1587242 h 1921706"/>
              <a:gd name="connsiteX23" fmla="*/ 1009996 w 1892367"/>
              <a:gd name="connsiteY23" fmla="*/ 1591643 h 1921706"/>
              <a:gd name="connsiteX24" fmla="*/ 1032734 w 1892367"/>
              <a:gd name="connsiteY24" fmla="*/ 1584308 h 1921706"/>
              <a:gd name="connsiteX25" fmla="*/ 1040069 w 1892367"/>
              <a:gd name="connsiteY25" fmla="*/ 1563771 h 1921706"/>
              <a:gd name="connsiteX26" fmla="*/ 1004129 w 1892367"/>
              <a:gd name="connsiteY26" fmla="*/ 1569639 h 1921706"/>
              <a:gd name="connsiteX27" fmla="*/ 1061339 w 1892367"/>
              <a:gd name="connsiteY27" fmla="*/ 1531498 h 1921706"/>
              <a:gd name="connsiteX28" fmla="*/ 1047404 w 1892367"/>
              <a:gd name="connsiteY28" fmla="*/ 1535165 h 1921706"/>
              <a:gd name="connsiteX29" fmla="*/ 1045937 w 1892367"/>
              <a:gd name="connsiteY29" fmla="*/ 1515362 h 1921706"/>
              <a:gd name="connsiteX30" fmla="*/ 1048871 w 1892367"/>
              <a:gd name="connsiteY30" fmla="*/ 1557903 h 1921706"/>
              <a:gd name="connsiteX31" fmla="*/ 1058406 w 1892367"/>
              <a:gd name="connsiteY31" fmla="*/ 1557169 h 1921706"/>
              <a:gd name="connsiteX32" fmla="*/ 1061339 w 1892367"/>
              <a:gd name="connsiteY32" fmla="*/ 1531498 h 1921706"/>
              <a:gd name="connsiteX33" fmla="*/ 722474 w 1892367"/>
              <a:gd name="connsiteY33" fmla="*/ 1536632 h 1921706"/>
              <a:gd name="connsiteX34" fmla="*/ 734209 w 1892367"/>
              <a:gd name="connsiteY34" fmla="*/ 1540300 h 1921706"/>
              <a:gd name="connsiteX35" fmla="*/ 722474 w 1892367"/>
              <a:gd name="connsiteY35" fmla="*/ 1536632 h 1921706"/>
              <a:gd name="connsiteX36" fmla="*/ 1049604 w 1892367"/>
              <a:gd name="connsiteY36" fmla="*/ 1494824 h 1921706"/>
              <a:gd name="connsiteX37" fmla="*/ 1040069 w 1892367"/>
              <a:gd name="connsiteY37" fmla="*/ 1463285 h 1921706"/>
              <a:gd name="connsiteX38" fmla="*/ 1049604 w 1892367"/>
              <a:gd name="connsiteY38" fmla="*/ 1494824 h 1921706"/>
              <a:gd name="connsiteX39" fmla="*/ 1037135 w 1892367"/>
              <a:gd name="connsiteY39" fmla="*/ 1458150 h 1921706"/>
              <a:gd name="connsiteX40" fmla="*/ 1011463 w 1892367"/>
              <a:gd name="connsiteY40" fmla="*/ 1427345 h 1921706"/>
              <a:gd name="connsiteX41" fmla="*/ 1037135 w 1892367"/>
              <a:gd name="connsiteY41" fmla="*/ 1458150 h 1921706"/>
              <a:gd name="connsiteX42" fmla="*/ 1073809 w 1892367"/>
              <a:gd name="connsiteY42" fmla="*/ 1420010 h 1921706"/>
              <a:gd name="connsiteX43" fmla="*/ 1086278 w 1892367"/>
              <a:gd name="connsiteY43" fmla="*/ 1436146 h 1921706"/>
              <a:gd name="connsiteX44" fmla="*/ 1073809 w 1892367"/>
              <a:gd name="connsiteY44" fmla="*/ 1420010 h 1921706"/>
              <a:gd name="connsiteX45" fmla="*/ 955720 w 1892367"/>
              <a:gd name="connsiteY45" fmla="*/ 1415609 h 1921706"/>
              <a:gd name="connsiteX46" fmla="*/ 949118 w 1892367"/>
              <a:gd name="connsiteY46" fmla="*/ 1388470 h 1921706"/>
              <a:gd name="connsiteX47" fmla="*/ 939582 w 1892367"/>
              <a:gd name="connsiteY47" fmla="*/ 1389204 h 1921706"/>
              <a:gd name="connsiteX48" fmla="*/ 955720 w 1892367"/>
              <a:gd name="connsiteY48" fmla="*/ 1415609 h 1921706"/>
              <a:gd name="connsiteX49" fmla="*/ 1020998 w 1892367"/>
              <a:gd name="connsiteY49" fmla="*/ 1362065 h 1921706"/>
              <a:gd name="connsiteX50" fmla="*/ 1012930 w 1892367"/>
              <a:gd name="connsiteY50" fmla="*/ 1373067 h 1921706"/>
              <a:gd name="connsiteX51" fmla="*/ 1020998 w 1892367"/>
              <a:gd name="connsiteY51" fmla="*/ 1362065 h 1921706"/>
              <a:gd name="connsiteX52" fmla="*/ 803156 w 1892367"/>
              <a:gd name="connsiteY52" fmla="*/ 1323191 h 1921706"/>
              <a:gd name="connsiteX53" fmla="*/ 817826 w 1892367"/>
              <a:gd name="connsiteY53" fmla="*/ 1337127 h 1921706"/>
              <a:gd name="connsiteX54" fmla="*/ 803156 w 1892367"/>
              <a:gd name="connsiteY54" fmla="*/ 1323191 h 1921706"/>
              <a:gd name="connsiteX55" fmla="*/ 1039335 w 1892367"/>
              <a:gd name="connsiteY55" fmla="*/ 1294585 h 1921706"/>
              <a:gd name="connsiteX56" fmla="*/ 1047404 w 1892367"/>
              <a:gd name="connsiteY56" fmla="*/ 1311455 h 1921706"/>
              <a:gd name="connsiteX57" fmla="*/ 1039335 w 1892367"/>
              <a:gd name="connsiteY57" fmla="*/ 1294585 h 1921706"/>
              <a:gd name="connsiteX58" fmla="*/ 833228 w 1892367"/>
              <a:gd name="connsiteY58" fmla="*/ 1325391 h 1921706"/>
              <a:gd name="connsiteX59" fmla="*/ 811958 w 1892367"/>
              <a:gd name="connsiteY59" fmla="*/ 1289451 h 1921706"/>
              <a:gd name="connsiteX60" fmla="*/ 833228 w 1892367"/>
              <a:gd name="connsiteY60" fmla="*/ 1325391 h 1921706"/>
              <a:gd name="connsiteX61" fmla="*/ 712205 w 1892367"/>
              <a:gd name="connsiteY61" fmla="*/ 1311455 h 1921706"/>
              <a:gd name="connsiteX62" fmla="*/ 701203 w 1892367"/>
              <a:gd name="connsiteY62" fmla="*/ 1320257 h 1921706"/>
              <a:gd name="connsiteX63" fmla="*/ 710738 w 1892367"/>
              <a:gd name="connsiteY63" fmla="*/ 1319523 h 1921706"/>
              <a:gd name="connsiteX64" fmla="*/ 712205 w 1892367"/>
              <a:gd name="connsiteY64" fmla="*/ 1311455 h 1921706"/>
              <a:gd name="connsiteX65" fmla="*/ 787020 w 1892367"/>
              <a:gd name="connsiteY65" fmla="*/ 1291651 h 1921706"/>
              <a:gd name="connsiteX66" fmla="*/ 774550 w 1892367"/>
              <a:gd name="connsiteY66" fmla="*/ 1277715 h 1921706"/>
              <a:gd name="connsiteX67" fmla="*/ 775284 w 1892367"/>
              <a:gd name="connsiteY67" fmla="*/ 1290184 h 1921706"/>
              <a:gd name="connsiteX68" fmla="*/ 787020 w 1892367"/>
              <a:gd name="connsiteY68" fmla="*/ 1291651 h 1921706"/>
              <a:gd name="connsiteX69" fmla="*/ 1294585 w 1892367"/>
              <a:gd name="connsiteY69" fmla="*/ 1227105 h 1921706"/>
              <a:gd name="connsiteX70" fmla="*/ 1311455 w 1892367"/>
              <a:gd name="connsiteY70" fmla="*/ 1238107 h 1921706"/>
              <a:gd name="connsiteX71" fmla="*/ 1294585 w 1892367"/>
              <a:gd name="connsiteY71" fmla="*/ 1227105 h 1921706"/>
              <a:gd name="connsiteX72" fmla="*/ 1041536 w 1892367"/>
              <a:gd name="connsiteY72" fmla="*/ 1261579 h 1921706"/>
              <a:gd name="connsiteX73" fmla="*/ 1002661 w 1892367"/>
              <a:gd name="connsiteY73" fmla="*/ 1239574 h 1921706"/>
              <a:gd name="connsiteX74" fmla="*/ 1041536 w 1892367"/>
              <a:gd name="connsiteY74" fmla="*/ 1261579 h 1921706"/>
              <a:gd name="connsiteX75" fmla="*/ 1066474 w 1892367"/>
              <a:gd name="connsiteY75" fmla="*/ 1229306 h 1921706"/>
              <a:gd name="connsiteX76" fmla="*/ 1070875 w 1892367"/>
              <a:gd name="connsiteY76" fmla="*/ 1256444 h 1921706"/>
              <a:gd name="connsiteX77" fmla="*/ 1066474 w 1892367"/>
              <a:gd name="connsiteY77" fmla="*/ 1229306 h 1921706"/>
              <a:gd name="connsiteX78" fmla="*/ 533237 w 1892367"/>
              <a:gd name="connsiteY78" fmla="*/ 1233707 h 1921706"/>
              <a:gd name="connsiteX79" fmla="*/ 546440 w 1892367"/>
              <a:gd name="connsiteY79" fmla="*/ 1260112 h 1921706"/>
              <a:gd name="connsiteX80" fmla="*/ 533237 w 1892367"/>
              <a:gd name="connsiteY80" fmla="*/ 1233707 h 1921706"/>
              <a:gd name="connsiteX81" fmla="*/ 1202901 w 1892367"/>
              <a:gd name="connsiteY81" fmla="*/ 1172095 h 1921706"/>
              <a:gd name="connsiteX82" fmla="*/ 1216103 w 1892367"/>
              <a:gd name="connsiteY82" fmla="*/ 1198500 h 1921706"/>
              <a:gd name="connsiteX83" fmla="*/ 1202901 w 1892367"/>
              <a:gd name="connsiteY83" fmla="*/ 1172095 h 1921706"/>
              <a:gd name="connsiteX84" fmla="*/ 1303386 w 1892367"/>
              <a:gd name="connsiteY84" fmla="*/ 1155958 h 1921706"/>
              <a:gd name="connsiteX85" fmla="*/ 1307054 w 1892367"/>
              <a:gd name="connsiteY85" fmla="*/ 1170628 h 1921706"/>
              <a:gd name="connsiteX86" fmla="*/ 1316589 w 1892367"/>
              <a:gd name="connsiteY86" fmla="*/ 1172095 h 1921706"/>
              <a:gd name="connsiteX87" fmla="*/ 1319523 w 1892367"/>
              <a:gd name="connsiteY87" fmla="*/ 1151557 h 1921706"/>
              <a:gd name="connsiteX88" fmla="*/ 1303386 w 1892367"/>
              <a:gd name="connsiteY88" fmla="*/ 1155958 h 1921706"/>
              <a:gd name="connsiteX89" fmla="*/ 1279182 w 1892367"/>
              <a:gd name="connsiteY89" fmla="*/ 1170628 h 1921706"/>
              <a:gd name="connsiteX90" fmla="*/ 1273314 w 1892367"/>
              <a:gd name="connsiteY90" fmla="*/ 1155958 h 1921706"/>
              <a:gd name="connsiteX91" fmla="*/ 1279182 w 1892367"/>
              <a:gd name="connsiteY91" fmla="*/ 1170628 h 1921706"/>
              <a:gd name="connsiteX92" fmla="*/ 1185297 w 1892367"/>
              <a:gd name="connsiteY92" fmla="*/ 1153758 h 1921706"/>
              <a:gd name="connsiteX93" fmla="*/ 1197032 w 1892367"/>
              <a:gd name="connsiteY93" fmla="*/ 1160359 h 1921706"/>
              <a:gd name="connsiteX94" fmla="*/ 1185297 w 1892367"/>
              <a:gd name="connsiteY94" fmla="*/ 1153758 h 1921706"/>
              <a:gd name="connsiteX95" fmla="*/ 487028 w 1892367"/>
              <a:gd name="connsiteY95" fmla="*/ 1197766 h 1921706"/>
              <a:gd name="connsiteX96" fmla="*/ 497297 w 1892367"/>
              <a:gd name="connsiteY96" fmla="*/ 1206568 h 1921706"/>
              <a:gd name="connsiteX97" fmla="*/ 487028 w 1892367"/>
              <a:gd name="connsiteY97" fmla="*/ 1197766 h 1921706"/>
              <a:gd name="connsiteX98" fmla="*/ 460623 w 1892367"/>
              <a:gd name="connsiteY98" fmla="*/ 1187498 h 1921706"/>
              <a:gd name="connsiteX99" fmla="*/ 472359 w 1892367"/>
              <a:gd name="connsiteY99" fmla="*/ 1186764 h 1921706"/>
              <a:gd name="connsiteX100" fmla="*/ 460623 w 1892367"/>
              <a:gd name="connsiteY100" fmla="*/ 1187498 h 1921706"/>
              <a:gd name="connsiteX101" fmla="*/ 479693 w 1892367"/>
              <a:gd name="connsiteY101" fmla="*/ 1165494 h 1921706"/>
              <a:gd name="connsiteX102" fmla="*/ 492162 w 1892367"/>
              <a:gd name="connsiteY102" fmla="*/ 1181630 h 1921706"/>
              <a:gd name="connsiteX103" fmla="*/ 493630 w 1892367"/>
              <a:gd name="connsiteY103" fmla="*/ 1169161 h 1921706"/>
              <a:gd name="connsiteX104" fmla="*/ 479693 w 1892367"/>
              <a:gd name="connsiteY104" fmla="*/ 1165494 h 1921706"/>
              <a:gd name="connsiteX105" fmla="*/ 404145 w 1892367"/>
              <a:gd name="connsiteY105" fmla="*/ 1144956 h 1921706"/>
              <a:gd name="connsiteX106" fmla="*/ 415880 w 1892367"/>
              <a:gd name="connsiteY106" fmla="*/ 1181630 h 1921706"/>
              <a:gd name="connsiteX107" fmla="*/ 404145 w 1892367"/>
              <a:gd name="connsiteY107" fmla="*/ 1144956 h 1921706"/>
              <a:gd name="connsiteX108" fmla="*/ 1666457 w 1892367"/>
              <a:gd name="connsiteY108" fmla="*/ 1068675 h 1921706"/>
              <a:gd name="connsiteX109" fmla="*/ 1680393 w 1892367"/>
              <a:gd name="connsiteY109" fmla="*/ 1067208 h 1921706"/>
              <a:gd name="connsiteX110" fmla="*/ 1666457 w 1892367"/>
              <a:gd name="connsiteY110" fmla="*/ 1068675 h 1921706"/>
              <a:gd name="connsiteX111" fmla="*/ 1383335 w 1892367"/>
              <a:gd name="connsiteY111" fmla="*/ 1081144 h 1921706"/>
              <a:gd name="connsiteX112" fmla="*/ 1398005 w 1892367"/>
              <a:gd name="connsiteY112" fmla="*/ 1087745 h 1921706"/>
              <a:gd name="connsiteX113" fmla="*/ 1383335 w 1892367"/>
              <a:gd name="connsiteY113" fmla="*/ 1081144 h 1921706"/>
              <a:gd name="connsiteX114" fmla="*/ 330064 w 1892367"/>
              <a:gd name="connsiteY114" fmla="*/ 1166227 h 1921706"/>
              <a:gd name="connsiteX115" fmla="*/ 335932 w 1892367"/>
              <a:gd name="connsiteY115" fmla="*/ 1178696 h 1921706"/>
              <a:gd name="connsiteX116" fmla="*/ 344734 w 1892367"/>
              <a:gd name="connsiteY116" fmla="*/ 1167694 h 1921706"/>
              <a:gd name="connsiteX117" fmla="*/ 330064 w 1892367"/>
              <a:gd name="connsiteY117" fmla="*/ 1166227 h 1921706"/>
              <a:gd name="connsiteX118" fmla="*/ 930781 w 1892367"/>
              <a:gd name="connsiteY118" fmla="*/ 1080410 h 1921706"/>
              <a:gd name="connsiteX119" fmla="*/ 921979 w 1892367"/>
              <a:gd name="connsiteY119" fmla="*/ 1116351 h 1921706"/>
              <a:gd name="connsiteX120" fmla="*/ 930781 w 1892367"/>
              <a:gd name="connsiteY120" fmla="*/ 1080410 h 1921706"/>
              <a:gd name="connsiteX121" fmla="*/ 809758 w 1892367"/>
              <a:gd name="connsiteY121" fmla="*/ 1103881 h 1921706"/>
              <a:gd name="connsiteX122" fmla="*/ 782618 w 1892367"/>
              <a:gd name="connsiteY122" fmla="*/ 1109016 h 1921706"/>
              <a:gd name="connsiteX123" fmla="*/ 793621 w 1892367"/>
              <a:gd name="connsiteY123" fmla="*/ 1128086 h 1921706"/>
              <a:gd name="connsiteX124" fmla="*/ 815625 w 1892367"/>
              <a:gd name="connsiteY124" fmla="*/ 1116351 h 1921706"/>
              <a:gd name="connsiteX125" fmla="*/ 809758 w 1892367"/>
              <a:gd name="connsiteY125" fmla="*/ 1103881 h 1921706"/>
              <a:gd name="connsiteX126" fmla="*/ 478226 w 1892367"/>
              <a:gd name="connsiteY126" fmla="*/ 1145690 h 1921706"/>
              <a:gd name="connsiteX127" fmla="*/ 469425 w 1892367"/>
              <a:gd name="connsiteY127" fmla="*/ 1148624 h 1921706"/>
              <a:gd name="connsiteX128" fmla="*/ 476759 w 1892367"/>
              <a:gd name="connsiteY128" fmla="*/ 1155225 h 1921706"/>
              <a:gd name="connsiteX129" fmla="*/ 478226 w 1892367"/>
              <a:gd name="connsiteY129" fmla="*/ 1145690 h 1921706"/>
              <a:gd name="connsiteX130" fmla="*/ 824427 w 1892367"/>
              <a:gd name="connsiteY130" fmla="*/ 1079677 h 1921706"/>
              <a:gd name="connsiteX131" fmla="*/ 839830 w 1892367"/>
              <a:gd name="connsiteY131" fmla="*/ 1095813 h 1921706"/>
              <a:gd name="connsiteX132" fmla="*/ 824427 w 1892367"/>
              <a:gd name="connsiteY132" fmla="*/ 1079677 h 1921706"/>
              <a:gd name="connsiteX133" fmla="*/ 829561 w 1892367"/>
              <a:gd name="connsiteY133" fmla="*/ 1056939 h 1921706"/>
              <a:gd name="connsiteX134" fmla="*/ 837629 w 1892367"/>
              <a:gd name="connsiteY134" fmla="*/ 1073809 h 1921706"/>
              <a:gd name="connsiteX135" fmla="*/ 829561 w 1892367"/>
              <a:gd name="connsiteY135" fmla="*/ 1056939 h 1921706"/>
              <a:gd name="connsiteX136" fmla="*/ 838363 w 1892367"/>
              <a:gd name="connsiteY136" fmla="*/ 1051071 h 1921706"/>
              <a:gd name="connsiteX137" fmla="*/ 837629 w 1892367"/>
              <a:gd name="connsiteY137" fmla="*/ 1040803 h 1921706"/>
              <a:gd name="connsiteX138" fmla="*/ 838363 w 1892367"/>
              <a:gd name="connsiteY138" fmla="*/ 1051071 h 1921706"/>
              <a:gd name="connsiteX139" fmla="*/ 341800 w 1892367"/>
              <a:gd name="connsiteY139" fmla="*/ 1077476 h 1921706"/>
              <a:gd name="connsiteX140" fmla="*/ 350602 w 1892367"/>
              <a:gd name="connsiteY140" fmla="*/ 1071609 h 1921706"/>
              <a:gd name="connsiteX141" fmla="*/ 341800 w 1892367"/>
              <a:gd name="connsiteY141" fmla="*/ 1077476 h 1921706"/>
              <a:gd name="connsiteX142" fmla="*/ 102687 w 1892367"/>
              <a:gd name="connsiteY142" fmla="*/ 1095813 h 1921706"/>
              <a:gd name="connsiteX143" fmla="*/ 117356 w 1892367"/>
              <a:gd name="connsiteY143" fmla="*/ 1104615 h 1921706"/>
              <a:gd name="connsiteX144" fmla="*/ 102687 w 1892367"/>
              <a:gd name="connsiteY144" fmla="*/ 1095813 h 1921706"/>
              <a:gd name="connsiteX145" fmla="*/ 115155 w 1892367"/>
              <a:gd name="connsiteY145" fmla="*/ 1044470 h 1921706"/>
              <a:gd name="connsiteX146" fmla="*/ 82149 w 1892367"/>
              <a:gd name="connsiteY146" fmla="*/ 1067208 h 1921706"/>
              <a:gd name="connsiteX147" fmla="*/ 122490 w 1892367"/>
              <a:gd name="connsiteY147" fmla="*/ 1084077 h 1921706"/>
              <a:gd name="connsiteX148" fmla="*/ 118823 w 1892367"/>
              <a:gd name="connsiteY148" fmla="*/ 1064274 h 1921706"/>
              <a:gd name="connsiteX149" fmla="*/ 129825 w 1892367"/>
              <a:gd name="connsiteY149" fmla="*/ 1058406 h 1921706"/>
              <a:gd name="connsiteX150" fmla="*/ 115155 w 1892367"/>
              <a:gd name="connsiteY150" fmla="*/ 1044470 h 1921706"/>
              <a:gd name="connsiteX151" fmla="*/ 1481621 w 1892367"/>
              <a:gd name="connsiteY151" fmla="*/ 946918 h 1921706"/>
              <a:gd name="connsiteX152" fmla="*/ 1493357 w 1892367"/>
              <a:gd name="connsiteY152" fmla="*/ 953519 h 1921706"/>
              <a:gd name="connsiteX153" fmla="*/ 1481621 w 1892367"/>
              <a:gd name="connsiteY153" fmla="*/ 946918 h 1921706"/>
              <a:gd name="connsiteX154" fmla="*/ 888239 w 1892367"/>
              <a:gd name="connsiteY154" fmla="*/ 978457 h 1921706"/>
              <a:gd name="connsiteX155" fmla="*/ 906576 w 1892367"/>
              <a:gd name="connsiteY155" fmla="*/ 979190 h 1921706"/>
              <a:gd name="connsiteX156" fmla="*/ 894107 w 1892367"/>
              <a:gd name="connsiteY156" fmla="*/ 970389 h 1921706"/>
              <a:gd name="connsiteX157" fmla="*/ 888239 w 1892367"/>
              <a:gd name="connsiteY157" fmla="*/ 978457 h 1921706"/>
              <a:gd name="connsiteX158" fmla="*/ 302926 w 1892367"/>
              <a:gd name="connsiteY158" fmla="*/ 1020265 h 1921706"/>
              <a:gd name="connsiteX159" fmla="*/ 313194 w 1892367"/>
              <a:gd name="connsiteY159" fmla="*/ 1029800 h 1921706"/>
              <a:gd name="connsiteX160" fmla="*/ 302926 w 1892367"/>
              <a:gd name="connsiteY160" fmla="*/ 1020265 h 1921706"/>
              <a:gd name="connsiteX161" fmla="*/ 1483088 w 1892367"/>
              <a:gd name="connsiteY161" fmla="*/ 896308 h 1921706"/>
              <a:gd name="connsiteX162" fmla="*/ 1501425 w 1892367"/>
              <a:gd name="connsiteY162" fmla="*/ 922713 h 1921706"/>
              <a:gd name="connsiteX163" fmla="*/ 1497024 w 1892367"/>
              <a:gd name="connsiteY163" fmla="*/ 892640 h 1921706"/>
              <a:gd name="connsiteX164" fmla="*/ 1483088 w 1892367"/>
              <a:gd name="connsiteY164" fmla="*/ 896308 h 1921706"/>
              <a:gd name="connsiteX165" fmla="*/ 22004 w 1892367"/>
              <a:gd name="connsiteY165" fmla="*/ 1034935 h 1921706"/>
              <a:gd name="connsiteX166" fmla="*/ 8801 w 1892367"/>
              <a:gd name="connsiteY166" fmla="*/ 1013664 h 1921706"/>
              <a:gd name="connsiteX167" fmla="*/ 2201 w 1892367"/>
              <a:gd name="connsiteY167" fmla="*/ 1021732 h 1921706"/>
              <a:gd name="connsiteX168" fmla="*/ 3667 w 1892367"/>
              <a:gd name="connsiteY168" fmla="*/ 1044470 h 1921706"/>
              <a:gd name="connsiteX169" fmla="*/ 22004 w 1892367"/>
              <a:gd name="connsiteY169" fmla="*/ 1034935 h 1921706"/>
              <a:gd name="connsiteX170" fmla="*/ 1502159 w 1892367"/>
              <a:gd name="connsiteY170" fmla="*/ 874303 h 1921706"/>
              <a:gd name="connsiteX171" fmla="*/ 1500692 w 1892367"/>
              <a:gd name="connsiteY171" fmla="*/ 889706 h 1921706"/>
              <a:gd name="connsiteX172" fmla="*/ 1522696 w 1892367"/>
              <a:gd name="connsiteY172" fmla="*/ 908043 h 1921706"/>
              <a:gd name="connsiteX173" fmla="*/ 1502159 w 1892367"/>
              <a:gd name="connsiteY173" fmla="*/ 874303 h 1921706"/>
              <a:gd name="connsiteX174" fmla="*/ 544239 w 1892367"/>
              <a:gd name="connsiteY174" fmla="*/ 949118 h 1921706"/>
              <a:gd name="connsiteX175" fmla="*/ 561109 w 1892367"/>
              <a:gd name="connsiteY175" fmla="*/ 954986 h 1921706"/>
              <a:gd name="connsiteX176" fmla="*/ 565510 w 1892367"/>
              <a:gd name="connsiteY176" fmla="*/ 985058 h 1921706"/>
              <a:gd name="connsiteX177" fmla="*/ 574312 w 1892367"/>
              <a:gd name="connsiteY177" fmla="*/ 981391 h 1921706"/>
              <a:gd name="connsiteX178" fmla="*/ 571378 w 1892367"/>
              <a:gd name="connsiteY178" fmla="*/ 941783 h 1921706"/>
              <a:gd name="connsiteX179" fmla="*/ 544239 w 1892367"/>
              <a:gd name="connsiteY179" fmla="*/ 949118 h 1921706"/>
              <a:gd name="connsiteX180" fmla="*/ 345467 w 1892367"/>
              <a:gd name="connsiteY180" fmla="*/ 1004129 h 1921706"/>
              <a:gd name="connsiteX181" fmla="*/ 337399 w 1892367"/>
              <a:gd name="connsiteY181" fmla="*/ 992393 h 1921706"/>
              <a:gd name="connsiteX182" fmla="*/ 345467 w 1892367"/>
              <a:gd name="connsiteY182" fmla="*/ 1004129 h 1921706"/>
              <a:gd name="connsiteX183" fmla="*/ 1491157 w 1892367"/>
              <a:gd name="connsiteY183" fmla="*/ 888240 h 1921706"/>
              <a:gd name="connsiteX184" fmla="*/ 1483088 w 1892367"/>
              <a:gd name="connsiteY184" fmla="*/ 873570 h 1921706"/>
              <a:gd name="connsiteX185" fmla="*/ 1508026 w 1892367"/>
              <a:gd name="connsiteY185" fmla="*/ 869169 h 1921706"/>
              <a:gd name="connsiteX186" fmla="*/ 1501425 w 1892367"/>
              <a:gd name="connsiteY186" fmla="*/ 847165 h 1921706"/>
              <a:gd name="connsiteX187" fmla="*/ 1468418 w 1892367"/>
              <a:gd name="connsiteY187" fmla="*/ 869903 h 1921706"/>
              <a:gd name="connsiteX188" fmla="*/ 1491157 w 1892367"/>
              <a:gd name="connsiteY188" fmla="*/ 888240 h 1921706"/>
              <a:gd name="connsiteX189" fmla="*/ 104887 w 1892367"/>
              <a:gd name="connsiteY189" fmla="*/ 997527 h 1921706"/>
              <a:gd name="connsiteX190" fmla="*/ 105621 w 1892367"/>
              <a:gd name="connsiteY190" fmla="*/ 1009996 h 1921706"/>
              <a:gd name="connsiteX191" fmla="*/ 114422 w 1892367"/>
              <a:gd name="connsiteY191" fmla="*/ 1006329 h 1921706"/>
              <a:gd name="connsiteX192" fmla="*/ 104887 w 1892367"/>
              <a:gd name="connsiteY192" fmla="*/ 997527 h 1921706"/>
              <a:gd name="connsiteX193" fmla="*/ 607318 w 1892367"/>
              <a:gd name="connsiteY193" fmla="*/ 923446 h 1921706"/>
              <a:gd name="connsiteX194" fmla="*/ 580913 w 1892367"/>
              <a:gd name="connsiteY194" fmla="*/ 938116 h 1921706"/>
              <a:gd name="connsiteX195" fmla="*/ 625655 w 1892367"/>
              <a:gd name="connsiteY195" fmla="*/ 949118 h 1921706"/>
              <a:gd name="connsiteX196" fmla="*/ 607318 w 1892367"/>
              <a:gd name="connsiteY196" fmla="*/ 923446 h 1921706"/>
              <a:gd name="connsiteX197" fmla="*/ 58678 w 1892367"/>
              <a:gd name="connsiteY197" fmla="*/ 998994 h 1921706"/>
              <a:gd name="connsiteX198" fmla="*/ 43275 w 1892367"/>
              <a:gd name="connsiteY198" fmla="*/ 979924 h 1921706"/>
              <a:gd name="connsiteX199" fmla="*/ 58678 w 1892367"/>
              <a:gd name="connsiteY199" fmla="*/ 998994 h 1921706"/>
              <a:gd name="connsiteX200" fmla="*/ 16870 w 1892367"/>
              <a:gd name="connsiteY200" fmla="*/ 1000461 h 1921706"/>
              <a:gd name="connsiteX201" fmla="*/ 19803 w 1892367"/>
              <a:gd name="connsiteY201" fmla="*/ 982858 h 1921706"/>
              <a:gd name="connsiteX202" fmla="*/ 16870 w 1892367"/>
              <a:gd name="connsiteY202" fmla="*/ 1000461 h 1921706"/>
              <a:gd name="connsiteX203" fmla="*/ 111488 w 1892367"/>
              <a:gd name="connsiteY203" fmla="*/ 964521 h 1921706"/>
              <a:gd name="connsiteX204" fmla="*/ 112222 w 1892367"/>
              <a:gd name="connsiteY204" fmla="*/ 974790 h 1921706"/>
              <a:gd name="connsiteX205" fmla="*/ 121757 w 1892367"/>
              <a:gd name="connsiteY205" fmla="*/ 974056 h 1921706"/>
              <a:gd name="connsiteX206" fmla="*/ 111488 w 1892367"/>
              <a:gd name="connsiteY206" fmla="*/ 964521 h 1921706"/>
              <a:gd name="connsiteX207" fmla="*/ 549374 w 1892367"/>
              <a:gd name="connsiteY207" fmla="*/ 925647 h 1921706"/>
              <a:gd name="connsiteX208" fmla="*/ 539105 w 1892367"/>
              <a:gd name="connsiteY208" fmla="*/ 916112 h 1921706"/>
              <a:gd name="connsiteX209" fmla="*/ 549374 w 1892367"/>
              <a:gd name="connsiteY209" fmla="*/ 925647 h 1921706"/>
              <a:gd name="connsiteX210" fmla="*/ 583847 w 1892367"/>
              <a:gd name="connsiteY210" fmla="*/ 920512 h 1921706"/>
              <a:gd name="connsiteX211" fmla="*/ 580179 w 1892367"/>
              <a:gd name="connsiteY211" fmla="*/ 905843 h 1921706"/>
              <a:gd name="connsiteX212" fmla="*/ 576512 w 1892367"/>
              <a:gd name="connsiteY212" fmla="*/ 921246 h 1921706"/>
              <a:gd name="connsiteX213" fmla="*/ 583847 w 1892367"/>
              <a:gd name="connsiteY213" fmla="*/ 920512 h 1921706"/>
              <a:gd name="connsiteX214" fmla="*/ 1510227 w 1892367"/>
              <a:gd name="connsiteY214" fmla="*/ 836163 h 1921706"/>
              <a:gd name="connsiteX215" fmla="*/ 1499958 w 1892367"/>
              <a:gd name="connsiteY215" fmla="*/ 822227 h 1921706"/>
              <a:gd name="connsiteX216" fmla="*/ 1510227 w 1892367"/>
              <a:gd name="connsiteY216" fmla="*/ 836163 h 1921706"/>
              <a:gd name="connsiteX217" fmla="*/ 258917 w 1892367"/>
              <a:gd name="connsiteY217" fmla="*/ 928581 h 1921706"/>
              <a:gd name="connsiteX218" fmla="*/ 274320 w 1892367"/>
              <a:gd name="connsiteY218" fmla="*/ 944717 h 1921706"/>
              <a:gd name="connsiteX219" fmla="*/ 258917 w 1892367"/>
              <a:gd name="connsiteY219" fmla="*/ 928581 h 1921706"/>
              <a:gd name="connsiteX220" fmla="*/ 576512 w 1892367"/>
              <a:gd name="connsiteY220" fmla="*/ 885306 h 1921706"/>
              <a:gd name="connsiteX221" fmla="*/ 577245 w 1892367"/>
              <a:gd name="connsiteY221" fmla="*/ 895574 h 1921706"/>
              <a:gd name="connsiteX222" fmla="*/ 576512 w 1892367"/>
              <a:gd name="connsiteY222" fmla="*/ 885306 h 1921706"/>
              <a:gd name="connsiteX223" fmla="*/ 599984 w 1892367"/>
              <a:gd name="connsiteY223" fmla="*/ 888973 h 1921706"/>
              <a:gd name="connsiteX224" fmla="*/ 592649 w 1892367"/>
              <a:gd name="connsiteY224" fmla="*/ 879438 h 1921706"/>
              <a:gd name="connsiteX225" fmla="*/ 599984 w 1892367"/>
              <a:gd name="connsiteY225" fmla="*/ 888973 h 1921706"/>
              <a:gd name="connsiteX226" fmla="*/ 14670 w 1892367"/>
              <a:gd name="connsiteY226" fmla="*/ 938116 h 1921706"/>
              <a:gd name="connsiteX227" fmla="*/ 0 w 1892367"/>
              <a:gd name="connsiteY227" fmla="*/ 927114 h 1921706"/>
              <a:gd name="connsiteX228" fmla="*/ 733 w 1892367"/>
              <a:gd name="connsiteY228" fmla="*/ 939583 h 1921706"/>
              <a:gd name="connsiteX229" fmla="*/ 14670 w 1892367"/>
              <a:gd name="connsiteY229" fmla="*/ 938116 h 1921706"/>
              <a:gd name="connsiteX230" fmla="*/ 1434679 w 1892367"/>
              <a:gd name="connsiteY230" fmla="*/ 809758 h 1921706"/>
              <a:gd name="connsiteX231" fmla="*/ 1427344 w 1892367"/>
              <a:gd name="connsiteY231" fmla="*/ 800223 h 1921706"/>
              <a:gd name="connsiteX232" fmla="*/ 1420743 w 1892367"/>
              <a:gd name="connsiteY232" fmla="*/ 803156 h 1921706"/>
              <a:gd name="connsiteX233" fmla="*/ 1434679 w 1892367"/>
              <a:gd name="connsiteY233" fmla="*/ 809758 h 1921706"/>
              <a:gd name="connsiteX234" fmla="*/ 611719 w 1892367"/>
              <a:gd name="connsiteY234" fmla="*/ 862568 h 1921706"/>
              <a:gd name="connsiteX235" fmla="*/ 590448 w 1892367"/>
              <a:gd name="connsiteY235" fmla="*/ 851566 h 1921706"/>
              <a:gd name="connsiteX236" fmla="*/ 589715 w 1892367"/>
              <a:gd name="connsiteY236" fmla="*/ 869169 h 1921706"/>
              <a:gd name="connsiteX237" fmla="*/ 611719 w 1892367"/>
              <a:gd name="connsiteY237" fmla="*/ 862568 h 1921706"/>
              <a:gd name="connsiteX238" fmla="*/ 1426611 w 1892367"/>
              <a:gd name="connsiteY238" fmla="*/ 792888 h 1921706"/>
              <a:gd name="connsiteX239" fmla="*/ 1416342 w 1892367"/>
              <a:gd name="connsiteY239" fmla="*/ 776017 h 1921706"/>
              <a:gd name="connsiteX240" fmla="*/ 1412674 w 1892367"/>
              <a:gd name="connsiteY240" fmla="*/ 791421 h 1921706"/>
              <a:gd name="connsiteX241" fmla="*/ 1426611 w 1892367"/>
              <a:gd name="connsiteY241" fmla="*/ 792888 h 1921706"/>
              <a:gd name="connsiteX242" fmla="*/ 1410475 w 1892367"/>
              <a:gd name="connsiteY242" fmla="*/ 789220 h 1921706"/>
              <a:gd name="connsiteX243" fmla="*/ 1399472 w 1892367"/>
              <a:gd name="connsiteY243" fmla="*/ 770150 h 1921706"/>
              <a:gd name="connsiteX244" fmla="*/ 1395805 w 1892367"/>
              <a:gd name="connsiteY244" fmla="*/ 787753 h 1921706"/>
              <a:gd name="connsiteX245" fmla="*/ 1410475 w 1892367"/>
              <a:gd name="connsiteY245" fmla="*/ 789220 h 1921706"/>
              <a:gd name="connsiteX246" fmla="*/ 187770 w 1892367"/>
              <a:gd name="connsiteY246" fmla="*/ 899975 h 1921706"/>
              <a:gd name="connsiteX247" fmla="*/ 161365 w 1892367"/>
              <a:gd name="connsiteY247" fmla="*/ 884572 h 1921706"/>
              <a:gd name="connsiteX248" fmla="*/ 187770 w 1892367"/>
              <a:gd name="connsiteY248" fmla="*/ 899975 h 1921706"/>
              <a:gd name="connsiteX249" fmla="*/ 1426611 w 1892367"/>
              <a:gd name="connsiteY249" fmla="*/ 767949 h 1921706"/>
              <a:gd name="connsiteX250" fmla="*/ 1431745 w 1892367"/>
              <a:gd name="connsiteY250" fmla="*/ 745212 h 1921706"/>
              <a:gd name="connsiteX251" fmla="*/ 1406073 w 1892367"/>
              <a:gd name="connsiteY251" fmla="*/ 742278 h 1921706"/>
              <a:gd name="connsiteX252" fmla="*/ 1426611 w 1892367"/>
              <a:gd name="connsiteY252" fmla="*/ 767949 h 1921706"/>
              <a:gd name="connsiteX253" fmla="*/ 1353263 w 1892367"/>
              <a:gd name="connsiteY253" fmla="*/ 736410 h 1921706"/>
              <a:gd name="connsiteX254" fmla="*/ 1381136 w 1892367"/>
              <a:gd name="connsiteY254" fmla="*/ 769416 h 1921706"/>
              <a:gd name="connsiteX255" fmla="*/ 1353263 w 1892367"/>
              <a:gd name="connsiteY255" fmla="*/ 736410 h 1921706"/>
              <a:gd name="connsiteX256" fmla="*/ 668930 w 1892367"/>
              <a:gd name="connsiteY256" fmla="*/ 820026 h 1921706"/>
              <a:gd name="connsiteX257" fmla="*/ 676264 w 1892367"/>
              <a:gd name="connsiteY257" fmla="*/ 829562 h 1921706"/>
              <a:gd name="connsiteX258" fmla="*/ 668930 w 1892367"/>
              <a:gd name="connsiteY258" fmla="*/ 820026 h 1921706"/>
              <a:gd name="connsiteX259" fmla="*/ 1524163 w 1892367"/>
              <a:gd name="connsiteY259" fmla="*/ 736410 h 1921706"/>
              <a:gd name="connsiteX260" fmla="*/ 1534431 w 1892367"/>
              <a:gd name="connsiteY260" fmla="*/ 745212 h 1921706"/>
              <a:gd name="connsiteX261" fmla="*/ 1524163 w 1892367"/>
              <a:gd name="connsiteY261" fmla="*/ 736410 h 1921706"/>
              <a:gd name="connsiteX262" fmla="*/ 1446414 w 1892367"/>
              <a:gd name="connsiteY262" fmla="*/ 748879 h 1921706"/>
              <a:gd name="connsiteX263" fmla="*/ 1458151 w 1892367"/>
              <a:gd name="connsiteY263" fmla="*/ 752547 h 1921706"/>
              <a:gd name="connsiteX264" fmla="*/ 1446414 w 1892367"/>
              <a:gd name="connsiteY264" fmla="*/ 748879 h 1921706"/>
              <a:gd name="connsiteX265" fmla="*/ 663796 w 1892367"/>
              <a:gd name="connsiteY265" fmla="*/ 814892 h 1921706"/>
              <a:gd name="connsiteX266" fmla="*/ 667463 w 1892367"/>
              <a:gd name="connsiteY266" fmla="*/ 799489 h 1921706"/>
              <a:gd name="connsiteX267" fmla="*/ 630056 w 1892367"/>
              <a:gd name="connsiteY267" fmla="*/ 795088 h 1921706"/>
              <a:gd name="connsiteX268" fmla="*/ 630789 w 1892367"/>
              <a:gd name="connsiteY268" fmla="*/ 807557 h 1921706"/>
              <a:gd name="connsiteX269" fmla="*/ 663796 w 1892367"/>
              <a:gd name="connsiteY269" fmla="*/ 814892 h 1921706"/>
              <a:gd name="connsiteX270" fmla="*/ 860368 w 1892367"/>
              <a:gd name="connsiteY270" fmla="*/ 785553 h 1921706"/>
              <a:gd name="connsiteX271" fmla="*/ 861101 w 1892367"/>
              <a:gd name="connsiteY271" fmla="*/ 795821 h 1921706"/>
              <a:gd name="connsiteX272" fmla="*/ 869902 w 1892367"/>
              <a:gd name="connsiteY272" fmla="*/ 795088 h 1921706"/>
              <a:gd name="connsiteX273" fmla="*/ 860368 w 1892367"/>
              <a:gd name="connsiteY273" fmla="*/ 785553 h 1921706"/>
              <a:gd name="connsiteX274" fmla="*/ 284589 w 1892367"/>
              <a:gd name="connsiteY274" fmla="*/ 836163 h 1921706"/>
              <a:gd name="connsiteX275" fmla="*/ 264051 w 1892367"/>
              <a:gd name="connsiteY275" fmla="*/ 835429 h 1921706"/>
              <a:gd name="connsiteX276" fmla="*/ 284589 w 1892367"/>
              <a:gd name="connsiteY276" fmla="*/ 836163 h 1921706"/>
              <a:gd name="connsiteX277" fmla="*/ 610252 w 1892367"/>
              <a:gd name="connsiteY277" fmla="*/ 809758 h 1921706"/>
              <a:gd name="connsiteX278" fmla="*/ 600717 w 1892367"/>
              <a:gd name="connsiteY278" fmla="*/ 805357 h 1921706"/>
              <a:gd name="connsiteX279" fmla="*/ 599249 w 1892367"/>
              <a:gd name="connsiteY279" fmla="*/ 812691 h 1921706"/>
              <a:gd name="connsiteX280" fmla="*/ 610252 w 1892367"/>
              <a:gd name="connsiteY280" fmla="*/ 809758 h 1921706"/>
              <a:gd name="connsiteX281" fmla="*/ 165032 w 1892367"/>
              <a:gd name="connsiteY281" fmla="*/ 814158 h 1921706"/>
              <a:gd name="connsiteX282" fmla="*/ 195104 w 1892367"/>
              <a:gd name="connsiteY282" fmla="*/ 849365 h 1921706"/>
              <a:gd name="connsiteX283" fmla="*/ 165032 w 1892367"/>
              <a:gd name="connsiteY283" fmla="*/ 814158 h 1921706"/>
              <a:gd name="connsiteX284" fmla="*/ 681399 w 1892367"/>
              <a:gd name="connsiteY284" fmla="*/ 803890 h 1921706"/>
              <a:gd name="connsiteX285" fmla="*/ 671864 w 1892367"/>
              <a:gd name="connsiteY285" fmla="*/ 797288 h 1921706"/>
              <a:gd name="connsiteX286" fmla="*/ 681399 w 1892367"/>
              <a:gd name="connsiteY286" fmla="*/ 803890 h 1921706"/>
              <a:gd name="connsiteX287" fmla="*/ 73348 w 1892367"/>
              <a:gd name="connsiteY287" fmla="*/ 854499 h 1921706"/>
              <a:gd name="connsiteX288" fmla="*/ 85816 w 1892367"/>
              <a:gd name="connsiteY288" fmla="*/ 835429 h 1921706"/>
              <a:gd name="connsiteX289" fmla="*/ 136426 w 1892367"/>
              <a:gd name="connsiteY289" fmla="*/ 833229 h 1921706"/>
              <a:gd name="connsiteX290" fmla="*/ 167233 w 1892367"/>
              <a:gd name="connsiteY290" fmla="*/ 782619 h 1921706"/>
              <a:gd name="connsiteX291" fmla="*/ 208307 w 1892367"/>
              <a:gd name="connsiteY291" fmla="*/ 806824 h 1921706"/>
              <a:gd name="connsiteX292" fmla="*/ 162098 w 1892367"/>
              <a:gd name="connsiteY292" fmla="*/ 712939 h 1921706"/>
              <a:gd name="connsiteX293" fmla="*/ 123958 w 1892367"/>
              <a:gd name="connsiteY293" fmla="*/ 693869 h 1921706"/>
              <a:gd name="connsiteX294" fmla="*/ 82883 w 1892367"/>
              <a:gd name="connsiteY294" fmla="*/ 820760 h 1921706"/>
              <a:gd name="connsiteX295" fmla="*/ 55011 w 1892367"/>
              <a:gd name="connsiteY295" fmla="*/ 820760 h 1921706"/>
              <a:gd name="connsiteX296" fmla="*/ 73348 w 1892367"/>
              <a:gd name="connsiteY296" fmla="*/ 854499 h 1921706"/>
              <a:gd name="connsiteX297" fmla="*/ 1422210 w 1892367"/>
              <a:gd name="connsiteY297" fmla="*/ 733476 h 1921706"/>
              <a:gd name="connsiteX298" fmla="*/ 1410475 w 1892367"/>
              <a:gd name="connsiteY298" fmla="*/ 726875 h 1921706"/>
              <a:gd name="connsiteX299" fmla="*/ 1422210 w 1892367"/>
              <a:gd name="connsiteY299" fmla="*/ 733476 h 1921706"/>
              <a:gd name="connsiteX300" fmla="*/ 269920 w 1892367"/>
              <a:gd name="connsiteY300" fmla="*/ 824427 h 1921706"/>
              <a:gd name="connsiteX301" fmla="*/ 281655 w 1892367"/>
              <a:gd name="connsiteY301" fmla="*/ 823693 h 1921706"/>
              <a:gd name="connsiteX302" fmla="*/ 282388 w 1892367"/>
              <a:gd name="connsiteY302" fmla="*/ 803156 h 1921706"/>
              <a:gd name="connsiteX303" fmla="*/ 264785 w 1892367"/>
              <a:gd name="connsiteY303" fmla="*/ 811958 h 1921706"/>
              <a:gd name="connsiteX304" fmla="*/ 269920 w 1892367"/>
              <a:gd name="connsiteY304" fmla="*/ 824427 h 1921706"/>
              <a:gd name="connsiteX305" fmla="*/ 1381136 w 1892367"/>
              <a:gd name="connsiteY305" fmla="*/ 706337 h 1921706"/>
              <a:gd name="connsiteX306" fmla="*/ 1382602 w 1892367"/>
              <a:gd name="connsiteY306" fmla="*/ 721007 h 1921706"/>
              <a:gd name="connsiteX307" fmla="*/ 1381136 w 1892367"/>
              <a:gd name="connsiteY307" fmla="*/ 706337 h 1921706"/>
              <a:gd name="connsiteX308" fmla="*/ 665262 w 1892367"/>
              <a:gd name="connsiteY308" fmla="*/ 772350 h 1921706"/>
              <a:gd name="connsiteX309" fmla="*/ 679199 w 1892367"/>
              <a:gd name="connsiteY309" fmla="*/ 776017 h 1921706"/>
              <a:gd name="connsiteX310" fmla="*/ 665262 w 1892367"/>
              <a:gd name="connsiteY310" fmla="*/ 772350 h 1921706"/>
              <a:gd name="connsiteX311" fmla="*/ 617586 w 1892367"/>
              <a:gd name="connsiteY311" fmla="*/ 781886 h 1921706"/>
              <a:gd name="connsiteX312" fmla="*/ 613186 w 1892367"/>
              <a:gd name="connsiteY312" fmla="*/ 754747 h 1921706"/>
              <a:gd name="connsiteX313" fmla="*/ 617586 w 1892367"/>
              <a:gd name="connsiteY313" fmla="*/ 781886 h 1921706"/>
              <a:gd name="connsiteX314" fmla="*/ 232512 w 1892367"/>
              <a:gd name="connsiteY314" fmla="*/ 790687 h 1921706"/>
              <a:gd name="connsiteX315" fmla="*/ 240580 w 1892367"/>
              <a:gd name="connsiteY315" fmla="*/ 809758 h 1921706"/>
              <a:gd name="connsiteX316" fmla="*/ 232512 w 1892367"/>
              <a:gd name="connsiteY316" fmla="*/ 790687 h 1921706"/>
              <a:gd name="connsiteX317" fmla="*/ 1379668 w 1892367"/>
              <a:gd name="connsiteY317" fmla="*/ 689467 h 1921706"/>
              <a:gd name="connsiteX318" fmla="*/ 1381136 w 1892367"/>
              <a:gd name="connsiteY318" fmla="*/ 707071 h 1921706"/>
              <a:gd name="connsiteX319" fmla="*/ 1395071 w 1892367"/>
              <a:gd name="connsiteY319" fmla="*/ 705604 h 1921706"/>
              <a:gd name="connsiteX320" fmla="*/ 1379668 w 1892367"/>
              <a:gd name="connsiteY320" fmla="*/ 689467 h 1921706"/>
              <a:gd name="connsiteX321" fmla="*/ 660862 w 1892367"/>
              <a:gd name="connsiteY321" fmla="*/ 745212 h 1921706"/>
              <a:gd name="connsiteX322" fmla="*/ 646192 w 1892367"/>
              <a:gd name="connsiteY322" fmla="*/ 769416 h 1921706"/>
              <a:gd name="connsiteX323" fmla="*/ 660862 w 1892367"/>
              <a:gd name="connsiteY323" fmla="*/ 745212 h 1921706"/>
              <a:gd name="connsiteX324" fmla="*/ 1387736 w 1892367"/>
              <a:gd name="connsiteY324" fmla="*/ 671131 h 1921706"/>
              <a:gd name="connsiteX325" fmla="*/ 1418543 w 1892367"/>
              <a:gd name="connsiteY325" fmla="*/ 680666 h 1921706"/>
              <a:gd name="connsiteX326" fmla="*/ 1379668 w 1892367"/>
              <a:gd name="connsiteY326" fmla="*/ 656461 h 1921706"/>
              <a:gd name="connsiteX327" fmla="*/ 1361331 w 1892367"/>
              <a:gd name="connsiteY327" fmla="*/ 657928 h 1921706"/>
              <a:gd name="connsiteX328" fmla="*/ 1387736 w 1892367"/>
              <a:gd name="connsiteY328" fmla="*/ 671131 h 1921706"/>
              <a:gd name="connsiteX329" fmla="*/ 1618048 w 1892367"/>
              <a:gd name="connsiteY329" fmla="*/ 668197 h 1921706"/>
              <a:gd name="connsiteX330" fmla="*/ 1608513 w 1892367"/>
              <a:gd name="connsiteY330" fmla="*/ 661595 h 1921706"/>
              <a:gd name="connsiteX331" fmla="*/ 1618048 w 1892367"/>
              <a:gd name="connsiteY331" fmla="*/ 668197 h 1921706"/>
              <a:gd name="connsiteX332" fmla="*/ 1361331 w 1892367"/>
              <a:gd name="connsiteY332" fmla="*/ 688000 h 1921706"/>
              <a:gd name="connsiteX333" fmla="*/ 1344462 w 1892367"/>
              <a:gd name="connsiteY333" fmla="*/ 676998 h 1921706"/>
              <a:gd name="connsiteX334" fmla="*/ 1361331 w 1892367"/>
              <a:gd name="connsiteY334" fmla="*/ 688000 h 1921706"/>
              <a:gd name="connsiteX335" fmla="*/ 1697264 w 1892367"/>
              <a:gd name="connsiteY335" fmla="*/ 648393 h 1921706"/>
              <a:gd name="connsiteX336" fmla="*/ 1707532 w 1892367"/>
              <a:gd name="connsiteY336" fmla="*/ 630056 h 1921706"/>
              <a:gd name="connsiteX337" fmla="*/ 1726603 w 1892367"/>
              <a:gd name="connsiteY337" fmla="*/ 633723 h 1921706"/>
              <a:gd name="connsiteX338" fmla="*/ 1733204 w 1892367"/>
              <a:gd name="connsiteY338" fmla="*/ 602917 h 1921706"/>
              <a:gd name="connsiteX339" fmla="*/ 1714133 w 1892367"/>
              <a:gd name="connsiteY339" fmla="*/ 594849 h 1921706"/>
              <a:gd name="connsiteX340" fmla="*/ 1724402 w 1892367"/>
              <a:gd name="connsiteY340" fmla="*/ 550841 h 1921706"/>
              <a:gd name="connsiteX341" fmla="*/ 1691395 w 1892367"/>
              <a:gd name="connsiteY341" fmla="*/ 541305 h 1921706"/>
              <a:gd name="connsiteX342" fmla="*/ 1703865 w 1892367"/>
              <a:gd name="connsiteY342" fmla="*/ 555241 h 1921706"/>
              <a:gd name="connsiteX343" fmla="*/ 1691395 w 1892367"/>
              <a:gd name="connsiteY343" fmla="*/ 601450 h 1921706"/>
              <a:gd name="connsiteX344" fmla="*/ 1667191 w 1892367"/>
              <a:gd name="connsiteY344" fmla="*/ 588248 h 1921706"/>
              <a:gd name="connsiteX345" fmla="*/ 1684061 w 1892367"/>
              <a:gd name="connsiteY345" fmla="*/ 632256 h 1921706"/>
              <a:gd name="connsiteX346" fmla="*/ 1668658 w 1892367"/>
              <a:gd name="connsiteY346" fmla="*/ 641058 h 1921706"/>
              <a:gd name="connsiteX347" fmla="*/ 1697264 w 1892367"/>
              <a:gd name="connsiteY347" fmla="*/ 648393 h 1921706"/>
              <a:gd name="connsiteX348" fmla="*/ 1626116 w 1892367"/>
              <a:gd name="connsiteY348" fmla="*/ 649860 h 1921706"/>
              <a:gd name="connsiteX349" fmla="*/ 1629050 w 1892367"/>
              <a:gd name="connsiteY349" fmla="*/ 662329 h 1921706"/>
              <a:gd name="connsiteX350" fmla="*/ 1640052 w 1892367"/>
              <a:gd name="connsiteY350" fmla="*/ 658661 h 1921706"/>
              <a:gd name="connsiteX351" fmla="*/ 1626116 w 1892367"/>
              <a:gd name="connsiteY351" fmla="*/ 649860 h 1921706"/>
              <a:gd name="connsiteX352" fmla="*/ 267719 w 1892367"/>
              <a:gd name="connsiteY352" fmla="*/ 767216 h 1921706"/>
              <a:gd name="connsiteX353" fmla="*/ 268452 w 1892367"/>
              <a:gd name="connsiteY353" fmla="*/ 777485 h 1921706"/>
              <a:gd name="connsiteX354" fmla="*/ 267719 w 1892367"/>
              <a:gd name="connsiteY354" fmla="*/ 767216 h 1921706"/>
              <a:gd name="connsiteX355" fmla="*/ 1623916 w 1892367"/>
              <a:gd name="connsiteY355" fmla="*/ 617587 h 1921706"/>
              <a:gd name="connsiteX356" fmla="*/ 1642986 w 1892367"/>
              <a:gd name="connsiteY356" fmla="*/ 623455 h 1921706"/>
              <a:gd name="connsiteX357" fmla="*/ 1623916 w 1892367"/>
              <a:gd name="connsiteY357" fmla="*/ 617587 h 1921706"/>
              <a:gd name="connsiteX358" fmla="*/ 1472086 w 1892367"/>
              <a:gd name="connsiteY358" fmla="*/ 627856 h 1921706"/>
              <a:gd name="connsiteX359" fmla="*/ 1469153 w 1892367"/>
              <a:gd name="connsiteY359" fmla="*/ 620521 h 1921706"/>
              <a:gd name="connsiteX360" fmla="*/ 1458151 w 1892367"/>
              <a:gd name="connsiteY360" fmla="*/ 629322 h 1921706"/>
              <a:gd name="connsiteX361" fmla="*/ 1472086 w 1892367"/>
              <a:gd name="connsiteY361" fmla="*/ 627856 h 1921706"/>
              <a:gd name="connsiteX362" fmla="*/ 1502159 w 1892367"/>
              <a:gd name="connsiteY362" fmla="*/ 600717 h 1921706"/>
              <a:gd name="connsiteX363" fmla="*/ 1499225 w 1892367"/>
              <a:gd name="connsiteY363" fmla="*/ 595583 h 1921706"/>
              <a:gd name="connsiteX364" fmla="*/ 1483822 w 1892367"/>
              <a:gd name="connsiteY364" fmla="*/ 609519 h 1921706"/>
              <a:gd name="connsiteX365" fmla="*/ 1502159 w 1892367"/>
              <a:gd name="connsiteY365" fmla="*/ 600717 h 1921706"/>
              <a:gd name="connsiteX366" fmla="*/ 664529 w 1892367"/>
              <a:gd name="connsiteY366" fmla="*/ 671864 h 1921706"/>
              <a:gd name="connsiteX367" fmla="*/ 650593 w 1892367"/>
              <a:gd name="connsiteY367" fmla="*/ 673331 h 1921706"/>
              <a:gd name="connsiteX368" fmla="*/ 664529 w 1892367"/>
              <a:gd name="connsiteY368" fmla="*/ 671864 h 1921706"/>
              <a:gd name="connsiteX369" fmla="*/ 1527097 w 1892367"/>
              <a:gd name="connsiteY369" fmla="*/ 593382 h 1921706"/>
              <a:gd name="connsiteX370" fmla="*/ 1512427 w 1892367"/>
              <a:gd name="connsiteY370" fmla="*/ 586781 h 1921706"/>
              <a:gd name="connsiteX371" fmla="*/ 1527097 w 1892367"/>
              <a:gd name="connsiteY371" fmla="*/ 593382 h 1921706"/>
              <a:gd name="connsiteX372" fmla="*/ 1301920 w 1892367"/>
              <a:gd name="connsiteY372" fmla="*/ 610252 h 1921706"/>
              <a:gd name="connsiteX373" fmla="*/ 1296052 w 1892367"/>
              <a:gd name="connsiteY373" fmla="*/ 598517 h 1921706"/>
              <a:gd name="connsiteX374" fmla="*/ 1301920 w 1892367"/>
              <a:gd name="connsiteY374" fmla="*/ 610252 h 1921706"/>
              <a:gd name="connsiteX375" fmla="*/ 1623916 w 1892367"/>
              <a:gd name="connsiteY375" fmla="*/ 559642 h 1921706"/>
              <a:gd name="connsiteX376" fmla="*/ 1607046 w 1892367"/>
              <a:gd name="connsiteY376" fmla="*/ 548640 h 1921706"/>
              <a:gd name="connsiteX377" fmla="*/ 1606312 w 1892367"/>
              <a:gd name="connsiteY377" fmla="*/ 566244 h 1921706"/>
              <a:gd name="connsiteX378" fmla="*/ 1623916 w 1892367"/>
              <a:gd name="connsiteY378" fmla="*/ 559642 h 1921706"/>
              <a:gd name="connsiteX379" fmla="*/ 196572 w 1892367"/>
              <a:gd name="connsiteY379" fmla="*/ 680666 h 1921706"/>
              <a:gd name="connsiteX380" fmla="*/ 182636 w 1892367"/>
              <a:gd name="connsiteY380" fmla="*/ 679199 h 1921706"/>
              <a:gd name="connsiteX381" fmla="*/ 196572 w 1892367"/>
              <a:gd name="connsiteY381" fmla="*/ 680666 h 1921706"/>
              <a:gd name="connsiteX382" fmla="*/ 1264513 w 1892367"/>
              <a:gd name="connsiteY382" fmla="*/ 571378 h 1921706"/>
              <a:gd name="connsiteX383" fmla="*/ 1263045 w 1892367"/>
              <a:gd name="connsiteY383" fmla="*/ 551574 h 1921706"/>
              <a:gd name="connsiteX384" fmla="*/ 1264513 w 1892367"/>
              <a:gd name="connsiteY384" fmla="*/ 571378 h 1921706"/>
              <a:gd name="connsiteX385" fmla="*/ 308793 w 1892367"/>
              <a:gd name="connsiteY385" fmla="*/ 602917 h 1921706"/>
              <a:gd name="connsiteX386" fmla="*/ 314661 w 1892367"/>
              <a:gd name="connsiteY386" fmla="*/ 614653 h 1921706"/>
              <a:gd name="connsiteX387" fmla="*/ 308793 w 1892367"/>
              <a:gd name="connsiteY387" fmla="*/ 602917 h 1921706"/>
              <a:gd name="connsiteX388" fmla="*/ 155497 w 1892367"/>
              <a:gd name="connsiteY388" fmla="*/ 623455 h 1921706"/>
              <a:gd name="connsiteX389" fmla="*/ 156964 w 1892367"/>
              <a:gd name="connsiteY389" fmla="*/ 608052 h 1921706"/>
              <a:gd name="connsiteX390" fmla="*/ 155497 w 1892367"/>
              <a:gd name="connsiteY390" fmla="*/ 623455 h 1921706"/>
              <a:gd name="connsiteX391" fmla="*/ 1220504 w 1892367"/>
              <a:gd name="connsiteY391" fmla="*/ 504631 h 1921706"/>
              <a:gd name="connsiteX392" fmla="*/ 1205835 w 1892367"/>
              <a:gd name="connsiteY392" fmla="*/ 490696 h 1921706"/>
              <a:gd name="connsiteX393" fmla="*/ 1220504 w 1892367"/>
              <a:gd name="connsiteY393" fmla="*/ 504631 h 1921706"/>
              <a:gd name="connsiteX394" fmla="*/ 1893101 w 1892367"/>
              <a:gd name="connsiteY394" fmla="*/ 364538 h 1921706"/>
              <a:gd name="connsiteX395" fmla="*/ 1872564 w 1892367"/>
              <a:gd name="connsiteY395" fmla="*/ 341066 h 1921706"/>
              <a:gd name="connsiteX396" fmla="*/ 1893101 w 1892367"/>
              <a:gd name="connsiteY396" fmla="*/ 364538 h 1921706"/>
              <a:gd name="connsiteX397" fmla="*/ 1089945 w 1892367"/>
              <a:gd name="connsiteY397" fmla="*/ 428350 h 1921706"/>
              <a:gd name="connsiteX398" fmla="*/ 1077476 w 1892367"/>
              <a:gd name="connsiteY398" fmla="*/ 419548 h 1921706"/>
              <a:gd name="connsiteX399" fmla="*/ 1089945 w 1892367"/>
              <a:gd name="connsiteY399" fmla="*/ 428350 h 1921706"/>
              <a:gd name="connsiteX400" fmla="*/ 421015 w 1892367"/>
              <a:gd name="connsiteY400" fmla="*/ 469425 h 1921706"/>
              <a:gd name="connsiteX401" fmla="*/ 407079 w 1892367"/>
              <a:gd name="connsiteY401" fmla="*/ 470892 h 1921706"/>
              <a:gd name="connsiteX402" fmla="*/ 421015 w 1892367"/>
              <a:gd name="connsiteY402" fmla="*/ 469425 h 1921706"/>
              <a:gd name="connsiteX403" fmla="*/ 1100947 w 1892367"/>
              <a:gd name="connsiteY403" fmla="*/ 359403 h 1921706"/>
              <a:gd name="connsiteX404" fmla="*/ 1108282 w 1892367"/>
              <a:gd name="connsiteY404" fmla="*/ 368938 h 1921706"/>
              <a:gd name="connsiteX405" fmla="*/ 1100947 w 1892367"/>
              <a:gd name="connsiteY405" fmla="*/ 359403 h 1921706"/>
              <a:gd name="connsiteX406" fmla="*/ 800955 w 1892367"/>
              <a:gd name="connsiteY406" fmla="*/ 363071 h 1921706"/>
              <a:gd name="connsiteX407" fmla="*/ 787020 w 1892367"/>
              <a:gd name="connsiteY407" fmla="*/ 359403 h 1921706"/>
              <a:gd name="connsiteX408" fmla="*/ 800955 w 1892367"/>
              <a:gd name="connsiteY408" fmla="*/ 363071 h 1921706"/>
              <a:gd name="connsiteX409" fmla="*/ 985792 w 1892367"/>
              <a:gd name="connsiteY409" fmla="*/ 329331 h 1921706"/>
              <a:gd name="connsiteX410" fmla="*/ 993127 w 1892367"/>
              <a:gd name="connsiteY410" fmla="*/ 338866 h 1921706"/>
              <a:gd name="connsiteX411" fmla="*/ 985792 w 1892367"/>
              <a:gd name="connsiteY411" fmla="*/ 329331 h 1921706"/>
              <a:gd name="connsiteX412" fmla="*/ 998994 w 1892367"/>
              <a:gd name="connsiteY412" fmla="*/ 327864 h 1921706"/>
              <a:gd name="connsiteX413" fmla="*/ 1008529 w 1892367"/>
              <a:gd name="connsiteY413" fmla="*/ 332265 h 1921706"/>
              <a:gd name="connsiteX414" fmla="*/ 1009996 w 1892367"/>
              <a:gd name="connsiteY414" fmla="*/ 324196 h 1921706"/>
              <a:gd name="connsiteX415" fmla="*/ 998994 w 1892367"/>
              <a:gd name="connsiteY415" fmla="*/ 327864 h 1921706"/>
              <a:gd name="connsiteX416" fmla="*/ 1221971 w 1892367"/>
              <a:gd name="connsiteY416" fmla="*/ 310994 h 1921706"/>
              <a:gd name="connsiteX417" fmla="*/ 1208769 w 1892367"/>
              <a:gd name="connsiteY417" fmla="*/ 289723 h 1921706"/>
              <a:gd name="connsiteX418" fmla="*/ 1221971 w 1892367"/>
              <a:gd name="connsiteY418" fmla="*/ 310994 h 1921706"/>
              <a:gd name="connsiteX419" fmla="*/ 1143489 w 1892367"/>
              <a:gd name="connsiteY419" fmla="*/ 310260 h 1921706"/>
              <a:gd name="connsiteX420" fmla="*/ 1150824 w 1892367"/>
              <a:gd name="connsiteY420" fmla="*/ 284589 h 1921706"/>
              <a:gd name="connsiteX421" fmla="*/ 1143489 w 1892367"/>
              <a:gd name="connsiteY421" fmla="*/ 310260 h 1921706"/>
              <a:gd name="connsiteX422" fmla="*/ 1107549 w 1892367"/>
              <a:gd name="connsiteY422" fmla="*/ 291190 h 1921706"/>
              <a:gd name="connsiteX423" fmla="*/ 1121485 w 1892367"/>
              <a:gd name="connsiteY423" fmla="*/ 294857 h 1921706"/>
              <a:gd name="connsiteX424" fmla="*/ 1110483 w 1892367"/>
              <a:gd name="connsiteY424" fmla="*/ 272853 h 1921706"/>
              <a:gd name="connsiteX425" fmla="*/ 1107549 w 1892367"/>
              <a:gd name="connsiteY425" fmla="*/ 291190 h 1921706"/>
              <a:gd name="connsiteX426" fmla="*/ 940316 w 1892367"/>
              <a:gd name="connsiteY426" fmla="*/ 280188 h 1921706"/>
              <a:gd name="connsiteX427" fmla="*/ 976256 w 1892367"/>
              <a:gd name="connsiteY427" fmla="*/ 302192 h 1921706"/>
              <a:gd name="connsiteX428" fmla="*/ 952052 w 1892367"/>
              <a:gd name="connsiteY428" fmla="*/ 258917 h 1921706"/>
              <a:gd name="connsiteX429" fmla="*/ 940316 w 1892367"/>
              <a:gd name="connsiteY429" fmla="*/ 280188 h 1921706"/>
              <a:gd name="connsiteX430" fmla="*/ 1045937 w 1892367"/>
              <a:gd name="connsiteY430" fmla="*/ 273586 h 1921706"/>
              <a:gd name="connsiteX431" fmla="*/ 1061339 w 1892367"/>
              <a:gd name="connsiteY431" fmla="*/ 292657 h 1921706"/>
              <a:gd name="connsiteX432" fmla="*/ 1045937 w 1892367"/>
              <a:gd name="connsiteY432" fmla="*/ 273586 h 1921706"/>
              <a:gd name="connsiteX433" fmla="*/ 1081877 w 1892367"/>
              <a:gd name="connsiteY433" fmla="*/ 285322 h 1921706"/>
              <a:gd name="connsiteX434" fmla="*/ 1067208 w 1892367"/>
              <a:gd name="connsiteY434" fmla="*/ 271386 h 1921706"/>
              <a:gd name="connsiteX435" fmla="*/ 1081877 w 1892367"/>
              <a:gd name="connsiteY435" fmla="*/ 285322 h 1921706"/>
              <a:gd name="connsiteX436" fmla="*/ 1001195 w 1892367"/>
              <a:gd name="connsiteY436" fmla="*/ 255250 h 1921706"/>
              <a:gd name="connsiteX437" fmla="*/ 984324 w 1892367"/>
              <a:gd name="connsiteY437" fmla="*/ 279455 h 1921706"/>
              <a:gd name="connsiteX438" fmla="*/ 1008529 w 1892367"/>
              <a:gd name="connsiteY438" fmla="*/ 289723 h 1921706"/>
              <a:gd name="connsiteX439" fmla="*/ 1001195 w 1892367"/>
              <a:gd name="connsiteY439" fmla="*/ 255250 h 1921706"/>
              <a:gd name="connsiteX440" fmla="*/ 1148623 w 1892367"/>
              <a:gd name="connsiteY440" fmla="*/ 256717 h 1921706"/>
              <a:gd name="connsiteX441" fmla="*/ 1177229 w 1892367"/>
              <a:gd name="connsiteY441" fmla="*/ 264051 h 1921706"/>
              <a:gd name="connsiteX442" fmla="*/ 1178695 w 1892367"/>
              <a:gd name="connsiteY442" fmla="*/ 253783 h 1921706"/>
              <a:gd name="connsiteX443" fmla="*/ 1148623 w 1892367"/>
              <a:gd name="connsiteY443" fmla="*/ 256717 h 1921706"/>
              <a:gd name="connsiteX444" fmla="*/ 1160359 w 1892367"/>
              <a:gd name="connsiteY444" fmla="*/ 228111 h 1921706"/>
              <a:gd name="connsiteX445" fmla="*/ 1143489 w 1892367"/>
              <a:gd name="connsiteY445" fmla="*/ 222243 h 1921706"/>
              <a:gd name="connsiteX446" fmla="*/ 1160359 w 1892367"/>
              <a:gd name="connsiteY446" fmla="*/ 228111 h 1921706"/>
              <a:gd name="connsiteX447" fmla="*/ 1087011 w 1892367"/>
              <a:gd name="connsiteY447" fmla="*/ 229578 h 1921706"/>
              <a:gd name="connsiteX448" fmla="*/ 1092146 w 1892367"/>
              <a:gd name="connsiteY448" fmla="*/ 233979 h 1921706"/>
              <a:gd name="connsiteX449" fmla="*/ 1112683 w 1892367"/>
              <a:gd name="connsiteY449" fmla="*/ 234712 h 1921706"/>
              <a:gd name="connsiteX450" fmla="*/ 1087011 w 1892367"/>
              <a:gd name="connsiteY450" fmla="*/ 229578 h 1921706"/>
              <a:gd name="connsiteX451" fmla="*/ 877970 w 1892367"/>
              <a:gd name="connsiteY451" fmla="*/ 245714 h 1921706"/>
              <a:gd name="connsiteX452" fmla="*/ 894841 w 1892367"/>
              <a:gd name="connsiteY452" fmla="*/ 254516 h 1921706"/>
              <a:gd name="connsiteX453" fmla="*/ 891173 w 1892367"/>
              <a:gd name="connsiteY453" fmla="*/ 239847 h 1921706"/>
              <a:gd name="connsiteX454" fmla="*/ 877970 w 1892367"/>
              <a:gd name="connsiteY454" fmla="*/ 245714 h 1921706"/>
              <a:gd name="connsiteX455" fmla="*/ 995326 w 1892367"/>
              <a:gd name="connsiteY455" fmla="*/ 212708 h 1921706"/>
              <a:gd name="connsiteX456" fmla="*/ 1020265 w 1892367"/>
              <a:gd name="connsiteY456" fmla="*/ 238380 h 1921706"/>
              <a:gd name="connsiteX457" fmla="*/ 995326 w 1892367"/>
              <a:gd name="connsiteY457" fmla="*/ 212708 h 1921706"/>
              <a:gd name="connsiteX458" fmla="*/ 1133954 w 1892367"/>
              <a:gd name="connsiteY458" fmla="*/ 215642 h 1921706"/>
              <a:gd name="connsiteX459" fmla="*/ 1124419 w 1892367"/>
              <a:gd name="connsiteY459" fmla="*/ 206107 h 1921706"/>
              <a:gd name="connsiteX460" fmla="*/ 1133954 w 1892367"/>
              <a:gd name="connsiteY460" fmla="*/ 215642 h 1921706"/>
              <a:gd name="connsiteX461" fmla="*/ 1087745 w 1892367"/>
              <a:gd name="connsiteY461" fmla="*/ 211975 h 1921706"/>
              <a:gd name="connsiteX462" fmla="*/ 1076009 w 1892367"/>
              <a:gd name="connsiteY462" fmla="*/ 208307 h 1921706"/>
              <a:gd name="connsiteX463" fmla="*/ 1087745 w 1892367"/>
              <a:gd name="connsiteY463" fmla="*/ 211975 h 1921706"/>
              <a:gd name="connsiteX464" fmla="*/ 615387 w 1892367"/>
              <a:gd name="connsiteY464" fmla="*/ 253783 h 1921706"/>
              <a:gd name="connsiteX465" fmla="*/ 629323 w 1892367"/>
              <a:gd name="connsiteY465" fmla="*/ 255250 h 1921706"/>
              <a:gd name="connsiteX466" fmla="*/ 616120 w 1892367"/>
              <a:gd name="connsiteY466" fmla="*/ 233979 h 1921706"/>
              <a:gd name="connsiteX467" fmla="*/ 615387 w 1892367"/>
              <a:gd name="connsiteY467" fmla="*/ 253783 h 1921706"/>
              <a:gd name="connsiteX468" fmla="*/ 1021732 w 1892367"/>
              <a:gd name="connsiteY468" fmla="*/ 198039 h 1921706"/>
              <a:gd name="connsiteX469" fmla="*/ 1000461 w 1892367"/>
              <a:gd name="connsiteY469" fmla="*/ 159898 h 1921706"/>
              <a:gd name="connsiteX470" fmla="*/ 941050 w 1892367"/>
              <a:gd name="connsiteY470" fmla="*/ 137160 h 1921706"/>
              <a:gd name="connsiteX471" fmla="*/ 943250 w 1892367"/>
              <a:gd name="connsiteY471" fmla="*/ 162098 h 1921706"/>
              <a:gd name="connsiteX472" fmla="*/ 1021732 w 1892367"/>
              <a:gd name="connsiteY472" fmla="*/ 198039 h 1921706"/>
              <a:gd name="connsiteX473" fmla="*/ 974056 w 1892367"/>
              <a:gd name="connsiteY473" fmla="*/ 171634 h 1921706"/>
              <a:gd name="connsiteX474" fmla="*/ 962320 w 1892367"/>
              <a:gd name="connsiteY474" fmla="*/ 165032 h 1921706"/>
              <a:gd name="connsiteX475" fmla="*/ 974056 w 1892367"/>
              <a:gd name="connsiteY475" fmla="*/ 171634 h 1921706"/>
              <a:gd name="connsiteX476" fmla="*/ 1329792 w 1892367"/>
              <a:gd name="connsiteY476" fmla="*/ 148162 h 1921706"/>
              <a:gd name="connsiteX477" fmla="*/ 1330526 w 1892367"/>
              <a:gd name="connsiteY477" fmla="*/ 130559 h 1921706"/>
              <a:gd name="connsiteX478" fmla="*/ 1329792 w 1892367"/>
              <a:gd name="connsiteY478" fmla="*/ 148162 h 1921706"/>
              <a:gd name="connsiteX479" fmla="*/ 823694 w 1892367"/>
              <a:gd name="connsiteY479" fmla="*/ 175301 h 1921706"/>
              <a:gd name="connsiteX480" fmla="*/ 784819 w 1892367"/>
              <a:gd name="connsiteY480" fmla="*/ 145962 h 1921706"/>
              <a:gd name="connsiteX481" fmla="*/ 823694 w 1892367"/>
              <a:gd name="connsiteY481" fmla="*/ 175301 h 1921706"/>
              <a:gd name="connsiteX482" fmla="*/ 1048137 w 1892367"/>
              <a:gd name="connsiteY482" fmla="*/ 147429 h 1921706"/>
              <a:gd name="connsiteX483" fmla="*/ 1027600 w 1892367"/>
              <a:gd name="connsiteY483" fmla="*/ 83616 h 1921706"/>
              <a:gd name="connsiteX484" fmla="*/ 1000461 w 1892367"/>
              <a:gd name="connsiteY484" fmla="*/ 123958 h 1921706"/>
              <a:gd name="connsiteX485" fmla="*/ 1048137 w 1892367"/>
              <a:gd name="connsiteY485" fmla="*/ 147429 h 1921706"/>
              <a:gd name="connsiteX486" fmla="*/ 985059 w 1892367"/>
              <a:gd name="connsiteY486" fmla="*/ 105621 h 1921706"/>
              <a:gd name="connsiteX487" fmla="*/ 963054 w 1892367"/>
              <a:gd name="connsiteY487" fmla="*/ 85083 h 1921706"/>
              <a:gd name="connsiteX488" fmla="*/ 985059 w 1892367"/>
              <a:gd name="connsiteY488" fmla="*/ 105621 h 1921706"/>
              <a:gd name="connsiteX489" fmla="*/ 985059 w 1892367"/>
              <a:gd name="connsiteY489" fmla="*/ 77749 h 1921706"/>
              <a:gd name="connsiteX490" fmla="*/ 968188 w 1892367"/>
              <a:gd name="connsiteY490" fmla="*/ 68947 h 1921706"/>
              <a:gd name="connsiteX491" fmla="*/ 985059 w 1892367"/>
              <a:gd name="connsiteY491" fmla="*/ 77749 h 1921706"/>
              <a:gd name="connsiteX492" fmla="*/ 914644 w 1892367"/>
              <a:gd name="connsiteY492" fmla="*/ 56478 h 1921706"/>
              <a:gd name="connsiteX493" fmla="*/ 933715 w 1892367"/>
              <a:gd name="connsiteY493" fmla="*/ 67480 h 1921706"/>
              <a:gd name="connsiteX494" fmla="*/ 914644 w 1892367"/>
              <a:gd name="connsiteY494" fmla="*/ 56478 h 1921706"/>
              <a:gd name="connsiteX495" fmla="*/ 638124 w 1892367"/>
              <a:gd name="connsiteY495" fmla="*/ 96086 h 1921706"/>
              <a:gd name="connsiteX496" fmla="*/ 639591 w 1892367"/>
              <a:gd name="connsiteY496" fmla="*/ 80682 h 1921706"/>
              <a:gd name="connsiteX497" fmla="*/ 631523 w 1892367"/>
              <a:gd name="connsiteY497" fmla="*/ 93885 h 1921706"/>
              <a:gd name="connsiteX498" fmla="*/ 638124 w 1892367"/>
              <a:gd name="connsiteY498" fmla="*/ 96086 h 1921706"/>
              <a:gd name="connsiteX499" fmla="*/ 1131754 w 1892367"/>
              <a:gd name="connsiteY499" fmla="*/ 1517562 h 1921706"/>
              <a:gd name="connsiteX500" fmla="*/ 1144222 w 1892367"/>
              <a:gd name="connsiteY500" fmla="*/ 1531498 h 1921706"/>
              <a:gd name="connsiteX501" fmla="*/ 1131754 w 1892367"/>
              <a:gd name="connsiteY501" fmla="*/ 1517562 h 1921706"/>
              <a:gd name="connsiteX502" fmla="*/ 625655 w 1892367"/>
              <a:gd name="connsiteY502" fmla="*/ 1290918 h 1921706"/>
              <a:gd name="connsiteX503" fmla="*/ 624188 w 1892367"/>
              <a:gd name="connsiteY503" fmla="*/ 1289451 h 1921706"/>
              <a:gd name="connsiteX504" fmla="*/ 625655 w 1892367"/>
              <a:gd name="connsiteY504" fmla="*/ 1290918 h 1921706"/>
              <a:gd name="connsiteX505" fmla="*/ 300725 w 1892367"/>
              <a:gd name="connsiteY505" fmla="*/ 842030 h 1921706"/>
              <a:gd name="connsiteX506" fmla="*/ 306593 w 1892367"/>
              <a:gd name="connsiteY506" fmla="*/ 826628 h 1921706"/>
              <a:gd name="connsiteX507" fmla="*/ 302192 w 1892367"/>
              <a:gd name="connsiteY507" fmla="*/ 857434 h 1921706"/>
              <a:gd name="connsiteX508" fmla="*/ 296324 w 1892367"/>
              <a:gd name="connsiteY508" fmla="*/ 840564 h 1921706"/>
              <a:gd name="connsiteX509" fmla="*/ 299992 w 1892367"/>
              <a:gd name="connsiteY509" fmla="*/ 862568 h 1921706"/>
              <a:gd name="connsiteX510" fmla="*/ 277988 w 1892367"/>
              <a:gd name="connsiteY510" fmla="*/ 912444 h 1921706"/>
              <a:gd name="connsiteX511" fmla="*/ 287522 w 1892367"/>
              <a:gd name="connsiteY511" fmla="*/ 974790 h 1921706"/>
              <a:gd name="connsiteX512" fmla="*/ 333732 w 1892367"/>
              <a:gd name="connsiteY512" fmla="*/ 917579 h 1921706"/>
              <a:gd name="connsiteX513" fmla="*/ 380674 w 1892367"/>
              <a:gd name="connsiteY513" fmla="*/ 958653 h 1921706"/>
              <a:gd name="connsiteX514" fmla="*/ 368939 w 1892367"/>
              <a:gd name="connsiteY514" fmla="*/ 989459 h 1921706"/>
              <a:gd name="connsiteX515" fmla="*/ 432018 w 1892367"/>
              <a:gd name="connsiteY515" fmla="*/ 1004129 h 1921706"/>
              <a:gd name="connsiteX516" fmla="*/ 396810 w 1892367"/>
              <a:gd name="connsiteY516" fmla="*/ 1057672 h 1921706"/>
              <a:gd name="connsiteX517" fmla="*/ 382874 w 1892367"/>
              <a:gd name="connsiteY517" fmla="*/ 1056205 h 1921706"/>
              <a:gd name="connsiteX518" fmla="*/ 367471 w 1892367"/>
              <a:gd name="connsiteY518" fmla="*/ 1106815 h 1921706"/>
              <a:gd name="connsiteX519" fmla="*/ 363071 w 1892367"/>
              <a:gd name="connsiteY519" fmla="*/ 1108282 h 1921706"/>
              <a:gd name="connsiteX520" fmla="*/ 380674 w 1892367"/>
              <a:gd name="connsiteY520" fmla="*/ 1124419 h 1921706"/>
              <a:gd name="connsiteX521" fmla="*/ 391676 w 1892367"/>
              <a:gd name="connsiteY521" fmla="*/ 1090679 h 1921706"/>
              <a:gd name="connsiteX522" fmla="*/ 405613 w 1892367"/>
              <a:gd name="connsiteY522" fmla="*/ 1089212 h 1921706"/>
              <a:gd name="connsiteX523" fmla="*/ 419548 w 1892367"/>
              <a:gd name="connsiteY523" fmla="*/ 1148624 h 1921706"/>
              <a:gd name="connsiteX524" fmla="*/ 446687 w 1892367"/>
              <a:gd name="connsiteY524" fmla="*/ 1136154 h 1921706"/>
              <a:gd name="connsiteX525" fmla="*/ 484827 w 1892367"/>
              <a:gd name="connsiteY525" fmla="*/ 1117818 h 1921706"/>
              <a:gd name="connsiteX526" fmla="*/ 503898 w 1892367"/>
              <a:gd name="connsiteY526" fmla="*/ 1161092 h 1921706"/>
              <a:gd name="connsiteX527" fmla="*/ 500964 w 1892367"/>
              <a:gd name="connsiteY527" fmla="*/ 1183830 h 1921706"/>
              <a:gd name="connsiteX528" fmla="*/ 539105 w 1892367"/>
              <a:gd name="connsiteY528" fmla="*/ 1235907 h 1921706"/>
              <a:gd name="connsiteX529" fmla="*/ 583847 w 1892367"/>
              <a:gd name="connsiteY529" fmla="*/ 1244709 h 1921706"/>
              <a:gd name="connsiteX530" fmla="*/ 622721 w 1892367"/>
              <a:gd name="connsiteY530" fmla="*/ 1290184 h 1921706"/>
              <a:gd name="connsiteX531" fmla="*/ 621254 w 1892367"/>
              <a:gd name="connsiteY531" fmla="*/ 1281383 h 1921706"/>
              <a:gd name="connsiteX532" fmla="*/ 665262 w 1892367"/>
              <a:gd name="connsiteY532" fmla="*/ 1309988 h 1921706"/>
              <a:gd name="connsiteX533" fmla="*/ 735677 w 1892367"/>
              <a:gd name="connsiteY533" fmla="*/ 1298986 h 1921706"/>
              <a:gd name="connsiteX534" fmla="*/ 753279 w 1892367"/>
              <a:gd name="connsiteY534" fmla="*/ 1350330 h 1921706"/>
              <a:gd name="connsiteX535" fmla="*/ 770150 w 1892367"/>
              <a:gd name="connsiteY535" fmla="*/ 1359131 h 1921706"/>
              <a:gd name="connsiteX536" fmla="*/ 785553 w 1892367"/>
              <a:gd name="connsiteY536" fmla="*/ 1345195 h 1921706"/>
              <a:gd name="connsiteX537" fmla="*/ 803889 w 1892367"/>
              <a:gd name="connsiteY537" fmla="*/ 1313656 h 1921706"/>
              <a:gd name="connsiteX538" fmla="*/ 774550 w 1892367"/>
              <a:gd name="connsiteY538" fmla="*/ 1290918 h 1921706"/>
              <a:gd name="connsiteX539" fmla="*/ 750346 w 1892367"/>
              <a:gd name="connsiteY539" fmla="*/ 1280649 h 1921706"/>
              <a:gd name="connsiteX540" fmla="*/ 759148 w 1892367"/>
              <a:gd name="connsiteY540" fmla="*/ 1241775 h 1921706"/>
              <a:gd name="connsiteX541" fmla="*/ 745211 w 1892367"/>
              <a:gd name="connsiteY541" fmla="*/ 1213169 h 1921706"/>
              <a:gd name="connsiteX542" fmla="*/ 756214 w 1892367"/>
              <a:gd name="connsiteY542" fmla="*/ 1207302 h 1921706"/>
              <a:gd name="connsiteX543" fmla="*/ 756947 w 1892367"/>
              <a:gd name="connsiteY543" fmla="*/ 1182363 h 1921706"/>
              <a:gd name="connsiteX544" fmla="*/ 785553 w 1892367"/>
              <a:gd name="connsiteY544" fmla="*/ 1194833 h 1921706"/>
              <a:gd name="connsiteX545" fmla="*/ 763548 w 1892367"/>
              <a:gd name="connsiteY545" fmla="*/ 1179429 h 1921706"/>
              <a:gd name="connsiteX546" fmla="*/ 778218 w 1892367"/>
              <a:gd name="connsiteY546" fmla="*/ 1163293 h 1921706"/>
              <a:gd name="connsiteX547" fmla="*/ 758414 w 1892367"/>
              <a:gd name="connsiteY547" fmla="*/ 1147157 h 1921706"/>
              <a:gd name="connsiteX548" fmla="*/ 769416 w 1892367"/>
              <a:gd name="connsiteY548" fmla="*/ 1136154 h 1921706"/>
              <a:gd name="connsiteX549" fmla="*/ 786286 w 1892367"/>
              <a:gd name="connsiteY549" fmla="*/ 1149357 h 1921706"/>
              <a:gd name="connsiteX550" fmla="*/ 763548 w 1892367"/>
              <a:gd name="connsiteY550" fmla="*/ 1123685 h 1921706"/>
              <a:gd name="connsiteX551" fmla="*/ 784086 w 1892367"/>
              <a:gd name="connsiteY551" fmla="*/ 1084077 h 1921706"/>
              <a:gd name="connsiteX552" fmla="*/ 792887 w 1892367"/>
              <a:gd name="connsiteY552" fmla="*/ 1083344 h 1921706"/>
              <a:gd name="connsiteX553" fmla="*/ 787753 w 1892367"/>
              <a:gd name="connsiteY553" fmla="*/ 1103881 h 1921706"/>
              <a:gd name="connsiteX554" fmla="*/ 801690 w 1892367"/>
              <a:gd name="connsiteY554" fmla="*/ 1102414 h 1921706"/>
              <a:gd name="connsiteX555" fmla="*/ 798755 w 1892367"/>
              <a:gd name="connsiteY555" fmla="*/ 1067208 h 1921706"/>
              <a:gd name="connsiteX556" fmla="*/ 825894 w 1892367"/>
              <a:gd name="connsiteY556" fmla="*/ 1054738 h 1921706"/>
              <a:gd name="connsiteX557" fmla="*/ 826627 w 1892367"/>
              <a:gd name="connsiteY557" fmla="*/ 1032001 h 1921706"/>
              <a:gd name="connsiteX558" fmla="*/ 840563 w 1892367"/>
              <a:gd name="connsiteY558" fmla="*/ 1035668 h 1921706"/>
              <a:gd name="connsiteX559" fmla="*/ 839830 w 1892367"/>
              <a:gd name="connsiteY559" fmla="*/ 995327 h 1921706"/>
              <a:gd name="connsiteX560" fmla="*/ 855233 w 1892367"/>
              <a:gd name="connsiteY560" fmla="*/ 986525 h 1921706"/>
              <a:gd name="connsiteX561" fmla="*/ 854499 w 1892367"/>
              <a:gd name="connsiteY561" fmla="*/ 974056 h 1921706"/>
              <a:gd name="connsiteX562" fmla="*/ 913178 w 1892367"/>
              <a:gd name="connsiteY562" fmla="*/ 988726 h 1921706"/>
              <a:gd name="connsiteX563" fmla="*/ 897041 w 1892367"/>
              <a:gd name="connsiteY563" fmla="*/ 992393 h 1921706"/>
              <a:gd name="connsiteX564" fmla="*/ 882372 w 1892367"/>
              <a:gd name="connsiteY564" fmla="*/ 1016598 h 1921706"/>
              <a:gd name="connsiteX565" fmla="*/ 872103 w 1892367"/>
              <a:gd name="connsiteY565" fmla="*/ 974790 h 1921706"/>
              <a:gd name="connsiteX566" fmla="*/ 877970 w 1892367"/>
              <a:gd name="connsiteY566" fmla="*/ 994594 h 1921706"/>
              <a:gd name="connsiteX567" fmla="*/ 861834 w 1892367"/>
              <a:gd name="connsiteY567" fmla="*/ 993860 h 1921706"/>
              <a:gd name="connsiteX568" fmla="*/ 869902 w 1892367"/>
              <a:gd name="connsiteY568" fmla="*/ 1038602 h 1921706"/>
              <a:gd name="connsiteX569" fmla="*/ 885305 w 1892367"/>
              <a:gd name="connsiteY569" fmla="*/ 1029800 h 1921706"/>
              <a:gd name="connsiteX570" fmla="*/ 905109 w 1892367"/>
              <a:gd name="connsiteY570" fmla="*/ 1050338 h 1921706"/>
              <a:gd name="connsiteX571" fmla="*/ 926380 w 1892367"/>
              <a:gd name="connsiteY571" fmla="*/ 1061340 h 1921706"/>
              <a:gd name="connsiteX572" fmla="*/ 938116 w 1892367"/>
              <a:gd name="connsiteY572" fmla="*/ 1060607 h 1921706"/>
              <a:gd name="connsiteX573" fmla="*/ 946184 w 1892367"/>
              <a:gd name="connsiteY573" fmla="*/ 1049604 h 1921706"/>
              <a:gd name="connsiteX574" fmla="*/ 962320 w 1892367"/>
              <a:gd name="connsiteY574" fmla="*/ 1078210 h 1921706"/>
              <a:gd name="connsiteX575" fmla="*/ 947651 w 1892367"/>
              <a:gd name="connsiteY575" fmla="*/ 1099481 h 1921706"/>
              <a:gd name="connsiteX576" fmla="*/ 956453 w 1892367"/>
              <a:gd name="connsiteY576" fmla="*/ 1126619 h 1921706"/>
              <a:gd name="connsiteX577" fmla="*/ 996794 w 1892367"/>
              <a:gd name="connsiteY577" fmla="*/ 1168427 h 1921706"/>
              <a:gd name="connsiteX578" fmla="*/ 998994 w 1892367"/>
              <a:gd name="connsiteY578" fmla="*/ 1138355 h 1921706"/>
              <a:gd name="connsiteX579" fmla="*/ 1008529 w 1892367"/>
              <a:gd name="connsiteY579" fmla="*/ 1142755 h 1921706"/>
              <a:gd name="connsiteX580" fmla="*/ 1012197 w 1892367"/>
              <a:gd name="connsiteY580" fmla="*/ 1160359 h 1921706"/>
              <a:gd name="connsiteX581" fmla="*/ 1054005 w 1892367"/>
              <a:gd name="connsiteY581" fmla="*/ 1166961 h 1921706"/>
              <a:gd name="connsiteX582" fmla="*/ 1027600 w 1892367"/>
              <a:gd name="connsiteY582" fmla="*/ 1158892 h 1921706"/>
              <a:gd name="connsiteX583" fmla="*/ 1022466 w 1892367"/>
              <a:gd name="connsiteY583" fmla="*/ 1147157 h 1921706"/>
              <a:gd name="connsiteX584" fmla="*/ 1086278 w 1892367"/>
              <a:gd name="connsiteY584" fmla="*/ 1106082 h 1921706"/>
              <a:gd name="connsiteX585" fmla="*/ 1073076 w 1892367"/>
              <a:gd name="connsiteY585" fmla="*/ 1084811 h 1921706"/>
              <a:gd name="connsiteX586" fmla="*/ 1087745 w 1892367"/>
              <a:gd name="connsiteY586" fmla="*/ 1091412 h 1921706"/>
              <a:gd name="connsiteX587" fmla="*/ 1100214 w 1892367"/>
              <a:gd name="connsiteY587" fmla="*/ 1165494 h 1921706"/>
              <a:gd name="connsiteX588" fmla="*/ 1110483 w 1892367"/>
              <a:gd name="connsiteY588" fmla="*/ 1182363 h 1921706"/>
              <a:gd name="connsiteX589" fmla="*/ 1134687 w 1892367"/>
              <a:gd name="connsiteY589" fmla="*/ 1192632 h 1921706"/>
              <a:gd name="connsiteX590" fmla="*/ 1109015 w 1892367"/>
              <a:gd name="connsiteY590" fmla="*/ 1159626 h 1921706"/>
              <a:gd name="connsiteX591" fmla="*/ 1138354 w 1892367"/>
              <a:gd name="connsiteY591" fmla="*/ 1152291 h 1921706"/>
              <a:gd name="connsiteX592" fmla="*/ 1142022 w 1892367"/>
              <a:gd name="connsiteY592" fmla="*/ 1174295 h 1921706"/>
              <a:gd name="connsiteX593" fmla="*/ 1159625 w 1892367"/>
              <a:gd name="connsiteY593" fmla="*/ 1195566 h 1921706"/>
              <a:gd name="connsiteX594" fmla="*/ 1175028 w 1892367"/>
              <a:gd name="connsiteY594" fmla="*/ 1188965 h 1921706"/>
              <a:gd name="connsiteX595" fmla="*/ 1155225 w 1892367"/>
              <a:gd name="connsiteY595" fmla="*/ 1137622 h 1921706"/>
              <a:gd name="connsiteX596" fmla="*/ 1190432 w 1892367"/>
              <a:gd name="connsiteY596" fmla="*/ 1144223 h 1921706"/>
              <a:gd name="connsiteX597" fmla="*/ 1189698 w 1892367"/>
              <a:gd name="connsiteY597" fmla="*/ 1133954 h 1921706"/>
              <a:gd name="connsiteX598" fmla="*/ 1230039 w 1892367"/>
              <a:gd name="connsiteY598" fmla="*/ 1147890 h 1921706"/>
              <a:gd name="connsiteX599" fmla="*/ 1219771 w 1892367"/>
              <a:gd name="connsiteY599" fmla="*/ 1169161 h 1921706"/>
              <a:gd name="connsiteX600" fmla="*/ 1202901 w 1892367"/>
              <a:gd name="connsiteY600" fmla="*/ 1160359 h 1921706"/>
              <a:gd name="connsiteX601" fmla="*/ 1223438 w 1892367"/>
              <a:gd name="connsiteY601" fmla="*/ 1183830 h 1921706"/>
              <a:gd name="connsiteX602" fmla="*/ 1225638 w 1892367"/>
              <a:gd name="connsiteY602" fmla="*/ 1208768 h 1921706"/>
              <a:gd name="connsiteX603" fmla="*/ 1212436 w 1892367"/>
              <a:gd name="connsiteY603" fmla="*/ 1222705 h 1921706"/>
              <a:gd name="connsiteX604" fmla="*/ 1227106 w 1892367"/>
              <a:gd name="connsiteY604" fmla="*/ 1236641 h 1921706"/>
              <a:gd name="connsiteX605" fmla="*/ 1260112 w 1892367"/>
              <a:gd name="connsiteY605" fmla="*/ 1341528 h 1921706"/>
              <a:gd name="connsiteX606" fmla="*/ 1251310 w 1892367"/>
              <a:gd name="connsiteY606" fmla="*/ 1319523 h 1921706"/>
              <a:gd name="connsiteX607" fmla="*/ 1248376 w 1892367"/>
              <a:gd name="connsiteY607" fmla="*/ 1244709 h 1921706"/>
              <a:gd name="connsiteX608" fmla="*/ 1259378 w 1892367"/>
              <a:gd name="connsiteY608" fmla="*/ 1238841 h 1921706"/>
              <a:gd name="connsiteX609" fmla="*/ 1263779 w 1892367"/>
              <a:gd name="connsiteY609" fmla="*/ 1175762 h 1921706"/>
              <a:gd name="connsiteX610" fmla="*/ 1246909 w 1892367"/>
              <a:gd name="connsiteY610" fmla="*/ 1139822 h 1921706"/>
              <a:gd name="connsiteX611" fmla="*/ 1281382 w 1892367"/>
              <a:gd name="connsiteY611" fmla="*/ 1142022 h 1921706"/>
              <a:gd name="connsiteX612" fmla="*/ 1272581 w 1892367"/>
              <a:gd name="connsiteY612" fmla="*/ 1120018 h 1921706"/>
              <a:gd name="connsiteX613" fmla="*/ 1283583 w 1892367"/>
              <a:gd name="connsiteY613" fmla="*/ 1111216 h 1921706"/>
              <a:gd name="connsiteX614" fmla="*/ 1265979 w 1892367"/>
              <a:gd name="connsiteY614" fmla="*/ 1089946 h 1921706"/>
              <a:gd name="connsiteX615" fmla="*/ 1287984 w 1892367"/>
              <a:gd name="connsiteY615" fmla="*/ 1103148 h 1921706"/>
              <a:gd name="connsiteX616" fmla="*/ 1284316 w 1892367"/>
              <a:gd name="connsiteY616" fmla="*/ 1120751 h 1921706"/>
              <a:gd name="connsiteX617" fmla="*/ 1291651 w 1892367"/>
              <a:gd name="connsiteY617" fmla="*/ 1130287 h 1921706"/>
              <a:gd name="connsiteX618" fmla="*/ 1350329 w 1892367"/>
              <a:gd name="connsiteY618" fmla="*/ 1142755 h 1921706"/>
              <a:gd name="connsiteX619" fmla="*/ 1339327 w 1892367"/>
              <a:gd name="connsiteY619" fmla="*/ 1060607 h 1921706"/>
              <a:gd name="connsiteX620" fmla="*/ 1348862 w 1892367"/>
              <a:gd name="connsiteY620" fmla="*/ 1067208 h 1921706"/>
              <a:gd name="connsiteX621" fmla="*/ 1338594 w 1892367"/>
              <a:gd name="connsiteY621" fmla="*/ 1053272 h 1921706"/>
              <a:gd name="connsiteX622" fmla="*/ 1405340 w 1892367"/>
              <a:gd name="connsiteY622" fmla="*/ 1084811 h 1921706"/>
              <a:gd name="connsiteX623" fmla="*/ 1424410 w 1892367"/>
              <a:gd name="connsiteY623" fmla="*/ 1065741 h 1921706"/>
              <a:gd name="connsiteX624" fmla="*/ 1408274 w 1892367"/>
              <a:gd name="connsiteY624" fmla="*/ 1039336 h 1921706"/>
              <a:gd name="connsiteX625" fmla="*/ 1418543 w 1892367"/>
              <a:gd name="connsiteY625" fmla="*/ 993127 h 1921706"/>
              <a:gd name="connsiteX626" fmla="*/ 1449348 w 1892367"/>
              <a:gd name="connsiteY626" fmla="*/ 1005596 h 1921706"/>
              <a:gd name="connsiteX627" fmla="*/ 1442747 w 1892367"/>
              <a:gd name="connsiteY627" fmla="*/ 983592 h 1921706"/>
              <a:gd name="connsiteX628" fmla="*/ 1463285 w 1892367"/>
              <a:gd name="connsiteY628" fmla="*/ 979190 h 1921706"/>
              <a:gd name="connsiteX629" fmla="*/ 1440547 w 1892367"/>
              <a:gd name="connsiteY629" fmla="*/ 925647 h 1921706"/>
              <a:gd name="connsiteX630" fmla="*/ 1423677 w 1892367"/>
              <a:gd name="connsiteY630" fmla="*/ 849365 h 1921706"/>
              <a:gd name="connsiteX631" fmla="*/ 1420009 w 1892367"/>
              <a:gd name="connsiteY631" fmla="*/ 829562 h 1921706"/>
              <a:gd name="connsiteX632" fmla="*/ 1364999 w 1892367"/>
              <a:gd name="connsiteY632" fmla="*/ 801689 h 1921706"/>
              <a:gd name="connsiteX633" fmla="*/ 1373801 w 1892367"/>
              <a:gd name="connsiteY633" fmla="*/ 798022 h 1921706"/>
              <a:gd name="connsiteX634" fmla="*/ 1347395 w 1892367"/>
              <a:gd name="connsiteY634" fmla="*/ 754747 h 1921706"/>
              <a:gd name="connsiteX635" fmla="*/ 1310721 w 1892367"/>
              <a:gd name="connsiteY635" fmla="*/ 695335 h 1921706"/>
              <a:gd name="connsiteX636" fmla="*/ 1281382 w 1892367"/>
              <a:gd name="connsiteY636" fmla="*/ 700470 h 1921706"/>
              <a:gd name="connsiteX637" fmla="*/ 1265979 w 1892367"/>
              <a:gd name="connsiteY637" fmla="*/ 684333 h 1921706"/>
              <a:gd name="connsiteX638" fmla="*/ 1284316 w 1892367"/>
              <a:gd name="connsiteY638" fmla="*/ 685067 h 1921706"/>
              <a:gd name="connsiteX639" fmla="*/ 1269647 w 1892367"/>
              <a:gd name="connsiteY639" fmla="*/ 676265 h 1921706"/>
              <a:gd name="connsiteX640" fmla="*/ 1264513 w 1892367"/>
              <a:gd name="connsiteY640" fmla="*/ 666730 h 1921706"/>
              <a:gd name="connsiteX641" fmla="*/ 1250576 w 1892367"/>
              <a:gd name="connsiteY641" fmla="*/ 632990 h 1921706"/>
              <a:gd name="connsiteX642" fmla="*/ 1245443 w 1892367"/>
              <a:gd name="connsiteY642" fmla="*/ 660862 h 1921706"/>
              <a:gd name="connsiteX643" fmla="*/ 1235907 w 1892367"/>
              <a:gd name="connsiteY643" fmla="*/ 654261 h 1921706"/>
              <a:gd name="connsiteX644" fmla="*/ 1243242 w 1892367"/>
              <a:gd name="connsiteY644" fmla="*/ 628589 h 1921706"/>
              <a:gd name="connsiteX645" fmla="*/ 1252043 w 1892367"/>
              <a:gd name="connsiteY645" fmla="*/ 624922 h 1921706"/>
              <a:gd name="connsiteX646" fmla="*/ 1238108 w 1892367"/>
              <a:gd name="connsiteY646" fmla="*/ 593382 h 1921706"/>
              <a:gd name="connsiteX647" fmla="*/ 1217570 w 1892367"/>
              <a:gd name="connsiteY647" fmla="*/ 595583 h 1921706"/>
              <a:gd name="connsiteX648" fmla="*/ 1142756 w 1892367"/>
              <a:gd name="connsiteY648" fmla="*/ 556708 h 1921706"/>
              <a:gd name="connsiteX649" fmla="*/ 1099481 w 1892367"/>
              <a:gd name="connsiteY649" fmla="*/ 532504 h 1921706"/>
              <a:gd name="connsiteX650" fmla="*/ 1054739 w 1892367"/>
              <a:gd name="connsiteY650" fmla="*/ 521502 h 1921706"/>
              <a:gd name="connsiteX651" fmla="*/ 1061339 w 1892367"/>
              <a:gd name="connsiteY651" fmla="*/ 513433 h 1921706"/>
              <a:gd name="connsiteX652" fmla="*/ 1084811 w 1892367"/>
              <a:gd name="connsiteY652" fmla="*/ 516367 h 1921706"/>
              <a:gd name="connsiteX653" fmla="*/ 1092879 w 1892367"/>
              <a:gd name="connsiteY653" fmla="*/ 500231 h 1921706"/>
              <a:gd name="connsiteX654" fmla="*/ 1084811 w 1892367"/>
              <a:gd name="connsiteY654" fmla="*/ 483361 h 1921706"/>
              <a:gd name="connsiteX655" fmla="*/ 1096547 w 1892367"/>
              <a:gd name="connsiteY655" fmla="*/ 484828 h 1921706"/>
              <a:gd name="connsiteX656" fmla="*/ 1052538 w 1892367"/>
              <a:gd name="connsiteY656" fmla="*/ 456222 h 1921706"/>
              <a:gd name="connsiteX657" fmla="*/ 1054005 w 1892367"/>
              <a:gd name="connsiteY657" fmla="*/ 445953 h 1921706"/>
              <a:gd name="connsiteX658" fmla="*/ 1050337 w 1892367"/>
              <a:gd name="connsiteY658" fmla="*/ 456222 h 1921706"/>
              <a:gd name="connsiteX659" fmla="*/ 1028333 w 1892367"/>
              <a:gd name="connsiteY659" fmla="*/ 437885 h 1921706"/>
              <a:gd name="connsiteX660" fmla="*/ 1041536 w 1892367"/>
              <a:gd name="connsiteY660" fmla="*/ 426883 h 1921706"/>
              <a:gd name="connsiteX661" fmla="*/ 1035668 w 1892367"/>
              <a:gd name="connsiteY661" fmla="*/ 415148 h 1921706"/>
              <a:gd name="connsiteX662" fmla="*/ 1018065 w 1892367"/>
              <a:gd name="connsiteY662" fmla="*/ 423949 h 1921706"/>
              <a:gd name="connsiteX663" fmla="*/ 1004862 w 1892367"/>
              <a:gd name="connsiteY663" fmla="*/ 404879 h 1921706"/>
              <a:gd name="connsiteX664" fmla="*/ 1009996 w 1892367"/>
              <a:gd name="connsiteY664" fmla="*/ 379207 h 1921706"/>
              <a:gd name="connsiteX665" fmla="*/ 979190 w 1892367"/>
              <a:gd name="connsiteY665" fmla="*/ 366738 h 1921706"/>
              <a:gd name="connsiteX666" fmla="*/ 967455 w 1892367"/>
              <a:gd name="connsiteY666" fmla="*/ 395344 h 1921706"/>
              <a:gd name="connsiteX667" fmla="*/ 921979 w 1892367"/>
              <a:gd name="connsiteY667" fmla="*/ 434218 h 1921706"/>
              <a:gd name="connsiteX668" fmla="*/ 904376 w 1892367"/>
              <a:gd name="connsiteY668" fmla="*/ 418081 h 1921706"/>
              <a:gd name="connsiteX669" fmla="*/ 905843 w 1892367"/>
              <a:gd name="connsiteY669" fmla="*/ 435685 h 1921706"/>
              <a:gd name="connsiteX670" fmla="*/ 914644 w 1892367"/>
              <a:gd name="connsiteY670" fmla="*/ 339599 h 1921706"/>
              <a:gd name="connsiteX671" fmla="*/ 938116 w 1892367"/>
              <a:gd name="connsiteY671" fmla="*/ 314661 h 1921706"/>
              <a:gd name="connsiteX672" fmla="*/ 930048 w 1892367"/>
              <a:gd name="connsiteY672" fmla="*/ 297792 h 1921706"/>
              <a:gd name="connsiteX673" fmla="*/ 903642 w 1892367"/>
              <a:gd name="connsiteY673" fmla="*/ 287523 h 1921706"/>
              <a:gd name="connsiteX674" fmla="*/ 882372 w 1892367"/>
              <a:gd name="connsiteY674" fmla="*/ 307327 h 1921706"/>
              <a:gd name="connsiteX675" fmla="*/ 866968 w 1892367"/>
              <a:gd name="connsiteY675" fmla="*/ 288256 h 1921706"/>
              <a:gd name="connsiteX676" fmla="*/ 803889 w 1892367"/>
              <a:gd name="connsiteY676" fmla="*/ 273586 h 1921706"/>
              <a:gd name="connsiteX677" fmla="*/ 793621 w 1892367"/>
              <a:gd name="connsiteY677" fmla="*/ 289723 h 1921706"/>
              <a:gd name="connsiteX678" fmla="*/ 739344 w 1892367"/>
              <a:gd name="connsiteY678" fmla="*/ 339599 h 1921706"/>
              <a:gd name="connsiteX679" fmla="*/ 714406 w 1892367"/>
              <a:gd name="connsiteY679" fmla="*/ 346934 h 1921706"/>
              <a:gd name="connsiteX680" fmla="*/ 641791 w 1892367"/>
              <a:gd name="connsiteY680" fmla="*/ 305860 h 1921706"/>
              <a:gd name="connsiteX681" fmla="*/ 571378 w 1892367"/>
              <a:gd name="connsiteY681" fmla="*/ 289723 h 1921706"/>
              <a:gd name="connsiteX682" fmla="*/ 581647 w 1892367"/>
              <a:gd name="connsiteY682" fmla="*/ 299258 h 1921706"/>
              <a:gd name="connsiteX683" fmla="*/ 506098 w 1892367"/>
              <a:gd name="connsiteY683" fmla="*/ 371139 h 1921706"/>
              <a:gd name="connsiteX684" fmla="*/ 481160 w 1892367"/>
              <a:gd name="connsiteY684" fmla="*/ 380674 h 1921706"/>
              <a:gd name="connsiteX685" fmla="*/ 411480 w 1892367"/>
              <a:gd name="connsiteY685" fmla="*/ 283855 h 1921706"/>
              <a:gd name="connsiteX686" fmla="*/ 413681 w 1892367"/>
              <a:gd name="connsiteY686" fmla="*/ 310994 h 1921706"/>
              <a:gd name="connsiteX687" fmla="*/ 433484 w 1892367"/>
              <a:gd name="connsiteY687" fmla="*/ 452555 h 1921706"/>
              <a:gd name="connsiteX688" fmla="*/ 418815 w 1892367"/>
              <a:gd name="connsiteY688" fmla="*/ 441553 h 1921706"/>
              <a:gd name="connsiteX689" fmla="*/ 430550 w 1892367"/>
              <a:gd name="connsiteY689" fmla="*/ 470892 h 1921706"/>
              <a:gd name="connsiteX690" fmla="*/ 416615 w 1892367"/>
              <a:gd name="connsiteY690" fmla="*/ 497297 h 1921706"/>
              <a:gd name="connsiteX691" fmla="*/ 390943 w 1892367"/>
              <a:gd name="connsiteY691" fmla="*/ 497297 h 1921706"/>
              <a:gd name="connsiteX692" fmla="*/ 380674 w 1892367"/>
              <a:gd name="connsiteY692" fmla="*/ 483361 h 1921706"/>
              <a:gd name="connsiteX693" fmla="*/ 382141 w 1892367"/>
              <a:gd name="connsiteY693" fmla="*/ 500964 h 1921706"/>
              <a:gd name="connsiteX694" fmla="*/ 309526 w 1892367"/>
              <a:gd name="connsiteY694" fmla="*/ 547907 h 1921706"/>
              <a:gd name="connsiteX695" fmla="*/ 292657 w 1892367"/>
              <a:gd name="connsiteY695" fmla="*/ 534704 h 1921706"/>
              <a:gd name="connsiteX696" fmla="*/ 282388 w 1892367"/>
              <a:gd name="connsiteY696" fmla="*/ 550841 h 1921706"/>
              <a:gd name="connsiteX697" fmla="*/ 317595 w 1892367"/>
              <a:gd name="connsiteY697" fmla="*/ 562576 h 1921706"/>
              <a:gd name="connsiteX698" fmla="*/ 287522 w 1892367"/>
              <a:gd name="connsiteY698" fmla="*/ 595583 h 1921706"/>
              <a:gd name="connsiteX699" fmla="*/ 336666 w 1892367"/>
              <a:gd name="connsiteY699" fmla="*/ 606585 h 1921706"/>
              <a:gd name="connsiteX700" fmla="*/ 335932 w 1892367"/>
              <a:gd name="connsiteY700" fmla="*/ 626389 h 1921706"/>
              <a:gd name="connsiteX701" fmla="*/ 324930 w 1892367"/>
              <a:gd name="connsiteY701" fmla="*/ 692401 h 1921706"/>
              <a:gd name="connsiteX702" fmla="*/ 303659 w 1892367"/>
              <a:gd name="connsiteY702" fmla="*/ 774551 h 1921706"/>
              <a:gd name="connsiteX703" fmla="*/ 300725 w 1892367"/>
              <a:gd name="connsiteY703" fmla="*/ 770150 h 1921706"/>
              <a:gd name="connsiteX704" fmla="*/ 298524 w 1892367"/>
              <a:gd name="connsiteY704" fmla="*/ 805357 h 1921706"/>
              <a:gd name="connsiteX705" fmla="*/ 300725 w 1892367"/>
              <a:gd name="connsiteY705" fmla="*/ 842030 h 1921706"/>
              <a:gd name="connsiteX706" fmla="*/ 1235907 w 1892367"/>
              <a:gd name="connsiteY706" fmla="*/ 1147157 h 1921706"/>
              <a:gd name="connsiteX707" fmla="*/ 1250576 w 1892367"/>
              <a:gd name="connsiteY707" fmla="*/ 1153758 h 1921706"/>
              <a:gd name="connsiteX708" fmla="*/ 1235907 w 1892367"/>
              <a:gd name="connsiteY708" fmla="*/ 1147157 h 1921706"/>
              <a:gd name="connsiteX709" fmla="*/ 1164760 w 1892367"/>
              <a:gd name="connsiteY709" fmla="*/ 569911 h 1921706"/>
              <a:gd name="connsiteX710" fmla="*/ 1171361 w 1892367"/>
              <a:gd name="connsiteY710" fmla="*/ 566977 h 1921706"/>
              <a:gd name="connsiteX711" fmla="*/ 1200700 w 1892367"/>
              <a:gd name="connsiteY711" fmla="*/ 591915 h 1921706"/>
              <a:gd name="connsiteX712" fmla="*/ 1199966 w 1892367"/>
              <a:gd name="connsiteY712" fmla="*/ 639591 h 1921706"/>
              <a:gd name="connsiteX713" fmla="*/ 1181630 w 1892367"/>
              <a:gd name="connsiteY713" fmla="*/ 638858 h 1921706"/>
              <a:gd name="connsiteX714" fmla="*/ 1160359 w 1892367"/>
              <a:gd name="connsiteY714" fmla="*/ 602917 h 1921706"/>
              <a:gd name="connsiteX715" fmla="*/ 1164760 w 1892367"/>
              <a:gd name="connsiteY715" fmla="*/ 569911 h 1921706"/>
              <a:gd name="connsiteX716" fmla="*/ 1029800 w 1892367"/>
              <a:gd name="connsiteY716" fmla="*/ 732743 h 1921706"/>
              <a:gd name="connsiteX717" fmla="*/ 1023932 w 1892367"/>
              <a:gd name="connsiteY717" fmla="*/ 715873 h 1921706"/>
              <a:gd name="connsiteX718" fmla="*/ 1029800 w 1892367"/>
              <a:gd name="connsiteY718" fmla="*/ 732743 h 1921706"/>
              <a:gd name="connsiteX719" fmla="*/ 1039335 w 1892367"/>
              <a:gd name="connsiteY719" fmla="*/ 490696 h 1921706"/>
              <a:gd name="connsiteX720" fmla="*/ 1048871 w 1892367"/>
              <a:gd name="connsiteY720" fmla="*/ 522235 h 1921706"/>
              <a:gd name="connsiteX721" fmla="*/ 1026866 w 1892367"/>
              <a:gd name="connsiteY721" fmla="*/ 564043 h 1921706"/>
              <a:gd name="connsiteX722" fmla="*/ 1051071 w 1892367"/>
              <a:gd name="connsiteY722" fmla="*/ 579446 h 1921706"/>
              <a:gd name="connsiteX723" fmla="*/ 1059139 w 1892367"/>
              <a:gd name="connsiteY723" fmla="*/ 568444 h 1921706"/>
              <a:gd name="connsiteX724" fmla="*/ 1083344 w 1892367"/>
              <a:gd name="connsiteY724" fmla="*/ 578713 h 1921706"/>
              <a:gd name="connsiteX725" fmla="*/ 1084811 w 1892367"/>
              <a:gd name="connsiteY725" fmla="*/ 570644 h 1921706"/>
              <a:gd name="connsiteX726" fmla="*/ 1094346 w 1892367"/>
              <a:gd name="connsiteY726" fmla="*/ 580180 h 1921706"/>
              <a:gd name="connsiteX727" fmla="*/ 1088478 w 1892367"/>
              <a:gd name="connsiteY727" fmla="*/ 590448 h 1921706"/>
              <a:gd name="connsiteX728" fmla="*/ 1018065 w 1892367"/>
              <a:gd name="connsiteY728" fmla="*/ 609519 h 1921706"/>
              <a:gd name="connsiteX729" fmla="*/ 997527 w 1892367"/>
              <a:gd name="connsiteY729" fmla="*/ 520768 h 1921706"/>
              <a:gd name="connsiteX730" fmla="*/ 1039335 w 1892367"/>
              <a:gd name="connsiteY730" fmla="*/ 490696 h 1921706"/>
              <a:gd name="connsiteX731" fmla="*/ 1017331 w 1892367"/>
              <a:gd name="connsiteY731" fmla="*/ 726141 h 1921706"/>
              <a:gd name="connsiteX732" fmla="*/ 1023932 w 1892367"/>
              <a:gd name="connsiteY732" fmla="*/ 753280 h 1921706"/>
              <a:gd name="connsiteX733" fmla="*/ 1004129 w 1892367"/>
              <a:gd name="connsiteY733" fmla="*/ 762815 h 1921706"/>
              <a:gd name="connsiteX734" fmla="*/ 997527 w 1892367"/>
              <a:gd name="connsiteY734" fmla="*/ 740811 h 1921706"/>
              <a:gd name="connsiteX735" fmla="*/ 1017331 w 1892367"/>
              <a:gd name="connsiteY735" fmla="*/ 726141 h 1921706"/>
              <a:gd name="connsiteX736" fmla="*/ 966722 w 1892367"/>
              <a:gd name="connsiteY736" fmla="*/ 416614 h 1921706"/>
              <a:gd name="connsiteX737" fmla="*/ 981391 w 1892367"/>
              <a:gd name="connsiteY737" fmla="*/ 423216 h 1921706"/>
              <a:gd name="connsiteX738" fmla="*/ 971856 w 1892367"/>
              <a:gd name="connsiteY738" fmla="*/ 448887 h 1921706"/>
              <a:gd name="connsiteX739" fmla="*/ 966722 w 1892367"/>
              <a:gd name="connsiteY739" fmla="*/ 416614 h 1921706"/>
              <a:gd name="connsiteX740" fmla="*/ 960120 w 1892367"/>
              <a:gd name="connsiteY740" fmla="*/ 729075 h 1921706"/>
              <a:gd name="connsiteX741" fmla="*/ 948385 w 1892367"/>
              <a:gd name="connsiteY741" fmla="*/ 727608 h 1921706"/>
              <a:gd name="connsiteX742" fmla="*/ 947651 w 1892367"/>
              <a:gd name="connsiteY742" fmla="*/ 717339 h 1921706"/>
              <a:gd name="connsiteX743" fmla="*/ 961587 w 1892367"/>
              <a:gd name="connsiteY743" fmla="*/ 713672 h 1921706"/>
              <a:gd name="connsiteX744" fmla="*/ 960120 w 1892367"/>
              <a:gd name="connsiteY744" fmla="*/ 729075 h 1921706"/>
              <a:gd name="connsiteX745" fmla="*/ 957919 w 1892367"/>
              <a:gd name="connsiteY745" fmla="*/ 635924 h 1921706"/>
              <a:gd name="connsiteX746" fmla="*/ 937383 w 1892367"/>
              <a:gd name="connsiteY746" fmla="*/ 637391 h 1921706"/>
              <a:gd name="connsiteX747" fmla="*/ 945451 w 1892367"/>
              <a:gd name="connsiteY747" fmla="*/ 624188 h 1921706"/>
              <a:gd name="connsiteX748" fmla="*/ 957919 w 1892367"/>
              <a:gd name="connsiteY748" fmla="*/ 635924 h 1921706"/>
              <a:gd name="connsiteX749" fmla="*/ 923446 w 1892367"/>
              <a:gd name="connsiteY749" fmla="*/ 515634 h 1921706"/>
              <a:gd name="connsiteX750" fmla="*/ 938116 w 1892367"/>
              <a:gd name="connsiteY750" fmla="*/ 524435 h 1921706"/>
              <a:gd name="connsiteX751" fmla="*/ 923446 w 1892367"/>
              <a:gd name="connsiteY751" fmla="*/ 515634 h 1921706"/>
              <a:gd name="connsiteX752" fmla="*/ 949851 w 1892367"/>
              <a:gd name="connsiteY752" fmla="*/ 844964 h 1921706"/>
              <a:gd name="connsiteX753" fmla="*/ 957186 w 1892367"/>
              <a:gd name="connsiteY753" fmla="*/ 884572 h 1921706"/>
              <a:gd name="connsiteX754" fmla="*/ 949851 w 1892367"/>
              <a:gd name="connsiteY754" fmla="*/ 844964 h 1921706"/>
              <a:gd name="connsiteX755" fmla="*/ 456956 w 1892367"/>
              <a:gd name="connsiteY755" fmla="*/ 1104615 h 1921706"/>
              <a:gd name="connsiteX756" fmla="*/ 452554 w 1892367"/>
              <a:gd name="connsiteY756" fmla="*/ 1072342 h 1921706"/>
              <a:gd name="connsiteX757" fmla="*/ 473825 w 1892367"/>
              <a:gd name="connsiteY757" fmla="*/ 1075276 h 1921706"/>
              <a:gd name="connsiteX758" fmla="*/ 456956 w 1892367"/>
              <a:gd name="connsiteY758" fmla="*/ 1104615 h 1921706"/>
              <a:gd name="connsiteX759" fmla="*/ 470158 w 1892367"/>
              <a:gd name="connsiteY759" fmla="*/ 977723 h 1921706"/>
              <a:gd name="connsiteX760" fmla="*/ 470158 w 1892367"/>
              <a:gd name="connsiteY760" fmla="*/ 1005596 h 1921706"/>
              <a:gd name="connsiteX761" fmla="*/ 482628 w 1892367"/>
              <a:gd name="connsiteY761" fmla="*/ 1014397 h 1921706"/>
              <a:gd name="connsiteX762" fmla="*/ 445954 w 1892367"/>
              <a:gd name="connsiteY762" fmla="*/ 1020265 h 1921706"/>
              <a:gd name="connsiteX763" fmla="*/ 438619 w 1892367"/>
              <a:gd name="connsiteY763" fmla="*/ 955719 h 1921706"/>
              <a:gd name="connsiteX764" fmla="*/ 483361 w 1892367"/>
              <a:gd name="connsiteY764" fmla="*/ 971856 h 1921706"/>
              <a:gd name="connsiteX765" fmla="*/ 470158 w 1892367"/>
              <a:gd name="connsiteY765" fmla="*/ 977723 h 1921706"/>
              <a:gd name="connsiteX766" fmla="*/ 521501 w 1892367"/>
              <a:gd name="connsiteY766" fmla="*/ 1103881 h 1921706"/>
              <a:gd name="connsiteX767" fmla="*/ 513433 w 1892367"/>
              <a:gd name="connsiteY767" fmla="*/ 1092146 h 1921706"/>
              <a:gd name="connsiteX768" fmla="*/ 533237 w 1892367"/>
              <a:gd name="connsiteY768" fmla="*/ 1082611 h 1921706"/>
              <a:gd name="connsiteX769" fmla="*/ 521501 w 1892367"/>
              <a:gd name="connsiteY769" fmla="*/ 1103881 h 1921706"/>
              <a:gd name="connsiteX770" fmla="*/ 572845 w 1892367"/>
              <a:gd name="connsiteY770" fmla="*/ 1177229 h 1921706"/>
              <a:gd name="connsiteX771" fmla="*/ 562576 w 1892367"/>
              <a:gd name="connsiteY771" fmla="*/ 1163293 h 1921706"/>
              <a:gd name="connsiteX772" fmla="*/ 571378 w 1892367"/>
              <a:gd name="connsiteY772" fmla="*/ 1159626 h 1921706"/>
              <a:gd name="connsiteX773" fmla="*/ 572845 w 1892367"/>
              <a:gd name="connsiteY773" fmla="*/ 1177229 h 1921706"/>
              <a:gd name="connsiteX774" fmla="*/ 588247 w 1892367"/>
              <a:gd name="connsiteY774" fmla="*/ 1131020 h 1921706"/>
              <a:gd name="connsiteX775" fmla="*/ 603651 w 1892367"/>
              <a:gd name="connsiteY775" fmla="*/ 1124419 h 1921706"/>
              <a:gd name="connsiteX776" fmla="*/ 588247 w 1892367"/>
              <a:gd name="connsiteY776" fmla="*/ 1131020 h 1921706"/>
              <a:gd name="connsiteX777" fmla="*/ 630789 w 1892367"/>
              <a:gd name="connsiteY777" fmla="*/ 1026866 h 1921706"/>
              <a:gd name="connsiteX778" fmla="*/ 621254 w 1892367"/>
              <a:gd name="connsiteY778" fmla="*/ 1022466 h 1921706"/>
              <a:gd name="connsiteX779" fmla="*/ 635923 w 1892367"/>
              <a:gd name="connsiteY779" fmla="*/ 1006329 h 1921706"/>
              <a:gd name="connsiteX780" fmla="*/ 630789 w 1892367"/>
              <a:gd name="connsiteY780" fmla="*/ 1026866 h 1921706"/>
              <a:gd name="connsiteX781" fmla="*/ 704870 w 1892367"/>
              <a:gd name="connsiteY781" fmla="*/ 1276248 h 1921706"/>
              <a:gd name="connsiteX782" fmla="*/ 697535 w 1892367"/>
              <a:gd name="connsiteY782" fmla="*/ 1266713 h 1921706"/>
              <a:gd name="connsiteX783" fmla="*/ 707071 w 1892367"/>
              <a:gd name="connsiteY783" fmla="*/ 1265980 h 1921706"/>
              <a:gd name="connsiteX784" fmla="*/ 704870 w 1892367"/>
              <a:gd name="connsiteY784" fmla="*/ 1276248 h 1921706"/>
              <a:gd name="connsiteX785" fmla="*/ 765016 w 1892367"/>
              <a:gd name="connsiteY785" fmla="*/ 904376 h 1921706"/>
              <a:gd name="connsiteX786" fmla="*/ 748879 w 1892367"/>
              <a:gd name="connsiteY786" fmla="*/ 905843 h 1921706"/>
              <a:gd name="connsiteX787" fmla="*/ 743011 w 1892367"/>
              <a:gd name="connsiteY787" fmla="*/ 891173 h 1921706"/>
              <a:gd name="connsiteX788" fmla="*/ 772351 w 1892367"/>
              <a:gd name="connsiteY788" fmla="*/ 886039 h 1921706"/>
              <a:gd name="connsiteX789" fmla="*/ 765016 w 1892367"/>
              <a:gd name="connsiteY789" fmla="*/ 904376 h 1921706"/>
              <a:gd name="connsiteX790" fmla="*/ 813425 w 1892367"/>
              <a:gd name="connsiteY790" fmla="*/ 781886 h 1921706"/>
              <a:gd name="connsiteX791" fmla="*/ 817826 w 1892367"/>
              <a:gd name="connsiteY791" fmla="*/ 748879 h 1921706"/>
              <a:gd name="connsiteX792" fmla="*/ 813425 w 1892367"/>
              <a:gd name="connsiteY792" fmla="*/ 781886 h 1921706"/>
              <a:gd name="connsiteX793" fmla="*/ 886773 w 1892367"/>
              <a:gd name="connsiteY793" fmla="*/ 805357 h 1921706"/>
              <a:gd name="connsiteX794" fmla="*/ 892640 w 1892367"/>
              <a:gd name="connsiteY794" fmla="*/ 817092 h 1921706"/>
              <a:gd name="connsiteX795" fmla="*/ 858900 w 1892367"/>
              <a:gd name="connsiteY795" fmla="*/ 827361 h 1921706"/>
              <a:gd name="connsiteX796" fmla="*/ 858167 w 1892367"/>
              <a:gd name="connsiteY796" fmla="*/ 877971 h 1921706"/>
              <a:gd name="connsiteX797" fmla="*/ 839830 w 1892367"/>
              <a:gd name="connsiteY797" fmla="*/ 847165 h 1921706"/>
              <a:gd name="connsiteX798" fmla="*/ 843497 w 1892367"/>
              <a:gd name="connsiteY798" fmla="*/ 803890 h 1921706"/>
              <a:gd name="connsiteX799" fmla="*/ 856700 w 1892367"/>
              <a:gd name="connsiteY799" fmla="*/ 767216 h 1921706"/>
              <a:gd name="connsiteX800" fmla="*/ 884572 w 1892367"/>
              <a:gd name="connsiteY800" fmla="*/ 772350 h 1921706"/>
              <a:gd name="connsiteX801" fmla="*/ 899241 w 1892367"/>
              <a:gd name="connsiteY801" fmla="*/ 813425 h 1921706"/>
              <a:gd name="connsiteX802" fmla="*/ 886773 w 1892367"/>
              <a:gd name="connsiteY802" fmla="*/ 805357 h 1921706"/>
              <a:gd name="connsiteX803" fmla="*/ 920512 w 1892367"/>
              <a:gd name="connsiteY803" fmla="*/ 946184 h 1921706"/>
              <a:gd name="connsiteX804" fmla="*/ 909510 w 1892367"/>
              <a:gd name="connsiteY804" fmla="*/ 949851 h 1921706"/>
              <a:gd name="connsiteX805" fmla="*/ 913178 w 1892367"/>
              <a:gd name="connsiteY805" fmla="*/ 936649 h 1921706"/>
              <a:gd name="connsiteX806" fmla="*/ 920512 w 1892367"/>
              <a:gd name="connsiteY806" fmla="*/ 946184 h 1921706"/>
              <a:gd name="connsiteX807" fmla="*/ 877970 w 1892367"/>
              <a:gd name="connsiteY807" fmla="*/ 678465 h 1921706"/>
              <a:gd name="connsiteX808" fmla="*/ 894107 w 1892367"/>
              <a:gd name="connsiteY808" fmla="*/ 676998 h 1921706"/>
              <a:gd name="connsiteX809" fmla="*/ 894841 w 1892367"/>
              <a:gd name="connsiteY809" fmla="*/ 689467 h 1921706"/>
              <a:gd name="connsiteX810" fmla="*/ 876504 w 1892367"/>
              <a:gd name="connsiteY810" fmla="*/ 690934 h 1921706"/>
              <a:gd name="connsiteX811" fmla="*/ 877970 w 1892367"/>
              <a:gd name="connsiteY811" fmla="*/ 678465 h 1921706"/>
              <a:gd name="connsiteX812" fmla="*/ 887506 w 1892367"/>
              <a:gd name="connsiteY812" fmla="*/ 715139 h 1921706"/>
              <a:gd name="connsiteX813" fmla="*/ 847165 w 1892367"/>
              <a:gd name="connsiteY813" fmla="*/ 736410 h 1921706"/>
              <a:gd name="connsiteX814" fmla="*/ 874303 w 1892367"/>
              <a:gd name="connsiteY814" fmla="*/ 699003 h 1921706"/>
              <a:gd name="connsiteX815" fmla="*/ 887506 w 1892367"/>
              <a:gd name="connsiteY815" fmla="*/ 715139 h 1921706"/>
              <a:gd name="connsiteX816" fmla="*/ 838363 w 1892367"/>
              <a:gd name="connsiteY816" fmla="*/ 334465 h 1921706"/>
              <a:gd name="connsiteX817" fmla="*/ 839097 w 1892367"/>
              <a:gd name="connsiteY817" fmla="*/ 377007 h 1921706"/>
              <a:gd name="connsiteX818" fmla="*/ 793621 w 1892367"/>
              <a:gd name="connsiteY818" fmla="*/ 388742 h 1921706"/>
              <a:gd name="connsiteX819" fmla="*/ 817092 w 1892367"/>
              <a:gd name="connsiteY819" fmla="*/ 389476 h 1921706"/>
              <a:gd name="connsiteX820" fmla="*/ 784819 w 1892367"/>
              <a:gd name="connsiteY820" fmla="*/ 389476 h 1921706"/>
              <a:gd name="connsiteX821" fmla="*/ 772351 w 1892367"/>
              <a:gd name="connsiteY821" fmla="*/ 347668 h 1921706"/>
              <a:gd name="connsiteX822" fmla="*/ 838363 w 1892367"/>
              <a:gd name="connsiteY822" fmla="*/ 334465 h 1921706"/>
              <a:gd name="connsiteX823" fmla="*/ 792887 w 1892367"/>
              <a:gd name="connsiteY823" fmla="*/ 748145 h 1921706"/>
              <a:gd name="connsiteX824" fmla="*/ 787020 w 1892367"/>
              <a:gd name="connsiteY824" fmla="*/ 796555 h 1921706"/>
              <a:gd name="connsiteX825" fmla="*/ 810491 w 1892367"/>
              <a:gd name="connsiteY825" fmla="*/ 801689 h 1921706"/>
              <a:gd name="connsiteX826" fmla="*/ 820760 w 1892367"/>
              <a:gd name="connsiteY826" fmla="*/ 813425 h 1921706"/>
              <a:gd name="connsiteX827" fmla="*/ 809758 w 1892367"/>
              <a:gd name="connsiteY827" fmla="*/ 817092 h 1921706"/>
              <a:gd name="connsiteX828" fmla="*/ 828828 w 1892367"/>
              <a:gd name="connsiteY828" fmla="*/ 891173 h 1921706"/>
              <a:gd name="connsiteX829" fmla="*/ 820760 w 1892367"/>
              <a:gd name="connsiteY829" fmla="*/ 909510 h 1921706"/>
              <a:gd name="connsiteX830" fmla="*/ 811224 w 1892367"/>
              <a:gd name="connsiteY830" fmla="*/ 908043 h 1921706"/>
              <a:gd name="connsiteX831" fmla="*/ 807557 w 1892367"/>
              <a:gd name="connsiteY831" fmla="*/ 863301 h 1921706"/>
              <a:gd name="connsiteX832" fmla="*/ 788487 w 1892367"/>
              <a:gd name="connsiteY832" fmla="*/ 824427 h 1921706"/>
              <a:gd name="connsiteX833" fmla="*/ 779685 w 1892367"/>
              <a:gd name="connsiteY833" fmla="*/ 835429 h 1921706"/>
              <a:gd name="connsiteX834" fmla="*/ 747412 w 1892367"/>
              <a:gd name="connsiteY834" fmla="*/ 808291 h 1921706"/>
              <a:gd name="connsiteX835" fmla="*/ 756214 w 1892367"/>
              <a:gd name="connsiteY835" fmla="*/ 800223 h 1921706"/>
              <a:gd name="connsiteX836" fmla="*/ 750346 w 1892367"/>
              <a:gd name="connsiteY836" fmla="*/ 785553 h 1921706"/>
              <a:gd name="connsiteX837" fmla="*/ 766482 w 1892367"/>
              <a:gd name="connsiteY837" fmla="*/ 756214 h 1921706"/>
              <a:gd name="connsiteX838" fmla="*/ 792887 w 1892367"/>
              <a:gd name="connsiteY838" fmla="*/ 748145 h 1921706"/>
              <a:gd name="connsiteX839" fmla="*/ 709271 w 1892367"/>
              <a:gd name="connsiteY839" fmla="*/ 554508 h 1921706"/>
              <a:gd name="connsiteX840" fmla="*/ 722474 w 1892367"/>
              <a:gd name="connsiteY840" fmla="*/ 543506 h 1921706"/>
              <a:gd name="connsiteX841" fmla="*/ 748879 w 1892367"/>
              <a:gd name="connsiteY841" fmla="*/ 561109 h 1921706"/>
              <a:gd name="connsiteX842" fmla="*/ 732009 w 1892367"/>
              <a:gd name="connsiteY842" fmla="*/ 582380 h 1921706"/>
              <a:gd name="connsiteX843" fmla="*/ 721007 w 1892367"/>
              <a:gd name="connsiteY843" fmla="*/ 616120 h 1921706"/>
              <a:gd name="connsiteX844" fmla="*/ 652060 w 1892367"/>
              <a:gd name="connsiteY844" fmla="*/ 526636 h 1921706"/>
              <a:gd name="connsiteX845" fmla="*/ 709271 w 1892367"/>
              <a:gd name="connsiteY845" fmla="*/ 554508 h 1921706"/>
              <a:gd name="connsiteX846" fmla="*/ 588982 w 1892367"/>
              <a:gd name="connsiteY846" fmla="*/ 401945 h 1921706"/>
              <a:gd name="connsiteX847" fmla="*/ 660128 w 1892367"/>
              <a:gd name="connsiteY847" fmla="*/ 430550 h 1921706"/>
              <a:gd name="connsiteX848" fmla="*/ 632256 w 1892367"/>
              <a:gd name="connsiteY848" fmla="*/ 430550 h 1921706"/>
              <a:gd name="connsiteX849" fmla="*/ 623455 w 1892367"/>
              <a:gd name="connsiteY849" fmla="*/ 438619 h 1921706"/>
              <a:gd name="connsiteX850" fmla="*/ 632990 w 1892367"/>
              <a:gd name="connsiteY850" fmla="*/ 470158 h 1921706"/>
              <a:gd name="connsiteX851" fmla="*/ 619054 w 1892367"/>
              <a:gd name="connsiteY851" fmla="*/ 466491 h 1921706"/>
              <a:gd name="connsiteX852" fmla="*/ 588982 w 1892367"/>
              <a:gd name="connsiteY852" fmla="*/ 401945 h 1921706"/>
              <a:gd name="connsiteX853" fmla="*/ 581647 w 1892367"/>
              <a:gd name="connsiteY853" fmla="*/ 671864 h 1921706"/>
              <a:gd name="connsiteX854" fmla="*/ 594116 w 1892367"/>
              <a:gd name="connsiteY854" fmla="*/ 685800 h 1921706"/>
              <a:gd name="connsiteX855" fmla="*/ 581647 w 1892367"/>
              <a:gd name="connsiteY855" fmla="*/ 671864 h 1921706"/>
              <a:gd name="connsiteX856" fmla="*/ 534704 w 1892367"/>
              <a:gd name="connsiteY856" fmla="*/ 537638 h 1921706"/>
              <a:gd name="connsiteX857" fmla="*/ 538372 w 1892367"/>
              <a:gd name="connsiteY857" fmla="*/ 555241 h 1921706"/>
              <a:gd name="connsiteX858" fmla="*/ 528836 w 1892367"/>
              <a:gd name="connsiteY858" fmla="*/ 550841 h 1921706"/>
              <a:gd name="connsiteX859" fmla="*/ 534704 w 1892367"/>
              <a:gd name="connsiteY859" fmla="*/ 537638 h 1921706"/>
              <a:gd name="connsiteX860" fmla="*/ 507565 w 1892367"/>
              <a:gd name="connsiteY860" fmla="*/ 919779 h 1921706"/>
              <a:gd name="connsiteX861" fmla="*/ 520768 w 1892367"/>
              <a:gd name="connsiteY861" fmla="*/ 853032 h 1921706"/>
              <a:gd name="connsiteX862" fmla="*/ 537638 w 1892367"/>
              <a:gd name="connsiteY862" fmla="*/ 828828 h 1921706"/>
              <a:gd name="connsiteX863" fmla="*/ 520768 w 1892367"/>
              <a:gd name="connsiteY863" fmla="*/ 789954 h 1921706"/>
              <a:gd name="connsiteX864" fmla="*/ 510499 w 1892367"/>
              <a:gd name="connsiteY864" fmla="*/ 743011 h 1921706"/>
              <a:gd name="connsiteX865" fmla="*/ 542772 w 1892367"/>
              <a:gd name="connsiteY865" fmla="*/ 737877 h 1921706"/>
              <a:gd name="connsiteX866" fmla="*/ 529569 w 1892367"/>
              <a:gd name="connsiteY866" fmla="*/ 686534 h 1921706"/>
              <a:gd name="connsiteX867" fmla="*/ 553041 w 1892367"/>
              <a:gd name="connsiteY867" fmla="*/ 724674 h 1921706"/>
              <a:gd name="connsiteX868" fmla="*/ 554508 w 1892367"/>
              <a:gd name="connsiteY868" fmla="*/ 742278 h 1921706"/>
              <a:gd name="connsiteX869" fmla="*/ 546440 w 1892367"/>
              <a:gd name="connsiteY869" fmla="*/ 755480 h 1921706"/>
              <a:gd name="connsiteX870" fmla="*/ 539105 w 1892367"/>
              <a:gd name="connsiteY870" fmla="*/ 748879 h 1921706"/>
              <a:gd name="connsiteX871" fmla="*/ 536171 w 1892367"/>
              <a:gd name="connsiteY871" fmla="*/ 771617 h 1921706"/>
              <a:gd name="connsiteX872" fmla="*/ 542039 w 1892367"/>
              <a:gd name="connsiteY872" fmla="*/ 758414 h 1921706"/>
              <a:gd name="connsiteX873" fmla="*/ 551574 w 1892367"/>
              <a:gd name="connsiteY873" fmla="*/ 798022 h 1921706"/>
              <a:gd name="connsiteX874" fmla="*/ 542772 w 1892367"/>
              <a:gd name="connsiteY874" fmla="*/ 801689 h 1921706"/>
              <a:gd name="connsiteX875" fmla="*/ 547173 w 1892367"/>
              <a:gd name="connsiteY875" fmla="*/ 826628 h 1921706"/>
              <a:gd name="connsiteX876" fmla="*/ 552308 w 1892367"/>
              <a:gd name="connsiteY876" fmla="*/ 803890 h 1921706"/>
              <a:gd name="connsiteX877" fmla="*/ 554508 w 1892367"/>
              <a:gd name="connsiteY877" fmla="*/ 831028 h 1921706"/>
              <a:gd name="connsiteX878" fmla="*/ 566977 w 1892367"/>
              <a:gd name="connsiteY878" fmla="*/ 842764 h 1921706"/>
              <a:gd name="connsiteX879" fmla="*/ 594849 w 1892367"/>
              <a:gd name="connsiteY879" fmla="*/ 814892 h 1921706"/>
              <a:gd name="connsiteX880" fmla="*/ 588982 w 1892367"/>
              <a:gd name="connsiteY880" fmla="*/ 798022 h 1921706"/>
              <a:gd name="connsiteX881" fmla="*/ 577979 w 1892367"/>
              <a:gd name="connsiteY881" fmla="*/ 803890 h 1921706"/>
              <a:gd name="connsiteX882" fmla="*/ 565510 w 1892367"/>
              <a:gd name="connsiteY882" fmla="*/ 787020 h 1921706"/>
              <a:gd name="connsiteX883" fmla="*/ 591915 w 1892367"/>
              <a:gd name="connsiteY883" fmla="*/ 742278 h 1921706"/>
              <a:gd name="connsiteX884" fmla="*/ 600717 w 1892367"/>
              <a:gd name="connsiteY884" fmla="*/ 738610 h 1921706"/>
              <a:gd name="connsiteX885" fmla="*/ 615387 w 1892367"/>
              <a:gd name="connsiteY885" fmla="*/ 749613 h 1921706"/>
              <a:gd name="connsiteX886" fmla="*/ 650593 w 1892367"/>
              <a:gd name="connsiteY886" fmla="*/ 729075 h 1921706"/>
              <a:gd name="connsiteX887" fmla="*/ 644726 w 1892367"/>
              <a:gd name="connsiteY887" fmla="*/ 709271 h 1921706"/>
              <a:gd name="connsiteX888" fmla="*/ 626389 w 1892367"/>
              <a:gd name="connsiteY888" fmla="*/ 713672 h 1921706"/>
              <a:gd name="connsiteX889" fmla="*/ 588247 w 1892367"/>
              <a:gd name="connsiteY889" fmla="*/ 661595 h 1921706"/>
              <a:gd name="connsiteX890" fmla="*/ 600717 w 1892367"/>
              <a:gd name="connsiteY890" fmla="*/ 643259 h 1921706"/>
              <a:gd name="connsiteX891" fmla="*/ 660862 w 1892367"/>
              <a:gd name="connsiteY891" fmla="*/ 645459 h 1921706"/>
              <a:gd name="connsiteX892" fmla="*/ 664529 w 1892367"/>
              <a:gd name="connsiteY892" fmla="*/ 663062 h 1921706"/>
              <a:gd name="connsiteX893" fmla="*/ 675531 w 1892367"/>
              <a:gd name="connsiteY893" fmla="*/ 659395 h 1921706"/>
              <a:gd name="connsiteX894" fmla="*/ 675531 w 1892367"/>
              <a:gd name="connsiteY894" fmla="*/ 717339 h 1921706"/>
              <a:gd name="connsiteX895" fmla="*/ 718806 w 1892367"/>
              <a:gd name="connsiteY895" fmla="*/ 713672 h 1921706"/>
              <a:gd name="connsiteX896" fmla="*/ 748879 w 1892367"/>
              <a:gd name="connsiteY896" fmla="*/ 748879 h 1921706"/>
              <a:gd name="connsiteX897" fmla="*/ 731275 w 1892367"/>
              <a:gd name="connsiteY897" fmla="*/ 765749 h 1921706"/>
              <a:gd name="connsiteX898" fmla="*/ 716606 w 1892367"/>
              <a:gd name="connsiteY898" fmla="*/ 754747 h 1921706"/>
              <a:gd name="connsiteX899" fmla="*/ 732009 w 1892367"/>
              <a:gd name="connsiteY899" fmla="*/ 806090 h 1921706"/>
              <a:gd name="connsiteX900" fmla="*/ 746679 w 1892367"/>
              <a:gd name="connsiteY900" fmla="*/ 847898 h 1921706"/>
              <a:gd name="connsiteX901" fmla="*/ 739344 w 1892367"/>
              <a:gd name="connsiteY901" fmla="*/ 873570 h 1921706"/>
              <a:gd name="connsiteX902" fmla="*/ 715139 w 1892367"/>
              <a:gd name="connsiteY902" fmla="*/ 886039 h 1921706"/>
              <a:gd name="connsiteX903" fmla="*/ 705604 w 1892367"/>
              <a:gd name="connsiteY903" fmla="*/ 881638 h 1921706"/>
              <a:gd name="connsiteX904" fmla="*/ 704137 w 1892367"/>
              <a:gd name="connsiteY904" fmla="*/ 891907 h 1921706"/>
              <a:gd name="connsiteX905" fmla="*/ 713672 w 1892367"/>
              <a:gd name="connsiteY905" fmla="*/ 893374 h 1921706"/>
              <a:gd name="connsiteX906" fmla="*/ 717340 w 1892367"/>
              <a:gd name="connsiteY906" fmla="*/ 910977 h 1921706"/>
              <a:gd name="connsiteX907" fmla="*/ 699003 w 1892367"/>
              <a:gd name="connsiteY907" fmla="*/ 915378 h 1921706"/>
              <a:gd name="connsiteX908" fmla="*/ 669664 w 1892367"/>
              <a:gd name="connsiteY908" fmla="*/ 955719 h 1921706"/>
              <a:gd name="connsiteX909" fmla="*/ 657194 w 1892367"/>
              <a:gd name="connsiteY909" fmla="*/ 943984 h 1921706"/>
              <a:gd name="connsiteX910" fmla="*/ 597050 w 1892367"/>
              <a:gd name="connsiteY910" fmla="*/ 976990 h 1921706"/>
              <a:gd name="connsiteX911" fmla="*/ 582380 w 1892367"/>
              <a:gd name="connsiteY911" fmla="*/ 965988 h 1921706"/>
              <a:gd name="connsiteX912" fmla="*/ 590448 w 1892367"/>
              <a:gd name="connsiteY912" fmla="*/ 980657 h 1921706"/>
              <a:gd name="connsiteX913" fmla="*/ 583113 w 1892367"/>
              <a:gd name="connsiteY913" fmla="*/ 1041536 h 1921706"/>
              <a:gd name="connsiteX914" fmla="*/ 569177 w 1892367"/>
              <a:gd name="connsiteY914" fmla="*/ 1045203 h 1921706"/>
              <a:gd name="connsiteX915" fmla="*/ 596316 w 1892367"/>
              <a:gd name="connsiteY915" fmla="*/ 1070875 h 1921706"/>
              <a:gd name="connsiteX916" fmla="*/ 550107 w 1892367"/>
              <a:gd name="connsiteY916" fmla="*/ 1105348 h 1921706"/>
              <a:gd name="connsiteX917" fmla="*/ 569910 w 1892367"/>
              <a:gd name="connsiteY917" fmla="*/ 1090679 h 1921706"/>
              <a:gd name="connsiteX918" fmla="*/ 568444 w 1892367"/>
              <a:gd name="connsiteY918" fmla="*/ 1076009 h 1921706"/>
              <a:gd name="connsiteX919" fmla="*/ 544973 w 1892367"/>
              <a:gd name="connsiteY919" fmla="*/ 1075276 h 1921706"/>
              <a:gd name="connsiteX920" fmla="*/ 559643 w 1892367"/>
              <a:gd name="connsiteY920" fmla="*/ 1051071 h 1921706"/>
              <a:gd name="connsiteX921" fmla="*/ 556708 w 1892367"/>
              <a:gd name="connsiteY921" fmla="*/ 1038602 h 1921706"/>
              <a:gd name="connsiteX922" fmla="*/ 568444 w 1892367"/>
              <a:gd name="connsiteY922" fmla="*/ 1037868 h 1921706"/>
              <a:gd name="connsiteX923" fmla="*/ 560376 w 1892367"/>
              <a:gd name="connsiteY923" fmla="*/ 1026133 h 1921706"/>
              <a:gd name="connsiteX924" fmla="*/ 525169 w 1892367"/>
              <a:gd name="connsiteY924" fmla="*/ 1046670 h 1921706"/>
              <a:gd name="connsiteX925" fmla="*/ 536904 w 1892367"/>
              <a:gd name="connsiteY925" fmla="*/ 1045937 h 1921706"/>
              <a:gd name="connsiteX926" fmla="*/ 522235 w 1892367"/>
              <a:gd name="connsiteY926" fmla="*/ 1032001 h 1921706"/>
              <a:gd name="connsiteX927" fmla="*/ 497297 w 1892367"/>
              <a:gd name="connsiteY927" fmla="*/ 1071609 h 1921706"/>
              <a:gd name="connsiteX928" fmla="*/ 491429 w 1892367"/>
              <a:gd name="connsiteY928" fmla="*/ 1026866 h 1921706"/>
              <a:gd name="connsiteX929" fmla="*/ 519301 w 1892367"/>
              <a:gd name="connsiteY929" fmla="*/ 1024666 h 1921706"/>
              <a:gd name="connsiteX930" fmla="*/ 505365 w 1892367"/>
              <a:gd name="connsiteY930" fmla="*/ 995327 h 1921706"/>
              <a:gd name="connsiteX931" fmla="*/ 553774 w 1892367"/>
              <a:gd name="connsiteY931" fmla="*/ 1023933 h 1921706"/>
              <a:gd name="connsiteX932" fmla="*/ 558175 w 1892367"/>
              <a:gd name="connsiteY932" fmla="*/ 990926 h 1921706"/>
              <a:gd name="connsiteX933" fmla="*/ 532503 w 1892367"/>
              <a:gd name="connsiteY933" fmla="*/ 985792 h 1921706"/>
              <a:gd name="connsiteX934" fmla="*/ 522235 w 1892367"/>
              <a:gd name="connsiteY934" fmla="*/ 974056 h 1921706"/>
              <a:gd name="connsiteX935" fmla="*/ 528103 w 1892367"/>
              <a:gd name="connsiteY935" fmla="*/ 990926 h 1921706"/>
              <a:gd name="connsiteX936" fmla="*/ 511232 w 1892367"/>
              <a:gd name="connsiteY936" fmla="*/ 979924 h 1921706"/>
              <a:gd name="connsiteX937" fmla="*/ 537638 w 1892367"/>
              <a:gd name="connsiteY937" fmla="*/ 965255 h 1921706"/>
              <a:gd name="connsiteX938" fmla="*/ 525902 w 1892367"/>
              <a:gd name="connsiteY938" fmla="*/ 963788 h 1921706"/>
              <a:gd name="connsiteX939" fmla="*/ 505365 w 1892367"/>
              <a:gd name="connsiteY939" fmla="*/ 932982 h 1921706"/>
              <a:gd name="connsiteX940" fmla="*/ 477493 w 1892367"/>
              <a:gd name="connsiteY940" fmla="*/ 935182 h 1921706"/>
              <a:gd name="connsiteX941" fmla="*/ 498764 w 1892367"/>
              <a:gd name="connsiteY941" fmla="*/ 913178 h 1921706"/>
              <a:gd name="connsiteX942" fmla="*/ 507565 w 1892367"/>
              <a:gd name="connsiteY942" fmla="*/ 919779 h 1921706"/>
              <a:gd name="connsiteX943" fmla="*/ 500964 w 1892367"/>
              <a:gd name="connsiteY943" fmla="*/ 861834 h 1921706"/>
              <a:gd name="connsiteX944" fmla="*/ 479693 w 1892367"/>
              <a:gd name="connsiteY944" fmla="*/ 881638 h 1921706"/>
              <a:gd name="connsiteX945" fmla="*/ 495830 w 1892367"/>
              <a:gd name="connsiteY945" fmla="*/ 883105 h 1921706"/>
              <a:gd name="connsiteX946" fmla="*/ 465757 w 1892367"/>
              <a:gd name="connsiteY946" fmla="*/ 886039 h 1921706"/>
              <a:gd name="connsiteX947" fmla="*/ 473825 w 1892367"/>
              <a:gd name="connsiteY947" fmla="*/ 872836 h 1921706"/>
              <a:gd name="connsiteX948" fmla="*/ 455488 w 1892367"/>
              <a:gd name="connsiteY948" fmla="*/ 874303 h 1921706"/>
              <a:gd name="connsiteX949" fmla="*/ 440819 w 1892367"/>
              <a:gd name="connsiteY949" fmla="*/ 833229 h 1921706"/>
              <a:gd name="connsiteX950" fmla="*/ 470158 w 1892367"/>
              <a:gd name="connsiteY950" fmla="*/ 858167 h 1921706"/>
              <a:gd name="connsiteX951" fmla="*/ 471625 w 1892367"/>
              <a:gd name="connsiteY951" fmla="*/ 820026 h 1921706"/>
              <a:gd name="connsiteX952" fmla="*/ 483361 w 1892367"/>
              <a:gd name="connsiteY952" fmla="*/ 819293 h 1921706"/>
              <a:gd name="connsiteX953" fmla="*/ 500964 w 1892367"/>
              <a:gd name="connsiteY953" fmla="*/ 861834 h 1921706"/>
              <a:gd name="connsiteX954" fmla="*/ 456222 w 1892367"/>
              <a:gd name="connsiteY954" fmla="*/ 692401 h 1921706"/>
              <a:gd name="connsiteX955" fmla="*/ 484827 w 1892367"/>
              <a:gd name="connsiteY955" fmla="*/ 740077 h 1921706"/>
              <a:gd name="connsiteX956" fmla="*/ 454755 w 1892367"/>
              <a:gd name="connsiteY956" fmla="*/ 767949 h 1921706"/>
              <a:gd name="connsiteX957" fmla="*/ 445220 w 1892367"/>
              <a:gd name="connsiteY957" fmla="*/ 705604 h 1921706"/>
              <a:gd name="connsiteX958" fmla="*/ 456222 w 1892367"/>
              <a:gd name="connsiteY958" fmla="*/ 692401 h 1921706"/>
              <a:gd name="connsiteX959" fmla="*/ 439352 w 1892367"/>
              <a:gd name="connsiteY959" fmla="*/ 626389 h 1921706"/>
              <a:gd name="connsiteX960" fmla="*/ 418081 w 1892367"/>
              <a:gd name="connsiteY960" fmla="*/ 650593 h 1921706"/>
              <a:gd name="connsiteX961" fmla="*/ 439352 w 1892367"/>
              <a:gd name="connsiteY961" fmla="*/ 626389 h 1921706"/>
              <a:gd name="connsiteX962" fmla="*/ 441552 w 1892367"/>
              <a:gd name="connsiteY962" fmla="*/ 897775 h 1921706"/>
              <a:gd name="connsiteX963" fmla="*/ 440086 w 1892367"/>
              <a:gd name="connsiteY963" fmla="*/ 940316 h 1921706"/>
              <a:gd name="connsiteX964" fmla="*/ 433484 w 1892367"/>
              <a:gd name="connsiteY964" fmla="*/ 941050 h 1921706"/>
              <a:gd name="connsiteX965" fmla="*/ 419548 w 1892367"/>
              <a:gd name="connsiteY965" fmla="*/ 907310 h 1921706"/>
              <a:gd name="connsiteX966" fmla="*/ 441552 w 1892367"/>
              <a:gd name="connsiteY966" fmla="*/ 897775 h 1921706"/>
              <a:gd name="connsiteX967" fmla="*/ 382874 w 1892367"/>
              <a:gd name="connsiteY967" fmla="*/ 789954 h 1921706"/>
              <a:gd name="connsiteX968" fmla="*/ 381407 w 1892367"/>
              <a:gd name="connsiteY968" fmla="*/ 805357 h 1921706"/>
              <a:gd name="connsiteX969" fmla="*/ 382874 w 1892367"/>
              <a:gd name="connsiteY969" fmla="*/ 789954 h 1921706"/>
              <a:gd name="connsiteX970" fmla="*/ 407079 w 1892367"/>
              <a:gd name="connsiteY970" fmla="*/ 902909 h 1921706"/>
              <a:gd name="connsiteX971" fmla="*/ 385075 w 1892367"/>
              <a:gd name="connsiteY971" fmla="*/ 912444 h 1921706"/>
              <a:gd name="connsiteX972" fmla="*/ 348401 w 1892367"/>
              <a:gd name="connsiteY972" fmla="*/ 883105 h 1921706"/>
              <a:gd name="connsiteX973" fmla="*/ 407079 w 1892367"/>
              <a:gd name="connsiteY973" fmla="*/ 902909 h 1921706"/>
              <a:gd name="connsiteX974" fmla="*/ 1086278 w 1892367"/>
              <a:gd name="connsiteY974" fmla="*/ 1124419 h 1921706"/>
              <a:gd name="connsiteX975" fmla="*/ 1074542 w 1892367"/>
              <a:gd name="connsiteY975" fmla="*/ 1180896 h 1921706"/>
              <a:gd name="connsiteX976" fmla="*/ 1069408 w 1892367"/>
              <a:gd name="connsiteY976" fmla="*/ 1173562 h 1921706"/>
              <a:gd name="connsiteX977" fmla="*/ 1058406 w 1892367"/>
              <a:gd name="connsiteY977" fmla="*/ 1177229 h 1921706"/>
              <a:gd name="connsiteX978" fmla="*/ 1070875 w 1892367"/>
              <a:gd name="connsiteY978" fmla="*/ 1191165 h 1921706"/>
              <a:gd name="connsiteX979" fmla="*/ 1095813 w 1892367"/>
              <a:gd name="connsiteY979" fmla="*/ 1183830 h 1921706"/>
              <a:gd name="connsiteX980" fmla="*/ 1083344 w 1892367"/>
              <a:gd name="connsiteY980" fmla="*/ 1172095 h 1921706"/>
              <a:gd name="connsiteX981" fmla="*/ 1086278 w 1892367"/>
              <a:gd name="connsiteY981" fmla="*/ 1124419 h 1921706"/>
              <a:gd name="connsiteX982" fmla="*/ 614653 w 1892367"/>
              <a:gd name="connsiteY982" fmla="*/ 866969 h 1921706"/>
              <a:gd name="connsiteX983" fmla="*/ 638124 w 1892367"/>
              <a:gd name="connsiteY983" fmla="*/ 875037 h 1921706"/>
              <a:gd name="connsiteX984" fmla="*/ 638857 w 1892367"/>
              <a:gd name="connsiteY984" fmla="*/ 850099 h 1921706"/>
              <a:gd name="connsiteX985" fmla="*/ 651327 w 1892367"/>
              <a:gd name="connsiteY985" fmla="*/ 861834 h 1921706"/>
              <a:gd name="connsiteX986" fmla="*/ 640325 w 1892367"/>
              <a:gd name="connsiteY986" fmla="*/ 870636 h 1921706"/>
              <a:gd name="connsiteX987" fmla="*/ 635190 w 1892367"/>
              <a:gd name="connsiteY987" fmla="*/ 896308 h 1921706"/>
              <a:gd name="connsiteX988" fmla="*/ 599249 w 1892367"/>
              <a:gd name="connsiteY988" fmla="*/ 911711 h 1921706"/>
              <a:gd name="connsiteX989" fmla="*/ 619054 w 1892367"/>
              <a:gd name="connsiteY989" fmla="*/ 902175 h 1921706"/>
              <a:gd name="connsiteX990" fmla="*/ 629323 w 1892367"/>
              <a:gd name="connsiteY990" fmla="*/ 916112 h 1921706"/>
              <a:gd name="connsiteX991" fmla="*/ 634457 w 1892367"/>
              <a:gd name="connsiteY991" fmla="*/ 953519 h 1921706"/>
              <a:gd name="connsiteX992" fmla="*/ 643992 w 1892367"/>
              <a:gd name="connsiteY992" fmla="*/ 927847 h 1921706"/>
              <a:gd name="connsiteX993" fmla="*/ 633723 w 1892367"/>
              <a:gd name="connsiteY993" fmla="*/ 941050 h 1921706"/>
              <a:gd name="connsiteX994" fmla="*/ 628589 w 1892367"/>
              <a:gd name="connsiteY994" fmla="*/ 929314 h 1921706"/>
              <a:gd name="connsiteX995" fmla="*/ 648393 w 1892367"/>
              <a:gd name="connsiteY995" fmla="*/ 917579 h 1921706"/>
              <a:gd name="connsiteX996" fmla="*/ 654994 w 1892367"/>
              <a:gd name="connsiteY996" fmla="*/ 939583 h 1921706"/>
              <a:gd name="connsiteX997" fmla="*/ 679199 w 1892367"/>
              <a:gd name="connsiteY997" fmla="*/ 927114 h 1921706"/>
              <a:gd name="connsiteX998" fmla="*/ 699003 w 1892367"/>
              <a:gd name="connsiteY998" fmla="*/ 855233 h 1921706"/>
              <a:gd name="connsiteX999" fmla="*/ 718073 w 1892367"/>
              <a:gd name="connsiteY999" fmla="*/ 833229 h 1921706"/>
              <a:gd name="connsiteX1000" fmla="*/ 684333 w 1892367"/>
              <a:gd name="connsiteY1000" fmla="*/ 818559 h 1921706"/>
              <a:gd name="connsiteX1001" fmla="*/ 685067 w 1892367"/>
              <a:gd name="connsiteY1001" fmla="*/ 858901 h 1921706"/>
              <a:gd name="connsiteX1002" fmla="*/ 652060 w 1892367"/>
              <a:gd name="connsiteY1002" fmla="*/ 854499 h 1921706"/>
              <a:gd name="connsiteX1003" fmla="*/ 660862 w 1892367"/>
              <a:gd name="connsiteY1003" fmla="*/ 843497 h 1921706"/>
              <a:gd name="connsiteX1004" fmla="*/ 654994 w 1892367"/>
              <a:gd name="connsiteY1004" fmla="*/ 826628 h 1921706"/>
              <a:gd name="connsiteX1005" fmla="*/ 619054 w 1892367"/>
              <a:gd name="connsiteY1005" fmla="*/ 837630 h 1921706"/>
              <a:gd name="connsiteX1006" fmla="*/ 614653 w 1892367"/>
              <a:gd name="connsiteY1006" fmla="*/ 866969 h 1921706"/>
              <a:gd name="connsiteX1007" fmla="*/ 669664 w 1892367"/>
              <a:gd name="connsiteY1007" fmla="*/ 894841 h 1921706"/>
              <a:gd name="connsiteX1008" fmla="*/ 659395 w 1892367"/>
              <a:gd name="connsiteY1008" fmla="*/ 913178 h 1921706"/>
              <a:gd name="connsiteX1009" fmla="*/ 646925 w 1892367"/>
              <a:gd name="connsiteY1009" fmla="*/ 904376 h 1921706"/>
              <a:gd name="connsiteX1010" fmla="*/ 669664 w 1892367"/>
              <a:gd name="connsiteY1010" fmla="*/ 894841 h 1921706"/>
              <a:gd name="connsiteX1011" fmla="*/ 222977 w 1892367"/>
              <a:gd name="connsiteY1011" fmla="*/ 971856 h 1921706"/>
              <a:gd name="connsiteX1012" fmla="*/ 214909 w 1892367"/>
              <a:gd name="connsiteY1012" fmla="*/ 954986 h 1921706"/>
              <a:gd name="connsiteX1013" fmla="*/ 186303 w 1892367"/>
              <a:gd name="connsiteY1013" fmla="*/ 970389 h 1921706"/>
              <a:gd name="connsiteX1014" fmla="*/ 157697 w 1892367"/>
              <a:gd name="connsiteY1014" fmla="*/ 963054 h 1921706"/>
              <a:gd name="connsiteX1015" fmla="*/ 163565 w 1892367"/>
              <a:gd name="connsiteY1015" fmla="*/ 977723 h 1921706"/>
              <a:gd name="connsiteX1016" fmla="*/ 228111 w 1892367"/>
              <a:gd name="connsiteY1016" fmla="*/ 979924 h 1921706"/>
              <a:gd name="connsiteX1017" fmla="*/ 222977 w 1892367"/>
              <a:gd name="connsiteY1017" fmla="*/ 971856 h 1921706"/>
              <a:gd name="connsiteX1018" fmla="*/ 203172 w 1892367"/>
              <a:gd name="connsiteY1018" fmla="*/ 646926 h 1921706"/>
              <a:gd name="connsiteX1019" fmla="*/ 225911 w 1892367"/>
              <a:gd name="connsiteY1019" fmla="*/ 639591 h 1921706"/>
              <a:gd name="connsiteX1020" fmla="*/ 229578 w 1892367"/>
              <a:gd name="connsiteY1020" fmla="*/ 689467 h 1921706"/>
              <a:gd name="connsiteX1021" fmla="*/ 246448 w 1892367"/>
              <a:gd name="connsiteY1021" fmla="*/ 700470 h 1921706"/>
              <a:gd name="connsiteX1022" fmla="*/ 239113 w 1892367"/>
              <a:gd name="connsiteY1022" fmla="*/ 723941 h 1921706"/>
              <a:gd name="connsiteX1023" fmla="*/ 200239 w 1892367"/>
              <a:gd name="connsiteY1023" fmla="*/ 694602 h 1921706"/>
              <a:gd name="connsiteX1024" fmla="*/ 214175 w 1892367"/>
              <a:gd name="connsiteY1024" fmla="*/ 728342 h 1921706"/>
              <a:gd name="connsiteX1025" fmla="*/ 198039 w 1892367"/>
              <a:gd name="connsiteY1025" fmla="*/ 724674 h 1921706"/>
              <a:gd name="connsiteX1026" fmla="*/ 256717 w 1892367"/>
              <a:gd name="connsiteY1026" fmla="*/ 737143 h 1921706"/>
              <a:gd name="connsiteX1027" fmla="*/ 264785 w 1892367"/>
              <a:gd name="connsiteY1027" fmla="*/ 751813 h 1921706"/>
              <a:gd name="connsiteX1028" fmla="*/ 260384 w 1892367"/>
              <a:gd name="connsiteY1028" fmla="*/ 726875 h 1921706"/>
              <a:gd name="connsiteX1029" fmla="*/ 275787 w 1892367"/>
              <a:gd name="connsiteY1029" fmla="*/ 718073 h 1921706"/>
              <a:gd name="connsiteX1030" fmla="*/ 281655 w 1892367"/>
              <a:gd name="connsiteY1030" fmla="*/ 702670 h 1921706"/>
              <a:gd name="connsiteX1031" fmla="*/ 286789 w 1892367"/>
              <a:gd name="connsiteY1031" fmla="*/ 710005 h 1921706"/>
              <a:gd name="connsiteX1032" fmla="*/ 272853 w 1892367"/>
              <a:gd name="connsiteY1032" fmla="*/ 678465 h 1921706"/>
              <a:gd name="connsiteX1033" fmla="*/ 282388 w 1892367"/>
              <a:gd name="connsiteY1033" fmla="*/ 677732 h 1921706"/>
              <a:gd name="connsiteX1034" fmla="*/ 198772 w 1892367"/>
              <a:gd name="connsiteY1034" fmla="*/ 609519 h 1921706"/>
              <a:gd name="connsiteX1035" fmla="*/ 196572 w 1892367"/>
              <a:gd name="connsiteY1035" fmla="*/ 642525 h 1921706"/>
              <a:gd name="connsiteX1036" fmla="*/ 203172 w 1892367"/>
              <a:gd name="connsiteY1036" fmla="*/ 646926 h 1921706"/>
              <a:gd name="connsiteX1037" fmla="*/ 1162559 w 1892367"/>
              <a:gd name="connsiteY1037" fmla="*/ 537638 h 1921706"/>
              <a:gd name="connsiteX1038" fmla="*/ 1174295 w 1892367"/>
              <a:gd name="connsiteY1038" fmla="*/ 541305 h 1921706"/>
              <a:gd name="connsiteX1039" fmla="*/ 1167693 w 1892367"/>
              <a:gd name="connsiteY1039" fmla="*/ 514167 h 1921706"/>
              <a:gd name="connsiteX1040" fmla="*/ 1162559 w 1892367"/>
              <a:gd name="connsiteY1040" fmla="*/ 537638 h 1921706"/>
              <a:gd name="connsiteX1041" fmla="*/ 742277 w 1892367"/>
              <a:gd name="connsiteY1041" fmla="*/ 275787 h 1921706"/>
              <a:gd name="connsiteX1042" fmla="*/ 743745 w 1892367"/>
              <a:gd name="connsiteY1042" fmla="*/ 280188 h 1921706"/>
              <a:gd name="connsiteX1043" fmla="*/ 742277 w 1892367"/>
              <a:gd name="connsiteY1043" fmla="*/ 275787 h 1921706"/>
              <a:gd name="connsiteX1044" fmla="*/ 679932 w 1892367"/>
              <a:gd name="connsiteY1044" fmla="*/ 260384 h 1921706"/>
              <a:gd name="connsiteX1045" fmla="*/ 742277 w 1892367"/>
              <a:gd name="connsiteY1045" fmla="*/ 275053 h 1921706"/>
              <a:gd name="connsiteX1046" fmla="*/ 756947 w 1892367"/>
              <a:gd name="connsiteY1046" fmla="*/ 266252 h 1921706"/>
              <a:gd name="connsiteX1047" fmla="*/ 773817 w 1892367"/>
              <a:gd name="connsiteY1047" fmla="*/ 249382 h 1921706"/>
              <a:gd name="connsiteX1048" fmla="*/ 749612 w 1892367"/>
              <a:gd name="connsiteY1048" fmla="*/ 231045 h 1921706"/>
              <a:gd name="connsiteX1049" fmla="*/ 748145 w 1892367"/>
              <a:gd name="connsiteY1049" fmla="*/ 239113 h 1921706"/>
              <a:gd name="connsiteX1050" fmla="*/ 751813 w 1892367"/>
              <a:gd name="connsiteY1050" fmla="*/ 225911 h 1921706"/>
              <a:gd name="connsiteX1051" fmla="*/ 761348 w 1892367"/>
              <a:gd name="connsiteY1051" fmla="*/ 227378 h 1921706"/>
              <a:gd name="connsiteX1052" fmla="*/ 758414 w 1892367"/>
              <a:gd name="connsiteY1052" fmla="*/ 214908 h 1921706"/>
              <a:gd name="connsiteX1053" fmla="*/ 792154 w 1892367"/>
              <a:gd name="connsiteY1053" fmla="*/ 229578 h 1921706"/>
              <a:gd name="connsiteX1054" fmla="*/ 781885 w 1892367"/>
              <a:gd name="connsiteY1054" fmla="*/ 245714 h 1921706"/>
              <a:gd name="connsiteX1055" fmla="*/ 820026 w 1892367"/>
              <a:gd name="connsiteY1055" fmla="*/ 264785 h 1921706"/>
              <a:gd name="connsiteX1056" fmla="*/ 821493 w 1892367"/>
              <a:gd name="connsiteY1056" fmla="*/ 252316 h 1921706"/>
              <a:gd name="connsiteX1057" fmla="*/ 857434 w 1892367"/>
              <a:gd name="connsiteY1057" fmla="*/ 269186 h 1921706"/>
              <a:gd name="connsiteX1058" fmla="*/ 843497 w 1892367"/>
              <a:gd name="connsiteY1058" fmla="*/ 265518 h 1921706"/>
              <a:gd name="connsiteX1059" fmla="*/ 798755 w 1892367"/>
              <a:gd name="connsiteY1059" fmla="*/ 221510 h 1921706"/>
              <a:gd name="connsiteX1060" fmla="*/ 798022 w 1892367"/>
              <a:gd name="connsiteY1060" fmla="*/ 211241 h 1921706"/>
              <a:gd name="connsiteX1061" fmla="*/ 712938 w 1892367"/>
              <a:gd name="connsiteY1061" fmla="*/ 158431 h 1921706"/>
              <a:gd name="connsiteX1062" fmla="*/ 688734 w 1892367"/>
              <a:gd name="connsiteY1062" fmla="*/ 170900 h 1921706"/>
              <a:gd name="connsiteX1063" fmla="*/ 677732 w 1892367"/>
              <a:gd name="connsiteY1063" fmla="*/ 181902 h 1921706"/>
              <a:gd name="connsiteX1064" fmla="*/ 685800 w 1892367"/>
              <a:gd name="connsiteY1064" fmla="*/ 200973 h 1921706"/>
              <a:gd name="connsiteX1065" fmla="*/ 676999 w 1892367"/>
              <a:gd name="connsiteY1065" fmla="*/ 204640 h 1921706"/>
              <a:gd name="connsiteX1066" fmla="*/ 712938 w 1892367"/>
              <a:gd name="connsiteY1066" fmla="*/ 221510 h 1921706"/>
              <a:gd name="connsiteX1067" fmla="*/ 679932 w 1892367"/>
              <a:gd name="connsiteY1067" fmla="*/ 260384 h 1921706"/>
              <a:gd name="connsiteX1068" fmla="*/ 833228 w 1892367"/>
              <a:gd name="connsiteY1068" fmla="*/ 113689 h 1921706"/>
              <a:gd name="connsiteX1069" fmla="*/ 829561 w 1892367"/>
              <a:gd name="connsiteY1069" fmla="*/ 129092 h 1921706"/>
              <a:gd name="connsiteX1070" fmla="*/ 914644 w 1892367"/>
              <a:gd name="connsiteY1070" fmla="*/ 187036 h 1921706"/>
              <a:gd name="connsiteX1071" fmla="*/ 920512 w 1892367"/>
              <a:gd name="connsiteY1071" fmla="*/ 206840 h 1921706"/>
              <a:gd name="connsiteX1072" fmla="*/ 941050 w 1892367"/>
              <a:gd name="connsiteY1072" fmla="*/ 204640 h 1921706"/>
              <a:gd name="connsiteX1073" fmla="*/ 983591 w 1892367"/>
              <a:gd name="connsiteY1073" fmla="*/ 246448 h 1921706"/>
              <a:gd name="connsiteX1074" fmla="*/ 914644 w 1892367"/>
              <a:gd name="connsiteY1074" fmla="*/ 184836 h 1921706"/>
              <a:gd name="connsiteX1075" fmla="*/ 864768 w 1892367"/>
              <a:gd name="connsiteY1075" fmla="*/ 136427 h 1921706"/>
              <a:gd name="connsiteX1076" fmla="*/ 815625 w 1892367"/>
              <a:gd name="connsiteY1076" fmla="*/ 100486 h 1921706"/>
              <a:gd name="connsiteX1077" fmla="*/ 833228 w 1892367"/>
              <a:gd name="connsiteY1077" fmla="*/ 113689 h 1921706"/>
              <a:gd name="connsiteX1078" fmla="*/ 774550 w 1892367"/>
              <a:gd name="connsiteY1078" fmla="*/ 164299 h 1921706"/>
              <a:gd name="connsiteX1079" fmla="*/ 756947 w 1892367"/>
              <a:gd name="connsiteY1079" fmla="*/ 148162 h 1921706"/>
              <a:gd name="connsiteX1080" fmla="*/ 774550 w 1892367"/>
              <a:gd name="connsiteY1080" fmla="*/ 164299 h 1921706"/>
              <a:gd name="connsiteX1081" fmla="*/ 971856 w 1892367"/>
              <a:gd name="connsiteY1081" fmla="*/ 1169894 h 1921706"/>
              <a:gd name="connsiteX1082" fmla="*/ 1015864 w 1892367"/>
              <a:gd name="connsiteY1082" fmla="*/ 1206568 h 1921706"/>
              <a:gd name="connsiteX1083" fmla="*/ 994593 w 1892367"/>
              <a:gd name="connsiteY1083" fmla="*/ 1203634 h 1921706"/>
              <a:gd name="connsiteX1084" fmla="*/ 988726 w 1892367"/>
              <a:gd name="connsiteY1084" fmla="*/ 1183830 h 1921706"/>
              <a:gd name="connsiteX1085" fmla="*/ 979190 w 1892367"/>
              <a:gd name="connsiteY1085" fmla="*/ 1179429 h 1921706"/>
              <a:gd name="connsiteX1086" fmla="*/ 979924 w 1892367"/>
              <a:gd name="connsiteY1086" fmla="*/ 1156692 h 1921706"/>
              <a:gd name="connsiteX1087" fmla="*/ 962320 w 1892367"/>
              <a:gd name="connsiteY1087" fmla="*/ 1165494 h 1921706"/>
              <a:gd name="connsiteX1088" fmla="*/ 952052 w 1892367"/>
              <a:gd name="connsiteY1088" fmla="*/ 1153758 h 1921706"/>
              <a:gd name="connsiteX1089" fmla="*/ 951318 w 1892367"/>
              <a:gd name="connsiteY1089" fmla="*/ 1174295 h 1921706"/>
              <a:gd name="connsiteX1090" fmla="*/ 960853 w 1892367"/>
              <a:gd name="connsiteY1090" fmla="*/ 1178696 h 1921706"/>
              <a:gd name="connsiteX1091" fmla="*/ 954985 w 1892367"/>
              <a:gd name="connsiteY1091" fmla="*/ 1188965 h 1921706"/>
              <a:gd name="connsiteX1092" fmla="*/ 968922 w 1892367"/>
              <a:gd name="connsiteY1092" fmla="*/ 1190431 h 1921706"/>
              <a:gd name="connsiteX1093" fmla="*/ 971856 w 1892367"/>
              <a:gd name="connsiteY1093" fmla="*/ 1169894 h 1921706"/>
              <a:gd name="connsiteX1094" fmla="*/ 908044 w 1892367"/>
              <a:gd name="connsiteY1094" fmla="*/ 32273 h 1921706"/>
              <a:gd name="connsiteX1095" fmla="*/ 902909 w 1892367"/>
              <a:gd name="connsiteY1095" fmla="*/ 24938 h 1921706"/>
              <a:gd name="connsiteX1096" fmla="*/ 926380 w 1892367"/>
              <a:gd name="connsiteY1096" fmla="*/ 35207 h 1921706"/>
              <a:gd name="connsiteX1097" fmla="*/ 890440 w 1892367"/>
              <a:gd name="connsiteY1097" fmla="*/ 18337 h 1921706"/>
              <a:gd name="connsiteX1098" fmla="*/ 870636 w 1892367"/>
              <a:gd name="connsiteY1098" fmla="*/ 0 h 1921706"/>
              <a:gd name="connsiteX1099" fmla="*/ 872103 w 1892367"/>
              <a:gd name="connsiteY1099" fmla="*/ 17604 h 1921706"/>
              <a:gd name="connsiteX1100" fmla="*/ 908044 w 1892367"/>
              <a:gd name="connsiteY1100" fmla="*/ 32273 h 19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Lst>
            <a:rect l="l" t="t" r="r" b="b"/>
            <a:pathLst>
              <a:path w="1892367" h="1921706">
                <a:moveTo>
                  <a:pt x="974790" y="1860829"/>
                </a:moveTo>
                <a:cubicBezTo>
                  <a:pt x="965987" y="1884300"/>
                  <a:pt x="973322" y="1913639"/>
                  <a:pt x="993127" y="1921707"/>
                </a:cubicBezTo>
                <a:cubicBezTo>
                  <a:pt x="991659" y="1897502"/>
                  <a:pt x="1004129" y="1862296"/>
                  <a:pt x="974790" y="1860829"/>
                </a:cubicBezTo>
                <a:moveTo>
                  <a:pt x="981391" y="1820487"/>
                </a:moveTo>
                <a:lnTo>
                  <a:pt x="951318" y="1823422"/>
                </a:lnTo>
                <a:cubicBezTo>
                  <a:pt x="954252" y="1833690"/>
                  <a:pt x="947651" y="1835890"/>
                  <a:pt x="948385" y="1843959"/>
                </a:cubicBezTo>
                <a:cubicBezTo>
                  <a:pt x="965987" y="1843959"/>
                  <a:pt x="974056" y="1845426"/>
                  <a:pt x="986525" y="1855694"/>
                </a:cubicBezTo>
                <a:cubicBezTo>
                  <a:pt x="995326" y="1844692"/>
                  <a:pt x="989459" y="1828555"/>
                  <a:pt x="981391" y="1820487"/>
                </a:cubicBezTo>
                <a:moveTo>
                  <a:pt x="980657" y="1810219"/>
                </a:moveTo>
                <a:cubicBezTo>
                  <a:pt x="987992" y="1821954"/>
                  <a:pt x="992393" y="1837357"/>
                  <a:pt x="1006329" y="1840291"/>
                </a:cubicBezTo>
                <a:cubicBezTo>
                  <a:pt x="1004129" y="1821221"/>
                  <a:pt x="992393" y="1816087"/>
                  <a:pt x="980657" y="1810219"/>
                </a:cubicBezTo>
                <a:moveTo>
                  <a:pt x="951318" y="1792615"/>
                </a:moveTo>
                <a:cubicBezTo>
                  <a:pt x="950585" y="1788948"/>
                  <a:pt x="952052" y="1786748"/>
                  <a:pt x="952785" y="1784547"/>
                </a:cubicBezTo>
                <a:cubicBezTo>
                  <a:pt x="949851" y="1783814"/>
                  <a:pt x="948385" y="1781613"/>
                  <a:pt x="943250" y="1783080"/>
                </a:cubicBezTo>
                <a:cubicBezTo>
                  <a:pt x="943250" y="1789681"/>
                  <a:pt x="945451" y="1794082"/>
                  <a:pt x="951318" y="1792615"/>
                </a:cubicBezTo>
                <a:moveTo>
                  <a:pt x="910977" y="1710466"/>
                </a:moveTo>
                <a:cubicBezTo>
                  <a:pt x="897775" y="1717801"/>
                  <a:pt x="890440" y="1730270"/>
                  <a:pt x="891173" y="1750074"/>
                </a:cubicBezTo>
                <a:cubicBezTo>
                  <a:pt x="900709" y="1745673"/>
                  <a:pt x="903642" y="1745673"/>
                  <a:pt x="911711" y="1743472"/>
                </a:cubicBezTo>
                <a:cubicBezTo>
                  <a:pt x="905843" y="1727336"/>
                  <a:pt x="917578" y="1722201"/>
                  <a:pt x="910977" y="1710466"/>
                </a:cubicBezTo>
                <a:moveTo>
                  <a:pt x="991659" y="1716334"/>
                </a:moveTo>
                <a:cubicBezTo>
                  <a:pt x="993127" y="1739072"/>
                  <a:pt x="1015131" y="1711933"/>
                  <a:pt x="991659" y="1716334"/>
                </a:cubicBezTo>
                <a:moveTo>
                  <a:pt x="1004129" y="1569639"/>
                </a:moveTo>
                <a:cubicBezTo>
                  <a:pt x="1002661" y="1575506"/>
                  <a:pt x="998994" y="1578440"/>
                  <a:pt x="1000461" y="1587242"/>
                </a:cubicBezTo>
                <a:cubicBezTo>
                  <a:pt x="1004862" y="1586508"/>
                  <a:pt x="1004129" y="1593843"/>
                  <a:pt x="1009996" y="1591643"/>
                </a:cubicBezTo>
                <a:cubicBezTo>
                  <a:pt x="1009263" y="1576973"/>
                  <a:pt x="1024666" y="1581374"/>
                  <a:pt x="1032734" y="1584308"/>
                </a:cubicBezTo>
                <a:cubicBezTo>
                  <a:pt x="1037868" y="1575506"/>
                  <a:pt x="1041536" y="1574040"/>
                  <a:pt x="1040069" y="1563771"/>
                </a:cubicBezTo>
                <a:cubicBezTo>
                  <a:pt x="1026133" y="1565971"/>
                  <a:pt x="1018798" y="1572573"/>
                  <a:pt x="1004129" y="1569639"/>
                </a:cubicBezTo>
                <a:moveTo>
                  <a:pt x="1061339" y="1531498"/>
                </a:moveTo>
                <a:cubicBezTo>
                  <a:pt x="1054005" y="1530031"/>
                  <a:pt x="1054739" y="1536632"/>
                  <a:pt x="1047404" y="1535165"/>
                </a:cubicBezTo>
                <a:cubicBezTo>
                  <a:pt x="1050337" y="1531498"/>
                  <a:pt x="1049604" y="1518295"/>
                  <a:pt x="1045937" y="1515362"/>
                </a:cubicBezTo>
                <a:cubicBezTo>
                  <a:pt x="1010730" y="1523430"/>
                  <a:pt x="1045937" y="1538099"/>
                  <a:pt x="1048871" y="1557903"/>
                </a:cubicBezTo>
                <a:lnTo>
                  <a:pt x="1058406" y="1557169"/>
                </a:lnTo>
                <a:cubicBezTo>
                  <a:pt x="1055472" y="1544701"/>
                  <a:pt x="1064273" y="1543967"/>
                  <a:pt x="1061339" y="1531498"/>
                </a:cubicBezTo>
                <a:moveTo>
                  <a:pt x="722474" y="1536632"/>
                </a:moveTo>
                <a:cubicBezTo>
                  <a:pt x="722474" y="1544701"/>
                  <a:pt x="734209" y="1549101"/>
                  <a:pt x="734209" y="1540300"/>
                </a:cubicBezTo>
                <a:cubicBezTo>
                  <a:pt x="729809" y="1539566"/>
                  <a:pt x="729075" y="1533699"/>
                  <a:pt x="722474" y="1536632"/>
                </a:cubicBezTo>
                <a:moveTo>
                  <a:pt x="1049604" y="1494824"/>
                </a:moveTo>
                <a:cubicBezTo>
                  <a:pt x="1053271" y="1483088"/>
                  <a:pt x="1046670" y="1469152"/>
                  <a:pt x="1040069" y="1463285"/>
                </a:cubicBezTo>
                <a:cubicBezTo>
                  <a:pt x="1030534" y="1472086"/>
                  <a:pt x="1038602" y="1494824"/>
                  <a:pt x="1049604" y="1494824"/>
                </a:cubicBezTo>
                <a:moveTo>
                  <a:pt x="1037135" y="1458150"/>
                </a:moveTo>
                <a:cubicBezTo>
                  <a:pt x="1035668" y="1449349"/>
                  <a:pt x="1023199" y="1432478"/>
                  <a:pt x="1011463" y="1427345"/>
                </a:cubicBezTo>
                <a:cubicBezTo>
                  <a:pt x="1015864" y="1444214"/>
                  <a:pt x="1024666" y="1453016"/>
                  <a:pt x="1037135" y="1458150"/>
                </a:cubicBezTo>
                <a:moveTo>
                  <a:pt x="1073809" y="1420010"/>
                </a:moveTo>
                <a:cubicBezTo>
                  <a:pt x="1063540" y="1426611"/>
                  <a:pt x="1080410" y="1443481"/>
                  <a:pt x="1086278" y="1436146"/>
                </a:cubicBezTo>
                <a:cubicBezTo>
                  <a:pt x="1080410" y="1432478"/>
                  <a:pt x="1078943" y="1424410"/>
                  <a:pt x="1073809" y="1420010"/>
                </a:cubicBezTo>
                <a:moveTo>
                  <a:pt x="955720" y="1415609"/>
                </a:moveTo>
                <a:cubicBezTo>
                  <a:pt x="954985" y="1404606"/>
                  <a:pt x="952052" y="1396538"/>
                  <a:pt x="949118" y="1388470"/>
                </a:cubicBezTo>
                <a:lnTo>
                  <a:pt x="939582" y="1389204"/>
                </a:lnTo>
                <a:cubicBezTo>
                  <a:pt x="934449" y="1401673"/>
                  <a:pt x="944717" y="1414142"/>
                  <a:pt x="955720" y="1415609"/>
                </a:cubicBezTo>
                <a:moveTo>
                  <a:pt x="1020998" y="1362065"/>
                </a:moveTo>
                <a:cubicBezTo>
                  <a:pt x="1013663" y="1361332"/>
                  <a:pt x="1010730" y="1364999"/>
                  <a:pt x="1012930" y="1373067"/>
                </a:cubicBezTo>
                <a:cubicBezTo>
                  <a:pt x="1018065" y="1371600"/>
                  <a:pt x="1020998" y="1367933"/>
                  <a:pt x="1020998" y="1362065"/>
                </a:cubicBezTo>
                <a:moveTo>
                  <a:pt x="803156" y="1323191"/>
                </a:moveTo>
                <a:cubicBezTo>
                  <a:pt x="805357" y="1331259"/>
                  <a:pt x="808290" y="1338594"/>
                  <a:pt x="817826" y="1337127"/>
                </a:cubicBezTo>
                <a:cubicBezTo>
                  <a:pt x="815625" y="1329059"/>
                  <a:pt x="813425" y="1321724"/>
                  <a:pt x="803156" y="1323191"/>
                </a:cubicBezTo>
                <a:moveTo>
                  <a:pt x="1039335" y="1294585"/>
                </a:moveTo>
                <a:cubicBezTo>
                  <a:pt x="1032734" y="1300453"/>
                  <a:pt x="1035668" y="1314389"/>
                  <a:pt x="1047404" y="1311455"/>
                </a:cubicBezTo>
                <a:cubicBezTo>
                  <a:pt x="1047404" y="1302654"/>
                  <a:pt x="1044470" y="1296785"/>
                  <a:pt x="1039335" y="1294585"/>
                </a:cubicBezTo>
                <a:moveTo>
                  <a:pt x="833228" y="1325391"/>
                </a:moveTo>
                <a:cubicBezTo>
                  <a:pt x="831029" y="1307054"/>
                  <a:pt x="821493" y="1298252"/>
                  <a:pt x="811958" y="1289451"/>
                </a:cubicBezTo>
                <a:cubicBezTo>
                  <a:pt x="817092" y="1304120"/>
                  <a:pt x="818559" y="1323191"/>
                  <a:pt x="833228" y="1325391"/>
                </a:cubicBezTo>
                <a:moveTo>
                  <a:pt x="712205" y="1311455"/>
                </a:moveTo>
                <a:cubicBezTo>
                  <a:pt x="707071" y="1307054"/>
                  <a:pt x="700470" y="1312189"/>
                  <a:pt x="701203" y="1320257"/>
                </a:cubicBezTo>
                <a:lnTo>
                  <a:pt x="710738" y="1319523"/>
                </a:lnTo>
                <a:cubicBezTo>
                  <a:pt x="710005" y="1315122"/>
                  <a:pt x="711472" y="1312922"/>
                  <a:pt x="712205" y="1311455"/>
                </a:cubicBezTo>
                <a:moveTo>
                  <a:pt x="787020" y="1291651"/>
                </a:moveTo>
                <a:cubicBezTo>
                  <a:pt x="786286" y="1282116"/>
                  <a:pt x="781885" y="1278449"/>
                  <a:pt x="774550" y="1277715"/>
                </a:cubicBezTo>
                <a:cubicBezTo>
                  <a:pt x="776751" y="1285783"/>
                  <a:pt x="770883" y="1285783"/>
                  <a:pt x="775284" y="1290184"/>
                </a:cubicBezTo>
                <a:cubicBezTo>
                  <a:pt x="781152" y="1288717"/>
                  <a:pt x="780419" y="1294585"/>
                  <a:pt x="787020" y="1291651"/>
                </a:cubicBezTo>
                <a:moveTo>
                  <a:pt x="1294585" y="1227105"/>
                </a:moveTo>
                <a:cubicBezTo>
                  <a:pt x="1295318" y="1236641"/>
                  <a:pt x="1305587" y="1243242"/>
                  <a:pt x="1311455" y="1238107"/>
                </a:cubicBezTo>
                <a:cubicBezTo>
                  <a:pt x="1312189" y="1227105"/>
                  <a:pt x="1301920" y="1220504"/>
                  <a:pt x="1294585" y="1227105"/>
                </a:cubicBezTo>
                <a:moveTo>
                  <a:pt x="1041536" y="1261579"/>
                </a:moveTo>
                <a:cubicBezTo>
                  <a:pt x="1037868" y="1243242"/>
                  <a:pt x="1018065" y="1243976"/>
                  <a:pt x="1002661" y="1239574"/>
                </a:cubicBezTo>
                <a:cubicBezTo>
                  <a:pt x="1004129" y="1260845"/>
                  <a:pt x="1029067" y="1263779"/>
                  <a:pt x="1041536" y="1261579"/>
                </a:cubicBezTo>
                <a:moveTo>
                  <a:pt x="1066474" y="1229306"/>
                </a:moveTo>
                <a:cubicBezTo>
                  <a:pt x="1048137" y="1228572"/>
                  <a:pt x="1059873" y="1255711"/>
                  <a:pt x="1070875" y="1256444"/>
                </a:cubicBezTo>
                <a:cubicBezTo>
                  <a:pt x="1069408" y="1247643"/>
                  <a:pt x="1070875" y="1234440"/>
                  <a:pt x="1066474" y="1229306"/>
                </a:cubicBezTo>
                <a:moveTo>
                  <a:pt x="533237" y="1233707"/>
                </a:moveTo>
                <a:cubicBezTo>
                  <a:pt x="528836" y="1243976"/>
                  <a:pt x="539838" y="1254978"/>
                  <a:pt x="546440" y="1260112"/>
                </a:cubicBezTo>
                <a:cubicBezTo>
                  <a:pt x="550107" y="1251310"/>
                  <a:pt x="541306" y="1237374"/>
                  <a:pt x="533237" y="1233707"/>
                </a:cubicBezTo>
                <a:moveTo>
                  <a:pt x="1202901" y="1172095"/>
                </a:moveTo>
                <a:cubicBezTo>
                  <a:pt x="1200700" y="1182363"/>
                  <a:pt x="1202167" y="1197766"/>
                  <a:pt x="1216103" y="1198500"/>
                </a:cubicBezTo>
                <a:cubicBezTo>
                  <a:pt x="1215369" y="1186031"/>
                  <a:pt x="1211702" y="1175762"/>
                  <a:pt x="1202901" y="1172095"/>
                </a:cubicBezTo>
                <a:moveTo>
                  <a:pt x="1303386" y="1155958"/>
                </a:moveTo>
                <a:cubicBezTo>
                  <a:pt x="1304121" y="1161826"/>
                  <a:pt x="1307788" y="1163293"/>
                  <a:pt x="1307054" y="1170628"/>
                </a:cubicBezTo>
                <a:cubicBezTo>
                  <a:pt x="1311455" y="1169894"/>
                  <a:pt x="1312189" y="1172828"/>
                  <a:pt x="1316589" y="1172095"/>
                </a:cubicBezTo>
                <a:cubicBezTo>
                  <a:pt x="1311455" y="1160359"/>
                  <a:pt x="1318790" y="1162559"/>
                  <a:pt x="1319523" y="1151557"/>
                </a:cubicBezTo>
                <a:cubicBezTo>
                  <a:pt x="1314389" y="1153024"/>
                  <a:pt x="1310721" y="1156692"/>
                  <a:pt x="1303386" y="1155958"/>
                </a:cubicBezTo>
                <a:moveTo>
                  <a:pt x="1279182" y="1170628"/>
                </a:moveTo>
                <a:cubicBezTo>
                  <a:pt x="1284316" y="1164760"/>
                  <a:pt x="1276981" y="1159626"/>
                  <a:pt x="1273314" y="1155958"/>
                </a:cubicBezTo>
                <a:cubicBezTo>
                  <a:pt x="1269647" y="1161092"/>
                  <a:pt x="1274047" y="1169161"/>
                  <a:pt x="1279182" y="1170628"/>
                </a:cubicBezTo>
                <a:moveTo>
                  <a:pt x="1185297" y="1153758"/>
                </a:moveTo>
                <a:cubicBezTo>
                  <a:pt x="1185297" y="1161826"/>
                  <a:pt x="1194099" y="1164026"/>
                  <a:pt x="1197032" y="1160359"/>
                </a:cubicBezTo>
                <a:cubicBezTo>
                  <a:pt x="1197032" y="1153024"/>
                  <a:pt x="1189698" y="1147890"/>
                  <a:pt x="1185297" y="1153758"/>
                </a:cubicBezTo>
                <a:moveTo>
                  <a:pt x="487028" y="1197766"/>
                </a:moveTo>
                <a:cubicBezTo>
                  <a:pt x="485561" y="1205101"/>
                  <a:pt x="494363" y="1213169"/>
                  <a:pt x="497297" y="1206568"/>
                </a:cubicBezTo>
                <a:cubicBezTo>
                  <a:pt x="491429" y="1206568"/>
                  <a:pt x="496563" y="1191898"/>
                  <a:pt x="487028" y="1197766"/>
                </a:cubicBezTo>
                <a:moveTo>
                  <a:pt x="460623" y="1187498"/>
                </a:moveTo>
                <a:cubicBezTo>
                  <a:pt x="461357" y="1193365"/>
                  <a:pt x="470891" y="1188231"/>
                  <a:pt x="472359" y="1186764"/>
                </a:cubicBezTo>
                <a:cubicBezTo>
                  <a:pt x="475293" y="1178696"/>
                  <a:pt x="456222" y="1180163"/>
                  <a:pt x="460623" y="1187498"/>
                </a:cubicBezTo>
                <a:moveTo>
                  <a:pt x="479693" y="1165494"/>
                </a:moveTo>
                <a:cubicBezTo>
                  <a:pt x="481160" y="1175029"/>
                  <a:pt x="484094" y="1181630"/>
                  <a:pt x="492162" y="1181630"/>
                </a:cubicBezTo>
                <a:cubicBezTo>
                  <a:pt x="489962" y="1175029"/>
                  <a:pt x="495096" y="1175029"/>
                  <a:pt x="493630" y="1169161"/>
                </a:cubicBezTo>
                <a:cubicBezTo>
                  <a:pt x="487028" y="1171361"/>
                  <a:pt x="488495" y="1162559"/>
                  <a:pt x="479693" y="1165494"/>
                </a:cubicBezTo>
                <a:moveTo>
                  <a:pt x="404145" y="1144956"/>
                </a:moveTo>
                <a:cubicBezTo>
                  <a:pt x="399011" y="1158159"/>
                  <a:pt x="405613" y="1179429"/>
                  <a:pt x="415880" y="1181630"/>
                </a:cubicBezTo>
                <a:cubicBezTo>
                  <a:pt x="414414" y="1166227"/>
                  <a:pt x="417348" y="1145690"/>
                  <a:pt x="404145" y="1144956"/>
                </a:cubicBezTo>
                <a:moveTo>
                  <a:pt x="1666457" y="1068675"/>
                </a:moveTo>
                <a:cubicBezTo>
                  <a:pt x="1673058" y="1065741"/>
                  <a:pt x="1673058" y="1065741"/>
                  <a:pt x="1680393" y="1067208"/>
                </a:cubicBezTo>
                <a:cubicBezTo>
                  <a:pt x="1681126" y="1056205"/>
                  <a:pt x="1661323" y="1055472"/>
                  <a:pt x="1666457" y="1068675"/>
                </a:cubicBezTo>
                <a:moveTo>
                  <a:pt x="1383335" y="1081144"/>
                </a:moveTo>
                <a:cubicBezTo>
                  <a:pt x="1379668" y="1094346"/>
                  <a:pt x="1396538" y="1097280"/>
                  <a:pt x="1398005" y="1087745"/>
                </a:cubicBezTo>
                <a:cubicBezTo>
                  <a:pt x="1393604" y="1084077"/>
                  <a:pt x="1392138" y="1077476"/>
                  <a:pt x="1383335" y="1081144"/>
                </a:cubicBezTo>
                <a:moveTo>
                  <a:pt x="330064" y="1166227"/>
                </a:moveTo>
                <a:cubicBezTo>
                  <a:pt x="330064" y="1172095"/>
                  <a:pt x="330797" y="1178696"/>
                  <a:pt x="335932" y="1178696"/>
                </a:cubicBezTo>
                <a:cubicBezTo>
                  <a:pt x="336666" y="1173562"/>
                  <a:pt x="347668" y="1177229"/>
                  <a:pt x="344734" y="1167694"/>
                </a:cubicBezTo>
                <a:cubicBezTo>
                  <a:pt x="341066" y="1164760"/>
                  <a:pt x="335198" y="1165494"/>
                  <a:pt x="330064" y="1166227"/>
                </a:cubicBezTo>
                <a:moveTo>
                  <a:pt x="930781" y="1080410"/>
                </a:moveTo>
                <a:cubicBezTo>
                  <a:pt x="919046" y="1081877"/>
                  <a:pt x="908777" y="1114150"/>
                  <a:pt x="921979" y="1116351"/>
                </a:cubicBezTo>
                <a:cubicBezTo>
                  <a:pt x="925646" y="1106815"/>
                  <a:pt x="939582" y="1095080"/>
                  <a:pt x="930781" y="1080410"/>
                </a:cubicBezTo>
                <a:moveTo>
                  <a:pt x="809758" y="1103881"/>
                </a:moveTo>
                <a:cubicBezTo>
                  <a:pt x="798755" y="1107549"/>
                  <a:pt x="795821" y="1111216"/>
                  <a:pt x="782618" y="1109016"/>
                </a:cubicBezTo>
                <a:cubicBezTo>
                  <a:pt x="787020" y="1114883"/>
                  <a:pt x="785553" y="1126619"/>
                  <a:pt x="793621" y="1128086"/>
                </a:cubicBezTo>
                <a:cubicBezTo>
                  <a:pt x="797288" y="1120018"/>
                  <a:pt x="809024" y="1120751"/>
                  <a:pt x="815625" y="1116351"/>
                </a:cubicBezTo>
                <a:cubicBezTo>
                  <a:pt x="817092" y="1107549"/>
                  <a:pt x="811224" y="1108282"/>
                  <a:pt x="809758" y="1103881"/>
                </a:cubicBezTo>
                <a:moveTo>
                  <a:pt x="478226" y="1145690"/>
                </a:moveTo>
                <a:cubicBezTo>
                  <a:pt x="474559" y="1146423"/>
                  <a:pt x="469425" y="1145690"/>
                  <a:pt x="469425" y="1148624"/>
                </a:cubicBezTo>
                <a:cubicBezTo>
                  <a:pt x="474559" y="1147157"/>
                  <a:pt x="468691" y="1160359"/>
                  <a:pt x="476759" y="1155225"/>
                </a:cubicBezTo>
                <a:cubicBezTo>
                  <a:pt x="477493" y="1152291"/>
                  <a:pt x="479693" y="1150824"/>
                  <a:pt x="478226" y="1145690"/>
                </a:cubicBezTo>
                <a:moveTo>
                  <a:pt x="824427" y="1079677"/>
                </a:moveTo>
                <a:cubicBezTo>
                  <a:pt x="820760" y="1087011"/>
                  <a:pt x="828828" y="1098747"/>
                  <a:pt x="839830" y="1095813"/>
                </a:cubicBezTo>
                <a:cubicBezTo>
                  <a:pt x="839097" y="1085544"/>
                  <a:pt x="833228" y="1080410"/>
                  <a:pt x="824427" y="1079677"/>
                </a:cubicBezTo>
                <a:moveTo>
                  <a:pt x="829561" y="1056939"/>
                </a:moveTo>
                <a:cubicBezTo>
                  <a:pt x="828095" y="1066474"/>
                  <a:pt x="827361" y="1073809"/>
                  <a:pt x="837629" y="1073809"/>
                </a:cubicBezTo>
                <a:cubicBezTo>
                  <a:pt x="839097" y="1063540"/>
                  <a:pt x="838363" y="1059139"/>
                  <a:pt x="829561" y="1056939"/>
                </a:cubicBezTo>
                <a:moveTo>
                  <a:pt x="838363" y="1051071"/>
                </a:moveTo>
                <a:lnTo>
                  <a:pt x="837629" y="1040803"/>
                </a:lnTo>
                <a:cubicBezTo>
                  <a:pt x="828828" y="1040069"/>
                  <a:pt x="829561" y="1054005"/>
                  <a:pt x="838363" y="1051071"/>
                </a:cubicBezTo>
                <a:moveTo>
                  <a:pt x="341800" y="1077476"/>
                </a:moveTo>
                <a:cubicBezTo>
                  <a:pt x="343267" y="1091412"/>
                  <a:pt x="357937" y="1079677"/>
                  <a:pt x="350602" y="1071609"/>
                </a:cubicBezTo>
                <a:cubicBezTo>
                  <a:pt x="342533" y="1069408"/>
                  <a:pt x="349134" y="1079677"/>
                  <a:pt x="341800" y="1077476"/>
                </a:cubicBezTo>
                <a:moveTo>
                  <a:pt x="102687" y="1095813"/>
                </a:moveTo>
                <a:cubicBezTo>
                  <a:pt x="101220" y="1106815"/>
                  <a:pt x="109288" y="1106082"/>
                  <a:pt x="117356" y="1104615"/>
                </a:cubicBezTo>
                <a:cubicBezTo>
                  <a:pt x="118823" y="1094346"/>
                  <a:pt x="106354" y="1100214"/>
                  <a:pt x="102687" y="1095813"/>
                </a:cubicBezTo>
                <a:moveTo>
                  <a:pt x="115155" y="1044470"/>
                </a:moveTo>
                <a:cubicBezTo>
                  <a:pt x="97553" y="1038602"/>
                  <a:pt x="87284" y="1054738"/>
                  <a:pt x="82149" y="1067208"/>
                </a:cubicBezTo>
                <a:cubicBezTo>
                  <a:pt x="92418" y="1076743"/>
                  <a:pt x="101953" y="1087745"/>
                  <a:pt x="122490" y="1084077"/>
                </a:cubicBezTo>
                <a:cubicBezTo>
                  <a:pt x="122490" y="1076009"/>
                  <a:pt x="117356" y="1073809"/>
                  <a:pt x="118823" y="1064274"/>
                </a:cubicBezTo>
                <a:cubicBezTo>
                  <a:pt x="123224" y="1062807"/>
                  <a:pt x="132759" y="1066474"/>
                  <a:pt x="129825" y="1058406"/>
                </a:cubicBezTo>
                <a:cubicBezTo>
                  <a:pt x="124691" y="1054005"/>
                  <a:pt x="112222" y="1059873"/>
                  <a:pt x="115155" y="1044470"/>
                </a:cubicBezTo>
                <a:moveTo>
                  <a:pt x="1481621" y="946918"/>
                </a:moveTo>
                <a:cubicBezTo>
                  <a:pt x="1486022" y="949118"/>
                  <a:pt x="1485289" y="956453"/>
                  <a:pt x="1493357" y="953519"/>
                </a:cubicBezTo>
                <a:cubicBezTo>
                  <a:pt x="1495558" y="940316"/>
                  <a:pt x="1484555" y="938849"/>
                  <a:pt x="1481621" y="946918"/>
                </a:cubicBezTo>
                <a:moveTo>
                  <a:pt x="888239" y="978457"/>
                </a:moveTo>
                <a:cubicBezTo>
                  <a:pt x="888239" y="988726"/>
                  <a:pt x="905109" y="986525"/>
                  <a:pt x="906576" y="979190"/>
                </a:cubicBezTo>
                <a:cubicBezTo>
                  <a:pt x="899975" y="979190"/>
                  <a:pt x="902909" y="967455"/>
                  <a:pt x="894107" y="970389"/>
                </a:cubicBezTo>
                <a:cubicBezTo>
                  <a:pt x="899241" y="982124"/>
                  <a:pt x="901442" y="979924"/>
                  <a:pt x="888239" y="978457"/>
                </a:cubicBezTo>
                <a:moveTo>
                  <a:pt x="302926" y="1020265"/>
                </a:moveTo>
                <a:cubicBezTo>
                  <a:pt x="303659" y="1026866"/>
                  <a:pt x="307327" y="1029800"/>
                  <a:pt x="313194" y="1029800"/>
                </a:cubicBezTo>
                <a:cubicBezTo>
                  <a:pt x="311727" y="1023199"/>
                  <a:pt x="308793" y="1020265"/>
                  <a:pt x="302926" y="1020265"/>
                </a:cubicBezTo>
                <a:moveTo>
                  <a:pt x="1483088" y="896308"/>
                </a:moveTo>
                <a:cubicBezTo>
                  <a:pt x="1486755" y="908043"/>
                  <a:pt x="1489689" y="920512"/>
                  <a:pt x="1501425" y="922713"/>
                </a:cubicBezTo>
                <a:cubicBezTo>
                  <a:pt x="1508760" y="919045"/>
                  <a:pt x="1500692" y="899975"/>
                  <a:pt x="1497024" y="892640"/>
                </a:cubicBezTo>
                <a:cubicBezTo>
                  <a:pt x="1490423" y="892640"/>
                  <a:pt x="1485289" y="893374"/>
                  <a:pt x="1483088" y="896308"/>
                </a:cubicBezTo>
                <a:moveTo>
                  <a:pt x="22004" y="1034935"/>
                </a:moveTo>
                <a:cubicBezTo>
                  <a:pt x="19070" y="1026133"/>
                  <a:pt x="15403" y="1017331"/>
                  <a:pt x="8801" y="1013664"/>
                </a:cubicBezTo>
                <a:cubicBezTo>
                  <a:pt x="10269" y="1020265"/>
                  <a:pt x="8801" y="1022466"/>
                  <a:pt x="2201" y="1021732"/>
                </a:cubicBezTo>
                <a:lnTo>
                  <a:pt x="3667" y="1044470"/>
                </a:lnTo>
                <a:cubicBezTo>
                  <a:pt x="15403" y="1045937"/>
                  <a:pt x="11735" y="1034201"/>
                  <a:pt x="22004" y="1034935"/>
                </a:cubicBezTo>
                <a:moveTo>
                  <a:pt x="1502159" y="874303"/>
                </a:moveTo>
                <a:cubicBezTo>
                  <a:pt x="1504359" y="881638"/>
                  <a:pt x="1500692" y="883839"/>
                  <a:pt x="1500692" y="889706"/>
                </a:cubicBezTo>
                <a:cubicBezTo>
                  <a:pt x="1507293" y="897041"/>
                  <a:pt x="1513895" y="903642"/>
                  <a:pt x="1522696" y="908043"/>
                </a:cubicBezTo>
                <a:cubicBezTo>
                  <a:pt x="1519028" y="902909"/>
                  <a:pt x="1521963" y="866969"/>
                  <a:pt x="1502159" y="874303"/>
                </a:cubicBezTo>
                <a:moveTo>
                  <a:pt x="544239" y="949118"/>
                </a:moveTo>
                <a:cubicBezTo>
                  <a:pt x="547906" y="953519"/>
                  <a:pt x="556708" y="951318"/>
                  <a:pt x="561109" y="954986"/>
                </a:cubicBezTo>
                <a:cubicBezTo>
                  <a:pt x="544973" y="960854"/>
                  <a:pt x="566243" y="972589"/>
                  <a:pt x="565510" y="985058"/>
                </a:cubicBezTo>
                <a:cubicBezTo>
                  <a:pt x="569910" y="985058"/>
                  <a:pt x="572845" y="983592"/>
                  <a:pt x="574312" y="981391"/>
                </a:cubicBezTo>
                <a:cubicBezTo>
                  <a:pt x="564776" y="970389"/>
                  <a:pt x="573578" y="957920"/>
                  <a:pt x="571378" y="941783"/>
                </a:cubicBezTo>
                <a:cubicBezTo>
                  <a:pt x="565510" y="936649"/>
                  <a:pt x="545706" y="932982"/>
                  <a:pt x="544239" y="949118"/>
                </a:cubicBezTo>
                <a:moveTo>
                  <a:pt x="345467" y="1004129"/>
                </a:moveTo>
                <a:cubicBezTo>
                  <a:pt x="347668" y="1001195"/>
                  <a:pt x="346200" y="988726"/>
                  <a:pt x="337399" y="992393"/>
                </a:cubicBezTo>
                <a:cubicBezTo>
                  <a:pt x="337399" y="999728"/>
                  <a:pt x="338132" y="1005596"/>
                  <a:pt x="345467" y="1004129"/>
                </a:cubicBezTo>
                <a:moveTo>
                  <a:pt x="1491157" y="888240"/>
                </a:moveTo>
                <a:cubicBezTo>
                  <a:pt x="1491890" y="879438"/>
                  <a:pt x="1483822" y="881638"/>
                  <a:pt x="1483088" y="873570"/>
                </a:cubicBezTo>
                <a:cubicBezTo>
                  <a:pt x="1489689" y="869169"/>
                  <a:pt x="1499225" y="864768"/>
                  <a:pt x="1508026" y="869169"/>
                </a:cubicBezTo>
                <a:cubicBezTo>
                  <a:pt x="1504359" y="859634"/>
                  <a:pt x="1497758" y="860367"/>
                  <a:pt x="1501425" y="847165"/>
                </a:cubicBezTo>
                <a:cubicBezTo>
                  <a:pt x="1486755" y="836896"/>
                  <a:pt x="1469153" y="853032"/>
                  <a:pt x="1468418" y="869903"/>
                </a:cubicBezTo>
                <a:cubicBezTo>
                  <a:pt x="1476487" y="875770"/>
                  <a:pt x="1481621" y="885306"/>
                  <a:pt x="1491157" y="888240"/>
                </a:cubicBezTo>
                <a:moveTo>
                  <a:pt x="104887" y="997527"/>
                </a:moveTo>
                <a:cubicBezTo>
                  <a:pt x="104153" y="1005596"/>
                  <a:pt x="103420" y="1002662"/>
                  <a:pt x="105621" y="1009996"/>
                </a:cubicBezTo>
                <a:cubicBezTo>
                  <a:pt x="110021" y="1009996"/>
                  <a:pt x="110755" y="1007062"/>
                  <a:pt x="114422" y="1006329"/>
                </a:cubicBezTo>
                <a:cubicBezTo>
                  <a:pt x="115890" y="998261"/>
                  <a:pt x="110021" y="998261"/>
                  <a:pt x="104887" y="997527"/>
                </a:cubicBezTo>
                <a:moveTo>
                  <a:pt x="607318" y="923446"/>
                </a:moveTo>
                <a:cubicBezTo>
                  <a:pt x="608785" y="938116"/>
                  <a:pt x="588982" y="932982"/>
                  <a:pt x="580913" y="938116"/>
                </a:cubicBezTo>
                <a:cubicBezTo>
                  <a:pt x="584580" y="977723"/>
                  <a:pt x="603651" y="955719"/>
                  <a:pt x="625655" y="949118"/>
                </a:cubicBezTo>
                <a:cubicBezTo>
                  <a:pt x="625655" y="932248"/>
                  <a:pt x="616853" y="927114"/>
                  <a:pt x="607318" y="923446"/>
                </a:cubicBezTo>
                <a:moveTo>
                  <a:pt x="58678" y="998994"/>
                </a:moveTo>
                <a:cubicBezTo>
                  <a:pt x="57211" y="987992"/>
                  <a:pt x="52077" y="981391"/>
                  <a:pt x="43275" y="979924"/>
                </a:cubicBezTo>
                <a:cubicBezTo>
                  <a:pt x="42542" y="994594"/>
                  <a:pt x="49143" y="998261"/>
                  <a:pt x="58678" y="998994"/>
                </a:cubicBezTo>
                <a:moveTo>
                  <a:pt x="16870" y="1000461"/>
                </a:moveTo>
                <a:cubicBezTo>
                  <a:pt x="16136" y="992393"/>
                  <a:pt x="23471" y="992393"/>
                  <a:pt x="19803" y="982858"/>
                </a:cubicBezTo>
                <a:cubicBezTo>
                  <a:pt x="8068" y="980657"/>
                  <a:pt x="7335" y="998994"/>
                  <a:pt x="16870" y="1000461"/>
                </a:cubicBezTo>
                <a:moveTo>
                  <a:pt x="111488" y="964521"/>
                </a:moveTo>
                <a:lnTo>
                  <a:pt x="112222" y="974790"/>
                </a:lnTo>
                <a:lnTo>
                  <a:pt x="121757" y="974056"/>
                </a:lnTo>
                <a:cubicBezTo>
                  <a:pt x="120290" y="967455"/>
                  <a:pt x="117356" y="964521"/>
                  <a:pt x="111488" y="964521"/>
                </a:cubicBezTo>
                <a:moveTo>
                  <a:pt x="549374" y="925647"/>
                </a:moveTo>
                <a:cubicBezTo>
                  <a:pt x="544973" y="923446"/>
                  <a:pt x="544973" y="916845"/>
                  <a:pt x="539105" y="916112"/>
                </a:cubicBezTo>
                <a:cubicBezTo>
                  <a:pt x="534704" y="920512"/>
                  <a:pt x="547173" y="932248"/>
                  <a:pt x="549374" y="925647"/>
                </a:cubicBezTo>
                <a:moveTo>
                  <a:pt x="583847" y="920512"/>
                </a:moveTo>
                <a:cubicBezTo>
                  <a:pt x="585314" y="918312"/>
                  <a:pt x="588982" y="902909"/>
                  <a:pt x="580179" y="905843"/>
                </a:cubicBezTo>
                <a:cubicBezTo>
                  <a:pt x="576512" y="908777"/>
                  <a:pt x="575779" y="913911"/>
                  <a:pt x="576512" y="921246"/>
                </a:cubicBezTo>
                <a:lnTo>
                  <a:pt x="583847" y="920512"/>
                </a:lnTo>
                <a:close/>
                <a:moveTo>
                  <a:pt x="1510227" y="836163"/>
                </a:moveTo>
                <a:cubicBezTo>
                  <a:pt x="1510227" y="826628"/>
                  <a:pt x="1507293" y="821493"/>
                  <a:pt x="1499958" y="822227"/>
                </a:cubicBezTo>
                <a:cubicBezTo>
                  <a:pt x="1500692" y="830295"/>
                  <a:pt x="1501425" y="838363"/>
                  <a:pt x="1510227" y="836163"/>
                </a:cubicBezTo>
                <a:moveTo>
                  <a:pt x="258917" y="928581"/>
                </a:moveTo>
                <a:cubicBezTo>
                  <a:pt x="261851" y="936649"/>
                  <a:pt x="264051" y="945451"/>
                  <a:pt x="274320" y="944717"/>
                </a:cubicBezTo>
                <a:cubicBezTo>
                  <a:pt x="271386" y="935916"/>
                  <a:pt x="267719" y="929314"/>
                  <a:pt x="258917" y="928581"/>
                </a:cubicBezTo>
                <a:moveTo>
                  <a:pt x="576512" y="885306"/>
                </a:moveTo>
                <a:lnTo>
                  <a:pt x="577245" y="895574"/>
                </a:lnTo>
                <a:cubicBezTo>
                  <a:pt x="586047" y="897041"/>
                  <a:pt x="585314" y="883105"/>
                  <a:pt x="576512" y="885306"/>
                </a:cubicBezTo>
                <a:moveTo>
                  <a:pt x="599984" y="888973"/>
                </a:moveTo>
                <a:cubicBezTo>
                  <a:pt x="599984" y="882371"/>
                  <a:pt x="598516" y="877971"/>
                  <a:pt x="592649" y="879438"/>
                </a:cubicBezTo>
                <a:cubicBezTo>
                  <a:pt x="591915" y="886039"/>
                  <a:pt x="594116" y="889706"/>
                  <a:pt x="599984" y="888973"/>
                </a:cubicBezTo>
                <a:moveTo>
                  <a:pt x="14670" y="938116"/>
                </a:moveTo>
                <a:cubicBezTo>
                  <a:pt x="14670" y="927847"/>
                  <a:pt x="8068" y="926380"/>
                  <a:pt x="0" y="927114"/>
                </a:cubicBezTo>
                <a:lnTo>
                  <a:pt x="733" y="939583"/>
                </a:lnTo>
                <a:cubicBezTo>
                  <a:pt x="5134" y="943250"/>
                  <a:pt x="6601" y="936649"/>
                  <a:pt x="14670" y="938116"/>
                </a:cubicBezTo>
                <a:moveTo>
                  <a:pt x="1434679" y="809758"/>
                </a:moveTo>
                <a:cubicBezTo>
                  <a:pt x="1434679" y="803156"/>
                  <a:pt x="1430278" y="802423"/>
                  <a:pt x="1427344" y="800223"/>
                </a:cubicBezTo>
                <a:cubicBezTo>
                  <a:pt x="1427344" y="803156"/>
                  <a:pt x="1423677" y="803156"/>
                  <a:pt x="1420743" y="803156"/>
                </a:cubicBezTo>
                <a:cubicBezTo>
                  <a:pt x="1420743" y="811958"/>
                  <a:pt x="1429545" y="815625"/>
                  <a:pt x="1434679" y="809758"/>
                </a:cubicBezTo>
                <a:moveTo>
                  <a:pt x="611719" y="862568"/>
                </a:moveTo>
                <a:cubicBezTo>
                  <a:pt x="606584" y="855967"/>
                  <a:pt x="600717" y="850832"/>
                  <a:pt x="590448" y="851566"/>
                </a:cubicBezTo>
                <a:cubicBezTo>
                  <a:pt x="587514" y="855233"/>
                  <a:pt x="588982" y="862568"/>
                  <a:pt x="589715" y="869169"/>
                </a:cubicBezTo>
                <a:cubicBezTo>
                  <a:pt x="598516" y="873570"/>
                  <a:pt x="605851" y="867702"/>
                  <a:pt x="611719" y="862568"/>
                </a:cubicBezTo>
                <a:moveTo>
                  <a:pt x="1426611" y="792888"/>
                </a:moveTo>
                <a:cubicBezTo>
                  <a:pt x="1421477" y="789220"/>
                  <a:pt x="1423677" y="776751"/>
                  <a:pt x="1416342" y="776017"/>
                </a:cubicBezTo>
                <a:cubicBezTo>
                  <a:pt x="1413408" y="779685"/>
                  <a:pt x="1415609" y="787753"/>
                  <a:pt x="1412674" y="791421"/>
                </a:cubicBezTo>
                <a:cubicBezTo>
                  <a:pt x="1414875" y="793621"/>
                  <a:pt x="1423677" y="800956"/>
                  <a:pt x="1426611" y="792888"/>
                </a:cubicBezTo>
                <a:moveTo>
                  <a:pt x="1410475" y="789220"/>
                </a:moveTo>
                <a:cubicBezTo>
                  <a:pt x="1409007" y="780419"/>
                  <a:pt x="1405340" y="773817"/>
                  <a:pt x="1399472" y="770150"/>
                </a:cubicBezTo>
                <a:cubicBezTo>
                  <a:pt x="1398005" y="776017"/>
                  <a:pt x="1394338" y="778952"/>
                  <a:pt x="1395805" y="787753"/>
                </a:cubicBezTo>
                <a:cubicBezTo>
                  <a:pt x="1402406" y="790687"/>
                  <a:pt x="1403140" y="792888"/>
                  <a:pt x="1410475" y="789220"/>
                </a:cubicBezTo>
                <a:moveTo>
                  <a:pt x="187770" y="899975"/>
                </a:moveTo>
                <a:cubicBezTo>
                  <a:pt x="187770" y="883839"/>
                  <a:pt x="170900" y="888240"/>
                  <a:pt x="161365" y="884572"/>
                </a:cubicBezTo>
                <a:cubicBezTo>
                  <a:pt x="157697" y="894841"/>
                  <a:pt x="174568" y="900708"/>
                  <a:pt x="187770" y="899975"/>
                </a:cubicBezTo>
                <a:moveTo>
                  <a:pt x="1426611" y="767949"/>
                </a:moveTo>
                <a:cubicBezTo>
                  <a:pt x="1422210" y="754747"/>
                  <a:pt x="1434679" y="756947"/>
                  <a:pt x="1431745" y="745212"/>
                </a:cubicBezTo>
                <a:cubicBezTo>
                  <a:pt x="1425877" y="740811"/>
                  <a:pt x="1412674" y="745945"/>
                  <a:pt x="1406073" y="742278"/>
                </a:cubicBezTo>
                <a:cubicBezTo>
                  <a:pt x="1400939" y="756947"/>
                  <a:pt x="1411941" y="770884"/>
                  <a:pt x="1426611" y="767949"/>
                </a:cubicBezTo>
                <a:moveTo>
                  <a:pt x="1353263" y="736410"/>
                </a:moveTo>
                <a:cubicBezTo>
                  <a:pt x="1362064" y="748145"/>
                  <a:pt x="1368666" y="762082"/>
                  <a:pt x="1381136" y="769416"/>
                </a:cubicBezTo>
                <a:cubicBezTo>
                  <a:pt x="1384803" y="752547"/>
                  <a:pt x="1367933" y="739344"/>
                  <a:pt x="1353263" y="736410"/>
                </a:cubicBezTo>
                <a:moveTo>
                  <a:pt x="668930" y="820026"/>
                </a:moveTo>
                <a:cubicBezTo>
                  <a:pt x="668930" y="826628"/>
                  <a:pt x="670397" y="831028"/>
                  <a:pt x="676264" y="829562"/>
                </a:cubicBezTo>
                <a:cubicBezTo>
                  <a:pt x="676264" y="822227"/>
                  <a:pt x="674798" y="818559"/>
                  <a:pt x="668930" y="820026"/>
                </a:cubicBezTo>
                <a:moveTo>
                  <a:pt x="1524163" y="736410"/>
                </a:moveTo>
                <a:cubicBezTo>
                  <a:pt x="1524897" y="743011"/>
                  <a:pt x="1528564" y="745945"/>
                  <a:pt x="1534431" y="745212"/>
                </a:cubicBezTo>
                <a:cubicBezTo>
                  <a:pt x="1534431" y="737877"/>
                  <a:pt x="1530764" y="734943"/>
                  <a:pt x="1524163" y="736410"/>
                </a:cubicBezTo>
                <a:moveTo>
                  <a:pt x="1446414" y="748879"/>
                </a:moveTo>
                <a:cubicBezTo>
                  <a:pt x="1450816" y="749613"/>
                  <a:pt x="1452282" y="754013"/>
                  <a:pt x="1458151" y="752547"/>
                </a:cubicBezTo>
                <a:cubicBezTo>
                  <a:pt x="1461084" y="741544"/>
                  <a:pt x="1446414" y="740077"/>
                  <a:pt x="1446414" y="748879"/>
                </a:cubicBezTo>
                <a:moveTo>
                  <a:pt x="663796" y="814892"/>
                </a:moveTo>
                <a:cubicBezTo>
                  <a:pt x="660128" y="805357"/>
                  <a:pt x="668196" y="806824"/>
                  <a:pt x="667463" y="799489"/>
                </a:cubicBezTo>
                <a:cubicBezTo>
                  <a:pt x="661595" y="791421"/>
                  <a:pt x="642525" y="787020"/>
                  <a:pt x="630056" y="795088"/>
                </a:cubicBezTo>
                <a:cubicBezTo>
                  <a:pt x="629323" y="803156"/>
                  <a:pt x="628589" y="800223"/>
                  <a:pt x="630789" y="807557"/>
                </a:cubicBezTo>
                <a:cubicBezTo>
                  <a:pt x="641791" y="810491"/>
                  <a:pt x="652060" y="813425"/>
                  <a:pt x="663796" y="814892"/>
                </a:cubicBezTo>
                <a:moveTo>
                  <a:pt x="860368" y="785553"/>
                </a:moveTo>
                <a:cubicBezTo>
                  <a:pt x="856700" y="790687"/>
                  <a:pt x="861101" y="788487"/>
                  <a:pt x="861101" y="795821"/>
                </a:cubicBezTo>
                <a:lnTo>
                  <a:pt x="869902" y="795088"/>
                </a:lnTo>
                <a:cubicBezTo>
                  <a:pt x="869169" y="787753"/>
                  <a:pt x="866235" y="784819"/>
                  <a:pt x="860368" y="785553"/>
                </a:cubicBezTo>
                <a:moveTo>
                  <a:pt x="284589" y="836163"/>
                </a:moveTo>
                <a:cubicBezTo>
                  <a:pt x="276520" y="836896"/>
                  <a:pt x="277254" y="836896"/>
                  <a:pt x="264051" y="835429"/>
                </a:cubicBezTo>
                <a:cubicBezTo>
                  <a:pt x="266252" y="847165"/>
                  <a:pt x="282388" y="846431"/>
                  <a:pt x="284589" y="836163"/>
                </a:cubicBezTo>
                <a:moveTo>
                  <a:pt x="610252" y="809758"/>
                </a:moveTo>
                <a:cubicBezTo>
                  <a:pt x="605851" y="810491"/>
                  <a:pt x="606584" y="803156"/>
                  <a:pt x="600717" y="805357"/>
                </a:cubicBezTo>
                <a:cubicBezTo>
                  <a:pt x="601450" y="809024"/>
                  <a:pt x="599984" y="811225"/>
                  <a:pt x="599249" y="812691"/>
                </a:cubicBezTo>
                <a:cubicBezTo>
                  <a:pt x="602184" y="811958"/>
                  <a:pt x="610986" y="814892"/>
                  <a:pt x="610252" y="809758"/>
                </a:cubicBezTo>
                <a:moveTo>
                  <a:pt x="165032" y="814158"/>
                </a:moveTo>
                <a:cubicBezTo>
                  <a:pt x="170166" y="832495"/>
                  <a:pt x="179702" y="844964"/>
                  <a:pt x="195104" y="849365"/>
                </a:cubicBezTo>
                <a:cubicBezTo>
                  <a:pt x="188503" y="833229"/>
                  <a:pt x="180435" y="818559"/>
                  <a:pt x="165032" y="814158"/>
                </a:cubicBezTo>
                <a:moveTo>
                  <a:pt x="681399" y="803890"/>
                </a:moveTo>
                <a:cubicBezTo>
                  <a:pt x="681399" y="793621"/>
                  <a:pt x="677732" y="794354"/>
                  <a:pt x="671864" y="797288"/>
                </a:cubicBezTo>
                <a:cubicBezTo>
                  <a:pt x="671864" y="803156"/>
                  <a:pt x="675531" y="804623"/>
                  <a:pt x="681399" y="803890"/>
                </a:cubicBezTo>
                <a:moveTo>
                  <a:pt x="73348" y="854499"/>
                </a:moveTo>
                <a:cubicBezTo>
                  <a:pt x="76282" y="847165"/>
                  <a:pt x="78482" y="839097"/>
                  <a:pt x="85816" y="835429"/>
                </a:cubicBezTo>
                <a:cubicBezTo>
                  <a:pt x="103420" y="833962"/>
                  <a:pt x="117356" y="836896"/>
                  <a:pt x="136426" y="833229"/>
                </a:cubicBezTo>
                <a:cubicBezTo>
                  <a:pt x="147428" y="817092"/>
                  <a:pt x="157697" y="800223"/>
                  <a:pt x="167233" y="782619"/>
                </a:cubicBezTo>
                <a:cubicBezTo>
                  <a:pt x="182636" y="788487"/>
                  <a:pt x="192905" y="800223"/>
                  <a:pt x="208307" y="806824"/>
                </a:cubicBezTo>
                <a:cubicBezTo>
                  <a:pt x="192905" y="769416"/>
                  <a:pt x="147428" y="774551"/>
                  <a:pt x="162098" y="712939"/>
                </a:cubicBezTo>
                <a:cubicBezTo>
                  <a:pt x="143761" y="712939"/>
                  <a:pt x="143028" y="691668"/>
                  <a:pt x="123958" y="693869"/>
                </a:cubicBezTo>
                <a:cubicBezTo>
                  <a:pt x="111488" y="737143"/>
                  <a:pt x="123958" y="799489"/>
                  <a:pt x="82883" y="820760"/>
                </a:cubicBezTo>
                <a:cubicBezTo>
                  <a:pt x="75548" y="817092"/>
                  <a:pt x="63079" y="815625"/>
                  <a:pt x="55011" y="820760"/>
                </a:cubicBezTo>
                <a:cubicBezTo>
                  <a:pt x="55744" y="838363"/>
                  <a:pt x="60879" y="850832"/>
                  <a:pt x="73348" y="854499"/>
                </a:cubicBezTo>
                <a:moveTo>
                  <a:pt x="1422210" y="733476"/>
                </a:moveTo>
                <a:cubicBezTo>
                  <a:pt x="1422210" y="726141"/>
                  <a:pt x="1414875" y="721741"/>
                  <a:pt x="1410475" y="726875"/>
                </a:cubicBezTo>
                <a:cubicBezTo>
                  <a:pt x="1409740" y="734943"/>
                  <a:pt x="1415609" y="734210"/>
                  <a:pt x="1422210" y="733476"/>
                </a:cubicBezTo>
                <a:moveTo>
                  <a:pt x="269920" y="824427"/>
                </a:moveTo>
                <a:lnTo>
                  <a:pt x="281655" y="823693"/>
                </a:lnTo>
                <a:cubicBezTo>
                  <a:pt x="279454" y="810491"/>
                  <a:pt x="287522" y="815625"/>
                  <a:pt x="282388" y="803156"/>
                </a:cubicBezTo>
                <a:cubicBezTo>
                  <a:pt x="273587" y="803156"/>
                  <a:pt x="273587" y="811958"/>
                  <a:pt x="264785" y="811958"/>
                </a:cubicBezTo>
                <a:cubicBezTo>
                  <a:pt x="264051" y="819293"/>
                  <a:pt x="268452" y="820026"/>
                  <a:pt x="269920" y="824427"/>
                </a:cubicBezTo>
                <a:moveTo>
                  <a:pt x="1381136" y="706337"/>
                </a:moveTo>
                <a:cubicBezTo>
                  <a:pt x="1370133" y="705604"/>
                  <a:pt x="1374534" y="723208"/>
                  <a:pt x="1382602" y="721007"/>
                </a:cubicBezTo>
                <a:lnTo>
                  <a:pt x="1381136" y="706337"/>
                </a:lnTo>
                <a:close/>
                <a:moveTo>
                  <a:pt x="665262" y="772350"/>
                </a:moveTo>
                <a:cubicBezTo>
                  <a:pt x="668196" y="776751"/>
                  <a:pt x="674065" y="783352"/>
                  <a:pt x="679199" y="776017"/>
                </a:cubicBezTo>
                <a:cubicBezTo>
                  <a:pt x="680666" y="765749"/>
                  <a:pt x="666730" y="762815"/>
                  <a:pt x="665262" y="772350"/>
                </a:cubicBezTo>
                <a:moveTo>
                  <a:pt x="617586" y="781886"/>
                </a:moveTo>
                <a:cubicBezTo>
                  <a:pt x="611719" y="773084"/>
                  <a:pt x="616853" y="767216"/>
                  <a:pt x="613186" y="754747"/>
                </a:cubicBezTo>
                <a:cubicBezTo>
                  <a:pt x="594116" y="755480"/>
                  <a:pt x="600717" y="794354"/>
                  <a:pt x="617586" y="781886"/>
                </a:cubicBezTo>
                <a:moveTo>
                  <a:pt x="232512" y="790687"/>
                </a:moveTo>
                <a:cubicBezTo>
                  <a:pt x="226644" y="799489"/>
                  <a:pt x="234712" y="808291"/>
                  <a:pt x="240580" y="809758"/>
                </a:cubicBezTo>
                <a:cubicBezTo>
                  <a:pt x="244981" y="803156"/>
                  <a:pt x="241314" y="789220"/>
                  <a:pt x="232512" y="790687"/>
                </a:cubicBezTo>
                <a:moveTo>
                  <a:pt x="1379668" y="689467"/>
                </a:moveTo>
                <a:cubicBezTo>
                  <a:pt x="1376734" y="696802"/>
                  <a:pt x="1379668" y="701937"/>
                  <a:pt x="1381136" y="707071"/>
                </a:cubicBezTo>
                <a:lnTo>
                  <a:pt x="1395071" y="705604"/>
                </a:lnTo>
                <a:cubicBezTo>
                  <a:pt x="1393604" y="694602"/>
                  <a:pt x="1390670" y="686534"/>
                  <a:pt x="1379668" y="689467"/>
                </a:cubicBezTo>
                <a:moveTo>
                  <a:pt x="660862" y="745212"/>
                </a:moveTo>
                <a:cubicBezTo>
                  <a:pt x="647660" y="745212"/>
                  <a:pt x="645459" y="755480"/>
                  <a:pt x="646192" y="769416"/>
                </a:cubicBezTo>
                <a:cubicBezTo>
                  <a:pt x="665262" y="772350"/>
                  <a:pt x="670397" y="754013"/>
                  <a:pt x="660862" y="745212"/>
                </a:cubicBezTo>
                <a:moveTo>
                  <a:pt x="1387736" y="671131"/>
                </a:moveTo>
                <a:cubicBezTo>
                  <a:pt x="1384803" y="693135"/>
                  <a:pt x="1412674" y="707071"/>
                  <a:pt x="1418543" y="680666"/>
                </a:cubicBezTo>
                <a:cubicBezTo>
                  <a:pt x="1412674" y="657195"/>
                  <a:pt x="1383335" y="680666"/>
                  <a:pt x="1379668" y="656461"/>
                </a:cubicBezTo>
                <a:cubicBezTo>
                  <a:pt x="1375267" y="656461"/>
                  <a:pt x="1364265" y="651327"/>
                  <a:pt x="1361331" y="657928"/>
                </a:cubicBezTo>
                <a:cubicBezTo>
                  <a:pt x="1364265" y="669663"/>
                  <a:pt x="1376001" y="677732"/>
                  <a:pt x="1387736" y="671131"/>
                </a:cubicBezTo>
                <a:moveTo>
                  <a:pt x="1618048" y="668197"/>
                </a:moveTo>
                <a:cubicBezTo>
                  <a:pt x="1618048" y="661595"/>
                  <a:pt x="1614380" y="660128"/>
                  <a:pt x="1608513" y="661595"/>
                </a:cubicBezTo>
                <a:cubicBezTo>
                  <a:pt x="1607046" y="669663"/>
                  <a:pt x="1612180" y="669663"/>
                  <a:pt x="1618048" y="668197"/>
                </a:cubicBezTo>
                <a:moveTo>
                  <a:pt x="1361331" y="688000"/>
                </a:moveTo>
                <a:cubicBezTo>
                  <a:pt x="1361331" y="676998"/>
                  <a:pt x="1353263" y="676265"/>
                  <a:pt x="1344462" y="676998"/>
                </a:cubicBezTo>
                <a:cubicBezTo>
                  <a:pt x="1345195" y="686534"/>
                  <a:pt x="1353996" y="685800"/>
                  <a:pt x="1361331" y="688000"/>
                </a:cubicBezTo>
                <a:moveTo>
                  <a:pt x="1697264" y="648393"/>
                </a:moveTo>
                <a:cubicBezTo>
                  <a:pt x="1698730" y="640324"/>
                  <a:pt x="1697997" y="630789"/>
                  <a:pt x="1707532" y="630056"/>
                </a:cubicBezTo>
                <a:cubicBezTo>
                  <a:pt x="1714867" y="629322"/>
                  <a:pt x="1717067" y="636657"/>
                  <a:pt x="1726603" y="633723"/>
                </a:cubicBezTo>
                <a:cubicBezTo>
                  <a:pt x="1732470" y="626389"/>
                  <a:pt x="1739071" y="613919"/>
                  <a:pt x="1733204" y="602917"/>
                </a:cubicBezTo>
                <a:cubicBezTo>
                  <a:pt x="1726603" y="599983"/>
                  <a:pt x="1716334" y="602917"/>
                  <a:pt x="1714133" y="594849"/>
                </a:cubicBezTo>
                <a:cubicBezTo>
                  <a:pt x="1723668" y="582380"/>
                  <a:pt x="1731003" y="572845"/>
                  <a:pt x="1724402" y="550841"/>
                </a:cubicBezTo>
                <a:cubicBezTo>
                  <a:pt x="1713400" y="547173"/>
                  <a:pt x="1702397" y="544239"/>
                  <a:pt x="1691395" y="541305"/>
                </a:cubicBezTo>
                <a:cubicBezTo>
                  <a:pt x="1691395" y="551574"/>
                  <a:pt x="1700198" y="550107"/>
                  <a:pt x="1703865" y="555241"/>
                </a:cubicBezTo>
                <a:cubicBezTo>
                  <a:pt x="1707532" y="577979"/>
                  <a:pt x="1701664" y="591915"/>
                  <a:pt x="1691395" y="601450"/>
                </a:cubicBezTo>
                <a:cubicBezTo>
                  <a:pt x="1685528" y="594116"/>
                  <a:pt x="1678927" y="588248"/>
                  <a:pt x="1667191" y="588248"/>
                </a:cubicBezTo>
                <a:cubicBezTo>
                  <a:pt x="1671592" y="604384"/>
                  <a:pt x="1683327" y="611719"/>
                  <a:pt x="1684061" y="632256"/>
                </a:cubicBezTo>
                <a:cubicBezTo>
                  <a:pt x="1680393" y="636657"/>
                  <a:pt x="1671592" y="635924"/>
                  <a:pt x="1668658" y="641058"/>
                </a:cubicBezTo>
                <a:cubicBezTo>
                  <a:pt x="1673058" y="657928"/>
                  <a:pt x="1679660" y="658661"/>
                  <a:pt x="1697264" y="648393"/>
                </a:cubicBezTo>
                <a:moveTo>
                  <a:pt x="1626116" y="649860"/>
                </a:moveTo>
                <a:cubicBezTo>
                  <a:pt x="1624649" y="657195"/>
                  <a:pt x="1629783" y="655728"/>
                  <a:pt x="1629050" y="662329"/>
                </a:cubicBezTo>
                <a:cubicBezTo>
                  <a:pt x="1634185" y="662329"/>
                  <a:pt x="1637852" y="660862"/>
                  <a:pt x="1640052" y="658661"/>
                </a:cubicBezTo>
                <a:cubicBezTo>
                  <a:pt x="1642253" y="647659"/>
                  <a:pt x="1629050" y="646193"/>
                  <a:pt x="1626116" y="649860"/>
                </a:cubicBezTo>
                <a:moveTo>
                  <a:pt x="267719" y="767216"/>
                </a:moveTo>
                <a:lnTo>
                  <a:pt x="268452" y="777485"/>
                </a:lnTo>
                <a:cubicBezTo>
                  <a:pt x="280187" y="779685"/>
                  <a:pt x="277988" y="764282"/>
                  <a:pt x="267719" y="767216"/>
                </a:cubicBezTo>
                <a:moveTo>
                  <a:pt x="1623916" y="617587"/>
                </a:moveTo>
                <a:cubicBezTo>
                  <a:pt x="1626116" y="630056"/>
                  <a:pt x="1635651" y="625655"/>
                  <a:pt x="1642986" y="623455"/>
                </a:cubicBezTo>
                <a:cubicBezTo>
                  <a:pt x="1642986" y="612452"/>
                  <a:pt x="1631251" y="617587"/>
                  <a:pt x="1623916" y="617587"/>
                </a:cubicBezTo>
                <a:moveTo>
                  <a:pt x="1472086" y="627856"/>
                </a:moveTo>
                <a:cubicBezTo>
                  <a:pt x="1472086" y="624188"/>
                  <a:pt x="1470619" y="622721"/>
                  <a:pt x="1469153" y="620521"/>
                </a:cubicBezTo>
                <a:cubicBezTo>
                  <a:pt x="1463285" y="621254"/>
                  <a:pt x="1457416" y="621988"/>
                  <a:pt x="1458151" y="629322"/>
                </a:cubicBezTo>
                <a:cubicBezTo>
                  <a:pt x="1466219" y="626389"/>
                  <a:pt x="1468418" y="632990"/>
                  <a:pt x="1472086" y="627856"/>
                </a:cubicBezTo>
                <a:moveTo>
                  <a:pt x="1502159" y="600717"/>
                </a:moveTo>
                <a:cubicBezTo>
                  <a:pt x="1499958" y="599983"/>
                  <a:pt x="1499225" y="598517"/>
                  <a:pt x="1499225" y="595583"/>
                </a:cubicBezTo>
                <a:cubicBezTo>
                  <a:pt x="1491157" y="597050"/>
                  <a:pt x="1484555" y="600717"/>
                  <a:pt x="1483822" y="609519"/>
                </a:cubicBezTo>
                <a:cubicBezTo>
                  <a:pt x="1493357" y="616854"/>
                  <a:pt x="1496291" y="602917"/>
                  <a:pt x="1502159" y="600717"/>
                </a:cubicBezTo>
                <a:moveTo>
                  <a:pt x="664529" y="671864"/>
                </a:moveTo>
                <a:lnTo>
                  <a:pt x="650593" y="673331"/>
                </a:lnTo>
                <a:cubicBezTo>
                  <a:pt x="649860" y="688734"/>
                  <a:pt x="664529" y="680666"/>
                  <a:pt x="664529" y="671864"/>
                </a:cubicBezTo>
                <a:moveTo>
                  <a:pt x="1527097" y="593382"/>
                </a:moveTo>
                <a:cubicBezTo>
                  <a:pt x="1526363" y="580913"/>
                  <a:pt x="1520496" y="586047"/>
                  <a:pt x="1512427" y="586781"/>
                </a:cubicBezTo>
                <a:cubicBezTo>
                  <a:pt x="1512427" y="596316"/>
                  <a:pt x="1520496" y="594116"/>
                  <a:pt x="1527097" y="593382"/>
                </a:cubicBezTo>
                <a:moveTo>
                  <a:pt x="1301920" y="610252"/>
                </a:moveTo>
                <a:cubicBezTo>
                  <a:pt x="1301920" y="603651"/>
                  <a:pt x="1299719" y="599983"/>
                  <a:pt x="1296052" y="598517"/>
                </a:cubicBezTo>
                <a:cubicBezTo>
                  <a:pt x="1293118" y="602184"/>
                  <a:pt x="1294585" y="613186"/>
                  <a:pt x="1301920" y="610252"/>
                </a:cubicBezTo>
                <a:moveTo>
                  <a:pt x="1623916" y="559642"/>
                </a:moveTo>
                <a:cubicBezTo>
                  <a:pt x="1616581" y="558175"/>
                  <a:pt x="1618048" y="544973"/>
                  <a:pt x="1607046" y="548640"/>
                </a:cubicBezTo>
                <a:cubicBezTo>
                  <a:pt x="1604112" y="552307"/>
                  <a:pt x="1605579" y="559642"/>
                  <a:pt x="1606312" y="566244"/>
                </a:cubicBezTo>
                <a:cubicBezTo>
                  <a:pt x="1613647" y="569178"/>
                  <a:pt x="1619515" y="565510"/>
                  <a:pt x="1623916" y="559642"/>
                </a:cubicBezTo>
                <a:moveTo>
                  <a:pt x="196572" y="680666"/>
                </a:moveTo>
                <a:cubicBezTo>
                  <a:pt x="199505" y="672598"/>
                  <a:pt x="182636" y="675532"/>
                  <a:pt x="182636" y="679199"/>
                </a:cubicBezTo>
                <a:cubicBezTo>
                  <a:pt x="185570" y="682133"/>
                  <a:pt x="190704" y="681399"/>
                  <a:pt x="196572" y="680666"/>
                </a:cubicBezTo>
                <a:moveTo>
                  <a:pt x="1264513" y="571378"/>
                </a:moveTo>
                <a:cubicBezTo>
                  <a:pt x="1269647" y="567711"/>
                  <a:pt x="1274047" y="551574"/>
                  <a:pt x="1263045" y="551574"/>
                </a:cubicBezTo>
                <a:cubicBezTo>
                  <a:pt x="1260845" y="555975"/>
                  <a:pt x="1256445" y="569911"/>
                  <a:pt x="1264513" y="571378"/>
                </a:cubicBezTo>
                <a:moveTo>
                  <a:pt x="308793" y="602917"/>
                </a:moveTo>
                <a:cubicBezTo>
                  <a:pt x="305859" y="606585"/>
                  <a:pt x="307327" y="616120"/>
                  <a:pt x="314661" y="614653"/>
                </a:cubicBezTo>
                <a:cubicBezTo>
                  <a:pt x="313928" y="608785"/>
                  <a:pt x="313194" y="602917"/>
                  <a:pt x="308793" y="602917"/>
                </a:cubicBezTo>
                <a:moveTo>
                  <a:pt x="155497" y="623455"/>
                </a:moveTo>
                <a:cubicBezTo>
                  <a:pt x="153297" y="616120"/>
                  <a:pt x="159164" y="615387"/>
                  <a:pt x="156964" y="608052"/>
                </a:cubicBezTo>
                <a:cubicBezTo>
                  <a:pt x="148896" y="608052"/>
                  <a:pt x="148162" y="623455"/>
                  <a:pt x="155497" y="623455"/>
                </a:cubicBezTo>
                <a:moveTo>
                  <a:pt x="1220504" y="504631"/>
                </a:moveTo>
                <a:cubicBezTo>
                  <a:pt x="1219037" y="495830"/>
                  <a:pt x="1213903" y="490696"/>
                  <a:pt x="1205835" y="490696"/>
                </a:cubicBezTo>
                <a:cubicBezTo>
                  <a:pt x="1205101" y="502431"/>
                  <a:pt x="1210235" y="506832"/>
                  <a:pt x="1220504" y="504631"/>
                </a:cubicBezTo>
                <a:moveTo>
                  <a:pt x="1893101" y="364538"/>
                </a:moveTo>
                <a:cubicBezTo>
                  <a:pt x="1892368" y="349135"/>
                  <a:pt x="1884300" y="343267"/>
                  <a:pt x="1872564" y="341066"/>
                </a:cubicBezTo>
                <a:cubicBezTo>
                  <a:pt x="1869630" y="353536"/>
                  <a:pt x="1882099" y="363071"/>
                  <a:pt x="1893101" y="364538"/>
                </a:cubicBezTo>
                <a:moveTo>
                  <a:pt x="1089945" y="428350"/>
                </a:moveTo>
                <a:cubicBezTo>
                  <a:pt x="1090678" y="418815"/>
                  <a:pt x="1085544" y="417348"/>
                  <a:pt x="1077476" y="419548"/>
                </a:cubicBezTo>
                <a:cubicBezTo>
                  <a:pt x="1076743" y="428350"/>
                  <a:pt x="1083344" y="428350"/>
                  <a:pt x="1089945" y="428350"/>
                </a:cubicBezTo>
                <a:moveTo>
                  <a:pt x="421015" y="469425"/>
                </a:moveTo>
                <a:cubicBezTo>
                  <a:pt x="416615" y="465024"/>
                  <a:pt x="415147" y="471625"/>
                  <a:pt x="407079" y="470892"/>
                </a:cubicBezTo>
                <a:cubicBezTo>
                  <a:pt x="406346" y="482627"/>
                  <a:pt x="424683" y="481894"/>
                  <a:pt x="421015" y="469425"/>
                </a:cubicBezTo>
                <a:moveTo>
                  <a:pt x="1100947" y="359403"/>
                </a:moveTo>
                <a:cubicBezTo>
                  <a:pt x="1100947" y="366005"/>
                  <a:pt x="1102415" y="370405"/>
                  <a:pt x="1108282" y="368938"/>
                </a:cubicBezTo>
                <a:cubicBezTo>
                  <a:pt x="1111949" y="365271"/>
                  <a:pt x="1109015" y="356470"/>
                  <a:pt x="1100947" y="359403"/>
                </a:cubicBezTo>
                <a:moveTo>
                  <a:pt x="800955" y="363071"/>
                </a:moveTo>
                <a:cubicBezTo>
                  <a:pt x="796555" y="361604"/>
                  <a:pt x="792154" y="359403"/>
                  <a:pt x="787020" y="359403"/>
                </a:cubicBezTo>
                <a:cubicBezTo>
                  <a:pt x="786286" y="367472"/>
                  <a:pt x="800222" y="371872"/>
                  <a:pt x="800955" y="363071"/>
                </a:cubicBezTo>
                <a:moveTo>
                  <a:pt x="985792" y="329331"/>
                </a:moveTo>
                <a:cubicBezTo>
                  <a:pt x="985792" y="335932"/>
                  <a:pt x="987258" y="340333"/>
                  <a:pt x="993127" y="338866"/>
                </a:cubicBezTo>
                <a:cubicBezTo>
                  <a:pt x="993127" y="332265"/>
                  <a:pt x="991659" y="327864"/>
                  <a:pt x="985792" y="329331"/>
                </a:cubicBezTo>
                <a:moveTo>
                  <a:pt x="998994" y="327864"/>
                </a:moveTo>
                <a:cubicBezTo>
                  <a:pt x="1003395" y="327131"/>
                  <a:pt x="1002661" y="334465"/>
                  <a:pt x="1008529" y="332265"/>
                </a:cubicBezTo>
                <a:cubicBezTo>
                  <a:pt x="1008529" y="328597"/>
                  <a:pt x="1009263" y="326397"/>
                  <a:pt x="1009996" y="324196"/>
                </a:cubicBezTo>
                <a:cubicBezTo>
                  <a:pt x="1007796" y="321262"/>
                  <a:pt x="998994" y="321996"/>
                  <a:pt x="998994" y="327864"/>
                </a:cubicBezTo>
                <a:moveTo>
                  <a:pt x="1221971" y="310994"/>
                </a:moveTo>
                <a:cubicBezTo>
                  <a:pt x="1221237" y="299258"/>
                  <a:pt x="1220504" y="286789"/>
                  <a:pt x="1208769" y="289723"/>
                </a:cubicBezTo>
                <a:cubicBezTo>
                  <a:pt x="1209502" y="301459"/>
                  <a:pt x="1210235" y="313194"/>
                  <a:pt x="1221971" y="310994"/>
                </a:cubicBezTo>
                <a:moveTo>
                  <a:pt x="1143489" y="310260"/>
                </a:moveTo>
                <a:cubicBezTo>
                  <a:pt x="1143489" y="299992"/>
                  <a:pt x="1150091" y="294124"/>
                  <a:pt x="1150824" y="284589"/>
                </a:cubicBezTo>
                <a:cubicBezTo>
                  <a:pt x="1141288" y="275787"/>
                  <a:pt x="1131020" y="306593"/>
                  <a:pt x="1143489" y="310260"/>
                </a:cubicBezTo>
                <a:moveTo>
                  <a:pt x="1107549" y="291190"/>
                </a:moveTo>
                <a:cubicBezTo>
                  <a:pt x="1111949" y="293390"/>
                  <a:pt x="1114150" y="297792"/>
                  <a:pt x="1121485" y="294857"/>
                </a:cubicBezTo>
                <a:cubicBezTo>
                  <a:pt x="1122952" y="284589"/>
                  <a:pt x="1120017" y="275787"/>
                  <a:pt x="1110483" y="272853"/>
                </a:cubicBezTo>
                <a:cubicBezTo>
                  <a:pt x="1111949" y="280921"/>
                  <a:pt x="1105348" y="281655"/>
                  <a:pt x="1107549" y="291190"/>
                </a:cubicBezTo>
                <a:moveTo>
                  <a:pt x="940316" y="280188"/>
                </a:moveTo>
                <a:cubicBezTo>
                  <a:pt x="959387" y="278721"/>
                  <a:pt x="962320" y="297792"/>
                  <a:pt x="976256" y="302192"/>
                </a:cubicBezTo>
                <a:cubicBezTo>
                  <a:pt x="967455" y="288990"/>
                  <a:pt x="960853" y="272853"/>
                  <a:pt x="952052" y="258917"/>
                </a:cubicBezTo>
                <a:cubicBezTo>
                  <a:pt x="943250" y="261851"/>
                  <a:pt x="937383" y="266985"/>
                  <a:pt x="940316" y="280188"/>
                </a:cubicBezTo>
                <a:moveTo>
                  <a:pt x="1045937" y="273586"/>
                </a:moveTo>
                <a:cubicBezTo>
                  <a:pt x="1038602" y="286056"/>
                  <a:pt x="1053271" y="290457"/>
                  <a:pt x="1061339" y="292657"/>
                </a:cubicBezTo>
                <a:cubicBezTo>
                  <a:pt x="1060606" y="280921"/>
                  <a:pt x="1054739" y="275053"/>
                  <a:pt x="1045937" y="273586"/>
                </a:cubicBezTo>
                <a:moveTo>
                  <a:pt x="1081877" y="285322"/>
                </a:moveTo>
                <a:cubicBezTo>
                  <a:pt x="1090678" y="281655"/>
                  <a:pt x="1074542" y="261851"/>
                  <a:pt x="1067208" y="271386"/>
                </a:cubicBezTo>
                <a:cubicBezTo>
                  <a:pt x="1070875" y="277254"/>
                  <a:pt x="1076743" y="280921"/>
                  <a:pt x="1081877" y="285322"/>
                </a:cubicBezTo>
                <a:moveTo>
                  <a:pt x="1001195" y="255250"/>
                </a:moveTo>
                <a:cubicBezTo>
                  <a:pt x="991659" y="259651"/>
                  <a:pt x="982858" y="264785"/>
                  <a:pt x="984324" y="279455"/>
                </a:cubicBezTo>
                <a:cubicBezTo>
                  <a:pt x="990926" y="284589"/>
                  <a:pt x="997527" y="290457"/>
                  <a:pt x="1008529" y="289723"/>
                </a:cubicBezTo>
                <a:cubicBezTo>
                  <a:pt x="1005595" y="278721"/>
                  <a:pt x="1001195" y="268452"/>
                  <a:pt x="1001195" y="255250"/>
                </a:cubicBezTo>
                <a:moveTo>
                  <a:pt x="1148623" y="256717"/>
                </a:moveTo>
                <a:cubicBezTo>
                  <a:pt x="1153758" y="264051"/>
                  <a:pt x="1164026" y="265518"/>
                  <a:pt x="1177229" y="264051"/>
                </a:cubicBezTo>
                <a:cubicBezTo>
                  <a:pt x="1176496" y="259651"/>
                  <a:pt x="1179430" y="258184"/>
                  <a:pt x="1178695" y="253783"/>
                </a:cubicBezTo>
                <a:cubicBezTo>
                  <a:pt x="1172095" y="241314"/>
                  <a:pt x="1153024" y="241314"/>
                  <a:pt x="1148623" y="256717"/>
                </a:cubicBezTo>
                <a:moveTo>
                  <a:pt x="1160359" y="228111"/>
                </a:moveTo>
                <a:cubicBezTo>
                  <a:pt x="1153758" y="227378"/>
                  <a:pt x="1152291" y="220043"/>
                  <a:pt x="1143489" y="222243"/>
                </a:cubicBezTo>
                <a:cubicBezTo>
                  <a:pt x="1142756" y="231045"/>
                  <a:pt x="1156691" y="235446"/>
                  <a:pt x="1160359" y="228111"/>
                </a:cubicBezTo>
                <a:moveTo>
                  <a:pt x="1087011" y="229578"/>
                </a:moveTo>
                <a:cubicBezTo>
                  <a:pt x="1089945" y="229578"/>
                  <a:pt x="1089212" y="233979"/>
                  <a:pt x="1092146" y="233979"/>
                </a:cubicBezTo>
                <a:cubicBezTo>
                  <a:pt x="1098013" y="225177"/>
                  <a:pt x="1104615" y="237646"/>
                  <a:pt x="1112683" y="234712"/>
                </a:cubicBezTo>
                <a:cubicBezTo>
                  <a:pt x="1112683" y="222243"/>
                  <a:pt x="1089212" y="214908"/>
                  <a:pt x="1087011" y="229578"/>
                </a:cubicBezTo>
                <a:moveTo>
                  <a:pt x="877970" y="245714"/>
                </a:moveTo>
                <a:cubicBezTo>
                  <a:pt x="881638" y="250849"/>
                  <a:pt x="886773" y="253783"/>
                  <a:pt x="894841" y="254516"/>
                </a:cubicBezTo>
                <a:cubicBezTo>
                  <a:pt x="895574" y="246448"/>
                  <a:pt x="890440" y="247181"/>
                  <a:pt x="891173" y="239847"/>
                </a:cubicBezTo>
                <a:cubicBezTo>
                  <a:pt x="882372" y="239113"/>
                  <a:pt x="880171" y="237646"/>
                  <a:pt x="877970" y="245714"/>
                </a:cubicBezTo>
                <a:moveTo>
                  <a:pt x="995326" y="212708"/>
                </a:moveTo>
                <a:cubicBezTo>
                  <a:pt x="991659" y="226644"/>
                  <a:pt x="1007063" y="236913"/>
                  <a:pt x="1020265" y="238380"/>
                </a:cubicBezTo>
                <a:cubicBezTo>
                  <a:pt x="1018065" y="222243"/>
                  <a:pt x="1010730" y="212708"/>
                  <a:pt x="995326" y="212708"/>
                </a:cubicBezTo>
                <a:moveTo>
                  <a:pt x="1133954" y="215642"/>
                </a:moveTo>
                <a:cubicBezTo>
                  <a:pt x="1134687" y="207574"/>
                  <a:pt x="1131020" y="204640"/>
                  <a:pt x="1124419" y="206107"/>
                </a:cubicBezTo>
                <a:cubicBezTo>
                  <a:pt x="1123685" y="214175"/>
                  <a:pt x="1127352" y="217109"/>
                  <a:pt x="1133954" y="215642"/>
                </a:cubicBezTo>
                <a:moveTo>
                  <a:pt x="1087745" y="211975"/>
                </a:moveTo>
                <a:cubicBezTo>
                  <a:pt x="1083344" y="212708"/>
                  <a:pt x="1078943" y="199506"/>
                  <a:pt x="1076009" y="208307"/>
                </a:cubicBezTo>
                <a:cubicBezTo>
                  <a:pt x="1078210" y="212708"/>
                  <a:pt x="1084811" y="223710"/>
                  <a:pt x="1087745" y="211975"/>
                </a:cubicBezTo>
                <a:moveTo>
                  <a:pt x="615387" y="253783"/>
                </a:moveTo>
                <a:cubicBezTo>
                  <a:pt x="619054" y="258184"/>
                  <a:pt x="624188" y="249382"/>
                  <a:pt x="629323" y="255250"/>
                </a:cubicBezTo>
                <a:cubicBezTo>
                  <a:pt x="625655" y="247181"/>
                  <a:pt x="621254" y="239847"/>
                  <a:pt x="616120" y="233979"/>
                </a:cubicBezTo>
                <a:cubicBezTo>
                  <a:pt x="612452" y="237646"/>
                  <a:pt x="614653" y="246448"/>
                  <a:pt x="615387" y="253783"/>
                </a:cubicBezTo>
                <a:moveTo>
                  <a:pt x="1021732" y="198039"/>
                </a:moveTo>
                <a:cubicBezTo>
                  <a:pt x="1016597" y="182636"/>
                  <a:pt x="1005595" y="174567"/>
                  <a:pt x="1000461" y="159898"/>
                </a:cubicBezTo>
                <a:cubicBezTo>
                  <a:pt x="974056" y="162098"/>
                  <a:pt x="961587" y="148162"/>
                  <a:pt x="941050" y="137160"/>
                </a:cubicBezTo>
                <a:cubicBezTo>
                  <a:pt x="943250" y="149629"/>
                  <a:pt x="942517" y="148896"/>
                  <a:pt x="943250" y="162098"/>
                </a:cubicBezTo>
                <a:cubicBezTo>
                  <a:pt x="966722" y="177501"/>
                  <a:pt x="992393" y="189970"/>
                  <a:pt x="1021732" y="198039"/>
                </a:cubicBezTo>
                <a:moveTo>
                  <a:pt x="974056" y="171634"/>
                </a:moveTo>
                <a:cubicBezTo>
                  <a:pt x="966722" y="173834"/>
                  <a:pt x="967455" y="165766"/>
                  <a:pt x="962320" y="165032"/>
                </a:cubicBezTo>
                <a:cubicBezTo>
                  <a:pt x="962320" y="161365"/>
                  <a:pt x="976256" y="162832"/>
                  <a:pt x="974056" y="171634"/>
                </a:cubicBezTo>
                <a:moveTo>
                  <a:pt x="1329792" y="148162"/>
                </a:moveTo>
                <a:cubicBezTo>
                  <a:pt x="1327591" y="140094"/>
                  <a:pt x="1330526" y="136427"/>
                  <a:pt x="1330526" y="130559"/>
                </a:cubicBezTo>
                <a:cubicBezTo>
                  <a:pt x="1324657" y="131292"/>
                  <a:pt x="1323191" y="148162"/>
                  <a:pt x="1329792" y="148162"/>
                </a:cubicBezTo>
                <a:moveTo>
                  <a:pt x="823694" y="175301"/>
                </a:moveTo>
                <a:cubicBezTo>
                  <a:pt x="824427" y="159898"/>
                  <a:pt x="802423" y="137160"/>
                  <a:pt x="784819" y="145962"/>
                </a:cubicBezTo>
                <a:cubicBezTo>
                  <a:pt x="796555" y="157697"/>
                  <a:pt x="806090" y="171634"/>
                  <a:pt x="823694" y="175301"/>
                </a:cubicBezTo>
                <a:moveTo>
                  <a:pt x="1048137" y="147429"/>
                </a:moveTo>
                <a:cubicBezTo>
                  <a:pt x="1040803" y="125425"/>
                  <a:pt x="1025400" y="110755"/>
                  <a:pt x="1027600" y="83616"/>
                </a:cubicBezTo>
                <a:cubicBezTo>
                  <a:pt x="1010730" y="90951"/>
                  <a:pt x="996794" y="107821"/>
                  <a:pt x="1000461" y="123958"/>
                </a:cubicBezTo>
                <a:cubicBezTo>
                  <a:pt x="1005595" y="148162"/>
                  <a:pt x="1034201" y="132026"/>
                  <a:pt x="1048137" y="147429"/>
                </a:cubicBezTo>
                <a:moveTo>
                  <a:pt x="985059" y="105621"/>
                </a:moveTo>
                <a:cubicBezTo>
                  <a:pt x="981391" y="93885"/>
                  <a:pt x="975523" y="85083"/>
                  <a:pt x="963054" y="85083"/>
                </a:cubicBezTo>
                <a:cubicBezTo>
                  <a:pt x="963054" y="101220"/>
                  <a:pt x="976990" y="99753"/>
                  <a:pt x="985059" y="105621"/>
                </a:cubicBezTo>
                <a:moveTo>
                  <a:pt x="985059" y="77749"/>
                </a:moveTo>
                <a:cubicBezTo>
                  <a:pt x="979190" y="75548"/>
                  <a:pt x="976990" y="68213"/>
                  <a:pt x="968188" y="68947"/>
                </a:cubicBezTo>
                <a:cubicBezTo>
                  <a:pt x="969655" y="76282"/>
                  <a:pt x="981391" y="84350"/>
                  <a:pt x="985059" y="77749"/>
                </a:cubicBezTo>
                <a:moveTo>
                  <a:pt x="914644" y="56478"/>
                </a:moveTo>
                <a:cubicBezTo>
                  <a:pt x="913911" y="67480"/>
                  <a:pt x="929314" y="72614"/>
                  <a:pt x="933715" y="67480"/>
                </a:cubicBezTo>
                <a:cubicBezTo>
                  <a:pt x="924913" y="67480"/>
                  <a:pt x="926380" y="53544"/>
                  <a:pt x="914644" y="56478"/>
                </a:cubicBezTo>
                <a:moveTo>
                  <a:pt x="638124" y="96086"/>
                </a:moveTo>
                <a:cubicBezTo>
                  <a:pt x="638124" y="87284"/>
                  <a:pt x="643992" y="89484"/>
                  <a:pt x="639591" y="80682"/>
                </a:cubicBezTo>
                <a:cubicBezTo>
                  <a:pt x="632990" y="81416"/>
                  <a:pt x="630056" y="85817"/>
                  <a:pt x="631523" y="93885"/>
                </a:cubicBezTo>
                <a:cubicBezTo>
                  <a:pt x="633723" y="93885"/>
                  <a:pt x="634457" y="96819"/>
                  <a:pt x="638124" y="96086"/>
                </a:cubicBezTo>
                <a:moveTo>
                  <a:pt x="1131754" y="1517562"/>
                </a:moveTo>
                <a:cubicBezTo>
                  <a:pt x="1139822" y="1516828"/>
                  <a:pt x="1133954" y="1535165"/>
                  <a:pt x="1144222" y="1531498"/>
                </a:cubicBezTo>
                <a:cubicBezTo>
                  <a:pt x="1143489" y="1524897"/>
                  <a:pt x="1135421" y="1512428"/>
                  <a:pt x="1131754" y="1517562"/>
                </a:cubicBezTo>
                <a:moveTo>
                  <a:pt x="625655" y="1290918"/>
                </a:moveTo>
                <a:cubicBezTo>
                  <a:pt x="624921" y="1290918"/>
                  <a:pt x="624921" y="1290184"/>
                  <a:pt x="624188" y="1289451"/>
                </a:cubicBezTo>
                <a:cubicBezTo>
                  <a:pt x="624188" y="1290918"/>
                  <a:pt x="624921" y="1290918"/>
                  <a:pt x="625655" y="1290918"/>
                </a:cubicBezTo>
                <a:moveTo>
                  <a:pt x="300725" y="842030"/>
                </a:moveTo>
                <a:cubicBezTo>
                  <a:pt x="303659" y="837630"/>
                  <a:pt x="302926" y="830295"/>
                  <a:pt x="306593" y="826628"/>
                </a:cubicBezTo>
                <a:cubicBezTo>
                  <a:pt x="310261" y="837630"/>
                  <a:pt x="310994" y="851566"/>
                  <a:pt x="302192" y="857434"/>
                </a:cubicBezTo>
                <a:cubicBezTo>
                  <a:pt x="299259" y="852299"/>
                  <a:pt x="301458" y="847165"/>
                  <a:pt x="296324" y="840564"/>
                </a:cubicBezTo>
                <a:cubicBezTo>
                  <a:pt x="280187" y="844231"/>
                  <a:pt x="291924" y="860367"/>
                  <a:pt x="299992" y="862568"/>
                </a:cubicBezTo>
                <a:cubicBezTo>
                  <a:pt x="293390" y="880171"/>
                  <a:pt x="294124" y="903642"/>
                  <a:pt x="277988" y="912444"/>
                </a:cubicBezTo>
                <a:cubicBezTo>
                  <a:pt x="283855" y="938116"/>
                  <a:pt x="263318" y="966721"/>
                  <a:pt x="287522" y="974790"/>
                </a:cubicBezTo>
                <a:cubicBezTo>
                  <a:pt x="296324" y="949118"/>
                  <a:pt x="302192" y="921979"/>
                  <a:pt x="333732" y="917579"/>
                </a:cubicBezTo>
                <a:cubicBezTo>
                  <a:pt x="332998" y="952785"/>
                  <a:pt x="377740" y="928581"/>
                  <a:pt x="380674" y="958653"/>
                </a:cubicBezTo>
                <a:cubicBezTo>
                  <a:pt x="376274" y="968922"/>
                  <a:pt x="366005" y="972589"/>
                  <a:pt x="368939" y="989459"/>
                </a:cubicBezTo>
                <a:cubicBezTo>
                  <a:pt x="390943" y="1000461"/>
                  <a:pt x="418081" y="978457"/>
                  <a:pt x="432018" y="1004129"/>
                </a:cubicBezTo>
                <a:cubicBezTo>
                  <a:pt x="417348" y="1019532"/>
                  <a:pt x="408546" y="1039336"/>
                  <a:pt x="396810" y="1057672"/>
                </a:cubicBezTo>
                <a:cubicBezTo>
                  <a:pt x="391676" y="1058406"/>
                  <a:pt x="389476" y="1054005"/>
                  <a:pt x="382874" y="1056205"/>
                </a:cubicBezTo>
                <a:cubicBezTo>
                  <a:pt x="380674" y="1076009"/>
                  <a:pt x="359403" y="1089212"/>
                  <a:pt x="367471" y="1106815"/>
                </a:cubicBezTo>
                <a:cubicBezTo>
                  <a:pt x="366738" y="1105348"/>
                  <a:pt x="363804" y="1106082"/>
                  <a:pt x="363071" y="1108282"/>
                </a:cubicBezTo>
                <a:cubicBezTo>
                  <a:pt x="374073" y="1106815"/>
                  <a:pt x="373339" y="1120751"/>
                  <a:pt x="380674" y="1124419"/>
                </a:cubicBezTo>
                <a:cubicBezTo>
                  <a:pt x="385075" y="1114150"/>
                  <a:pt x="385075" y="1098747"/>
                  <a:pt x="391676" y="1090679"/>
                </a:cubicBezTo>
                <a:lnTo>
                  <a:pt x="405613" y="1089212"/>
                </a:lnTo>
                <a:cubicBezTo>
                  <a:pt x="410747" y="1111216"/>
                  <a:pt x="423949" y="1126619"/>
                  <a:pt x="419548" y="1148624"/>
                </a:cubicBezTo>
                <a:cubicBezTo>
                  <a:pt x="432018" y="1152291"/>
                  <a:pt x="443753" y="1147157"/>
                  <a:pt x="446687" y="1136154"/>
                </a:cubicBezTo>
                <a:cubicBezTo>
                  <a:pt x="464291" y="1155225"/>
                  <a:pt x="475293" y="1127353"/>
                  <a:pt x="484827" y="1117818"/>
                </a:cubicBezTo>
                <a:cubicBezTo>
                  <a:pt x="476759" y="1143489"/>
                  <a:pt x="483361" y="1155958"/>
                  <a:pt x="503898" y="1161092"/>
                </a:cubicBezTo>
                <a:cubicBezTo>
                  <a:pt x="498030" y="1164026"/>
                  <a:pt x="500230" y="1175029"/>
                  <a:pt x="500964" y="1183830"/>
                </a:cubicBezTo>
                <a:cubicBezTo>
                  <a:pt x="527369" y="1183830"/>
                  <a:pt x="515634" y="1232240"/>
                  <a:pt x="539105" y="1235907"/>
                </a:cubicBezTo>
                <a:cubicBezTo>
                  <a:pt x="554508" y="1234440"/>
                  <a:pt x="572845" y="1232973"/>
                  <a:pt x="583847" y="1244709"/>
                </a:cubicBezTo>
                <a:cubicBezTo>
                  <a:pt x="586781" y="1271114"/>
                  <a:pt x="611719" y="1281383"/>
                  <a:pt x="622721" y="1290184"/>
                </a:cubicBezTo>
                <a:cubicBezTo>
                  <a:pt x="620520" y="1287250"/>
                  <a:pt x="617586" y="1280649"/>
                  <a:pt x="621254" y="1281383"/>
                </a:cubicBezTo>
                <a:cubicBezTo>
                  <a:pt x="635190" y="1286517"/>
                  <a:pt x="660862" y="1282850"/>
                  <a:pt x="665262" y="1309988"/>
                </a:cubicBezTo>
                <a:cubicBezTo>
                  <a:pt x="685800" y="1309255"/>
                  <a:pt x="715139" y="1301920"/>
                  <a:pt x="735677" y="1298986"/>
                </a:cubicBezTo>
                <a:cubicBezTo>
                  <a:pt x="734943" y="1327592"/>
                  <a:pt x="751080" y="1332726"/>
                  <a:pt x="753279" y="1350330"/>
                </a:cubicBezTo>
                <a:cubicBezTo>
                  <a:pt x="765016" y="1345928"/>
                  <a:pt x="763548" y="1356931"/>
                  <a:pt x="770150" y="1359131"/>
                </a:cubicBezTo>
                <a:cubicBezTo>
                  <a:pt x="762815" y="1343728"/>
                  <a:pt x="775284" y="1348862"/>
                  <a:pt x="785553" y="1345195"/>
                </a:cubicBezTo>
                <a:cubicBezTo>
                  <a:pt x="784819" y="1327592"/>
                  <a:pt x="800955" y="1326858"/>
                  <a:pt x="803889" y="1313656"/>
                </a:cubicBezTo>
                <a:cubicBezTo>
                  <a:pt x="786286" y="1315856"/>
                  <a:pt x="775284" y="1309988"/>
                  <a:pt x="774550" y="1290918"/>
                </a:cubicBezTo>
                <a:cubicBezTo>
                  <a:pt x="762082" y="1293118"/>
                  <a:pt x="753279" y="1290184"/>
                  <a:pt x="750346" y="1280649"/>
                </a:cubicBezTo>
                <a:cubicBezTo>
                  <a:pt x="758414" y="1267446"/>
                  <a:pt x="750346" y="1252044"/>
                  <a:pt x="759148" y="1241775"/>
                </a:cubicBezTo>
                <a:cubicBezTo>
                  <a:pt x="756947" y="1229306"/>
                  <a:pt x="743011" y="1231506"/>
                  <a:pt x="745211" y="1213169"/>
                </a:cubicBezTo>
                <a:cubicBezTo>
                  <a:pt x="749612" y="1211702"/>
                  <a:pt x="750346" y="1207302"/>
                  <a:pt x="756214" y="1207302"/>
                </a:cubicBezTo>
                <a:cubicBezTo>
                  <a:pt x="756947" y="1199233"/>
                  <a:pt x="751813" y="1186031"/>
                  <a:pt x="756947" y="1182363"/>
                </a:cubicBezTo>
                <a:cubicBezTo>
                  <a:pt x="760614" y="1194099"/>
                  <a:pt x="771616" y="1197033"/>
                  <a:pt x="785553" y="1194833"/>
                </a:cubicBezTo>
                <a:cubicBezTo>
                  <a:pt x="783353" y="1181630"/>
                  <a:pt x="770150" y="1179429"/>
                  <a:pt x="763548" y="1179429"/>
                </a:cubicBezTo>
                <a:cubicBezTo>
                  <a:pt x="756947" y="1171361"/>
                  <a:pt x="773817" y="1167694"/>
                  <a:pt x="778218" y="1163293"/>
                </a:cubicBezTo>
                <a:cubicBezTo>
                  <a:pt x="776018" y="1153024"/>
                  <a:pt x="757681" y="1161826"/>
                  <a:pt x="758414" y="1147157"/>
                </a:cubicBezTo>
                <a:cubicBezTo>
                  <a:pt x="759881" y="1141289"/>
                  <a:pt x="765749" y="1140555"/>
                  <a:pt x="769416" y="1136154"/>
                </a:cubicBezTo>
                <a:cubicBezTo>
                  <a:pt x="775284" y="1139822"/>
                  <a:pt x="780419" y="1146423"/>
                  <a:pt x="786286" y="1149357"/>
                </a:cubicBezTo>
                <a:cubicBezTo>
                  <a:pt x="787020" y="1130287"/>
                  <a:pt x="770150" y="1133220"/>
                  <a:pt x="763548" y="1123685"/>
                </a:cubicBezTo>
                <a:cubicBezTo>
                  <a:pt x="770883" y="1108282"/>
                  <a:pt x="781152" y="1098747"/>
                  <a:pt x="784086" y="1084077"/>
                </a:cubicBezTo>
                <a:cubicBezTo>
                  <a:pt x="788487" y="1086278"/>
                  <a:pt x="791421" y="1076009"/>
                  <a:pt x="792887" y="1083344"/>
                </a:cubicBezTo>
                <a:cubicBezTo>
                  <a:pt x="793621" y="1092146"/>
                  <a:pt x="782618" y="1090679"/>
                  <a:pt x="787753" y="1103881"/>
                </a:cubicBezTo>
                <a:lnTo>
                  <a:pt x="801690" y="1102414"/>
                </a:lnTo>
                <a:cubicBezTo>
                  <a:pt x="804623" y="1093613"/>
                  <a:pt x="803156" y="1076009"/>
                  <a:pt x="798755" y="1067208"/>
                </a:cubicBezTo>
                <a:cubicBezTo>
                  <a:pt x="814892" y="1076743"/>
                  <a:pt x="807557" y="1043003"/>
                  <a:pt x="825894" y="1054738"/>
                </a:cubicBezTo>
                <a:cubicBezTo>
                  <a:pt x="820760" y="1049604"/>
                  <a:pt x="817092" y="1034935"/>
                  <a:pt x="826627" y="1032001"/>
                </a:cubicBezTo>
                <a:cubicBezTo>
                  <a:pt x="827361" y="1038602"/>
                  <a:pt x="834696" y="1036401"/>
                  <a:pt x="840563" y="1035668"/>
                </a:cubicBezTo>
                <a:cubicBezTo>
                  <a:pt x="847898" y="1023933"/>
                  <a:pt x="839830" y="1012931"/>
                  <a:pt x="839830" y="995327"/>
                </a:cubicBezTo>
                <a:cubicBezTo>
                  <a:pt x="845698" y="993127"/>
                  <a:pt x="848631" y="987992"/>
                  <a:pt x="855233" y="986525"/>
                </a:cubicBezTo>
                <a:lnTo>
                  <a:pt x="854499" y="974056"/>
                </a:lnTo>
                <a:cubicBezTo>
                  <a:pt x="874303" y="958653"/>
                  <a:pt x="907309" y="958653"/>
                  <a:pt x="913178" y="988726"/>
                </a:cubicBezTo>
                <a:cubicBezTo>
                  <a:pt x="908044" y="995327"/>
                  <a:pt x="905843" y="993127"/>
                  <a:pt x="897041" y="992393"/>
                </a:cubicBezTo>
                <a:cubicBezTo>
                  <a:pt x="897041" y="1004862"/>
                  <a:pt x="893374" y="1013664"/>
                  <a:pt x="882372" y="1016598"/>
                </a:cubicBezTo>
                <a:cubicBezTo>
                  <a:pt x="886039" y="1003395"/>
                  <a:pt x="886039" y="980657"/>
                  <a:pt x="872103" y="974790"/>
                </a:cubicBezTo>
                <a:cubicBezTo>
                  <a:pt x="869169" y="985792"/>
                  <a:pt x="882372" y="990193"/>
                  <a:pt x="877970" y="994594"/>
                </a:cubicBezTo>
                <a:cubicBezTo>
                  <a:pt x="872103" y="993860"/>
                  <a:pt x="864035" y="982124"/>
                  <a:pt x="861834" y="993860"/>
                </a:cubicBezTo>
                <a:cubicBezTo>
                  <a:pt x="881638" y="996060"/>
                  <a:pt x="877237" y="1024666"/>
                  <a:pt x="869902" y="1038602"/>
                </a:cubicBezTo>
                <a:cubicBezTo>
                  <a:pt x="877970" y="1037868"/>
                  <a:pt x="882372" y="1034201"/>
                  <a:pt x="885305" y="1029800"/>
                </a:cubicBezTo>
                <a:cubicBezTo>
                  <a:pt x="892640" y="1038602"/>
                  <a:pt x="905843" y="1037135"/>
                  <a:pt x="905109" y="1050338"/>
                </a:cubicBezTo>
                <a:cubicBezTo>
                  <a:pt x="914644" y="1050338"/>
                  <a:pt x="919779" y="1057672"/>
                  <a:pt x="926380" y="1061340"/>
                </a:cubicBezTo>
                <a:cubicBezTo>
                  <a:pt x="927114" y="1050338"/>
                  <a:pt x="934449" y="1054005"/>
                  <a:pt x="938116" y="1060607"/>
                </a:cubicBezTo>
                <a:cubicBezTo>
                  <a:pt x="941050" y="1057672"/>
                  <a:pt x="940316" y="1049604"/>
                  <a:pt x="946184" y="1049604"/>
                </a:cubicBezTo>
                <a:cubicBezTo>
                  <a:pt x="948385" y="1063540"/>
                  <a:pt x="964521" y="1059139"/>
                  <a:pt x="962320" y="1078210"/>
                </a:cubicBezTo>
                <a:cubicBezTo>
                  <a:pt x="958653" y="1086278"/>
                  <a:pt x="952052" y="1091412"/>
                  <a:pt x="947651" y="1099481"/>
                </a:cubicBezTo>
                <a:cubicBezTo>
                  <a:pt x="951318" y="1109749"/>
                  <a:pt x="961587" y="1111216"/>
                  <a:pt x="956453" y="1126619"/>
                </a:cubicBezTo>
                <a:cubicBezTo>
                  <a:pt x="974790" y="1139822"/>
                  <a:pt x="986525" y="1158159"/>
                  <a:pt x="996794" y="1168427"/>
                </a:cubicBezTo>
                <a:cubicBezTo>
                  <a:pt x="998994" y="1158159"/>
                  <a:pt x="997527" y="1147157"/>
                  <a:pt x="998994" y="1138355"/>
                </a:cubicBezTo>
                <a:cubicBezTo>
                  <a:pt x="1000461" y="1141289"/>
                  <a:pt x="1007796" y="1137622"/>
                  <a:pt x="1008529" y="1142755"/>
                </a:cubicBezTo>
                <a:cubicBezTo>
                  <a:pt x="1007796" y="1150824"/>
                  <a:pt x="1010730" y="1154491"/>
                  <a:pt x="1012197" y="1160359"/>
                </a:cubicBezTo>
                <a:cubicBezTo>
                  <a:pt x="1025400" y="1164026"/>
                  <a:pt x="1034934" y="1171361"/>
                  <a:pt x="1054005" y="1166961"/>
                </a:cubicBezTo>
                <a:cubicBezTo>
                  <a:pt x="1051805" y="1150090"/>
                  <a:pt x="1038602" y="1162559"/>
                  <a:pt x="1027600" y="1158892"/>
                </a:cubicBezTo>
                <a:cubicBezTo>
                  <a:pt x="1026133" y="1154491"/>
                  <a:pt x="1022466" y="1153024"/>
                  <a:pt x="1022466" y="1147157"/>
                </a:cubicBezTo>
                <a:cubicBezTo>
                  <a:pt x="1026133" y="1117818"/>
                  <a:pt x="1064273" y="1111216"/>
                  <a:pt x="1086278" y="1106082"/>
                </a:cubicBezTo>
                <a:cubicBezTo>
                  <a:pt x="1087011" y="1094346"/>
                  <a:pt x="1070142" y="1090679"/>
                  <a:pt x="1073076" y="1084811"/>
                </a:cubicBezTo>
                <a:cubicBezTo>
                  <a:pt x="1078943" y="1085544"/>
                  <a:pt x="1084078" y="1087745"/>
                  <a:pt x="1087745" y="1091412"/>
                </a:cubicBezTo>
                <a:cubicBezTo>
                  <a:pt x="1089212" y="1107549"/>
                  <a:pt x="1095813" y="1142022"/>
                  <a:pt x="1100214" y="1165494"/>
                </a:cubicBezTo>
                <a:cubicBezTo>
                  <a:pt x="1106082" y="1162559"/>
                  <a:pt x="1108282" y="1172828"/>
                  <a:pt x="1110483" y="1182363"/>
                </a:cubicBezTo>
                <a:cubicBezTo>
                  <a:pt x="1123685" y="1179429"/>
                  <a:pt x="1123685" y="1192632"/>
                  <a:pt x="1134687" y="1192632"/>
                </a:cubicBezTo>
                <a:cubicBezTo>
                  <a:pt x="1126619" y="1176496"/>
                  <a:pt x="1120017" y="1173562"/>
                  <a:pt x="1109015" y="1159626"/>
                </a:cubicBezTo>
                <a:cubicBezTo>
                  <a:pt x="1117084" y="1155225"/>
                  <a:pt x="1131754" y="1157425"/>
                  <a:pt x="1138354" y="1152291"/>
                </a:cubicBezTo>
                <a:cubicBezTo>
                  <a:pt x="1140555" y="1161092"/>
                  <a:pt x="1146423" y="1164760"/>
                  <a:pt x="1142022" y="1174295"/>
                </a:cubicBezTo>
                <a:cubicBezTo>
                  <a:pt x="1153024" y="1175029"/>
                  <a:pt x="1155225" y="1186764"/>
                  <a:pt x="1159625" y="1195566"/>
                </a:cubicBezTo>
                <a:cubicBezTo>
                  <a:pt x="1168428" y="1196300"/>
                  <a:pt x="1172095" y="1192632"/>
                  <a:pt x="1175028" y="1188965"/>
                </a:cubicBezTo>
                <a:cubicBezTo>
                  <a:pt x="1171361" y="1168427"/>
                  <a:pt x="1156691" y="1161092"/>
                  <a:pt x="1155225" y="1137622"/>
                </a:cubicBezTo>
                <a:cubicBezTo>
                  <a:pt x="1170627" y="1127353"/>
                  <a:pt x="1179430" y="1141289"/>
                  <a:pt x="1190432" y="1144223"/>
                </a:cubicBezTo>
                <a:cubicBezTo>
                  <a:pt x="1191898" y="1139088"/>
                  <a:pt x="1183097" y="1136154"/>
                  <a:pt x="1189698" y="1133954"/>
                </a:cubicBezTo>
                <a:cubicBezTo>
                  <a:pt x="1205101" y="1144223"/>
                  <a:pt x="1214636" y="1143489"/>
                  <a:pt x="1230039" y="1147890"/>
                </a:cubicBezTo>
                <a:cubicBezTo>
                  <a:pt x="1224172" y="1153024"/>
                  <a:pt x="1221237" y="1160359"/>
                  <a:pt x="1219771" y="1169161"/>
                </a:cubicBezTo>
                <a:cubicBezTo>
                  <a:pt x="1212436" y="1168427"/>
                  <a:pt x="1210969" y="1160359"/>
                  <a:pt x="1202901" y="1160359"/>
                </a:cubicBezTo>
                <a:cubicBezTo>
                  <a:pt x="1198500" y="1172828"/>
                  <a:pt x="1216103" y="1177229"/>
                  <a:pt x="1223438" y="1183830"/>
                </a:cubicBezTo>
                <a:lnTo>
                  <a:pt x="1225638" y="1208768"/>
                </a:lnTo>
                <a:cubicBezTo>
                  <a:pt x="1219037" y="1211702"/>
                  <a:pt x="1214636" y="1215370"/>
                  <a:pt x="1212436" y="1222705"/>
                </a:cubicBezTo>
                <a:cubicBezTo>
                  <a:pt x="1212436" y="1232973"/>
                  <a:pt x="1223438" y="1230773"/>
                  <a:pt x="1227106" y="1236641"/>
                </a:cubicBezTo>
                <a:cubicBezTo>
                  <a:pt x="1232973" y="1274048"/>
                  <a:pt x="1228572" y="1330526"/>
                  <a:pt x="1260112" y="1341528"/>
                </a:cubicBezTo>
                <a:cubicBezTo>
                  <a:pt x="1260112" y="1330526"/>
                  <a:pt x="1252777" y="1329059"/>
                  <a:pt x="1251310" y="1319523"/>
                </a:cubicBezTo>
                <a:cubicBezTo>
                  <a:pt x="1273314" y="1295319"/>
                  <a:pt x="1265979" y="1261579"/>
                  <a:pt x="1248376" y="1244709"/>
                </a:cubicBezTo>
                <a:cubicBezTo>
                  <a:pt x="1250576" y="1236641"/>
                  <a:pt x="1252777" y="1243242"/>
                  <a:pt x="1259378" y="1238841"/>
                </a:cubicBezTo>
                <a:cubicBezTo>
                  <a:pt x="1259378" y="1212436"/>
                  <a:pt x="1250576" y="1194099"/>
                  <a:pt x="1263779" y="1175762"/>
                </a:cubicBezTo>
                <a:cubicBezTo>
                  <a:pt x="1253511" y="1169894"/>
                  <a:pt x="1251310" y="1153758"/>
                  <a:pt x="1246909" y="1139822"/>
                </a:cubicBezTo>
                <a:cubicBezTo>
                  <a:pt x="1258645" y="1128086"/>
                  <a:pt x="1268913" y="1140555"/>
                  <a:pt x="1281382" y="1142022"/>
                </a:cubicBezTo>
                <a:cubicBezTo>
                  <a:pt x="1281382" y="1130287"/>
                  <a:pt x="1275515" y="1127353"/>
                  <a:pt x="1272581" y="1120018"/>
                </a:cubicBezTo>
                <a:cubicBezTo>
                  <a:pt x="1274047" y="1114883"/>
                  <a:pt x="1286517" y="1120018"/>
                  <a:pt x="1283583" y="1111216"/>
                </a:cubicBezTo>
                <a:cubicBezTo>
                  <a:pt x="1282850" y="1098747"/>
                  <a:pt x="1262312" y="1098747"/>
                  <a:pt x="1265979" y="1089946"/>
                </a:cubicBezTo>
                <a:cubicBezTo>
                  <a:pt x="1277715" y="1088479"/>
                  <a:pt x="1285050" y="1092879"/>
                  <a:pt x="1287984" y="1103148"/>
                </a:cubicBezTo>
                <a:cubicBezTo>
                  <a:pt x="1290184" y="1111950"/>
                  <a:pt x="1283583" y="1113416"/>
                  <a:pt x="1284316" y="1120751"/>
                </a:cubicBezTo>
                <a:cubicBezTo>
                  <a:pt x="1291651" y="1117818"/>
                  <a:pt x="1287984" y="1128820"/>
                  <a:pt x="1291651" y="1130287"/>
                </a:cubicBezTo>
                <a:cubicBezTo>
                  <a:pt x="1311455" y="1127353"/>
                  <a:pt x="1332725" y="1135421"/>
                  <a:pt x="1350329" y="1142755"/>
                </a:cubicBezTo>
                <a:cubicBezTo>
                  <a:pt x="1331259" y="1123685"/>
                  <a:pt x="1318056" y="1087011"/>
                  <a:pt x="1339327" y="1060607"/>
                </a:cubicBezTo>
                <a:cubicBezTo>
                  <a:pt x="1341528" y="1063540"/>
                  <a:pt x="1345928" y="1065007"/>
                  <a:pt x="1348862" y="1067208"/>
                </a:cubicBezTo>
                <a:cubicBezTo>
                  <a:pt x="1350329" y="1056939"/>
                  <a:pt x="1341528" y="1057672"/>
                  <a:pt x="1338594" y="1053272"/>
                </a:cubicBezTo>
                <a:cubicBezTo>
                  <a:pt x="1364265" y="1029067"/>
                  <a:pt x="1385536" y="1074542"/>
                  <a:pt x="1405340" y="1084811"/>
                </a:cubicBezTo>
                <a:cubicBezTo>
                  <a:pt x="1407541" y="1074542"/>
                  <a:pt x="1417075" y="1070875"/>
                  <a:pt x="1424410" y="1065741"/>
                </a:cubicBezTo>
                <a:cubicBezTo>
                  <a:pt x="1425877" y="1048137"/>
                  <a:pt x="1415609" y="1045937"/>
                  <a:pt x="1408274" y="1039336"/>
                </a:cubicBezTo>
                <a:cubicBezTo>
                  <a:pt x="1407541" y="1020265"/>
                  <a:pt x="1411208" y="1004862"/>
                  <a:pt x="1418543" y="993127"/>
                </a:cubicBezTo>
                <a:cubicBezTo>
                  <a:pt x="1431011" y="994594"/>
                  <a:pt x="1431745" y="1010730"/>
                  <a:pt x="1449348" y="1005596"/>
                </a:cubicBezTo>
                <a:cubicBezTo>
                  <a:pt x="1450816" y="993860"/>
                  <a:pt x="1442747" y="993860"/>
                  <a:pt x="1442747" y="983592"/>
                </a:cubicBezTo>
                <a:cubicBezTo>
                  <a:pt x="1450082" y="982858"/>
                  <a:pt x="1453749" y="978457"/>
                  <a:pt x="1463285" y="979190"/>
                </a:cubicBezTo>
                <a:cubicBezTo>
                  <a:pt x="1461818" y="954252"/>
                  <a:pt x="1441280" y="952785"/>
                  <a:pt x="1440547" y="925647"/>
                </a:cubicBezTo>
                <a:cubicBezTo>
                  <a:pt x="1459617" y="904376"/>
                  <a:pt x="1453749" y="852299"/>
                  <a:pt x="1423677" y="849365"/>
                </a:cubicBezTo>
                <a:cubicBezTo>
                  <a:pt x="1417809" y="842764"/>
                  <a:pt x="1425144" y="836896"/>
                  <a:pt x="1420009" y="829562"/>
                </a:cubicBezTo>
                <a:cubicBezTo>
                  <a:pt x="1395071" y="828828"/>
                  <a:pt x="1388470" y="804623"/>
                  <a:pt x="1364999" y="801689"/>
                </a:cubicBezTo>
                <a:cubicBezTo>
                  <a:pt x="1367933" y="795088"/>
                  <a:pt x="1372333" y="805357"/>
                  <a:pt x="1373801" y="798022"/>
                </a:cubicBezTo>
                <a:cubicBezTo>
                  <a:pt x="1359131" y="789954"/>
                  <a:pt x="1347395" y="775284"/>
                  <a:pt x="1347395" y="754747"/>
                </a:cubicBezTo>
                <a:cubicBezTo>
                  <a:pt x="1330526" y="740811"/>
                  <a:pt x="1323924" y="714406"/>
                  <a:pt x="1310721" y="695335"/>
                </a:cubicBezTo>
                <a:cubicBezTo>
                  <a:pt x="1296052" y="696069"/>
                  <a:pt x="1291651" y="694602"/>
                  <a:pt x="1281382" y="700470"/>
                </a:cubicBezTo>
                <a:cubicBezTo>
                  <a:pt x="1274782" y="696802"/>
                  <a:pt x="1266713" y="696069"/>
                  <a:pt x="1265979" y="684333"/>
                </a:cubicBezTo>
                <a:cubicBezTo>
                  <a:pt x="1276248" y="679199"/>
                  <a:pt x="1274782" y="685067"/>
                  <a:pt x="1284316" y="685067"/>
                </a:cubicBezTo>
                <a:cubicBezTo>
                  <a:pt x="1284316" y="668930"/>
                  <a:pt x="1271847" y="677732"/>
                  <a:pt x="1269647" y="676265"/>
                </a:cubicBezTo>
                <a:cubicBezTo>
                  <a:pt x="1271847" y="668197"/>
                  <a:pt x="1262312" y="674798"/>
                  <a:pt x="1264513" y="666730"/>
                </a:cubicBezTo>
                <a:cubicBezTo>
                  <a:pt x="1278449" y="657928"/>
                  <a:pt x="1263779" y="636657"/>
                  <a:pt x="1250576" y="632990"/>
                </a:cubicBezTo>
                <a:cubicBezTo>
                  <a:pt x="1250576" y="643992"/>
                  <a:pt x="1246909" y="651327"/>
                  <a:pt x="1245443" y="660862"/>
                </a:cubicBezTo>
                <a:cubicBezTo>
                  <a:pt x="1239574" y="662329"/>
                  <a:pt x="1235174" y="660862"/>
                  <a:pt x="1235907" y="654261"/>
                </a:cubicBezTo>
                <a:cubicBezTo>
                  <a:pt x="1243975" y="650593"/>
                  <a:pt x="1243975" y="640324"/>
                  <a:pt x="1243242" y="628589"/>
                </a:cubicBezTo>
                <a:cubicBezTo>
                  <a:pt x="1246176" y="631523"/>
                  <a:pt x="1252043" y="630789"/>
                  <a:pt x="1252043" y="624922"/>
                </a:cubicBezTo>
                <a:cubicBezTo>
                  <a:pt x="1241041" y="625655"/>
                  <a:pt x="1235174" y="611719"/>
                  <a:pt x="1238108" y="593382"/>
                </a:cubicBezTo>
                <a:cubicBezTo>
                  <a:pt x="1230039" y="589715"/>
                  <a:pt x="1227106" y="594849"/>
                  <a:pt x="1217570" y="595583"/>
                </a:cubicBezTo>
                <a:cubicBezTo>
                  <a:pt x="1197767" y="576512"/>
                  <a:pt x="1178695" y="555975"/>
                  <a:pt x="1142756" y="556708"/>
                </a:cubicBezTo>
                <a:cubicBezTo>
                  <a:pt x="1132487" y="594116"/>
                  <a:pt x="1099481" y="558175"/>
                  <a:pt x="1099481" y="532504"/>
                </a:cubicBezTo>
                <a:cubicBezTo>
                  <a:pt x="1084078" y="529570"/>
                  <a:pt x="1063540" y="532504"/>
                  <a:pt x="1054739" y="521502"/>
                </a:cubicBezTo>
                <a:cubicBezTo>
                  <a:pt x="1055472" y="517834"/>
                  <a:pt x="1057672" y="514900"/>
                  <a:pt x="1061339" y="513433"/>
                </a:cubicBezTo>
                <a:cubicBezTo>
                  <a:pt x="1070875" y="511966"/>
                  <a:pt x="1077476" y="514167"/>
                  <a:pt x="1084811" y="516367"/>
                </a:cubicBezTo>
                <a:cubicBezTo>
                  <a:pt x="1085544" y="509766"/>
                  <a:pt x="1093612" y="509032"/>
                  <a:pt x="1092879" y="500231"/>
                </a:cubicBezTo>
                <a:cubicBezTo>
                  <a:pt x="1093612" y="490696"/>
                  <a:pt x="1086278" y="490696"/>
                  <a:pt x="1084811" y="483361"/>
                </a:cubicBezTo>
                <a:cubicBezTo>
                  <a:pt x="1091413" y="480427"/>
                  <a:pt x="1090678" y="486294"/>
                  <a:pt x="1096547" y="484828"/>
                </a:cubicBezTo>
                <a:cubicBezTo>
                  <a:pt x="1092146" y="462090"/>
                  <a:pt x="1059139" y="476759"/>
                  <a:pt x="1052538" y="456222"/>
                </a:cubicBezTo>
                <a:cubicBezTo>
                  <a:pt x="1062074" y="464290"/>
                  <a:pt x="1065741" y="444487"/>
                  <a:pt x="1054005" y="445953"/>
                </a:cubicBezTo>
                <a:cubicBezTo>
                  <a:pt x="1047404" y="444487"/>
                  <a:pt x="1056205" y="457689"/>
                  <a:pt x="1050337" y="456222"/>
                </a:cubicBezTo>
                <a:cubicBezTo>
                  <a:pt x="1041536" y="451821"/>
                  <a:pt x="1031267" y="449621"/>
                  <a:pt x="1028333" y="437885"/>
                </a:cubicBezTo>
                <a:cubicBezTo>
                  <a:pt x="1032734" y="434218"/>
                  <a:pt x="1036402" y="422482"/>
                  <a:pt x="1041536" y="426883"/>
                </a:cubicBezTo>
                <a:cubicBezTo>
                  <a:pt x="1043002" y="418815"/>
                  <a:pt x="1037135" y="419548"/>
                  <a:pt x="1035668" y="415148"/>
                </a:cubicBezTo>
                <a:cubicBezTo>
                  <a:pt x="1023932" y="412947"/>
                  <a:pt x="1026133" y="423949"/>
                  <a:pt x="1018065" y="423949"/>
                </a:cubicBezTo>
                <a:cubicBezTo>
                  <a:pt x="1015131" y="415881"/>
                  <a:pt x="1008529" y="412214"/>
                  <a:pt x="1004862" y="404879"/>
                </a:cubicBezTo>
                <a:cubicBezTo>
                  <a:pt x="1009996" y="399744"/>
                  <a:pt x="1009996" y="393143"/>
                  <a:pt x="1009996" y="379207"/>
                </a:cubicBezTo>
                <a:cubicBezTo>
                  <a:pt x="991659" y="385075"/>
                  <a:pt x="993127" y="366005"/>
                  <a:pt x="979190" y="366738"/>
                </a:cubicBezTo>
                <a:cubicBezTo>
                  <a:pt x="971856" y="373339"/>
                  <a:pt x="971856" y="386542"/>
                  <a:pt x="967455" y="395344"/>
                </a:cubicBezTo>
                <a:cubicBezTo>
                  <a:pt x="943983" y="401211"/>
                  <a:pt x="932981" y="418081"/>
                  <a:pt x="921979" y="434218"/>
                </a:cubicBezTo>
                <a:cubicBezTo>
                  <a:pt x="913911" y="431284"/>
                  <a:pt x="913178" y="420282"/>
                  <a:pt x="904376" y="418081"/>
                </a:cubicBezTo>
                <a:cubicBezTo>
                  <a:pt x="904376" y="422482"/>
                  <a:pt x="911711" y="432018"/>
                  <a:pt x="905843" y="435685"/>
                </a:cubicBezTo>
                <a:cubicBezTo>
                  <a:pt x="880904" y="400478"/>
                  <a:pt x="930048" y="387275"/>
                  <a:pt x="914644" y="339599"/>
                </a:cubicBezTo>
                <a:cubicBezTo>
                  <a:pt x="921979" y="330798"/>
                  <a:pt x="933715" y="326397"/>
                  <a:pt x="938116" y="314661"/>
                </a:cubicBezTo>
                <a:cubicBezTo>
                  <a:pt x="936648" y="307327"/>
                  <a:pt x="933715" y="302192"/>
                  <a:pt x="930048" y="297792"/>
                </a:cubicBezTo>
                <a:cubicBezTo>
                  <a:pt x="914644" y="302925"/>
                  <a:pt x="912444" y="291190"/>
                  <a:pt x="903642" y="287523"/>
                </a:cubicBezTo>
                <a:cubicBezTo>
                  <a:pt x="895574" y="293390"/>
                  <a:pt x="890440" y="302192"/>
                  <a:pt x="882372" y="307327"/>
                </a:cubicBezTo>
                <a:cubicBezTo>
                  <a:pt x="871370" y="308060"/>
                  <a:pt x="872836" y="294124"/>
                  <a:pt x="866968" y="288256"/>
                </a:cubicBezTo>
                <a:cubicBezTo>
                  <a:pt x="842031" y="288256"/>
                  <a:pt x="828095" y="273586"/>
                  <a:pt x="803889" y="273586"/>
                </a:cubicBezTo>
                <a:cubicBezTo>
                  <a:pt x="800955" y="279455"/>
                  <a:pt x="796555" y="283855"/>
                  <a:pt x="793621" y="289723"/>
                </a:cubicBezTo>
                <a:cubicBezTo>
                  <a:pt x="770150" y="292657"/>
                  <a:pt x="739344" y="306593"/>
                  <a:pt x="739344" y="339599"/>
                </a:cubicBezTo>
                <a:cubicBezTo>
                  <a:pt x="732009" y="342533"/>
                  <a:pt x="726141" y="347668"/>
                  <a:pt x="714406" y="346934"/>
                </a:cubicBezTo>
                <a:cubicBezTo>
                  <a:pt x="697535" y="324196"/>
                  <a:pt x="681399" y="299258"/>
                  <a:pt x="641791" y="305860"/>
                </a:cubicBezTo>
                <a:cubicBezTo>
                  <a:pt x="627122" y="292657"/>
                  <a:pt x="587514" y="274320"/>
                  <a:pt x="571378" y="289723"/>
                </a:cubicBezTo>
                <a:cubicBezTo>
                  <a:pt x="578713" y="288256"/>
                  <a:pt x="577979" y="295591"/>
                  <a:pt x="581647" y="299258"/>
                </a:cubicBezTo>
                <a:cubicBezTo>
                  <a:pt x="564776" y="330798"/>
                  <a:pt x="524435" y="341066"/>
                  <a:pt x="506098" y="371139"/>
                </a:cubicBezTo>
                <a:cubicBezTo>
                  <a:pt x="495830" y="371872"/>
                  <a:pt x="487761" y="376273"/>
                  <a:pt x="481160" y="380674"/>
                </a:cubicBezTo>
                <a:cubicBezTo>
                  <a:pt x="460623" y="345467"/>
                  <a:pt x="450354" y="296324"/>
                  <a:pt x="411480" y="283855"/>
                </a:cubicBezTo>
                <a:cubicBezTo>
                  <a:pt x="409280" y="295591"/>
                  <a:pt x="412947" y="298525"/>
                  <a:pt x="413681" y="310994"/>
                </a:cubicBezTo>
                <a:cubicBezTo>
                  <a:pt x="459156" y="326397"/>
                  <a:pt x="475293" y="426150"/>
                  <a:pt x="433484" y="452555"/>
                </a:cubicBezTo>
                <a:cubicBezTo>
                  <a:pt x="430550" y="445953"/>
                  <a:pt x="426883" y="440819"/>
                  <a:pt x="418815" y="441553"/>
                </a:cubicBezTo>
                <a:cubicBezTo>
                  <a:pt x="419548" y="455489"/>
                  <a:pt x="429817" y="456955"/>
                  <a:pt x="430550" y="470892"/>
                </a:cubicBezTo>
                <a:cubicBezTo>
                  <a:pt x="427617" y="484828"/>
                  <a:pt x="413681" y="481894"/>
                  <a:pt x="416615" y="497297"/>
                </a:cubicBezTo>
                <a:cubicBezTo>
                  <a:pt x="407079" y="498764"/>
                  <a:pt x="401945" y="494363"/>
                  <a:pt x="390943" y="497297"/>
                </a:cubicBezTo>
                <a:cubicBezTo>
                  <a:pt x="385808" y="494363"/>
                  <a:pt x="388009" y="482627"/>
                  <a:pt x="380674" y="483361"/>
                </a:cubicBezTo>
                <a:cubicBezTo>
                  <a:pt x="374073" y="487762"/>
                  <a:pt x="384342" y="492896"/>
                  <a:pt x="382141" y="500964"/>
                </a:cubicBezTo>
                <a:cubicBezTo>
                  <a:pt x="348401" y="508299"/>
                  <a:pt x="333732" y="538372"/>
                  <a:pt x="309526" y="547907"/>
                </a:cubicBezTo>
                <a:cubicBezTo>
                  <a:pt x="302192" y="545706"/>
                  <a:pt x="302192" y="533970"/>
                  <a:pt x="292657" y="534704"/>
                </a:cubicBezTo>
                <a:cubicBezTo>
                  <a:pt x="288256" y="539105"/>
                  <a:pt x="282388" y="542039"/>
                  <a:pt x="282388" y="550841"/>
                </a:cubicBezTo>
                <a:cubicBezTo>
                  <a:pt x="292657" y="557442"/>
                  <a:pt x="310994" y="547907"/>
                  <a:pt x="317595" y="562576"/>
                </a:cubicBezTo>
                <a:cubicBezTo>
                  <a:pt x="313928" y="579446"/>
                  <a:pt x="287522" y="570644"/>
                  <a:pt x="287522" y="595583"/>
                </a:cubicBezTo>
                <a:cubicBezTo>
                  <a:pt x="308793" y="594849"/>
                  <a:pt x="321996" y="605851"/>
                  <a:pt x="336666" y="606585"/>
                </a:cubicBezTo>
                <a:cubicBezTo>
                  <a:pt x="333732" y="610252"/>
                  <a:pt x="335198" y="619787"/>
                  <a:pt x="335932" y="626389"/>
                </a:cubicBezTo>
                <a:cubicBezTo>
                  <a:pt x="321263" y="639591"/>
                  <a:pt x="308793" y="671864"/>
                  <a:pt x="324930" y="692401"/>
                </a:cubicBezTo>
                <a:cubicBezTo>
                  <a:pt x="322729" y="701937"/>
                  <a:pt x="307327" y="745212"/>
                  <a:pt x="303659" y="774551"/>
                </a:cubicBezTo>
                <a:cubicBezTo>
                  <a:pt x="302926" y="772350"/>
                  <a:pt x="302926" y="769416"/>
                  <a:pt x="300725" y="770150"/>
                </a:cubicBezTo>
                <a:cubicBezTo>
                  <a:pt x="299992" y="781152"/>
                  <a:pt x="290456" y="793621"/>
                  <a:pt x="298524" y="805357"/>
                </a:cubicBezTo>
                <a:cubicBezTo>
                  <a:pt x="295591" y="807557"/>
                  <a:pt x="289723" y="834696"/>
                  <a:pt x="300725" y="842030"/>
                </a:cubicBezTo>
                <a:moveTo>
                  <a:pt x="1235907" y="1147157"/>
                </a:moveTo>
                <a:cubicBezTo>
                  <a:pt x="1241041" y="1148624"/>
                  <a:pt x="1246176" y="1150090"/>
                  <a:pt x="1250576" y="1153758"/>
                </a:cubicBezTo>
                <a:cubicBezTo>
                  <a:pt x="1247642" y="1158892"/>
                  <a:pt x="1235174" y="1154491"/>
                  <a:pt x="1235907" y="1147157"/>
                </a:cubicBezTo>
                <a:moveTo>
                  <a:pt x="1164760" y="569911"/>
                </a:moveTo>
                <a:cubicBezTo>
                  <a:pt x="1167693" y="569911"/>
                  <a:pt x="1171361" y="569911"/>
                  <a:pt x="1171361" y="566977"/>
                </a:cubicBezTo>
                <a:cubicBezTo>
                  <a:pt x="1183097" y="573578"/>
                  <a:pt x="1191898" y="583113"/>
                  <a:pt x="1200700" y="591915"/>
                </a:cubicBezTo>
                <a:cubicBezTo>
                  <a:pt x="1202167" y="609519"/>
                  <a:pt x="1202167" y="625655"/>
                  <a:pt x="1199966" y="639591"/>
                </a:cubicBezTo>
                <a:cubicBezTo>
                  <a:pt x="1191898" y="641058"/>
                  <a:pt x="1186764" y="639591"/>
                  <a:pt x="1181630" y="638858"/>
                </a:cubicBezTo>
                <a:cubicBezTo>
                  <a:pt x="1176496" y="624188"/>
                  <a:pt x="1167693" y="614653"/>
                  <a:pt x="1160359" y="602917"/>
                </a:cubicBezTo>
                <a:cubicBezTo>
                  <a:pt x="1161093" y="590448"/>
                  <a:pt x="1169894" y="586047"/>
                  <a:pt x="1164760" y="569911"/>
                </a:cubicBezTo>
                <a:moveTo>
                  <a:pt x="1029800" y="732743"/>
                </a:moveTo>
                <a:cubicBezTo>
                  <a:pt x="1023199" y="732743"/>
                  <a:pt x="1024666" y="722474"/>
                  <a:pt x="1023932" y="715873"/>
                </a:cubicBezTo>
                <a:cubicBezTo>
                  <a:pt x="1029800" y="715873"/>
                  <a:pt x="1034201" y="726875"/>
                  <a:pt x="1029800" y="732743"/>
                </a:cubicBezTo>
                <a:moveTo>
                  <a:pt x="1039335" y="490696"/>
                </a:moveTo>
                <a:cubicBezTo>
                  <a:pt x="1037868" y="506832"/>
                  <a:pt x="1046670" y="510500"/>
                  <a:pt x="1048871" y="522235"/>
                </a:cubicBezTo>
                <a:cubicBezTo>
                  <a:pt x="1036402" y="531037"/>
                  <a:pt x="1032000" y="548640"/>
                  <a:pt x="1026866" y="564043"/>
                </a:cubicBezTo>
                <a:cubicBezTo>
                  <a:pt x="1028333" y="577979"/>
                  <a:pt x="1041536" y="576512"/>
                  <a:pt x="1051071" y="579446"/>
                </a:cubicBezTo>
                <a:cubicBezTo>
                  <a:pt x="1054739" y="576512"/>
                  <a:pt x="1054005" y="569911"/>
                  <a:pt x="1059139" y="568444"/>
                </a:cubicBezTo>
                <a:cubicBezTo>
                  <a:pt x="1068674" y="569911"/>
                  <a:pt x="1075276" y="575045"/>
                  <a:pt x="1083344" y="578713"/>
                </a:cubicBezTo>
                <a:cubicBezTo>
                  <a:pt x="1086278" y="577979"/>
                  <a:pt x="1084811" y="574312"/>
                  <a:pt x="1084811" y="570644"/>
                </a:cubicBezTo>
                <a:cubicBezTo>
                  <a:pt x="1089212" y="572111"/>
                  <a:pt x="1090678" y="577979"/>
                  <a:pt x="1094346" y="580180"/>
                </a:cubicBezTo>
                <a:cubicBezTo>
                  <a:pt x="1097280" y="588248"/>
                  <a:pt x="1088478" y="586047"/>
                  <a:pt x="1088478" y="590448"/>
                </a:cubicBezTo>
                <a:cubicBezTo>
                  <a:pt x="1056205" y="572845"/>
                  <a:pt x="1041536" y="608052"/>
                  <a:pt x="1018065" y="609519"/>
                </a:cubicBezTo>
                <a:cubicBezTo>
                  <a:pt x="1023199" y="573578"/>
                  <a:pt x="1011463" y="550107"/>
                  <a:pt x="997527" y="520768"/>
                </a:cubicBezTo>
                <a:cubicBezTo>
                  <a:pt x="1006329" y="506832"/>
                  <a:pt x="1015864" y="492163"/>
                  <a:pt x="1039335" y="490696"/>
                </a:cubicBezTo>
                <a:moveTo>
                  <a:pt x="1017331" y="726141"/>
                </a:moveTo>
                <a:cubicBezTo>
                  <a:pt x="1020265" y="734210"/>
                  <a:pt x="1024666" y="740077"/>
                  <a:pt x="1023932" y="753280"/>
                </a:cubicBezTo>
                <a:cubicBezTo>
                  <a:pt x="1017331" y="756214"/>
                  <a:pt x="1014398" y="762815"/>
                  <a:pt x="1004129" y="762815"/>
                </a:cubicBezTo>
                <a:cubicBezTo>
                  <a:pt x="1001195" y="756214"/>
                  <a:pt x="997527" y="751080"/>
                  <a:pt x="997527" y="740811"/>
                </a:cubicBezTo>
                <a:cubicBezTo>
                  <a:pt x="1009263" y="740077"/>
                  <a:pt x="1010730" y="730542"/>
                  <a:pt x="1017331" y="726141"/>
                </a:cubicBezTo>
                <a:moveTo>
                  <a:pt x="966722" y="416614"/>
                </a:moveTo>
                <a:cubicBezTo>
                  <a:pt x="975523" y="413681"/>
                  <a:pt x="975523" y="421749"/>
                  <a:pt x="981391" y="423216"/>
                </a:cubicBezTo>
                <a:cubicBezTo>
                  <a:pt x="981391" y="434951"/>
                  <a:pt x="970389" y="436418"/>
                  <a:pt x="971856" y="448887"/>
                </a:cubicBezTo>
                <a:cubicBezTo>
                  <a:pt x="950585" y="447420"/>
                  <a:pt x="962320" y="421015"/>
                  <a:pt x="966722" y="416614"/>
                </a:cubicBezTo>
                <a:moveTo>
                  <a:pt x="960120" y="729075"/>
                </a:moveTo>
                <a:cubicBezTo>
                  <a:pt x="953519" y="732009"/>
                  <a:pt x="954252" y="726141"/>
                  <a:pt x="948385" y="727608"/>
                </a:cubicBezTo>
                <a:lnTo>
                  <a:pt x="947651" y="717339"/>
                </a:lnTo>
                <a:cubicBezTo>
                  <a:pt x="949851" y="714406"/>
                  <a:pt x="955720" y="713672"/>
                  <a:pt x="961587" y="713672"/>
                </a:cubicBezTo>
                <a:cubicBezTo>
                  <a:pt x="963054" y="721007"/>
                  <a:pt x="957919" y="721007"/>
                  <a:pt x="960120" y="729075"/>
                </a:cubicBezTo>
                <a:moveTo>
                  <a:pt x="957919" y="635924"/>
                </a:moveTo>
                <a:cubicBezTo>
                  <a:pt x="951318" y="640324"/>
                  <a:pt x="943250" y="645459"/>
                  <a:pt x="937383" y="637391"/>
                </a:cubicBezTo>
                <a:cubicBezTo>
                  <a:pt x="936648" y="630056"/>
                  <a:pt x="941050" y="626389"/>
                  <a:pt x="945451" y="624188"/>
                </a:cubicBezTo>
                <a:cubicBezTo>
                  <a:pt x="952052" y="624922"/>
                  <a:pt x="955720" y="628589"/>
                  <a:pt x="957919" y="635924"/>
                </a:cubicBezTo>
                <a:moveTo>
                  <a:pt x="923446" y="515634"/>
                </a:moveTo>
                <a:cubicBezTo>
                  <a:pt x="929314" y="517101"/>
                  <a:pt x="936648" y="516367"/>
                  <a:pt x="938116" y="524435"/>
                </a:cubicBezTo>
                <a:cubicBezTo>
                  <a:pt x="930048" y="525169"/>
                  <a:pt x="922713" y="525902"/>
                  <a:pt x="923446" y="515634"/>
                </a:cubicBezTo>
                <a:moveTo>
                  <a:pt x="949851" y="844964"/>
                </a:moveTo>
                <a:cubicBezTo>
                  <a:pt x="943250" y="861101"/>
                  <a:pt x="959387" y="865502"/>
                  <a:pt x="957186" y="884572"/>
                </a:cubicBezTo>
                <a:cubicBezTo>
                  <a:pt x="940316" y="904376"/>
                  <a:pt x="923446" y="844231"/>
                  <a:pt x="949851" y="844964"/>
                </a:cubicBezTo>
                <a:moveTo>
                  <a:pt x="456956" y="1104615"/>
                </a:moveTo>
                <a:cubicBezTo>
                  <a:pt x="441552" y="1099481"/>
                  <a:pt x="447420" y="1078943"/>
                  <a:pt x="452554" y="1072342"/>
                </a:cubicBezTo>
                <a:cubicBezTo>
                  <a:pt x="462090" y="1070142"/>
                  <a:pt x="467224" y="1073075"/>
                  <a:pt x="473825" y="1075276"/>
                </a:cubicBezTo>
                <a:cubicBezTo>
                  <a:pt x="476026" y="1092879"/>
                  <a:pt x="454755" y="1087745"/>
                  <a:pt x="456956" y="1104615"/>
                </a:cubicBezTo>
                <a:moveTo>
                  <a:pt x="470158" y="977723"/>
                </a:moveTo>
                <a:cubicBezTo>
                  <a:pt x="467958" y="985058"/>
                  <a:pt x="468691" y="995327"/>
                  <a:pt x="470158" y="1005596"/>
                </a:cubicBezTo>
                <a:cubicBezTo>
                  <a:pt x="473092" y="1009263"/>
                  <a:pt x="481160" y="1007796"/>
                  <a:pt x="482628" y="1014397"/>
                </a:cubicBezTo>
                <a:cubicBezTo>
                  <a:pt x="478226" y="1030534"/>
                  <a:pt x="452554" y="1037135"/>
                  <a:pt x="445954" y="1020265"/>
                </a:cubicBezTo>
                <a:cubicBezTo>
                  <a:pt x="460623" y="993127"/>
                  <a:pt x="426883" y="981391"/>
                  <a:pt x="438619" y="955719"/>
                </a:cubicBezTo>
                <a:cubicBezTo>
                  <a:pt x="456222" y="960854"/>
                  <a:pt x="471625" y="952052"/>
                  <a:pt x="483361" y="971856"/>
                </a:cubicBezTo>
                <a:cubicBezTo>
                  <a:pt x="481893" y="976257"/>
                  <a:pt x="478226" y="978457"/>
                  <a:pt x="470158" y="977723"/>
                </a:cubicBezTo>
                <a:moveTo>
                  <a:pt x="521501" y="1103881"/>
                </a:moveTo>
                <a:cubicBezTo>
                  <a:pt x="514166" y="1105348"/>
                  <a:pt x="519301" y="1092879"/>
                  <a:pt x="513433" y="1092146"/>
                </a:cubicBezTo>
                <a:cubicBezTo>
                  <a:pt x="514900" y="1084077"/>
                  <a:pt x="526636" y="1086278"/>
                  <a:pt x="533237" y="1082611"/>
                </a:cubicBezTo>
                <a:cubicBezTo>
                  <a:pt x="527369" y="1087745"/>
                  <a:pt x="525902" y="1097280"/>
                  <a:pt x="521501" y="1103881"/>
                </a:cubicBezTo>
                <a:moveTo>
                  <a:pt x="572845" y="1177229"/>
                </a:moveTo>
                <a:cubicBezTo>
                  <a:pt x="568444" y="1174295"/>
                  <a:pt x="562576" y="1172828"/>
                  <a:pt x="562576" y="1163293"/>
                </a:cubicBezTo>
                <a:cubicBezTo>
                  <a:pt x="566977" y="1163293"/>
                  <a:pt x="566977" y="1159626"/>
                  <a:pt x="571378" y="1159626"/>
                </a:cubicBezTo>
                <a:cubicBezTo>
                  <a:pt x="575045" y="1163293"/>
                  <a:pt x="575779" y="1174295"/>
                  <a:pt x="572845" y="1177229"/>
                </a:cubicBezTo>
                <a:moveTo>
                  <a:pt x="588247" y="1131020"/>
                </a:moveTo>
                <a:cubicBezTo>
                  <a:pt x="591181" y="1126619"/>
                  <a:pt x="597050" y="1125152"/>
                  <a:pt x="603651" y="1124419"/>
                </a:cubicBezTo>
                <a:cubicBezTo>
                  <a:pt x="604384" y="1132487"/>
                  <a:pt x="589715" y="1132487"/>
                  <a:pt x="588247" y="1131020"/>
                </a:cubicBezTo>
                <a:moveTo>
                  <a:pt x="630789" y="1026866"/>
                </a:moveTo>
                <a:cubicBezTo>
                  <a:pt x="624921" y="1029067"/>
                  <a:pt x="625655" y="1022466"/>
                  <a:pt x="621254" y="1022466"/>
                </a:cubicBezTo>
                <a:cubicBezTo>
                  <a:pt x="619787" y="1009996"/>
                  <a:pt x="627122" y="1001928"/>
                  <a:pt x="635923" y="1006329"/>
                </a:cubicBezTo>
                <a:cubicBezTo>
                  <a:pt x="635190" y="1013664"/>
                  <a:pt x="635190" y="1021732"/>
                  <a:pt x="630789" y="1026866"/>
                </a:cubicBezTo>
                <a:moveTo>
                  <a:pt x="704870" y="1276248"/>
                </a:moveTo>
                <a:cubicBezTo>
                  <a:pt x="699003" y="1277715"/>
                  <a:pt x="696802" y="1273315"/>
                  <a:pt x="697535" y="1266713"/>
                </a:cubicBezTo>
                <a:lnTo>
                  <a:pt x="707071" y="1265980"/>
                </a:lnTo>
                <a:cubicBezTo>
                  <a:pt x="707804" y="1271114"/>
                  <a:pt x="705604" y="1273315"/>
                  <a:pt x="704870" y="1276248"/>
                </a:cubicBezTo>
                <a:moveTo>
                  <a:pt x="765016" y="904376"/>
                </a:moveTo>
                <a:lnTo>
                  <a:pt x="748879" y="905843"/>
                </a:lnTo>
                <a:cubicBezTo>
                  <a:pt x="747412" y="900708"/>
                  <a:pt x="743011" y="899242"/>
                  <a:pt x="743011" y="891173"/>
                </a:cubicBezTo>
                <a:cubicBezTo>
                  <a:pt x="754014" y="886039"/>
                  <a:pt x="762815" y="875037"/>
                  <a:pt x="772351" y="886039"/>
                </a:cubicBezTo>
                <a:cubicBezTo>
                  <a:pt x="773084" y="894107"/>
                  <a:pt x="767216" y="897775"/>
                  <a:pt x="765016" y="904376"/>
                </a:cubicBezTo>
                <a:moveTo>
                  <a:pt x="813425" y="781886"/>
                </a:moveTo>
                <a:cubicBezTo>
                  <a:pt x="818559" y="770884"/>
                  <a:pt x="811958" y="761348"/>
                  <a:pt x="817826" y="748879"/>
                </a:cubicBezTo>
                <a:cubicBezTo>
                  <a:pt x="840563" y="742278"/>
                  <a:pt x="838363" y="790687"/>
                  <a:pt x="813425" y="781886"/>
                </a:cubicBezTo>
                <a:moveTo>
                  <a:pt x="886773" y="805357"/>
                </a:moveTo>
                <a:cubicBezTo>
                  <a:pt x="880904" y="809024"/>
                  <a:pt x="888972" y="817092"/>
                  <a:pt x="892640" y="817092"/>
                </a:cubicBezTo>
                <a:cubicBezTo>
                  <a:pt x="885305" y="824427"/>
                  <a:pt x="870636" y="831762"/>
                  <a:pt x="858900" y="827361"/>
                </a:cubicBezTo>
                <a:cubicBezTo>
                  <a:pt x="847165" y="837630"/>
                  <a:pt x="866235" y="863301"/>
                  <a:pt x="858167" y="877971"/>
                </a:cubicBezTo>
                <a:cubicBezTo>
                  <a:pt x="852299" y="869903"/>
                  <a:pt x="850832" y="854499"/>
                  <a:pt x="839830" y="847165"/>
                </a:cubicBezTo>
                <a:cubicBezTo>
                  <a:pt x="842764" y="833962"/>
                  <a:pt x="851565" y="821493"/>
                  <a:pt x="843497" y="803890"/>
                </a:cubicBezTo>
                <a:cubicBezTo>
                  <a:pt x="853766" y="797288"/>
                  <a:pt x="854499" y="781152"/>
                  <a:pt x="856700" y="767216"/>
                </a:cubicBezTo>
                <a:cubicBezTo>
                  <a:pt x="867702" y="766482"/>
                  <a:pt x="871370" y="776017"/>
                  <a:pt x="884572" y="772350"/>
                </a:cubicBezTo>
                <a:cubicBezTo>
                  <a:pt x="888239" y="787020"/>
                  <a:pt x="905109" y="796555"/>
                  <a:pt x="899241" y="813425"/>
                </a:cubicBezTo>
                <a:cubicBezTo>
                  <a:pt x="891907" y="815625"/>
                  <a:pt x="894107" y="805357"/>
                  <a:pt x="886773" y="805357"/>
                </a:cubicBezTo>
                <a:moveTo>
                  <a:pt x="920512" y="946184"/>
                </a:moveTo>
                <a:cubicBezTo>
                  <a:pt x="920512" y="952785"/>
                  <a:pt x="912444" y="952785"/>
                  <a:pt x="909510" y="949851"/>
                </a:cubicBezTo>
                <a:cubicBezTo>
                  <a:pt x="906576" y="941783"/>
                  <a:pt x="912444" y="941783"/>
                  <a:pt x="913178" y="936649"/>
                </a:cubicBezTo>
                <a:cubicBezTo>
                  <a:pt x="917578" y="936649"/>
                  <a:pt x="916112" y="945451"/>
                  <a:pt x="920512" y="946184"/>
                </a:cubicBezTo>
                <a:moveTo>
                  <a:pt x="877970" y="678465"/>
                </a:moveTo>
                <a:lnTo>
                  <a:pt x="894107" y="676998"/>
                </a:lnTo>
                <a:lnTo>
                  <a:pt x="894841" y="689467"/>
                </a:lnTo>
                <a:lnTo>
                  <a:pt x="876504" y="690934"/>
                </a:lnTo>
                <a:cubicBezTo>
                  <a:pt x="873570" y="683600"/>
                  <a:pt x="878705" y="684333"/>
                  <a:pt x="877970" y="678465"/>
                </a:cubicBezTo>
                <a:moveTo>
                  <a:pt x="887506" y="715139"/>
                </a:moveTo>
                <a:cubicBezTo>
                  <a:pt x="880171" y="726141"/>
                  <a:pt x="858900" y="751080"/>
                  <a:pt x="847165" y="736410"/>
                </a:cubicBezTo>
                <a:cubicBezTo>
                  <a:pt x="855966" y="723208"/>
                  <a:pt x="862568" y="708538"/>
                  <a:pt x="874303" y="699003"/>
                </a:cubicBezTo>
                <a:cubicBezTo>
                  <a:pt x="874303" y="709271"/>
                  <a:pt x="887506" y="703404"/>
                  <a:pt x="887506" y="715139"/>
                </a:cubicBezTo>
                <a:moveTo>
                  <a:pt x="838363" y="334465"/>
                </a:moveTo>
                <a:cubicBezTo>
                  <a:pt x="845698" y="344734"/>
                  <a:pt x="847165" y="368205"/>
                  <a:pt x="839097" y="377007"/>
                </a:cubicBezTo>
                <a:cubicBezTo>
                  <a:pt x="822226" y="379207"/>
                  <a:pt x="800955" y="377740"/>
                  <a:pt x="793621" y="388742"/>
                </a:cubicBezTo>
                <a:cubicBezTo>
                  <a:pt x="797288" y="393877"/>
                  <a:pt x="809758" y="388009"/>
                  <a:pt x="817092" y="389476"/>
                </a:cubicBezTo>
                <a:cubicBezTo>
                  <a:pt x="812692" y="404146"/>
                  <a:pt x="789220" y="401945"/>
                  <a:pt x="784819" y="389476"/>
                </a:cubicBezTo>
                <a:cubicBezTo>
                  <a:pt x="792154" y="368205"/>
                  <a:pt x="777484" y="361604"/>
                  <a:pt x="772351" y="347668"/>
                </a:cubicBezTo>
                <a:cubicBezTo>
                  <a:pt x="789220" y="332265"/>
                  <a:pt x="814892" y="327864"/>
                  <a:pt x="838363" y="334465"/>
                </a:cubicBezTo>
                <a:moveTo>
                  <a:pt x="792887" y="748145"/>
                </a:moveTo>
                <a:cubicBezTo>
                  <a:pt x="803889" y="762815"/>
                  <a:pt x="800955" y="787020"/>
                  <a:pt x="787020" y="796555"/>
                </a:cubicBezTo>
                <a:cubicBezTo>
                  <a:pt x="784819" y="811958"/>
                  <a:pt x="804623" y="804623"/>
                  <a:pt x="810491" y="801689"/>
                </a:cubicBezTo>
                <a:cubicBezTo>
                  <a:pt x="811224" y="809024"/>
                  <a:pt x="815625" y="811958"/>
                  <a:pt x="820760" y="813425"/>
                </a:cubicBezTo>
                <a:cubicBezTo>
                  <a:pt x="818559" y="817092"/>
                  <a:pt x="812692" y="820026"/>
                  <a:pt x="809758" y="817092"/>
                </a:cubicBezTo>
                <a:cubicBezTo>
                  <a:pt x="823694" y="842030"/>
                  <a:pt x="806090" y="876504"/>
                  <a:pt x="828828" y="891173"/>
                </a:cubicBezTo>
                <a:cubicBezTo>
                  <a:pt x="830294" y="900708"/>
                  <a:pt x="819292" y="899975"/>
                  <a:pt x="820760" y="909510"/>
                </a:cubicBezTo>
                <a:cubicBezTo>
                  <a:pt x="816359" y="910244"/>
                  <a:pt x="815625" y="906577"/>
                  <a:pt x="811224" y="908043"/>
                </a:cubicBezTo>
                <a:cubicBezTo>
                  <a:pt x="815625" y="890440"/>
                  <a:pt x="800955" y="877971"/>
                  <a:pt x="807557" y="863301"/>
                </a:cubicBezTo>
                <a:cubicBezTo>
                  <a:pt x="788487" y="861834"/>
                  <a:pt x="796555" y="835429"/>
                  <a:pt x="788487" y="824427"/>
                </a:cubicBezTo>
                <a:cubicBezTo>
                  <a:pt x="779685" y="822227"/>
                  <a:pt x="784819" y="833229"/>
                  <a:pt x="779685" y="835429"/>
                </a:cubicBezTo>
                <a:cubicBezTo>
                  <a:pt x="762082" y="834696"/>
                  <a:pt x="756214" y="820026"/>
                  <a:pt x="747412" y="808291"/>
                </a:cubicBezTo>
                <a:cubicBezTo>
                  <a:pt x="745945" y="801689"/>
                  <a:pt x="751813" y="801689"/>
                  <a:pt x="756214" y="800223"/>
                </a:cubicBezTo>
                <a:cubicBezTo>
                  <a:pt x="757681" y="790687"/>
                  <a:pt x="750346" y="793621"/>
                  <a:pt x="750346" y="785553"/>
                </a:cubicBezTo>
                <a:cubicBezTo>
                  <a:pt x="760614" y="780419"/>
                  <a:pt x="759148" y="764282"/>
                  <a:pt x="766482" y="756214"/>
                </a:cubicBezTo>
                <a:cubicBezTo>
                  <a:pt x="778951" y="755480"/>
                  <a:pt x="782618" y="749613"/>
                  <a:pt x="792887" y="748145"/>
                </a:cubicBezTo>
                <a:moveTo>
                  <a:pt x="709271" y="554508"/>
                </a:moveTo>
                <a:cubicBezTo>
                  <a:pt x="717340" y="554508"/>
                  <a:pt x="715872" y="545706"/>
                  <a:pt x="722474" y="543506"/>
                </a:cubicBezTo>
                <a:cubicBezTo>
                  <a:pt x="735677" y="544239"/>
                  <a:pt x="739344" y="556708"/>
                  <a:pt x="748879" y="561109"/>
                </a:cubicBezTo>
                <a:cubicBezTo>
                  <a:pt x="743011" y="567711"/>
                  <a:pt x="740811" y="578713"/>
                  <a:pt x="732009" y="582380"/>
                </a:cubicBezTo>
                <a:cubicBezTo>
                  <a:pt x="735677" y="600717"/>
                  <a:pt x="729075" y="608785"/>
                  <a:pt x="721007" y="616120"/>
                </a:cubicBezTo>
                <a:cubicBezTo>
                  <a:pt x="683599" y="604384"/>
                  <a:pt x="650593" y="587515"/>
                  <a:pt x="652060" y="526636"/>
                </a:cubicBezTo>
                <a:cubicBezTo>
                  <a:pt x="678465" y="526636"/>
                  <a:pt x="701203" y="531037"/>
                  <a:pt x="709271" y="554508"/>
                </a:cubicBezTo>
                <a:moveTo>
                  <a:pt x="588982" y="401945"/>
                </a:moveTo>
                <a:cubicBezTo>
                  <a:pt x="610986" y="402678"/>
                  <a:pt x="645459" y="412214"/>
                  <a:pt x="660128" y="430550"/>
                </a:cubicBezTo>
                <a:cubicBezTo>
                  <a:pt x="653527" y="436418"/>
                  <a:pt x="639591" y="432751"/>
                  <a:pt x="632256" y="430550"/>
                </a:cubicBezTo>
                <a:cubicBezTo>
                  <a:pt x="627855" y="432018"/>
                  <a:pt x="631523" y="440086"/>
                  <a:pt x="623455" y="438619"/>
                </a:cubicBezTo>
                <a:cubicBezTo>
                  <a:pt x="628589" y="446687"/>
                  <a:pt x="633723" y="454022"/>
                  <a:pt x="632990" y="470158"/>
                </a:cubicBezTo>
                <a:cubicBezTo>
                  <a:pt x="624921" y="473092"/>
                  <a:pt x="623455" y="467958"/>
                  <a:pt x="619054" y="466491"/>
                </a:cubicBezTo>
                <a:cubicBezTo>
                  <a:pt x="622721" y="440086"/>
                  <a:pt x="583113" y="433485"/>
                  <a:pt x="588982" y="401945"/>
                </a:cubicBezTo>
                <a:moveTo>
                  <a:pt x="581647" y="671864"/>
                </a:moveTo>
                <a:cubicBezTo>
                  <a:pt x="587514" y="674065"/>
                  <a:pt x="592649" y="678465"/>
                  <a:pt x="594116" y="685800"/>
                </a:cubicBezTo>
                <a:cubicBezTo>
                  <a:pt x="582380" y="692401"/>
                  <a:pt x="574312" y="681399"/>
                  <a:pt x="581647" y="671864"/>
                </a:cubicBezTo>
                <a:moveTo>
                  <a:pt x="534704" y="537638"/>
                </a:moveTo>
                <a:cubicBezTo>
                  <a:pt x="537638" y="541305"/>
                  <a:pt x="541306" y="550841"/>
                  <a:pt x="538372" y="555241"/>
                </a:cubicBezTo>
                <a:cubicBezTo>
                  <a:pt x="532503" y="557442"/>
                  <a:pt x="533237" y="550841"/>
                  <a:pt x="528836" y="550841"/>
                </a:cubicBezTo>
                <a:cubicBezTo>
                  <a:pt x="529569" y="544973"/>
                  <a:pt x="533237" y="542039"/>
                  <a:pt x="534704" y="537638"/>
                </a:cubicBezTo>
                <a:moveTo>
                  <a:pt x="507565" y="919779"/>
                </a:moveTo>
                <a:cubicBezTo>
                  <a:pt x="520768" y="911711"/>
                  <a:pt x="554508" y="871369"/>
                  <a:pt x="520768" y="853032"/>
                </a:cubicBezTo>
                <a:cubicBezTo>
                  <a:pt x="520768" y="839830"/>
                  <a:pt x="526636" y="831762"/>
                  <a:pt x="537638" y="828828"/>
                </a:cubicBezTo>
                <a:cubicBezTo>
                  <a:pt x="538372" y="808291"/>
                  <a:pt x="531037" y="797288"/>
                  <a:pt x="520768" y="789954"/>
                </a:cubicBezTo>
                <a:cubicBezTo>
                  <a:pt x="527369" y="770150"/>
                  <a:pt x="514166" y="757681"/>
                  <a:pt x="510499" y="743011"/>
                </a:cubicBezTo>
                <a:cubicBezTo>
                  <a:pt x="525169" y="740811"/>
                  <a:pt x="528103" y="736410"/>
                  <a:pt x="542772" y="737877"/>
                </a:cubicBezTo>
                <a:cubicBezTo>
                  <a:pt x="525902" y="724674"/>
                  <a:pt x="531037" y="704137"/>
                  <a:pt x="529569" y="686534"/>
                </a:cubicBezTo>
                <a:cubicBezTo>
                  <a:pt x="551574" y="681399"/>
                  <a:pt x="537638" y="722474"/>
                  <a:pt x="553041" y="724674"/>
                </a:cubicBezTo>
                <a:lnTo>
                  <a:pt x="554508" y="742278"/>
                </a:lnTo>
                <a:cubicBezTo>
                  <a:pt x="545706" y="741544"/>
                  <a:pt x="545706" y="748145"/>
                  <a:pt x="546440" y="755480"/>
                </a:cubicBezTo>
                <a:cubicBezTo>
                  <a:pt x="538372" y="759881"/>
                  <a:pt x="544239" y="747412"/>
                  <a:pt x="539105" y="748879"/>
                </a:cubicBezTo>
                <a:cubicBezTo>
                  <a:pt x="531037" y="750346"/>
                  <a:pt x="527369" y="768683"/>
                  <a:pt x="536171" y="771617"/>
                </a:cubicBezTo>
                <a:cubicBezTo>
                  <a:pt x="542039" y="770884"/>
                  <a:pt x="539105" y="762082"/>
                  <a:pt x="542039" y="758414"/>
                </a:cubicBezTo>
                <a:cubicBezTo>
                  <a:pt x="551574" y="769416"/>
                  <a:pt x="536904" y="793621"/>
                  <a:pt x="551574" y="798022"/>
                </a:cubicBezTo>
                <a:cubicBezTo>
                  <a:pt x="550840" y="801689"/>
                  <a:pt x="545706" y="800223"/>
                  <a:pt x="542772" y="801689"/>
                </a:cubicBezTo>
                <a:cubicBezTo>
                  <a:pt x="550107" y="811958"/>
                  <a:pt x="535437" y="820760"/>
                  <a:pt x="547173" y="826628"/>
                </a:cubicBezTo>
                <a:cubicBezTo>
                  <a:pt x="553774" y="819293"/>
                  <a:pt x="547906" y="813425"/>
                  <a:pt x="552308" y="803890"/>
                </a:cubicBezTo>
                <a:cubicBezTo>
                  <a:pt x="556708" y="811225"/>
                  <a:pt x="552308" y="817092"/>
                  <a:pt x="554508" y="831028"/>
                </a:cubicBezTo>
                <a:cubicBezTo>
                  <a:pt x="556708" y="836896"/>
                  <a:pt x="563310" y="837630"/>
                  <a:pt x="566977" y="842764"/>
                </a:cubicBezTo>
                <a:cubicBezTo>
                  <a:pt x="567711" y="833229"/>
                  <a:pt x="579446" y="817826"/>
                  <a:pt x="594849" y="814892"/>
                </a:cubicBezTo>
                <a:cubicBezTo>
                  <a:pt x="595582" y="806090"/>
                  <a:pt x="591181" y="803156"/>
                  <a:pt x="588982" y="798022"/>
                </a:cubicBezTo>
                <a:cubicBezTo>
                  <a:pt x="581647" y="796555"/>
                  <a:pt x="585314" y="805357"/>
                  <a:pt x="577979" y="803890"/>
                </a:cubicBezTo>
                <a:cubicBezTo>
                  <a:pt x="569910" y="803890"/>
                  <a:pt x="566243" y="796555"/>
                  <a:pt x="565510" y="787020"/>
                </a:cubicBezTo>
                <a:cubicBezTo>
                  <a:pt x="583113" y="780419"/>
                  <a:pt x="590448" y="763549"/>
                  <a:pt x="591915" y="742278"/>
                </a:cubicBezTo>
                <a:cubicBezTo>
                  <a:pt x="597050" y="743011"/>
                  <a:pt x="597783" y="740077"/>
                  <a:pt x="600717" y="738610"/>
                </a:cubicBezTo>
                <a:cubicBezTo>
                  <a:pt x="610252" y="737143"/>
                  <a:pt x="608785" y="748879"/>
                  <a:pt x="615387" y="749613"/>
                </a:cubicBezTo>
                <a:cubicBezTo>
                  <a:pt x="634457" y="748879"/>
                  <a:pt x="636657" y="733476"/>
                  <a:pt x="650593" y="729075"/>
                </a:cubicBezTo>
                <a:cubicBezTo>
                  <a:pt x="651327" y="718806"/>
                  <a:pt x="647660" y="714406"/>
                  <a:pt x="644726" y="709271"/>
                </a:cubicBezTo>
                <a:cubicBezTo>
                  <a:pt x="635923" y="707804"/>
                  <a:pt x="633723" y="712939"/>
                  <a:pt x="626389" y="713672"/>
                </a:cubicBezTo>
                <a:cubicBezTo>
                  <a:pt x="623455" y="684333"/>
                  <a:pt x="596316" y="685067"/>
                  <a:pt x="588247" y="661595"/>
                </a:cubicBezTo>
                <a:cubicBezTo>
                  <a:pt x="588982" y="652060"/>
                  <a:pt x="595582" y="648393"/>
                  <a:pt x="600717" y="643259"/>
                </a:cubicBezTo>
                <a:cubicBezTo>
                  <a:pt x="618321" y="647659"/>
                  <a:pt x="647660" y="643259"/>
                  <a:pt x="660862" y="645459"/>
                </a:cubicBezTo>
                <a:cubicBezTo>
                  <a:pt x="660128" y="653527"/>
                  <a:pt x="663062" y="657195"/>
                  <a:pt x="664529" y="663062"/>
                </a:cubicBezTo>
                <a:cubicBezTo>
                  <a:pt x="670397" y="663796"/>
                  <a:pt x="672597" y="665996"/>
                  <a:pt x="675531" y="659395"/>
                </a:cubicBezTo>
                <a:cubicBezTo>
                  <a:pt x="679932" y="673331"/>
                  <a:pt x="668196" y="693135"/>
                  <a:pt x="675531" y="717339"/>
                </a:cubicBezTo>
                <a:cubicBezTo>
                  <a:pt x="684333" y="733476"/>
                  <a:pt x="712205" y="729075"/>
                  <a:pt x="718806" y="713672"/>
                </a:cubicBezTo>
                <a:cubicBezTo>
                  <a:pt x="733476" y="719540"/>
                  <a:pt x="744478" y="730542"/>
                  <a:pt x="748879" y="748879"/>
                </a:cubicBezTo>
                <a:cubicBezTo>
                  <a:pt x="743745" y="754747"/>
                  <a:pt x="736410" y="759148"/>
                  <a:pt x="731275" y="765749"/>
                </a:cubicBezTo>
                <a:cubicBezTo>
                  <a:pt x="722474" y="767216"/>
                  <a:pt x="726874" y="751813"/>
                  <a:pt x="716606" y="754747"/>
                </a:cubicBezTo>
                <a:cubicBezTo>
                  <a:pt x="708538" y="771617"/>
                  <a:pt x="725408" y="791421"/>
                  <a:pt x="732009" y="806090"/>
                </a:cubicBezTo>
                <a:cubicBezTo>
                  <a:pt x="728342" y="827361"/>
                  <a:pt x="734943" y="839830"/>
                  <a:pt x="746679" y="847898"/>
                </a:cubicBezTo>
                <a:cubicBezTo>
                  <a:pt x="748145" y="860367"/>
                  <a:pt x="734943" y="858167"/>
                  <a:pt x="739344" y="873570"/>
                </a:cubicBezTo>
                <a:cubicBezTo>
                  <a:pt x="731275" y="869903"/>
                  <a:pt x="710738" y="870636"/>
                  <a:pt x="715139" y="886039"/>
                </a:cubicBezTo>
                <a:cubicBezTo>
                  <a:pt x="710738" y="886039"/>
                  <a:pt x="711472" y="879438"/>
                  <a:pt x="705604" y="881638"/>
                </a:cubicBezTo>
                <a:cubicBezTo>
                  <a:pt x="702670" y="882371"/>
                  <a:pt x="704137" y="888240"/>
                  <a:pt x="704137" y="891907"/>
                </a:cubicBezTo>
                <a:cubicBezTo>
                  <a:pt x="703404" y="896308"/>
                  <a:pt x="713672" y="899242"/>
                  <a:pt x="713672" y="893374"/>
                </a:cubicBezTo>
                <a:cubicBezTo>
                  <a:pt x="718806" y="894107"/>
                  <a:pt x="715139" y="905843"/>
                  <a:pt x="717340" y="910977"/>
                </a:cubicBezTo>
                <a:cubicBezTo>
                  <a:pt x="712205" y="913178"/>
                  <a:pt x="707071" y="915378"/>
                  <a:pt x="699003" y="915378"/>
                </a:cubicBezTo>
                <a:cubicBezTo>
                  <a:pt x="701936" y="940316"/>
                  <a:pt x="673331" y="933715"/>
                  <a:pt x="669664" y="955719"/>
                </a:cubicBezTo>
                <a:cubicBezTo>
                  <a:pt x="662329" y="956453"/>
                  <a:pt x="663062" y="945451"/>
                  <a:pt x="657194" y="943984"/>
                </a:cubicBezTo>
                <a:cubicBezTo>
                  <a:pt x="657194" y="982858"/>
                  <a:pt x="618321" y="965255"/>
                  <a:pt x="597050" y="976990"/>
                </a:cubicBezTo>
                <a:cubicBezTo>
                  <a:pt x="588982" y="976990"/>
                  <a:pt x="589715" y="966721"/>
                  <a:pt x="582380" y="965988"/>
                </a:cubicBezTo>
                <a:cubicBezTo>
                  <a:pt x="581647" y="974790"/>
                  <a:pt x="584580" y="979924"/>
                  <a:pt x="590448" y="980657"/>
                </a:cubicBezTo>
                <a:cubicBezTo>
                  <a:pt x="586047" y="998994"/>
                  <a:pt x="574312" y="1024666"/>
                  <a:pt x="583113" y="1041536"/>
                </a:cubicBezTo>
                <a:cubicBezTo>
                  <a:pt x="577979" y="1042270"/>
                  <a:pt x="576512" y="1046670"/>
                  <a:pt x="569177" y="1045203"/>
                </a:cubicBezTo>
                <a:cubicBezTo>
                  <a:pt x="575779" y="1056939"/>
                  <a:pt x="575779" y="1076743"/>
                  <a:pt x="596316" y="1070875"/>
                </a:cubicBezTo>
                <a:cubicBezTo>
                  <a:pt x="586781" y="1086278"/>
                  <a:pt x="570645" y="1106815"/>
                  <a:pt x="550107" y="1105348"/>
                </a:cubicBezTo>
                <a:cubicBezTo>
                  <a:pt x="550840" y="1089946"/>
                  <a:pt x="562576" y="1099481"/>
                  <a:pt x="569910" y="1090679"/>
                </a:cubicBezTo>
                <a:lnTo>
                  <a:pt x="568444" y="1076009"/>
                </a:lnTo>
                <a:cubicBezTo>
                  <a:pt x="563310" y="1070142"/>
                  <a:pt x="552308" y="1071609"/>
                  <a:pt x="544973" y="1075276"/>
                </a:cubicBezTo>
                <a:cubicBezTo>
                  <a:pt x="542772" y="1060607"/>
                  <a:pt x="553774" y="1058406"/>
                  <a:pt x="559643" y="1051071"/>
                </a:cubicBezTo>
                <a:cubicBezTo>
                  <a:pt x="561109" y="1043736"/>
                  <a:pt x="555975" y="1045203"/>
                  <a:pt x="556708" y="1038602"/>
                </a:cubicBezTo>
                <a:cubicBezTo>
                  <a:pt x="561109" y="1033468"/>
                  <a:pt x="562576" y="1037868"/>
                  <a:pt x="568444" y="1037868"/>
                </a:cubicBezTo>
                <a:cubicBezTo>
                  <a:pt x="569177" y="1029800"/>
                  <a:pt x="564776" y="1027600"/>
                  <a:pt x="560376" y="1026133"/>
                </a:cubicBezTo>
                <a:cubicBezTo>
                  <a:pt x="545706" y="1029067"/>
                  <a:pt x="543506" y="1055472"/>
                  <a:pt x="525169" y="1046670"/>
                </a:cubicBezTo>
                <a:cubicBezTo>
                  <a:pt x="525169" y="1040803"/>
                  <a:pt x="535437" y="1044470"/>
                  <a:pt x="536904" y="1045937"/>
                </a:cubicBezTo>
                <a:cubicBezTo>
                  <a:pt x="537638" y="1034201"/>
                  <a:pt x="525902" y="1037868"/>
                  <a:pt x="522235" y="1032001"/>
                </a:cubicBezTo>
                <a:cubicBezTo>
                  <a:pt x="509766" y="1041536"/>
                  <a:pt x="506098" y="1059139"/>
                  <a:pt x="497297" y="1071609"/>
                </a:cubicBezTo>
                <a:cubicBezTo>
                  <a:pt x="494363" y="1058406"/>
                  <a:pt x="492162" y="1038602"/>
                  <a:pt x="491429" y="1026866"/>
                </a:cubicBezTo>
                <a:cubicBezTo>
                  <a:pt x="502431" y="1023199"/>
                  <a:pt x="511967" y="1031267"/>
                  <a:pt x="519301" y="1024666"/>
                </a:cubicBezTo>
                <a:cubicBezTo>
                  <a:pt x="514900" y="1014397"/>
                  <a:pt x="505365" y="1011464"/>
                  <a:pt x="505365" y="995327"/>
                </a:cubicBezTo>
                <a:cubicBezTo>
                  <a:pt x="533237" y="990193"/>
                  <a:pt x="532503" y="1020999"/>
                  <a:pt x="553774" y="1023933"/>
                </a:cubicBezTo>
                <a:cubicBezTo>
                  <a:pt x="557442" y="1015131"/>
                  <a:pt x="553041" y="998994"/>
                  <a:pt x="558175" y="990926"/>
                </a:cubicBezTo>
                <a:cubicBezTo>
                  <a:pt x="552308" y="987259"/>
                  <a:pt x="534704" y="976990"/>
                  <a:pt x="532503" y="985792"/>
                </a:cubicBezTo>
                <a:cubicBezTo>
                  <a:pt x="528103" y="982858"/>
                  <a:pt x="528836" y="974056"/>
                  <a:pt x="522235" y="974056"/>
                </a:cubicBezTo>
                <a:cubicBezTo>
                  <a:pt x="516367" y="979924"/>
                  <a:pt x="529569" y="982858"/>
                  <a:pt x="528103" y="990926"/>
                </a:cubicBezTo>
                <a:cubicBezTo>
                  <a:pt x="522969" y="996060"/>
                  <a:pt x="512700" y="987992"/>
                  <a:pt x="511232" y="979924"/>
                </a:cubicBezTo>
                <a:cubicBezTo>
                  <a:pt x="514900" y="969655"/>
                  <a:pt x="530303" y="971856"/>
                  <a:pt x="537638" y="965255"/>
                </a:cubicBezTo>
                <a:cubicBezTo>
                  <a:pt x="538372" y="960120"/>
                  <a:pt x="526636" y="957920"/>
                  <a:pt x="525902" y="963788"/>
                </a:cubicBezTo>
                <a:cubicBezTo>
                  <a:pt x="517101" y="956453"/>
                  <a:pt x="517101" y="936649"/>
                  <a:pt x="505365" y="932982"/>
                </a:cubicBezTo>
                <a:cubicBezTo>
                  <a:pt x="495096" y="936649"/>
                  <a:pt x="484094" y="952785"/>
                  <a:pt x="477493" y="935182"/>
                </a:cubicBezTo>
                <a:cubicBezTo>
                  <a:pt x="489228" y="935916"/>
                  <a:pt x="496563" y="927114"/>
                  <a:pt x="498764" y="913178"/>
                </a:cubicBezTo>
                <a:cubicBezTo>
                  <a:pt x="509032" y="905110"/>
                  <a:pt x="501698" y="920512"/>
                  <a:pt x="507565" y="919779"/>
                </a:cubicBezTo>
                <a:moveTo>
                  <a:pt x="500964" y="861834"/>
                </a:moveTo>
                <a:cubicBezTo>
                  <a:pt x="493630" y="868436"/>
                  <a:pt x="481160" y="869903"/>
                  <a:pt x="479693" y="881638"/>
                </a:cubicBezTo>
                <a:cubicBezTo>
                  <a:pt x="481893" y="890440"/>
                  <a:pt x="487028" y="880905"/>
                  <a:pt x="495830" y="883105"/>
                </a:cubicBezTo>
                <a:cubicBezTo>
                  <a:pt x="496563" y="906577"/>
                  <a:pt x="469425" y="905110"/>
                  <a:pt x="465757" y="886039"/>
                </a:cubicBezTo>
                <a:cubicBezTo>
                  <a:pt x="467224" y="880171"/>
                  <a:pt x="473092" y="878704"/>
                  <a:pt x="473825" y="872836"/>
                </a:cubicBezTo>
                <a:cubicBezTo>
                  <a:pt x="468691" y="868436"/>
                  <a:pt x="460623" y="872103"/>
                  <a:pt x="455488" y="874303"/>
                </a:cubicBezTo>
                <a:cubicBezTo>
                  <a:pt x="446687" y="865502"/>
                  <a:pt x="433484" y="845698"/>
                  <a:pt x="440819" y="833229"/>
                </a:cubicBezTo>
                <a:cubicBezTo>
                  <a:pt x="457689" y="832495"/>
                  <a:pt x="456956" y="854499"/>
                  <a:pt x="470158" y="858167"/>
                </a:cubicBezTo>
                <a:cubicBezTo>
                  <a:pt x="484827" y="849365"/>
                  <a:pt x="465024" y="835429"/>
                  <a:pt x="471625" y="820026"/>
                </a:cubicBezTo>
                <a:lnTo>
                  <a:pt x="483361" y="819293"/>
                </a:lnTo>
                <a:cubicBezTo>
                  <a:pt x="489228" y="833229"/>
                  <a:pt x="498030" y="844231"/>
                  <a:pt x="500964" y="861834"/>
                </a:cubicBezTo>
                <a:moveTo>
                  <a:pt x="456222" y="692401"/>
                </a:moveTo>
                <a:cubicBezTo>
                  <a:pt x="478226" y="690934"/>
                  <a:pt x="483361" y="724674"/>
                  <a:pt x="484827" y="740077"/>
                </a:cubicBezTo>
                <a:cubicBezTo>
                  <a:pt x="474559" y="749613"/>
                  <a:pt x="470158" y="763549"/>
                  <a:pt x="454755" y="767949"/>
                </a:cubicBezTo>
                <a:cubicBezTo>
                  <a:pt x="436418" y="750346"/>
                  <a:pt x="454022" y="729075"/>
                  <a:pt x="445220" y="705604"/>
                </a:cubicBezTo>
                <a:cubicBezTo>
                  <a:pt x="451088" y="704137"/>
                  <a:pt x="454755" y="699003"/>
                  <a:pt x="456222" y="692401"/>
                </a:cubicBezTo>
                <a:moveTo>
                  <a:pt x="439352" y="626389"/>
                </a:moveTo>
                <a:cubicBezTo>
                  <a:pt x="466491" y="652794"/>
                  <a:pt x="420282" y="690201"/>
                  <a:pt x="418081" y="650593"/>
                </a:cubicBezTo>
                <a:cubicBezTo>
                  <a:pt x="417348" y="637391"/>
                  <a:pt x="434217" y="630056"/>
                  <a:pt x="439352" y="626389"/>
                </a:cubicBezTo>
                <a:moveTo>
                  <a:pt x="441552" y="897775"/>
                </a:moveTo>
                <a:cubicBezTo>
                  <a:pt x="443753" y="914645"/>
                  <a:pt x="440819" y="926380"/>
                  <a:pt x="440086" y="940316"/>
                </a:cubicBezTo>
                <a:lnTo>
                  <a:pt x="433484" y="941050"/>
                </a:lnTo>
                <a:cubicBezTo>
                  <a:pt x="425416" y="932248"/>
                  <a:pt x="430550" y="915378"/>
                  <a:pt x="419548" y="907310"/>
                </a:cubicBezTo>
                <a:cubicBezTo>
                  <a:pt x="418081" y="894107"/>
                  <a:pt x="433484" y="890440"/>
                  <a:pt x="441552" y="897775"/>
                </a:cubicBezTo>
                <a:moveTo>
                  <a:pt x="382874" y="789954"/>
                </a:moveTo>
                <a:cubicBezTo>
                  <a:pt x="383608" y="795821"/>
                  <a:pt x="384342" y="801689"/>
                  <a:pt x="381407" y="805357"/>
                </a:cubicBezTo>
                <a:cubicBezTo>
                  <a:pt x="372606" y="806090"/>
                  <a:pt x="370405" y="787020"/>
                  <a:pt x="382874" y="789954"/>
                </a:cubicBezTo>
                <a:moveTo>
                  <a:pt x="407079" y="902909"/>
                </a:moveTo>
                <a:cubicBezTo>
                  <a:pt x="398278" y="904376"/>
                  <a:pt x="396077" y="908777"/>
                  <a:pt x="385075" y="912444"/>
                </a:cubicBezTo>
                <a:cubicBezTo>
                  <a:pt x="368205" y="908777"/>
                  <a:pt x="368939" y="882371"/>
                  <a:pt x="348401" y="883105"/>
                </a:cubicBezTo>
                <a:cubicBezTo>
                  <a:pt x="358670" y="839830"/>
                  <a:pt x="402678" y="869903"/>
                  <a:pt x="407079" y="902909"/>
                </a:cubicBezTo>
                <a:moveTo>
                  <a:pt x="1086278" y="1124419"/>
                </a:moveTo>
                <a:cubicBezTo>
                  <a:pt x="1083344" y="1139822"/>
                  <a:pt x="1080410" y="1161826"/>
                  <a:pt x="1074542" y="1180896"/>
                </a:cubicBezTo>
                <a:cubicBezTo>
                  <a:pt x="1071608" y="1180163"/>
                  <a:pt x="1069408" y="1177963"/>
                  <a:pt x="1069408" y="1173562"/>
                </a:cubicBezTo>
                <a:cubicBezTo>
                  <a:pt x="1064273" y="1177963"/>
                  <a:pt x="1059139" y="1173562"/>
                  <a:pt x="1058406" y="1177229"/>
                </a:cubicBezTo>
                <a:cubicBezTo>
                  <a:pt x="1062074" y="1182363"/>
                  <a:pt x="1073076" y="1177963"/>
                  <a:pt x="1070875" y="1191165"/>
                </a:cubicBezTo>
                <a:cubicBezTo>
                  <a:pt x="1081144" y="1193365"/>
                  <a:pt x="1086278" y="1183830"/>
                  <a:pt x="1095813" y="1183830"/>
                </a:cubicBezTo>
                <a:cubicBezTo>
                  <a:pt x="1090678" y="1180896"/>
                  <a:pt x="1084078" y="1180896"/>
                  <a:pt x="1083344" y="1172095"/>
                </a:cubicBezTo>
                <a:cubicBezTo>
                  <a:pt x="1081144" y="1155225"/>
                  <a:pt x="1102415" y="1133220"/>
                  <a:pt x="1086278" y="1124419"/>
                </a:cubicBezTo>
                <a:moveTo>
                  <a:pt x="614653" y="866969"/>
                </a:moveTo>
                <a:cubicBezTo>
                  <a:pt x="624188" y="866969"/>
                  <a:pt x="626389" y="877971"/>
                  <a:pt x="638124" y="875037"/>
                </a:cubicBezTo>
                <a:cubicBezTo>
                  <a:pt x="639591" y="862568"/>
                  <a:pt x="630789" y="855233"/>
                  <a:pt x="638857" y="850099"/>
                </a:cubicBezTo>
                <a:cubicBezTo>
                  <a:pt x="647660" y="847898"/>
                  <a:pt x="647660" y="857434"/>
                  <a:pt x="651327" y="861834"/>
                </a:cubicBezTo>
                <a:cubicBezTo>
                  <a:pt x="644726" y="861834"/>
                  <a:pt x="643992" y="866969"/>
                  <a:pt x="640325" y="870636"/>
                </a:cubicBezTo>
                <a:cubicBezTo>
                  <a:pt x="648393" y="880171"/>
                  <a:pt x="643258" y="889706"/>
                  <a:pt x="635190" y="896308"/>
                </a:cubicBezTo>
                <a:cubicBezTo>
                  <a:pt x="625655" y="896308"/>
                  <a:pt x="605118" y="901442"/>
                  <a:pt x="599249" y="911711"/>
                </a:cubicBezTo>
                <a:cubicBezTo>
                  <a:pt x="609518" y="911711"/>
                  <a:pt x="616120" y="908777"/>
                  <a:pt x="619054" y="902175"/>
                </a:cubicBezTo>
                <a:cubicBezTo>
                  <a:pt x="621988" y="907310"/>
                  <a:pt x="627122" y="909510"/>
                  <a:pt x="629323" y="916112"/>
                </a:cubicBezTo>
                <a:cubicBezTo>
                  <a:pt x="614653" y="922713"/>
                  <a:pt x="632256" y="942517"/>
                  <a:pt x="634457" y="953519"/>
                </a:cubicBezTo>
                <a:cubicBezTo>
                  <a:pt x="646925" y="952052"/>
                  <a:pt x="657928" y="933715"/>
                  <a:pt x="643992" y="927847"/>
                </a:cubicBezTo>
                <a:cubicBezTo>
                  <a:pt x="639591" y="931514"/>
                  <a:pt x="644726" y="943984"/>
                  <a:pt x="633723" y="941050"/>
                </a:cubicBezTo>
                <a:cubicBezTo>
                  <a:pt x="630056" y="939583"/>
                  <a:pt x="628589" y="935182"/>
                  <a:pt x="628589" y="929314"/>
                </a:cubicBezTo>
                <a:cubicBezTo>
                  <a:pt x="643258" y="932982"/>
                  <a:pt x="638857" y="919045"/>
                  <a:pt x="648393" y="917579"/>
                </a:cubicBezTo>
                <a:cubicBezTo>
                  <a:pt x="653527" y="921246"/>
                  <a:pt x="654994" y="929314"/>
                  <a:pt x="654994" y="939583"/>
                </a:cubicBezTo>
                <a:cubicBezTo>
                  <a:pt x="668930" y="941050"/>
                  <a:pt x="672597" y="932248"/>
                  <a:pt x="679199" y="927114"/>
                </a:cubicBezTo>
                <a:cubicBezTo>
                  <a:pt x="665997" y="884572"/>
                  <a:pt x="706338" y="891907"/>
                  <a:pt x="699003" y="855233"/>
                </a:cubicBezTo>
                <a:cubicBezTo>
                  <a:pt x="704870" y="847165"/>
                  <a:pt x="717340" y="845698"/>
                  <a:pt x="718073" y="833229"/>
                </a:cubicBezTo>
                <a:cubicBezTo>
                  <a:pt x="712205" y="821493"/>
                  <a:pt x="693868" y="825894"/>
                  <a:pt x="684333" y="818559"/>
                </a:cubicBezTo>
                <a:cubicBezTo>
                  <a:pt x="681399" y="829562"/>
                  <a:pt x="695336" y="848632"/>
                  <a:pt x="685067" y="858901"/>
                </a:cubicBezTo>
                <a:cubicBezTo>
                  <a:pt x="672597" y="851566"/>
                  <a:pt x="663796" y="853032"/>
                  <a:pt x="652060" y="854499"/>
                </a:cubicBezTo>
                <a:cubicBezTo>
                  <a:pt x="652060" y="848632"/>
                  <a:pt x="663062" y="852299"/>
                  <a:pt x="660862" y="843497"/>
                </a:cubicBezTo>
                <a:cubicBezTo>
                  <a:pt x="661595" y="834696"/>
                  <a:pt x="657194" y="831762"/>
                  <a:pt x="654994" y="826628"/>
                </a:cubicBezTo>
                <a:cubicBezTo>
                  <a:pt x="640325" y="828095"/>
                  <a:pt x="637391" y="839830"/>
                  <a:pt x="619054" y="837630"/>
                </a:cubicBezTo>
                <a:cubicBezTo>
                  <a:pt x="619787" y="848632"/>
                  <a:pt x="610252" y="851566"/>
                  <a:pt x="614653" y="866969"/>
                </a:cubicBezTo>
                <a:moveTo>
                  <a:pt x="669664" y="894841"/>
                </a:moveTo>
                <a:cubicBezTo>
                  <a:pt x="673331" y="908043"/>
                  <a:pt x="658662" y="902909"/>
                  <a:pt x="659395" y="913178"/>
                </a:cubicBezTo>
                <a:cubicBezTo>
                  <a:pt x="654260" y="911711"/>
                  <a:pt x="652794" y="905110"/>
                  <a:pt x="646925" y="904376"/>
                </a:cubicBezTo>
                <a:cubicBezTo>
                  <a:pt x="649126" y="896308"/>
                  <a:pt x="663062" y="899242"/>
                  <a:pt x="669664" y="894841"/>
                </a:cubicBezTo>
                <a:moveTo>
                  <a:pt x="222977" y="971856"/>
                </a:moveTo>
                <a:cubicBezTo>
                  <a:pt x="221509" y="964521"/>
                  <a:pt x="217109" y="960854"/>
                  <a:pt x="214909" y="954986"/>
                </a:cubicBezTo>
                <a:cubicBezTo>
                  <a:pt x="203172" y="957920"/>
                  <a:pt x="197305" y="966721"/>
                  <a:pt x="186303" y="970389"/>
                </a:cubicBezTo>
                <a:cubicBezTo>
                  <a:pt x="178235" y="966721"/>
                  <a:pt x="170900" y="960854"/>
                  <a:pt x="157697" y="963054"/>
                </a:cubicBezTo>
                <a:cubicBezTo>
                  <a:pt x="156964" y="971122"/>
                  <a:pt x="161365" y="972589"/>
                  <a:pt x="163565" y="977723"/>
                </a:cubicBezTo>
                <a:cubicBezTo>
                  <a:pt x="193638" y="977723"/>
                  <a:pt x="208307" y="979924"/>
                  <a:pt x="228111" y="979924"/>
                </a:cubicBezTo>
                <a:cubicBezTo>
                  <a:pt x="225177" y="978457"/>
                  <a:pt x="211241" y="974790"/>
                  <a:pt x="222977" y="971856"/>
                </a:cubicBezTo>
                <a:moveTo>
                  <a:pt x="203172" y="646926"/>
                </a:moveTo>
                <a:cubicBezTo>
                  <a:pt x="215642" y="649126"/>
                  <a:pt x="216375" y="640324"/>
                  <a:pt x="225911" y="639591"/>
                </a:cubicBezTo>
                <a:cubicBezTo>
                  <a:pt x="224443" y="663796"/>
                  <a:pt x="231045" y="668197"/>
                  <a:pt x="229578" y="689467"/>
                </a:cubicBezTo>
                <a:cubicBezTo>
                  <a:pt x="235446" y="692401"/>
                  <a:pt x="242780" y="694602"/>
                  <a:pt x="246448" y="700470"/>
                </a:cubicBezTo>
                <a:cubicBezTo>
                  <a:pt x="246448" y="710738"/>
                  <a:pt x="248649" y="722474"/>
                  <a:pt x="239113" y="723941"/>
                </a:cubicBezTo>
                <a:cubicBezTo>
                  <a:pt x="225177" y="715873"/>
                  <a:pt x="214909" y="701937"/>
                  <a:pt x="200239" y="694602"/>
                </a:cubicBezTo>
                <a:cubicBezTo>
                  <a:pt x="202439" y="709271"/>
                  <a:pt x="211975" y="714406"/>
                  <a:pt x="214175" y="728342"/>
                </a:cubicBezTo>
                <a:cubicBezTo>
                  <a:pt x="205373" y="731276"/>
                  <a:pt x="206840" y="721741"/>
                  <a:pt x="198039" y="724674"/>
                </a:cubicBezTo>
                <a:cubicBezTo>
                  <a:pt x="207574" y="746678"/>
                  <a:pt x="244981" y="734210"/>
                  <a:pt x="256717" y="737143"/>
                </a:cubicBezTo>
                <a:cubicBezTo>
                  <a:pt x="255983" y="746678"/>
                  <a:pt x="253782" y="751813"/>
                  <a:pt x="264785" y="751813"/>
                </a:cubicBezTo>
                <a:cubicBezTo>
                  <a:pt x="261851" y="741544"/>
                  <a:pt x="263318" y="739344"/>
                  <a:pt x="260384" y="726875"/>
                </a:cubicBezTo>
                <a:cubicBezTo>
                  <a:pt x="266985" y="725408"/>
                  <a:pt x="264051" y="714406"/>
                  <a:pt x="275787" y="718073"/>
                </a:cubicBezTo>
                <a:cubicBezTo>
                  <a:pt x="273587" y="708538"/>
                  <a:pt x="272119" y="704871"/>
                  <a:pt x="281655" y="702670"/>
                </a:cubicBezTo>
                <a:cubicBezTo>
                  <a:pt x="282388" y="706337"/>
                  <a:pt x="282388" y="711472"/>
                  <a:pt x="286789" y="710005"/>
                </a:cubicBezTo>
                <a:cubicBezTo>
                  <a:pt x="283122" y="695335"/>
                  <a:pt x="268452" y="696802"/>
                  <a:pt x="272853" y="678465"/>
                </a:cubicBezTo>
                <a:cubicBezTo>
                  <a:pt x="277254" y="674065"/>
                  <a:pt x="275787" y="678465"/>
                  <a:pt x="282388" y="677732"/>
                </a:cubicBezTo>
                <a:cubicBezTo>
                  <a:pt x="272853" y="631523"/>
                  <a:pt x="241314" y="613919"/>
                  <a:pt x="198772" y="609519"/>
                </a:cubicBezTo>
                <a:cubicBezTo>
                  <a:pt x="188503" y="619787"/>
                  <a:pt x="195838" y="625655"/>
                  <a:pt x="196572" y="642525"/>
                </a:cubicBezTo>
                <a:cubicBezTo>
                  <a:pt x="200239" y="642525"/>
                  <a:pt x="202439" y="643992"/>
                  <a:pt x="203172" y="646926"/>
                </a:cubicBezTo>
                <a:moveTo>
                  <a:pt x="1162559" y="537638"/>
                </a:moveTo>
                <a:cubicBezTo>
                  <a:pt x="1165493" y="529570"/>
                  <a:pt x="1169894" y="542039"/>
                  <a:pt x="1174295" y="541305"/>
                </a:cubicBezTo>
                <a:cubicBezTo>
                  <a:pt x="1172828" y="525902"/>
                  <a:pt x="1168428" y="527369"/>
                  <a:pt x="1167693" y="514167"/>
                </a:cubicBezTo>
                <a:cubicBezTo>
                  <a:pt x="1157425" y="512700"/>
                  <a:pt x="1162559" y="536905"/>
                  <a:pt x="1162559" y="537638"/>
                </a:cubicBezTo>
                <a:moveTo>
                  <a:pt x="742277" y="275787"/>
                </a:moveTo>
                <a:cubicBezTo>
                  <a:pt x="743011" y="277254"/>
                  <a:pt x="743011" y="278721"/>
                  <a:pt x="743745" y="280188"/>
                </a:cubicBezTo>
                <a:cubicBezTo>
                  <a:pt x="743745" y="278721"/>
                  <a:pt x="743011" y="277254"/>
                  <a:pt x="742277" y="275787"/>
                </a:cubicBezTo>
                <a:moveTo>
                  <a:pt x="679932" y="260384"/>
                </a:moveTo>
                <a:cubicBezTo>
                  <a:pt x="695336" y="271386"/>
                  <a:pt x="731275" y="254516"/>
                  <a:pt x="742277" y="275053"/>
                </a:cubicBezTo>
                <a:cubicBezTo>
                  <a:pt x="740077" y="266985"/>
                  <a:pt x="745945" y="266252"/>
                  <a:pt x="756947" y="266252"/>
                </a:cubicBezTo>
                <a:cubicBezTo>
                  <a:pt x="750346" y="249382"/>
                  <a:pt x="769416" y="255983"/>
                  <a:pt x="773817" y="249382"/>
                </a:cubicBezTo>
                <a:cubicBezTo>
                  <a:pt x="765016" y="244247"/>
                  <a:pt x="759148" y="235446"/>
                  <a:pt x="749612" y="231045"/>
                </a:cubicBezTo>
                <a:cubicBezTo>
                  <a:pt x="748879" y="236913"/>
                  <a:pt x="756947" y="238380"/>
                  <a:pt x="748145" y="239113"/>
                </a:cubicBezTo>
                <a:cubicBezTo>
                  <a:pt x="747412" y="233245"/>
                  <a:pt x="748145" y="228845"/>
                  <a:pt x="751813" y="225911"/>
                </a:cubicBezTo>
                <a:cubicBezTo>
                  <a:pt x="756214" y="225177"/>
                  <a:pt x="756947" y="228111"/>
                  <a:pt x="761348" y="227378"/>
                </a:cubicBezTo>
                <a:cubicBezTo>
                  <a:pt x="762815" y="220043"/>
                  <a:pt x="757681" y="221510"/>
                  <a:pt x="758414" y="214908"/>
                </a:cubicBezTo>
                <a:cubicBezTo>
                  <a:pt x="773084" y="206107"/>
                  <a:pt x="787753" y="216375"/>
                  <a:pt x="792154" y="229578"/>
                </a:cubicBezTo>
                <a:cubicBezTo>
                  <a:pt x="784086" y="231045"/>
                  <a:pt x="786286" y="241314"/>
                  <a:pt x="781885" y="245714"/>
                </a:cubicBezTo>
                <a:cubicBezTo>
                  <a:pt x="792887" y="254516"/>
                  <a:pt x="801690" y="266252"/>
                  <a:pt x="820026" y="264785"/>
                </a:cubicBezTo>
                <a:cubicBezTo>
                  <a:pt x="825160" y="261118"/>
                  <a:pt x="814892" y="255983"/>
                  <a:pt x="821493" y="252316"/>
                </a:cubicBezTo>
                <a:cubicBezTo>
                  <a:pt x="831762" y="258184"/>
                  <a:pt x="843497" y="276521"/>
                  <a:pt x="857434" y="269186"/>
                </a:cubicBezTo>
                <a:cubicBezTo>
                  <a:pt x="852299" y="263318"/>
                  <a:pt x="853033" y="262584"/>
                  <a:pt x="843497" y="265518"/>
                </a:cubicBezTo>
                <a:cubicBezTo>
                  <a:pt x="828095" y="251582"/>
                  <a:pt x="825160" y="221510"/>
                  <a:pt x="798755" y="221510"/>
                </a:cubicBezTo>
                <a:lnTo>
                  <a:pt x="798022" y="211241"/>
                </a:lnTo>
                <a:cubicBezTo>
                  <a:pt x="765749" y="198772"/>
                  <a:pt x="752546" y="162098"/>
                  <a:pt x="712938" y="158431"/>
                </a:cubicBezTo>
                <a:cubicBezTo>
                  <a:pt x="705604" y="163565"/>
                  <a:pt x="698269" y="174567"/>
                  <a:pt x="688734" y="170900"/>
                </a:cubicBezTo>
                <a:cubicBezTo>
                  <a:pt x="688734" y="178235"/>
                  <a:pt x="684333" y="187770"/>
                  <a:pt x="677732" y="181902"/>
                </a:cubicBezTo>
                <a:cubicBezTo>
                  <a:pt x="680666" y="188503"/>
                  <a:pt x="688734" y="187770"/>
                  <a:pt x="685800" y="200973"/>
                </a:cubicBezTo>
                <a:cubicBezTo>
                  <a:pt x="682133" y="198039"/>
                  <a:pt x="676999" y="198772"/>
                  <a:pt x="676999" y="204640"/>
                </a:cubicBezTo>
                <a:cubicBezTo>
                  <a:pt x="688001" y="211975"/>
                  <a:pt x="702670" y="214175"/>
                  <a:pt x="712938" y="221510"/>
                </a:cubicBezTo>
                <a:cubicBezTo>
                  <a:pt x="691668" y="226644"/>
                  <a:pt x="681399" y="239113"/>
                  <a:pt x="679932" y="260384"/>
                </a:cubicBezTo>
                <a:moveTo>
                  <a:pt x="833228" y="113689"/>
                </a:moveTo>
                <a:cubicBezTo>
                  <a:pt x="831762" y="118090"/>
                  <a:pt x="827361" y="120290"/>
                  <a:pt x="829561" y="129092"/>
                </a:cubicBezTo>
                <a:cubicBezTo>
                  <a:pt x="868436" y="137893"/>
                  <a:pt x="881638" y="184836"/>
                  <a:pt x="914644" y="187036"/>
                </a:cubicBezTo>
                <a:cubicBezTo>
                  <a:pt x="917578" y="192904"/>
                  <a:pt x="917578" y="201706"/>
                  <a:pt x="920512" y="206840"/>
                </a:cubicBezTo>
                <a:lnTo>
                  <a:pt x="941050" y="204640"/>
                </a:lnTo>
                <a:cubicBezTo>
                  <a:pt x="946917" y="228845"/>
                  <a:pt x="964521" y="238380"/>
                  <a:pt x="983591" y="246448"/>
                </a:cubicBezTo>
                <a:cubicBezTo>
                  <a:pt x="963788" y="224444"/>
                  <a:pt x="949118" y="170167"/>
                  <a:pt x="914644" y="184836"/>
                </a:cubicBezTo>
                <a:cubicBezTo>
                  <a:pt x="911711" y="160631"/>
                  <a:pt x="887506" y="143762"/>
                  <a:pt x="864768" y="136427"/>
                </a:cubicBezTo>
                <a:cubicBezTo>
                  <a:pt x="850099" y="122491"/>
                  <a:pt x="844231" y="96819"/>
                  <a:pt x="815625" y="100486"/>
                </a:cubicBezTo>
                <a:cubicBezTo>
                  <a:pt x="817092" y="111488"/>
                  <a:pt x="830294" y="106354"/>
                  <a:pt x="833228" y="113689"/>
                </a:cubicBezTo>
                <a:moveTo>
                  <a:pt x="774550" y="164299"/>
                </a:moveTo>
                <a:cubicBezTo>
                  <a:pt x="771616" y="154764"/>
                  <a:pt x="770150" y="144495"/>
                  <a:pt x="756947" y="148162"/>
                </a:cubicBezTo>
                <a:cubicBezTo>
                  <a:pt x="754747" y="164299"/>
                  <a:pt x="797288" y="172367"/>
                  <a:pt x="774550" y="164299"/>
                </a:cubicBezTo>
                <a:moveTo>
                  <a:pt x="971856" y="1169894"/>
                </a:moveTo>
                <a:cubicBezTo>
                  <a:pt x="971856" y="1202901"/>
                  <a:pt x="994593" y="1224905"/>
                  <a:pt x="1015864" y="1206568"/>
                </a:cubicBezTo>
                <a:cubicBezTo>
                  <a:pt x="1014398" y="1192632"/>
                  <a:pt x="1004862" y="1205101"/>
                  <a:pt x="994593" y="1203634"/>
                </a:cubicBezTo>
                <a:cubicBezTo>
                  <a:pt x="989459" y="1195566"/>
                  <a:pt x="990926" y="1194833"/>
                  <a:pt x="988726" y="1183830"/>
                </a:cubicBezTo>
                <a:cubicBezTo>
                  <a:pt x="981391" y="1187498"/>
                  <a:pt x="982124" y="1186031"/>
                  <a:pt x="979190" y="1179429"/>
                </a:cubicBezTo>
                <a:cubicBezTo>
                  <a:pt x="976256" y="1166961"/>
                  <a:pt x="986525" y="1166227"/>
                  <a:pt x="979924" y="1156692"/>
                </a:cubicBezTo>
                <a:cubicBezTo>
                  <a:pt x="971856" y="1158159"/>
                  <a:pt x="967455" y="1162559"/>
                  <a:pt x="962320" y="1165494"/>
                </a:cubicBezTo>
                <a:cubicBezTo>
                  <a:pt x="960853" y="1159626"/>
                  <a:pt x="959387" y="1153024"/>
                  <a:pt x="952052" y="1153758"/>
                </a:cubicBezTo>
                <a:cubicBezTo>
                  <a:pt x="949118" y="1157425"/>
                  <a:pt x="951318" y="1166961"/>
                  <a:pt x="951318" y="1174295"/>
                </a:cubicBezTo>
                <a:cubicBezTo>
                  <a:pt x="952785" y="1177963"/>
                  <a:pt x="960120" y="1173562"/>
                  <a:pt x="960853" y="1178696"/>
                </a:cubicBezTo>
                <a:cubicBezTo>
                  <a:pt x="957919" y="1180896"/>
                  <a:pt x="954252" y="1183097"/>
                  <a:pt x="954985" y="1188965"/>
                </a:cubicBezTo>
                <a:cubicBezTo>
                  <a:pt x="957919" y="1191898"/>
                  <a:pt x="963054" y="1191165"/>
                  <a:pt x="968922" y="1190431"/>
                </a:cubicBezTo>
                <a:cubicBezTo>
                  <a:pt x="966722" y="1180896"/>
                  <a:pt x="964521" y="1174295"/>
                  <a:pt x="971856" y="1169894"/>
                </a:cubicBezTo>
                <a:moveTo>
                  <a:pt x="908044" y="32273"/>
                </a:moveTo>
                <a:cubicBezTo>
                  <a:pt x="905843" y="31539"/>
                  <a:pt x="897775" y="26405"/>
                  <a:pt x="902909" y="24938"/>
                </a:cubicBezTo>
                <a:cubicBezTo>
                  <a:pt x="909510" y="28606"/>
                  <a:pt x="919779" y="41808"/>
                  <a:pt x="926380" y="35207"/>
                </a:cubicBezTo>
                <a:cubicBezTo>
                  <a:pt x="916112" y="29339"/>
                  <a:pt x="908044" y="5868"/>
                  <a:pt x="890440" y="18337"/>
                </a:cubicBezTo>
                <a:cubicBezTo>
                  <a:pt x="884572" y="11736"/>
                  <a:pt x="878705" y="3667"/>
                  <a:pt x="870636" y="0"/>
                </a:cubicBezTo>
                <a:cubicBezTo>
                  <a:pt x="869902" y="10269"/>
                  <a:pt x="869902" y="7335"/>
                  <a:pt x="872103" y="17604"/>
                </a:cubicBezTo>
                <a:cubicBezTo>
                  <a:pt x="883839" y="13202"/>
                  <a:pt x="894841" y="38874"/>
                  <a:pt x="908044" y="32273"/>
                </a:cubicBezTo>
              </a:path>
            </a:pathLst>
          </a:custGeom>
          <a:solidFill>
            <a:srgbClr val="FEFFFF"/>
          </a:solidFill>
          <a:ln w="7332" cap="flat">
            <a:noFill/>
            <a:prstDash val="solid"/>
            <a:miter/>
          </a:ln>
        </p:spPr>
        <p:txBody>
          <a:bodyPr rtlCol="0" anchor="ctr"/>
          <a:lstStyle/>
          <a:p>
            <a:endParaRPr lang="zh-CN" altLang="en-US"/>
          </a:p>
        </p:txBody>
      </p:sp>
      <p:sp>
        <p:nvSpPr>
          <p:cNvPr id="11" name="任意多边形: 形状 10"/>
          <p:cNvSpPr/>
          <p:nvPr/>
        </p:nvSpPr>
        <p:spPr>
          <a:xfrm>
            <a:off x="10525695" y="4145401"/>
            <a:ext cx="2887676" cy="2932447"/>
          </a:xfrm>
          <a:custGeom>
            <a:avLst/>
            <a:gdLst>
              <a:gd name="connsiteX0" fmla="*/ 974790 w 1892367"/>
              <a:gd name="connsiteY0" fmla="*/ 1860829 h 1921706"/>
              <a:gd name="connsiteX1" fmla="*/ 993127 w 1892367"/>
              <a:gd name="connsiteY1" fmla="*/ 1921707 h 1921706"/>
              <a:gd name="connsiteX2" fmla="*/ 974790 w 1892367"/>
              <a:gd name="connsiteY2" fmla="*/ 1860829 h 1921706"/>
              <a:gd name="connsiteX3" fmla="*/ 981391 w 1892367"/>
              <a:gd name="connsiteY3" fmla="*/ 1820487 h 1921706"/>
              <a:gd name="connsiteX4" fmla="*/ 951318 w 1892367"/>
              <a:gd name="connsiteY4" fmla="*/ 1823422 h 1921706"/>
              <a:gd name="connsiteX5" fmla="*/ 948385 w 1892367"/>
              <a:gd name="connsiteY5" fmla="*/ 1843959 h 1921706"/>
              <a:gd name="connsiteX6" fmla="*/ 986525 w 1892367"/>
              <a:gd name="connsiteY6" fmla="*/ 1855694 h 1921706"/>
              <a:gd name="connsiteX7" fmla="*/ 981391 w 1892367"/>
              <a:gd name="connsiteY7" fmla="*/ 1820487 h 1921706"/>
              <a:gd name="connsiteX8" fmla="*/ 980657 w 1892367"/>
              <a:gd name="connsiteY8" fmla="*/ 1810219 h 1921706"/>
              <a:gd name="connsiteX9" fmla="*/ 1006329 w 1892367"/>
              <a:gd name="connsiteY9" fmla="*/ 1840291 h 1921706"/>
              <a:gd name="connsiteX10" fmla="*/ 980657 w 1892367"/>
              <a:gd name="connsiteY10" fmla="*/ 1810219 h 1921706"/>
              <a:gd name="connsiteX11" fmla="*/ 951318 w 1892367"/>
              <a:gd name="connsiteY11" fmla="*/ 1792615 h 1921706"/>
              <a:gd name="connsiteX12" fmla="*/ 952785 w 1892367"/>
              <a:gd name="connsiteY12" fmla="*/ 1784547 h 1921706"/>
              <a:gd name="connsiteX13" fmla="*/ 943250 w 1892367"/>
              <a:gd name="connsiteY13" fmla="*/ 1783080 h 1921706"/>
              <a:gd name="connsiteX14" fmla="*/ 951318 w 1892367"/>
              <a:gd name="connsiteY14" fmla="*/ 1792615 h 1921706"/>
              <a:gd name="connsiteX15" fmla="*/ 910977 w 1892367"/>
              <a:gd name="connsiteY15" fmla="*/ 1710466 h 1921706"/>
              <a:gd name="connsiteX16" fmla="*/ 891173 w 1892367"/>
              <a:gd name="connsiteY16" fmla="*/ 1750074 h 1921706"/>
              <a:gd name="connsiteX17" fmla="*/ 911711 w 1892367"/>
              <a:gd name="connsiteY17" fmla="*/ 1743472 h 1921706"/>
              <a:gd name="connsiteX18" fmla="*/ 910977 w 1892367"/>
              <a:gd name="connsiteY18" fmla="*/ 1710466 h 1921706"/>
              <a:gd name="connsiteX19" fmla="*/ 991659 w 1892367"/>
              <a:gd name="connsiteY19" fmla="*/ 1716334 h 1921706"/>
              <a:gd name="connsiteX20" fmla="*/ 991659 w 1892367"/>
              <a:gd name="connsiteY20" fmla="*/ 1716334 h 1921706"/>
              <a:gd name="connsiteX21" fmla="*/ 1004129 w 1892367"/>
              <a:gd name="connsiteY21" fmla="*/ 1569639 h 1921706"/>
              <a:gd name="connsiteX22" fmla="*/ 1000461 w 1892367"/>
              <a:gd name="connsiteY22" fmla="*/ 1587242 h 1921706"/>
              <a:gd name="connsiteX23" fmla="*/ 1009996 w 1892367"/>
              <a:gd name="connsiteY23" fmla="*/ 1591643 h 1921706"/>
              <a:gd name="connsiteX24" fmla="*/ 1032734 w 1892367"/>
              <a:gd name="connsiteY24" fmla="*/ 1584308 h 1921706"/>
              <a:gd name="connsiteX25" fmla="*/ 1040069 w 1892367"/>
              <a:gd name="connsiteY25" fmla="*/ 1563771 h 1921706"/>
              <a:gd name="connsiteX26" fmla="*/ 1004129 w 1892367"/>
              <a:gd name="connsiteY26" fmla="*/ 1569639 h 1921706"/>
              <a:gd name="connsiteX27" fmla="*/ 1061339 w 1892367"/>
              <a:gd name="connsiteY27" fmla="*/ 1531498 h 1921706"/>
              <a:gd name="connsiteX28" fmla="*/ 1047404 w 1892367"/>
              <a:gd name="connsiteY28" fmla="*/ 1535165 h 1921706"/>
              <a:gd name="connsiteX29" fmla="*/ 1045937 w 1892367"/>
              <a:gd name="connsiteY29" fmla="*/ 1515362 h 1921706"/>
              <a:gd name="connsiteX30" fmla="*/ 1048871 w 1892367"/>
              <a:gd name="connsiteY30" fmla="*/ 1557903 h 1921706"/>
              <a:gd name="connsiteX31" fmla="*/ 1058406 w 1892367"/>
              <a:gd name="connsiteY31" fmla="*/ 1557169 h 1921706"/>
              <a:gd name="connsiteX32" fmla="*/ 1061339 w 1892367"/>
              <a:gd name="connsiteY32" fmla="*/ 1531498 h 1921706"/>
              <a:gd name="connsiteX33" fmla="*/ 722474 w 1892367"/>
              <a:gd name="connsiteY33" fmla="*/ 1536632 h 1921706"/>
              <a:gd name="connsiteX34" fmla="*/ 734209 w 1892367"/>
              <a:gd name="connsiteY34" fmla="*/ 1540300 h 1921706"/>
              <a:gd name="connsiteX35" fmla="*/ 722474 w 1892367"/>
              <a:gd name="connsiteY35" fmla="*/ 1536632 h 1921706"/>
              <a:gd name="connsiteX36" fmla="*/ 1049604 w 1892367"/>
              <a:gd name="connsiteY36" fmla="*/ 1494824 h 1921706"/>
              <a:gd name="connsiteX37" fmla="*/ 1040069 w 1892367"/>
              <a:gd name="connsiteY37" fmla="*/ 1463285 h 1921706"/>
              <a:gd name="connsiteX38" fmla="*/ 1049604 w 1892367"/>
              <a:gd name="connsiteY38" fmla="*/ 1494824 h 1921706"/>
              <a:gd name="connsiteX39" fmla="*/ 1037135 w 1892367"/>
              <a:gd name="connsiteY39" fmla="*/ 1458150 h 1921706"/>
              <a:gd name="connsiteX40" fmla="*/ 1011463 w 1892367"/>
              <a:gd name="connsiteY40" fmla="*/ 1427345 h 1921706"/>
              <a:gd name="connsiteX41" fmla="*/ 1037135 w 1892367"/>
              <a:gd name="connsiteY41" fmla="*/ 1458150 h 1921706"/>
              <a:gd name="connsiteX42" fmla="*/ 1073809 w 1892367"/>
              <a:gd name="connsiteY42" fmla="*/ 1420010 h 1921706"/>
              <a:gd name="connsiteX43" fmla="*/ 1086278 w 1892367"/>
              <a:gd name="connsiteY43" fmla="*/ 1436146 h 1921706"/>
              <a:gd name="connsiteX44" fmla="*/ 1073809 w 1892367"/>
              <a:gd name="connsiteY44" fmla="*/ 1420010 h 1921706"/>
              <a:gd name="connsiteX45" fmla="*/ 955720 w 1892367"/>
              <a:gd name="connsiteY45" fmla="*/ 1415609 h 1921706"/>
              <a:gd name="connsiteX46" fmla="*/ 949118 w 1892367"/>
              <a:gd name="connsiteY46" fmla="*/ 1388470 h 1921706"/>
              <a:gd name="connsiteX47" fmla="*/ 939582 w 1892367"/>
              <a:gd name="connsiteY47" fmla="*/ 1389204 h 1921706"/>
              <a:gd name="connsiteX48" fmla="*/ 955720 w 1892367"/>
              <a:gd name="connsiteY48" fmla="*/ 1415609 h 1921706"/>
              <a:gd name="connsiteX49" fmla="*/ 1020998 w 1892367"/>
              <a:gd name="connsiteY49" fmla="*/ 1362065 h 1921706"/>
              <a:gd name="connsiteX50" fmla="*/ 1012930 w 1892367"/>
              <a:gd name="connsiteY50" fmla="*/ 1373067 h 1921706"/>
              <a:gd name="connsiteX51" fmla="*/ 1020998 w 1892367"/>
              <a:gd name="connsiteY51" fmla="*/ 1362065 h 1921706"/>
              <a:gd name="connsiteX52" fmla="*/ 803156 w 1892367"/>
              <a:gd name="connsiteY52" fmla="*/ 1323191 h 1921706"/>
              <a:gd name="connsiteX53" fmla="*/ 817826 w 1892367"/>
              <a:gd name="connsiteY53" fmla="*/ 1337127 h 1921706"/>
              <a:gd name="connsiteX54" fmla="*/ 803156 w 1892367"/>
              <a:gd name="connsiteY54" fmla="*/ 1323191 h 1921706"/>
              <a:gd name="connsiteX55" fmla="*/ 1039335 w 1892367"/>
              <a:gd name="connsiteY55" fmla="*/ 1294585 h 1921706"/>
              <a:gd name="connsiteX56" fmla="*/ 1047404 w 1892367"/>
              <a:gd name="connsiteY56" fmla="*/ 1311455 h 1921706"/>
              <a:gd name="connsiteX57" fmla="*/ 1039335 w 1892367"/>
              <a:gd name="connsiteY57" fmla="*/ 1294585 h 1921706"/>
              <a:gd name="connsiteX58" fmla="*/ 833228 w 1892367"/>
              <a:gd name="connsiteY58" fmla="*/ 1325391 h 1921706"/>
              <a:gd name="connsiteX59" fmla="*/ 811958 w 1892367"/>
              <a:gd name="connsiteY59" fmla="*/ 1289451 h 1921706"/>
              <a:gd name="connsiteX60" fmla="*/ 833228 w 1892367"/>
              <a:gd name="connsiteY60" fmla="*/ 1325391 h 1921706"/>
              <a:gd name="connsiteX61" fmla="*/ 712205 w 1892367"/>
              <a:gd name="connsiteY61" fmla="*/ 1311455 h 1921706"/>
              <a:gd name="connsiteX62" fmla="*/ 701203 w 1892367"/>
              <a:gd name="connsiteY62" fmla="*/ 1320257 h 1921706"/>
              <a:gd name="connsiteX63" fmla="*/ 710738 w 1892367"/>
              <a:gd name="connsiteY63" fmla="*/ 1319523 h 1921706"/>
              <a:gd name="connsiteX64" fmla="*/ 712205 w 1892367"/>
              <a:gd name="connsiteY64" fmla="*/ 1311455 h 1921706"/>
              <a:gd name="connsiteX65" fmla="*/ 787020 w 1892367"/>
              <a:gd name="connsiteY65" fmla="*/ 1291651 h 1921706"/>
              <a:gd name="connsiteX66" fmla="*/ 774550 w 1892367"/>
              <a:gd name="connsiteY66" fmla="*/ 1277715 h 1921706"/>
              <a:gd name="connsiteX67" fmla="*/ 775284 w 1892367"/>
              <a:gd name="connsiteY67" fmla="*/ 1290184 h 1921706"/>
              <a:gd name="connsiteX68" fmla="*/ 787020 w 1892367"/>
              <a:gd name="connsiteY68" fmla="*/ 1291651 h 1921706"/>
              <a:gd name="connsiteX69" fmla="*/ 1294585 w 1892367"/>
              <a:gd name="connsiteY69" fmla="*/ 1227105 h 1921706"/>
              <a:gd name="connsiteX70" fmla="*/ 1311455 w 1892367"/>
              <a:gd name="connsiteY70" fmla="*/ 1238107 h 1921706"/>
              <a:gd name="connsiteX71" fmla="*/ 1294585 w 1892367"/>
              <a:gd name="connsiteY71" fmla="*/ 1227105 h 1921706"/>
              <a:gd name="connsiteX72" fmla="*/ 1041536 w 1892367"/>
              <a:gd name="connsiteY72" fmla="*/ 1261579 h 1921706"/>
              <a:gd name="connsiteX73" fmla="*/ 1002661 w 1892367"/>
              <a:gd name="connsiteY73" fmla="*/ 1239574 h 1921706"/>
              <a:gd name="connsiteX74" fmla="*/ 1041536 w 1892367"/>
              <a:gd name="connsiteY74" fmla="*/ 1261579 h 1921706"/>
              <a:gd name="connsiteX75" fmla="*/ 1066474 w 1892367"/>
              <a:gd name="connsiteY75" fmla="*/ 1229306 h 1921706"/>
              <a:gd name="connsiteX76" fmla="*/ 1070875 w 1892367"/>
              <a:gd name="connsiteY76" fmla="*/ 1256444 h 1921706"/>
              <a:gd name="connsiteX77" fmla="*/ 1066474 w 1892367"/>
              <a:gd name="connsiteY77" fmla="*/ 1229306 h 1921706"/>
              <a:gd name="connsiteX78" fmla="*/ 533237 w 1892367"/>
              <a:gd name="connsiteY78" fmla="*/ 1233707 h 1921706"/>
              <a:gd name="connsiteX79" fmla="*/ 546440 w 1892367"/>
              <a:gd name="connsiteY79" fmla="*/ 1260112 h 1921706"/>
              <a:gd name="connsiteX80" fmla="*/ 533237 w 1892367"/>
              <a:gd name="connsiteY80" fmla="*/ 1233707 h 1921706"/>
              <a:gd name="connsiteX81" fmla="*/ 1202901 w 1892367"/>
              <a:gd name="connsiteY81" fmla="*/ 1172095 h 1921706"/>
              <a:gd name="connsiteX82" fmla="*/ 1216103 w 1892367"/>
              <a:gd name="connsiteY82" fmla="*/ 1198500 h 1921706"/>
              <a:gd name="connsiteX83" fmla="*/ 1202901 w 1892367"/>
              <a:gd name="connsiteY83" fmla="*/ 1172095 h 1921706"/>
              <a:gd name="connsiteX84" fmla="*/ 1303386 w 1892367"/>
              <a:gd name="connsiteY84" fmla="*/ 1155958 h 1921706"/>
              <a:gd name="connsiteX85" fmla="*/ 1307054 w 1892367"/>
              <a:gd name="connsiteY85" fmla="*/ 1170628 h 1921706"/>
              <a:gd name="connsiteX86" fmla="*/ 1316589 w 1892367"/>
              <a:gd name="connsiteY86" fmla="*/ 1172095 h 1921706"/>
              <a:gd name="connsiteX87" fmla="*/ 1319523 w 1892367"/>
              <a:gd name="connsiteY87" fmla="*/ 1151557 h 1921706"/>
              <a:gd name="connsiteX88" fmla="*/ 1303386 w 1892367"/>
              <a:gd name="connsiteY88" fmla="*/ 1155958 h 1921706"/>
              <a:gd name="connsiteX89" fmla="*/ 1279182 w 1892367"/>
              <a:gd name="connsiteY89" fmla="*/ 1170628 h 1921706"/>
              <a:gd name="connsiteX90" fmla="*/ 1273314 w 1892367"/>
              <a:gd name="connsiteY90" fmla="*/ 1155958 h 1921706"/>
              <a:gd name="connsiteX91" fmla="*/ 1279182 w 1892367"/>
              <a:gd name="connsiteY91" fmla="*/ 1170628 h 1921706"/>
              <a:gd name="connsiteX92" fmla="*/ 1185297 w 1892367"/>
              <a:gd name="connsiteY92" fmla="*/ 1153758 h 1921706"/>
              <a:gd name="connsiteX93" fmla="*/ 1197032 w 1892367"/>
              <a:gd name="connsiteY93" fmla="*/ 1160359 h 1921706"/>
              <a:gd name="connsiteX94" fmla="*/ 1185297 w 1892367"/>
              <a:gd name="connsiteY94" fmla="*/ 1153758 h 1921706"/>
              <a:gd name="connsiteX95" fmla="*/ 487028 w 1892367"/>
              <a:gd name="connsiteY95" fmla="*/ 1197766 h 1921706"/>
              <a:gd name="connsiteX96" fmla="*/ 497297 w 1892367"/>
              <a:gd name="connsiteY96" fmla="*/ 1206568 h 1921706"/>
              <a:gd name="connsiteX97" fmla="*/ 487028 w 1892367"/>
              <a:gd name="connsiteY97" fmla="*/ 1197766 h 1921706"/>
              <a:gd name="connsiteX98" fmla="*/ 460623 w 1892367"/>
              <a:gd name="connsiteY98" fmla="*/ 1187498 h 1921706"/>
              <a:gd name="connsiteX99" fmla="*/ 472359 w 1892367"/>
              <a:gd name="connsiteY99" fmla="*/ 1186764 h 1921706"/>
              <a:gd name="connsiteX100" fmla="*/ 460623 w 1892367"/>
              <a:gd name="connsiteY100" fmla="*/ 1187498 h 1921706"/>
              <a:gd name="connsiteX101" fmla="*/ 479693 w 1892367"/>
              <a:gd name="connsiteY101" fmla="*/ 1165494 h 1921706"/>
              <a:gd name="connsiteX102" fmla="*/ 492162 w 1892367"/>
              <a:gd name="connsiteY102" fmla="*/ 1181630 h 1921706"/>
              <a:gd name="connsiteX103" fmla="*/ 493630 w 1892367"/>
              <a:gd name="connsiteY103" fmla="*/ 1169161 h 1921706"/>
              <a:gd name="connsiteX104" fmla="*/ 479693 w 1892367"/>
              <a:gd name="connsiteY104" fmla="*/ 1165494 h 1921706"/>
              <a:gd name="connsiteX105" fmla="*/ 404145 w 1892367"/>
              <a:gd name="connsiteY105" fmla="*/ 1144956 h 1921706"/>
              <a:gd name="connsiteX106" fmla="*/ 415880 w 1892367"/>
              <a:gd name="connsiteY106" fmla="*/ 1181630 h 1921706"/>
              <a:gd name="connsiteX107" fmla="*/ 404145 w 1892367"/>
              <a:gd name="connsiteY107" fmla="*/ 1144956 h 1921706"/>
              <a:gd name="connsiteX108" fmla="*/ 1666457 w 1892367"/>
              <a:gd name="connsiteY108" fmla="*/ 1068675 h 1921706"/>
              <a:gd name="connsiteX109" fmla="*/ 1680393 w 1892367"/>
              <a:gd name="connsiteY109" fmla="*/ 1067208 h 1921706"/>
              <a:gd name="connsiteX110" fmla="*/ 1666457 w 1892367"/>
              <a:gd name="connsiteY110" fmla="*/ 1068675 h 1921706"/>
              <a:gd name="connsiteX111" fmla="*/ 1383335 w 1892367"/>
              <a:gd name="connsiteY111" fmla="*/ 1081144 h 1921706"/>
              <a:gd name="connsiteX112" fmla="*/ 1398005 w 1892367"/>
              <a:gd name="connsiteY112" fmla="*/ 1087745 h 1921706"/>
              <a:gd name="connsiteX113" fmla="*/ 1383335 w 1892367"/>
              <a:gd name="connsiteY113" fmla="*/ 1081144 h 1921706"/>
              <a:gd name="connsiteX114" fmla="*/ 330064 w 1892367"/>
              <a:gd name="connsiteY114" fmla="*/ 1166227 h 1921706"/>
              <a:gd name="connsiteX115" fmla="*/ 335932 w 1892367"/>
              <a:gd name="connsiteY115" fmla="*/ 1178696 h 1921706"/>
              <a:gd name="connsiteX116" fmla="*/ 344734 w 1892367"/>
              <a:gd name="connsiteY116" fmla="*/ 1167694 h 1921706"/>
              <a:gd name="connsiteX117" fmla="*/ 330064 w 1892367"/>
              <a:gd name="connsiteY117" fmla="*/ 1166227 h 1921706"/>
              <a:gd name="connsiteX118" fmla="*/ 930781 w 1892367"/>
              <a:gd name="connsiteY118" fmla="*/ 1080410 h 1921706"/>
              <a:gd name="connsiteX119" fmla="*/ 921979 w 1892367"/>
              <a:gd name="connsiteY119" fmla="*/ 1116351 h 1921706"/>
              <a:gd name="connsiteX120" fmla="*/ 930781 w 1892367"/>
              <a:gd name="connsiteY120" fmla="*/ 1080410 h 1921706"/>
              <a:gd name="connsiteX121" fmla="*/ 809758 w 1892367"/>
              <a:gd name="connsiteY121" fmla="*/ 1103881 h 1921706"/>
              <a:gd name="connsiteX122" fmla="*/ 782618 w 1892367"/>
              <a:gd name="connsiteY122" fmla="*/ 1109016 h 1921706"/>
              <a:gd name="connsiteX123" fmla="*/ 793621 w 1892367"/>
              <a:gd name="connsiteY123" fmla="*/ 1128086 h 1921706"/>
              <a:gd name="connsiteX124" fmla="*/ 815625 w 1892367"/>
              <a:gd name="connsiteY124" fmla="*/ 1116351 h 1921706"/>
              <a:gd name="connsiteX125" fmla="*/ 809758 w 1892367"/>
              <a:gd name="connsiteY125" fmla="*/ 1103881 h 1921706"/>
              <a:gd name="connsiteX126" fmla="*/ 478226 w 1892367"/>
              <a:gd name="connsiteY126" fmla="*/ 1145690 h 1921706"/>
              <a:gd name="connsiteX127" fmla="*/ 469425 w 1892367"/>
              <a:gd name="connsiteY127" fmla="*/ 1148624 h 1921706"/>
              <a:gd name="connsiteX128" fmla="*/ 476759 w 1892367"/>
              <a:gd name="connsiteY128" fmla="*/ 1155225 h 1921706"/>
              <a:gd name="connsiteX129" fmla="*/ 478226 w 1892367"/>
              <a:gd name="connsiteY129" fmla="*/ 1145690 h 1921706"/>
              <a:gd name="connsiteX130" fmla="*/ 824427 w 1892367"/>
              <a:gd name="connsiteY130" fmla="*/ 1079677 h 1921706"/>
              <a:gd name="connsiteX131" fmla="*/ 839830 w 1892367"/>
              <a:gd name="connsiteY131" fmla="*/ 1095813 h 1921706"/>
              <a:gd name="connsiteX132" fmla="*/ 824427 w 1892367"/>
              <a:gd name="connsiteY132" fmla="*/ 1079677 h 1921706"/>
              <a:gd name="connsiteX133" fmla="*/ 829561 w 1892367"/>
              <a:gd name="connsiteY133" fmla="*/ 1056939 h 1921706"/>
              <a:gd name="connsiteX134" fmla="*/ 837629 w 1892367"/>
              <a:gd name="connsiteY134" fmla="*/ 1073809 h 1921706"/>
              <a:gd name="connsiteX135" fmla="*/ 829561 w 1892367"/>
              <a:gd name="connsiteY135" fmla="*/ 1056939 h 1921706"/>
              <a:gd name="connsiteX136" fmla="*/ 838363 w 1892367"/>
              <a:gd name="connsiteY136" fmla="*/ 1051071 h 1921706"/>
              <a:gd name="connsiteX137" fmla="*/ 837629 w 1892367"/>
              <a:gd name="connsiteY137" fmla="*/ 1040803 h 1921706"/>
              <a:gd name="connsiteX138" fmla="*/ 838363 w 1892367"/>
              <a:gd name="connsiteY138" fmla="*/ 1051071 h 1921706"/>
              <a:gd name="connsiteX139" fmla="*/ 341800 w 1892367"/>
              <a:gd name="connsiteY139" fmla="*/ 1077476 h 1921706"/>
              <a:gd name="connsiteX140" fmla="*/ 350602 w 1892367"/>
              <a:gd name="connsiteY140" fmla="*/ 1071609 h 1921706"/>
              <a:gd name="connsiteX141" fmla="*/ 341800 w 1892367"/>
              <a:gd name="connsiteY141" fmla="*/ 1077476 h 1921706"/>
              <a:gd name="connsiteX142" fmla="*/ 102687 w 1892367"/>
              <a:gd name="connsiteY142" fmla="*/ 1095813 h 1921706"/>
              <a:gd name="connsiteX143" fmla="*/ 117356 w 1892367"/>
              <a:gd name="connsiteY143" fmla="*/ 1104615 h 1921706"/>
              <a:gd name="connsiteX144" fmla="*/ 102687 w 1892367"/>
              <a:gd name="connsiteY144" fmla="*/ 1095813 h 1921706"/>
              <a:gd name="connsiteX145" fmla="*/ 115155 w 1892367"/>
              <a:gd name="connsiteY145" fmla="*/ 1044470 h 1921706"/>
              <a:gd name="connsiteX146" fmla="*/ 82149 w 1892367"/>
              <a:gd name="connsiteY146" fmla="*/ 1067208 h 1921706"/>
              <a:gd name="connsiteX147" fmla="*/ 122490 w 1892367"/>
              <a:gd name="connsiteY147" fmla="*/ 1084077 h 1921706"/>
              <a:gd name="connsiteX148" fmla="*/ 118823 w 1892367"/>
              <a:gd name="connsiteY148" fmla="*/ 1064274 h 1921706"/>
              <a:gd name="connsiteX149" fmla="*/ 129825 w 1892367"/>
              <a:gd name="connsiteY149" fmla="*/ 1058406 h 1921706"/>
              <a:gd name="connsiteX150" fmla="*/ 115155 w 1892367"/>
              <a:gd name="connsiteY150" fmla="*/ 1044470 h 1921706"/>
              <a:gd name="connsiteX151" fmla="*/ 1481621 w 1892367"/>
              <a:gd name="connsiteY151" fmla="*/ 946918 h 1921706"/>
              <a:gd name="connsiteX152" fmla="*/ 1493357 w 1892367"/>
              <a:gd name="connsiteY152" fmla="*/ 953519 h 1921706"/>
              <a:gd name="connsiteX153" fmla="*/ 1481621 w 1892367"/>
              <a:gd name="connsiteY153" fmla="*/ 946918 h 1921706"/>
              <a:gd name="connsiteX154" fmla="*/ 888239 w 1892367"/>
              <a:gd name="connsiteY154" fmla="*/ 978457 h 1921706"/>
              <a:gd name="connsiteX155" fmla="*/ 906576 w 1892367"/>
              <a:gd name="connsiteY155" fmla="*/ 979190 h 1921706"/>
              <a:gd name="connsiteX156" fmla="*/ 894107 w 1892367"/>
              <a:gd name="connsiteY156" fmla="*/ 970389 h 1921706"/>
              <a:gd name="connsiteX157" fmla="*/ 888239 w 1892367"/>
              <a:gd name="connsiteY157" fmla="*/ 978457 h 1921706"/>
              <a:gd name="connsiteX158" fmla="*/ 302926 w 1892367"/>
              <a:gd name="connsiteY158" fmla="*/ 1020265 h 1921706"/>
              <a:gd name="connsiteX159" fmla="*/ 313194 w 1892367"/>
              <a:gd name="connsiteY159" fmla="*/ 1029800 h 1921706"/>
              <a:gd name="connsiteX160" fmla="*/ 302926 w 1892367"/>
              <a:gd name="connsiteY160" fmla="*/ 1020265 h 1921706"/>
              <a:gd name="connsiteX161" fmla="*/ 1483088 w 1892367"/>
              <a:gd name="connsiteY161" fmla="*/ 896308 h 1921706"/>
              <a:gd name="connsiteX162" fmla="*/ 1501425 w 1892367"/>
              <a:gd name="connsiteY162" fmla="*/ 922713 h 1921706"/>
              <a:gd name="connsiteX163" fmla="*/ 1497024 w 1892367"/>
              <a:gd name="connsiteY163" fmla="*/ 892640 h 1921706"/>
              <a:gd name="connsiteX164" fmla="*/ 1483088 w 1892367"/>
              <a:gd name="connsiteY164" fmla="*/ 896308 h 1921706"/>
              <a:gd name="connsiteX165" fmla="*/ 22004 w 1892367"/>
              <a:gd name="connsiteY165" fmla="*/ 1034935 h 1921706"/>
              <a:gd name="connsiteX166" fmla="*/ 8801 w 1892367"/>
              <a:gd name="connsiteY166" fmla="*/ 1013664 h 1921706"/>
              <a:gd name="connsiteX167" fmla="*/ 2201 w 1892367"/>
              <a:gd name="connsiteY167" fmla="*/ 1021732 h 1921706"/>
              <a:gd name="connsiteX168" fmla="*/ 3667 w 1892367"/>
              <a:gd name="connsiteY168" fmla="*/ 1044470 h 1921706"/>
              <a:gd name="connsiteX169" fmla="*/ 22004 w 1892367"/>
              <a:gd name="connsiteY169" fmla="*/ 1034935 h 1921706"/>
              <a:gd name="connsiteX170" fmla="*/ 1502159 w 1892367"/>
              <a:gd name="connsiteY170" fmla="*/ 874303 h 1921706"/>
              <a:gd name="connsiteX171" fmla="*/ 1500692 w 1892367"/>
              <a:gd name="connsiteY171" fmla="*/ 889706 h 1921706"/>
              <a:gd name="connsiteX172" fmla="*/ 1522696 w 1892367"/>
              <a:gd name="connsiteY172" fmla="*/ 908043 h 1921706"/>
              <a:gd name="connsiteX173" fmla="*/ 1502159 w 1892367"/>
              <a:gd name="connsiteY173" fmla="*/ 874303 h 1921706"/>
              <a:gd name="connsiteX174" fmla="*/ 544239 w 1892367"/>
              <a:gd name="connsiteY174" fmla="*/ 949118 h 1921706"/>
              <a:gd name="connsiteX175" fmla="*/ 561109 w 1892367"/>
              <a:gd name="connsiteY175" fmla="*/ 954986 h 1921706"/>
              <a:gd name="connsiteX176" fmla="*/ 565510 w 1892367"/>
              <a:gd name="connsiteY176" fmla="*/ 985058 h 1921706"/>
              <a:gd name="connsiteX177" fmla="*/ 574312 w 1892367"/>
              <a:gd name="connsiteY177" fmla="*/ 981391 h 1921706"/>
              <a:gd name="connsiteX178" fmla="*/ 571378 w 1892367"/>
              <a:gd name="connsiteY178" fmla="*/ 941783 h 1921706"/>
              <a:gd name="connsiteX179" fmla="*/ 544239 w 1892367"/>
              <a:gd name="connsiteY179" fmla="*/ 949118 h 1921706"/>
              <a:gd name="connsiteX180" fmla="*/ 345467 w 1892367"/>
              <a:gd name="connsiteY180" fmla="*/ 1004129 h 1921706"/>
              <a:gd name="connsiteX181" fmla="*/ 337399 w 1892367"/>
              <a:gd name="connsiteY181" fmla="*/ 992393 h 1921706"/>
              <a:gd name="connsiteX182" fmla="*/ 345467 w 1892367"/>
              <a:gd name="connsiteY182" fmla="*/ 1004129 h 1921706"/>
              <a:gd name="connsiteX183" fmla="*/ 1491157 w 1892367"/>
              <a:gd name="connsiteY183" fmla="*/ 888240 h 1921706"/>
              <a:gd name="connsiteX184" fmla="*/ 1483088 w 1892367"/>
              <a:gd name="connsiteY184" fmla="*/ 873570 h 1921706"/>
              <a:gd name="connsiteX185" fmla="*/ 1508026 w 1892367"/>
              <a:gd name="connsiteY185" fmla="*/ 869169 h 1921706"/>
              <a:gd name="connsiteX186" fmla="*/ 1501425 w 1892367"/>
              <a:gd name="connsiteY186" fmla="*/ 847165 h 1921706"/>
              <a:gd name="connsiteX187" fmla="*/ 1468418 w 1892367"/>
              <a:gd name="connsiteY187" fmla="*/ 869903 h 1921706"/>
              <a:gd name="connsiteX188" fmla="*/ 1491157 w 1892367"/>
              <a:gd name="connsiteY188" fmla="*/ 888240 h 1921706"/>
              <a:gd name="connsiteX189" fmla="*/ 104887 w 1892367"/>
              <a:gd name="connsiteY189" fmla="*/ 997527 h 1921706"/>
              <a:gd name="connsiteX190" fmla="*/ 105621 w 1892367"/>
              <a:gd name="connsiteY190" fmla="*/ 1009996 h 1921706"/>
              <a:gd name="connsiteX191" fmla="*/ 114422 w 1892367"/>
              <a:gd name="connsiteY191" fmla="*/ 1006329 h 1921706"/>
              <a:gd name="connsiteX192" fmla="*/ 104887 w 1892367"/>
              <a:gd name="connsiteY192" fmla="*/ 997527 h 1921706"/>
              <a:gd name="connsiteX193" fmla="*/ 607318 w 1892367"/>
              <a:gd name="connsiteY193" fmla="*/ 923446 h 1921706"/>
              <a:gd name="connsiteX194" fmla="*/ 580913 w 1892367"/>
              <a:gd name="connsiteY194" fmla="*/ 938116 h 1921706"/>
              <a:gd name="connsiteX195" fmla="*/ 625655 w 1892367"/>
              <a:gd name="connsiteY195" fmla="*/ 949118 h 1921706"/>
              <a:gd name="connsiteX196" fmla="*/ 607318 w 1892367"/>
              <a:gd name="connsiteY196" fmla="*/ 923446 h 1921706"/>
              <a:gd name="connsiteX197" fmla="*/ 58678 w 1892367"/>
              <a:gd name="connsiteY197" fmla="*/ 998994 h 1921706"/>
              <a:gd name="connsiteX198" fmla="*/ 43275 w 1892367"/>
              <a:gd name="connsiteY198" fmla="*/ 979924 h 1921706"/>
              <a:gd name="connsiteX199" fmla="*/ 58678 w 1892367"/>
              <a:gd name="connsiteY199" fmla="*/ 998994 h 1921706"/>
              <a:gd name="connsiteX200" fmla="*/ 16870 w 1892367"/>
              <a:gd name="connsiteY200" fmla="*/ 1000461 h 1921706"/>
              <a:gd name="connsiteX201" fmla="*/ 19803 w 1892367"/>
              <a:gd name="connsiteY201" fmla="*/ 982858 h 1921706"/>
              <a:gd name="connsiteX202" fmla="*/ 16870 w 1892367"/>
              <a:gd name="connsiteY202" fmla="*/ 1000461 h 1921706"/>
              <a:gd name="connsiteX203" fmla="*/ 111488 w 1892367"/>
              <a:gd name="connsiteY203" fmla="*/ 964521 h 1921706"/>
              <a:gd name="connsiteX204" fmla="*/ 112222 w 1892367"/>
              <a:gd name="connsiteY204" fmla="*/ 974790 h 1921706"/>
              <a:gd name="connsiteX205" fmla="*/ 121757 w 1892367"/>
              <a:gd name="connsiteY205" fmla="*/ 974056 h 1921706"/>
              <a:gd name="connsiteX206" fmla="*/ 111488 w 1892367"/>
              <a:gd name="connsiteY206" fmla="*/ 964521 h 1921706"/>
              <a:gd name="connsiteX207" fmla="*/ 549374 w 1892367"/>
              <a:gd name="connsiteY207" fmla="*/ 925647 h 1921706"/>
              <a:gd name="connsiteX208" fmla="*/ 539105 w 1892367"/>
              <a:gd name="connsiteY208" fmla="*/ 916112 h 1921706"/>
              <a:gd name="connsiteX209" fmla="*/ 549374 w 1892367"/>
              <a:gd name="connsiteY209" fmla="*/ 925647 h 1921706"/>
              <a:gd name="connsiteX210" fmla="*/ 583847 w 1892367"/>
              <a:gd name="connsiteY210" fmla="*/ 920512 h 1921706"/>
              <a:gd name="connsiteX211" fmla="*/ 580179 w 1892367"/>
              <a:gd name="connsiteY211" fmla="*/ 905843 h 1921706"/>
              <a:gd name="connsiteX212" fmla="*/ 576512 w 1892367"/>
              <a:gd name="connsiteY212" fmla="*/ 921246 h 1921706"/>
              <a:gd name="connsiteX213" fmla="*/ 583847 w 1892367"/>
              <a:gd name="connsiteY213" fmla="*/ 920512 h 1921706"/>
              <a:gd name="connsiteX214" fmla="*/ 1510227 w 1892367"/>
              <a:gd name="connsiteY214" fmla="*/ 836163 h 1921706"/>
              <a:gd name="connsiteX215" fmla="*/ 1499958 w 1892367"/>
              <a:gd name="connsiteY215" fmla="*/ 822227 h 1921706"/>
              <a:gd name="connsiteX216" fmla="*/ 1510227 w 1892367"/>
              <a:gd name="connsiteY216" fmla="*/ 836163 h 1921706"/>
              <a:gd name="connsiteX217" fmla="*/ 258917 w 1892367"/>
              <a:gd name="connsiteY217" fmla="*/ 928581 h 1921706"/>
              <a:gd name="connsiteX218" fmla="*/ 274320 w 1892367"/>
              <a:gd name="connsiteY218" fmla="*/ 944717 h 1921706"/>
              <a:gd name="connsiteX219" fmla="*/ 258917 w 1892367"/>
              <a:gd name="connsiteY219" fmla="*/ 928581 h 1921706"/>
              <a:gd name="connsiteX220" fmla="*/ 576512 w 1892367"/>
              <a:gd name="connsiteY220" fmla="*/ 885306 h 1921706"/>
              <a:gd name="connsiteX221" fmla="*/ 577245 w 1892367"/>
              <a:gd name="connsiteY221" fmla="*/ 895574 h 1921706"/>
              <a:gd name="connsiteX222" fmla="*/ 576512 w 1892367"/>
              <a:gd name="connsiteY222" fmla="*/ 885306 h 1921706"/>
              <a:gd name="connsiteX223" fmla="*/ 599984 w 1892367"/>
              <a:gd name="connsiteY223" fmla="*/ 888973 h 1921706"/>
              <a:gd name="connsiteX224" fmla="*/ 592649 w 1892367"/>
              <a:gd name="connsiteY224" fmla="*/ 879438 h 1921706"/>
              <a:gd name="connsiteX225" fmla="*/ 599984 w 1892367"/>
              <a:gd name="connsiteY225" fmla="*/ 888973 h 1921706"/>
              <a:gd name="connsiteX226" fmla="*/ 14670 w 1892367"/>
              <a:gd name="connsiteY226" fmla="*/ 938116 h 1921706"/>
              <a:gd name="connsiteX227" fmla="*/ 0 w 1892367"/>
              <a:gd name="connsiteY227" fmla="*/ 927114 h 1921706"/>
              <a:gd name="connsiteX228" fmla="*/ 733 w 1892367"/>
              <a:gd name="connsiteY228" fmla="*/ 939583 h 1921706"/>
              <a:gd name="connsiteX229" fmla="*/ 14670 w 1892367"/>
              <a:gd name="connsiteY229" fmla="*/ 938116 h 1921706"/>
              <a:gd name="connsiteX230" fmla="*/ 1434679 w 1892367"/>
              <a:gd name="connsiteY230" fmla="*/ 809758 h 1921706"/>
              <a:gd name="connsiteX231" fmla="*/ 1427344 w 1892367"/>
              <a:gd name="connsiteY231" fmla="*/ 800223 h 1921706"/>
              <a:gd name="connsiteX232" fmla="*/ 1420743 w 1892367"/>
              <a:gd name="connsiteY232" fmla="*/ 803156 h 1921706"/>
              <a:gd name="connsiteX233" fmla="*/ 1434679 w 1892367"/>
              <a:gd name="connsiteY233" fmla="*/ 809758 h 1921706"/>
              <a:gd name="connsiteX234" fmla="*/ 611719 w 1892367"/>
              <a:gd name="connsiteY234" fmla="*/ 862568 h 1921706"/>
              <a:gd name="connsiteX235" fmla="*/ 590448 w 1892367"/>
              <a:gd name="connsiteY235" fmla="*/ 851566 h 1921706"/>
              <a:gd name="connsiteX236" fmla="*/ 589715 w 1892367"/>
              <a:gd name="connsiteY236" fmla="*/ 869169 h 1921706"/>
              <a:gd name="connsiteX237" fmla="*/ 611719 w 1892367"/>
              <a:gd name="connsiteY237" fmla="*/ 862568 h 1921706"/>
              <a:gd name="connsiteX238" fmla="*/ 1426611 w 1892367"/>
              <a:gd name="connsiteY238" fmla="*/ 792888 h 1921706"/>
              <a:gd name="connsiteX239" fmla="*/ 1416342 w 1892367"/>
              <a:gd name="connsiteY239" fmla="*/ 776017 h 1921706"/>
              <a:gd name="connsiteX240" fmla="*/ 1412674 w 1892367"/>
              <a:gd name="connsiteY240" fmla="*/ 791421 h 1921706"/>
              <a:gd name="connsiteX241" fmla="*/ 1426611 w 1892367"/>
              <a:gd name="connsiteY241" fmla="*/ 792888 h 1921706"/>
              <a:gd name="connsiteX242" fmla="*/ 1410475 w 1892367"/>
              <a:gd name="connsiteY242" fmla="*/ 789220 h 1921706"/>
              <a:gd name="connsiteX243" fmla="*/ 1399472 w 1892367"/>
              <a:gd name="connsiteY243" fmla="*/ 770150 h 1921706"/>
              <a:gd name="connsiteX244" fmla="*/ 1395805 w 1892367"/>
              <a:gd name="connsiteY244" fmla="*/ 787753 h 1921706"/>
              <a:gd name="connsiteX245" fmla="*/ 1410475 w 1892367"/>
              <a:gd name="connsiteY245" fmla="*/ 789220 h 1921706"/>
              <a:gd name="connsiteX246" fmla="*/ 187770 w 1892367"/>
              <a:gd name="connsiteY246" fmla="*/ 899975 h 1921706"/>
              <a:gd name="connsiteX247" fmla="*/ 161365 w 1892367"/>
              <a:gd name="connsiteY247" fmla="*/ 884572 h 1921706"/>
              <a:gd name="connsiteX248" fmla="*/ 187770 w 1892367"/>
              <a:gd name="connsiteY248" fmla="*/ 899975 h 1921706"/>
              <a:gd name="connsiteX249" fmla="*/ 1426611 w 1892367"/>
              <a:gd name="connsiteY249" fmla="*/ 767949 h 1921706"/>
              <a:gd name="connsiteX250" fmla="*/ 1431745 w 1892367"/>
              <a:gd name="connsiteY250" fmla="*/ 745212 h 1921706"/>
              <a:gd name="connsiteX251" fmla="*/ 1406073 w 1892367"/>
              <a:gd name="connsiteY251" fmla="*/ 742278 h 1921706"/>
              <a:gd name="connsiteX252" fmla="*/ 1426611 w 1892367"/>
              <a:gd name="connsiteY252" fmla="*/ 767949 h 1921706"/>
              <a:gd name="connsiteX253" fmla="*/ 1353263 w 1892367"/>
              <a:gd name="connsiteY253" fmla="*/ 736410 h 1921706"/>
              <a:gd name="connsiteX254" fmla="*/ 1381136 w 1892367"/>
              <a:gd name="connsiteY254" fmla="*/ 769416 h 1921706"/>
              <a:gd name="connsiteX255" fmla="*/ 1353263 w 1892367"/>
              <a:gd name="connsiteY255" fmla="*/ 736410 h 1921706"/>
              <a:gd name="connsiteX256" fmla="*/ 668930 w 1892367"/>
              <a:gd name="connsiteY256" fmla="*/ 820026 h 1921706"/>
              <a:gd name="connsiteX257" fmla="*/ 676264 w 1892367"/>
              <a:gd name="connsiteY257" fmla="*/ 829562 h 1921706"/>
              <a:gd name="connsiteX258" fmla="*/ 668930 w 1892367"/>
              <a:gd name="connsiteY258" fmla="*/ 820026 h 1921706"/>
              <a:gd name="connsiteX259" fmla="*/ 1524163 w 1892367"/>
              <a:gd name="connsiteY259" fmla="*/ 736410 h 1921706"/>
              <a:gd name="connsiteX260" fmla="*/ 1534431 w 1892367"/>
              <a:gd name="connsiteY260" fmla="*/ 745212 h 1921706"/>
              <a:gd name="connsiteX261" fmla="*/ 1524163 w 1892367"/>
              <a:gd name="connsiteY261" fmla="*/ 736410 h 1921706"/>
              <a:gd name="connsiteX262" fmla="*/ 1446414 w 1892367"/>
              <a:gd name="connsiteY262" fmla="*/ 748879 h 1921706"/>
              <a:gd name="connsiteX263" fmla="*/ 1458151 w 1892367"/>
              <a:gd name="connsiteY263" fmla="*/ 752547 h 1921706"/>
              <a:gd name="connsiteX264" fmla="*/ 1446414 w 1892367"/>
              <a:gd name="connsiteY264" fmla="*/ 748879 h 1921706"/>
              <a:gd name="connsiteX265" fmla="*/ 663796 w 1892367"/>
              <a:gd name="connsiteY265" fmla="*/ 814892 h 1921706"/>
              <a:gd name="connsiteX266" fmla="*/ 667463 w 1892367"/>
              <a:gd name="connsiteY266" fmla="*/ 799489 h 1921706"/>
              <a:gd name="connsiteX267" fmla="*/ 630056 w 1892367"/>
              <a:gd name="connsiteY267" fmla="*/ 795088 h 1921706"/>
              <a:gd name="connsiteX268" fmla="*/ 630789 w 1892367"/>
              <a:gd name="connsiteY268" fmla="*/ 807557 h 1921706"/>
              <a:gd name="connsiteX269" fmla="*/ 663796 w 1892367"/>
              <a:gd name="connsiteY269" fmla="*/ 814892 h 1921706"/>
              <a:gd name="connsiteX270" fmla="*/ 860368 w 1892367"/>
              <a:gd name="connsiteY270" fmla="*/ 785553 h 1921706"/>
              <a:gd name="connsiteX271" fmla="*/ 861101 w 1892367"/>
              <a:gd name="connsiteY271" fmla="*/ 795821 h 1921706"/>
              <a:gd name="connsiteX272" fmla="*/ 869902 w 1892367"/>
              <a:gd name="connsiteY272" fmla="*/ 795088 h 1921706"/>
              <a:gd name="connsiteX273" fmla="*/ 860368 w 1892367"/>
              <a:gd name="connsiteY273" fmla="*/ 785553 h 1921706"/>
              <a:gd name="connsiteX274" fmla="*/ 284589 w 1892367"/>
              <a:gd name="connsiteY274" fmla="*/ 836163 h 1921706"/>
              <a:gd name="connsiteX275" fmla="*/ 264051 w 1892367"/>
              <a:gd name="connsiteY275" fmla="*/ 835429 h 1921706"/>
              <a:gd name="connsiteX276" fmla="*/ 284589 w 1892367"/>
              <a:gd name="connsiteY276" fmla="*/ 836163 h 1921706"/>
              <a:gd name="connsiteX277" fmla="*/ 610252 w 1892367"/>
              <a:gd name="connsiteY277" fmla="*/ 809758 h 1921706"/>
              <a:gd name="connsiteX278" fmla="*/ 600717 w 1892367"/>
              <a:gd name="connsiteY278" fmla="*/ 805357 h 1921706"/>
              <a:gd name="connsiteX279" fmla="*/ 599249 w 1892367"/>
              <a:gd name="connsiteY279" fmla="*/ 812691 h 1921706"/>
              <a:gd name="connsiteX280" fmla="*/ 610252 w 1892367"/>
              <a:gd name="connsiteY280" fmla="*/ 809758 h 1921706"/>
              <a:gd name="connsiteX281" fmla="*/ 165032 w 1892367"/>
              <a:gd name="connsiteY281" fmla="*/ 814158 h 1921706"/>
              <a:gd name="connsiteX282" fmla="*/ 195104 w 1892367"/>
              <a:gd name="connsiteY282" fmla="*/ 849365 h 1921706"/>
              <a:gd name="connsiteX283" fmla="*/ 165032 w 1892367"/>
              <a:gd name="connsiteY283" fmla="*/ 814158 h 1921706"/>
              <a:gd name="connsiteX284" fmla="*/ 681399 w 1892367"/>
              <a:gd name="connsiteY284" fmla="*/ 803890 h 1921706"/>
              <a:gd name="connsiteX285" fmla="*/ 671864 w 1892367"/>
              <a:gd name="connsiteY285" fmla="*/ 797288 h 1921706"/>
              <a:gd name="connsiteX286" fmla="*/ 681399 w 1892367"/>
              <a:gd name="connsiteY286" fmla="*/ 803890 h 1921706"/>
              <a:gd name="connsiteX287" fmla="*/ 73348 w 1892367"/>
              <a:gd name="connsiteY287" fmla="*/ 854499 h 1921706"/>
              <a:gd name="connsiteX288" fmla="*/ 85816 w 1892367"/>
              <a:gd name="connsiteY288" fmla="*/ 835429 h 1921706"/>
              <a:gd name="connsiteX289" fmla="*/ 136426 w 1892367"/>
              <a:gd name="connsiteY289" fmla="*/ 833229 h 1921706"/>
              <a:gd name="connsiteX290" fmla="*/ 167233 w 1892367"/>
              <a:gd name="connsiteY290" fmla="*/ 782619 h 1921706"/>
              <a:gd name="connsiteX291" fmla="*/ 208307 w 1892367"/>
              <a:gd name="connsiteY291" fmla="*/ 806824 h 1921706"/>
              <a:gd name="connsiteX292" fmla="*/ 162098 w 1892367"/>
              <a:gd name="connsiteY292" fmla="*/ 712939 h 1921706"/>
              <a:gd name="connsiteX293" fmla="*/ 123958 w 1892367"/>
              <a:gd name="connsiteY293" fmla="*/ 693869 h 1921706"/>
              <a:gd name="connsiteX294" fmla="*/ 82883 w 1892367"/>
              <a:gd name="connsiteY294" fmla="*/ 820760 h 1921706"/>
              <a:gd name="connsiteX295" fmla="*/ 55011 w 1892367"/>
              <a:gd name="connsiteY295" fmla="*/ 820760 h 1921706"/>
              <a:gd name="connsiteX296" fmla="*/ 73348 w 1892367"/>
              <a:gd name="connsiteY296" fmla="*/ 854499 h 1921706"/>
              <a:gd name="connsiteX297" fmla="*/ 1422210 w 1892367"/>
              <a:gd name="connsiteY297" fmla="*/ 733476 h 1921706"/>
              <a:gd name="connsiteX298" fmla="*/ 1410475 w 1892367"/>
              <a:gd name="connsiteY298" fmla="*/ 726875 h 1921706"/>
              <a:gd name="connsiteX299" fmla="*/ 1422210 w 1892367"/>
              <a:gd name="connsiteY299" fmla="*/ 733476 h 1921706"/>
              <a:gd name="connsiteX300" fmla="*/ 269920 w 1892367"/>
              <a:gd name="connsiteY300" fmla="*/ 824427 h 1921706"/>
              <a:gd name="connsiteX301" fmla="*/ 281655 w 1892367"/>
              <a:gd name="connsiteY301" fmla="*/ 823693 h 1921706"/>
              <a:gd name="connsiteX302" fmla="*/ 282388 w 1892367"/>
              <a:gd name="connsiteY302" fmla="*/ 803156 h 1921706"/>
              <a:gd name="connsiteX303" fmla="*/ 264785 w 1892367"/>
              <a:gd name="connsiteY303" fmla="*/ 811958 h 1921706"/>
              <a:gd name="connsiteX304" fmla="*/ 269920 w 1892367"/>
              <a:gd name="connsiteY304" fmla="*/ 824427 h 1921706"/>
              <a:gd name="connsiteX305" fmla="*/ 1381136 w 1892367"/>
              <a:gd name="connsiteY305" fmla="*/ 706337 h 1921706"/>
              <a:gd name="connsiteX306" fmla="*/ 1382602 w 1892367"/>
              <a:gd name="connsiteY306" fmla="*/ 721007 h 1921706"/>
              <a:gd name="connsiteX307" fmla="*/ 1381136 w 1892367"/>
              <a:gd name="connsiteY307" fmla="*/ 706337 h 1921706"/>
              <a:gd name="connsiteX308" fmla="*/ 665262 w 1892367"/>
              <a:gd name="connsiteY308" fmla="*/ 772350 h 1921706"/>
              <a:gd name="connsiteX309" fmla="*/ 679199 w 1892367"/>
              <a:gd name="connsiteY309" fmla="*/ 776017 h 1921706"/>
              <a:gd name="connsiteX310" fmla="*/ 665262 w 1892367"/>
              <a:gd name="connsiteY310" fmla="*/ 772350 h 1921706"/>
              <a:gd name="connsiteX311" fmla="*/ 617586 w 1892367"/>
              <a:gd name="connsiteY311" fmla="*/ 781886 h 1921706"/>
              <a:gd name="connsiteX312" fmla="*/ 613186 w 1892367"/>
              <a:gd name="connsiteY312" fmla="*/ 754747 h 1921706"/>
              <a:gd name="connsiteX313" fmla="*/ 617586 w 1892367"/>
              <a:gd name="connsiteY313" fmla="*/ 781886 h 1921706"/>
              <a:gd name="connsiteX314" fmla="*/ 232512 w 1892367"/>
              <a:gd name="connsiteY314" fmla="*/ 790687 h 1921706"/>
              <a:gd name="connsiteX315" fmla="*/ 240580 w 1892367"/>
              <a:gd name="connsiteY315" fmla="*/ 809758 h 1921706"/>
              <a:gd name="connsiteX316" fmla="*/ 232512 w 1892367"/>
              <a:gd name="connsiteY316" fmla="*/ 790687 h 1921706"/>
              <a:gd name="connsiteX317" fmla="*/ 1379668 w 1892367"/>
              <a:gd name="connsiteY317" fmla="*/ 689467 h 1921706"/>
              <a:gd name="connsiteX318" fmla="*/ 1381136 w 1892367"/>
              <a:gd name="connsiteY318" fmla="*/ 707071 h 1921706"/>
              <a:gd name="connsiteX319" fmla="*/ 1395071 w 1892367"/>
              <a:gd name="connsiteY319" fmla="*/ 705604 h 1921706"/>
              <a:gd name="connsiteX320" fmla="*/ 1379668 w 1892367"/>
              <a:gd name="connsiteY320" fmla="*/ 689467 h 1921706"/>
              <a:gd name="connsiteX321" fmla="*/ 660862 w 1892367"/>
              <a:gd name="connsiteY321" fmla="*/ 745212 h 1921706"/>
              <a:gd name="connsiteX322" fmla="*/ 646192 w 1892367"/>
              <a:gd name="connsiteY322" fmla="*/ 769416 h 1921706"/>
              <a:gd name="connsiteX323" fmla="*/ 660862 w 1892367"/>
              <a:gd name="connsiteY323" fmla="*/ 745212 h 1921706"/>
              <a:gd name="connsiteX324" fmla="*/ 1387736 w 1892367"/>
              <a:gd name="connsiteY324" fmla="*/ 671131 h 1921706"/>
              <a:gd name="connsiteX325" fmla="*/ 1418543 w 1892367"/>
              <a:gd name="connsiteY325" fmla="*/ 680666 h 1921706"/>
              <a:gd name="connsiteX326" fmla="*/ 1379668 w 1892367"/>
              <a:gd name="connsiteY326" fmla="*/ 656461 h 1921706"/>
              <a:gd name="connsiteX327" fmla="*/ 1361331 w 1892367"/>
              <a:gd name="connsiteY327" fmla="*/ 657928 h 1921706"/>
              <a:gd name="connsiteX328" fmla="*/ 1387736 w 1892367"/>
              <a:gd name="connsiteY328" fmla="*/ 671131 h 1921706"/>
              <a:gd name="connsiteX329" fmla="*/ 1618048 w 1892367"/>
              <a:gd name="connsiteY329" fmla="*/ 668197 h 1921706"/>
              <a:gd name="connsiteX330" fmla="*/ 1608513 w 1892367"/>
              <a:gd name="connsiteY330" fmla="*/ 661595 h 1921706"/>
              <a:gd name="connsiteX331" fmla="*/ 1618048 w 1892367"/>
              <a:gd name="connsiteY331" fmla="*/ 668197 h 1921706"/>
              <a:gd name="connsiteX332" fmla="*/ 1361331 w 1892367"/>
              <a:gd name="connsiteY332" fmla="*/ 688000 h 1921706"/>
              <a:gd name="connsiteX333" fmla="*/ 1344462 w 1892367"/>
              <a:gd name="connsiteY333" fmla="*/ 676998 h 1921706"/>
              <a:gd name="connsiteX334" fmla="*/ 1361331 w 1892367"/>
              <a:gd name="connsiteY334" fmla="*/ 688000 h 1921706"/>
              <a:gd name="connsiteX335" fmla="*/ 1697264 w 1892367"/>
              <a:gd name="connsiteY335" fmla="*/ 648393 h 1921706"/>
              <a:gd name="connsiteX336" fmla="*/ 1707532 w 1892367"/>
              <a:gd name="connsiteY336" fmla="*/ 630056 h 1921706"/>
              <a:gd name="connsiteX337" fmla="*/ 1726603 w 1892367"/>
              <a:gd name="connsiteY337" fmla="*/ 633723 h 1921706"/>
              <a:gd name="connsiteX338" fmla="*/ 1733204 w 1892367"/>
              <a:gd name="connsiteY338" fmla="*/ 602917 h 1921706"/>
              <a:gd name="connsiteX339" fmla="*/ 1714133 w 1892367"/>
              <a:gd name="connsiteY339" fmla="*/ 594849 h 1921706"/>
              <a:gd name="connsiteX340" fmla="*/ 1724402 w 1892367"/>
              <a:gd name="connsiteY340" fmla="*/ 550841 h 1921706"/>
              <a:gd name="connsiteX341" fmla="*/ 1691395 w 1892367"/>
              <a:gd name="connsiteY341" fmla="*/ 541305 h 1921706"/>
              <a:gd name="connsiteX342" fmla="*/ 1703865 w 1892367"/>
              <a:gd name="connsiteY342" fmla="*/ 555241 h 1921706"/>
              <a:gd name="connsiteX343" fmla="*/ 1691395 w 1892367"/>
              <a:gd name="connsiteY343" fmla="*/ 601450 h 1921706"/>
              <a:gd name="connsiteX344" fmla="*/ 1667191 w 1892367"/>
              <a:gd name="connsiteY344" fmla="*/ 588248 h 1921706"/>
              <a:gd name="connsiteX345" fmla="*/ 1684061 w 1892367"/>
              <a:gd name="connsiteY345" fmla="*/ 632256 h 1921706"/>
              <a:gd name="connsiteX346" fmla="*/ 1668658 w 1892367"/>
              <a:gd name="connsiteY346" fmla="*/ 641058 h 1921706"/>
              <a:gd name="connsiteX347" fmla="*/ 1697264 w 1892367"/>
              <a:gd name="connsiteY347" fmla="*/ 648393 h 1921706"/>
              <a:gd name="connsiteX348" fmla="*/ 1626116 w 1892367"/>
              <a:gd name="connsiteY348" fmla="*/ 649860 h 1921706"/>
              <a:gd name="connsiteX349" fmla="*/ 1629050 w 1892367"/>
              <a:gd name="connsiteY349" fmla="*/ 662329 h 1921706"/>
              <a:gd name="connsiteX350" fmla="*/ 1640052 w 1892367"/>
              <a:gd name="connsiteY350" fmla="*/ 658661 h 1921706"/>
              <a:gd name="connsiteX351" fmla="*/ 1626116 w 1892367"/>
              <a:gd name="connsiteY351" fmla="*/ 649860 h 1921706"/>
              <a:gd name="connsiteX352" fmla="*/ 267719 w 1892367"/>
              <a:gd name="connsiteY352" fmla="*/ 767216 h 1921706"/>
              <a:gd name="connsiteX353" fmla="*/ 268452 w 1892367"/>
              <a:gd name="connsiteY353" fmla="*/ 777485 h 1921706"/>
              <a:gd name="connsiteX354" fmla="*/ 267719 w 1892367"/>
              <a:gd name="connsiteY354" fmla="*/ 767216 h 1921706"/>
              <a:gd name="connsiteX355" fmla="*/ 1623916 w 1892367"/>
              <a:gd name="connsiteY355" fmla="*/ 617587 h 1921706"/>
              <a:gd name="connsiteX356" fmla="*/ 1642986 w 1892367"/>
              <a:gd name="connsiteY356" fmla="*/ 623455 h 1921706"/>
              <a:gd name="connsiteX357" fmla="*/ 1623916 w 1892367"/>
              <a:gd name="connsiteY357" fmla="*/ 617587 h 1921706"/>
              <a:gd name="connsiteX358" fmla="*/ 1472086 w 1892367"/>
              <a:gd name="connsiteY358" fmla="*/ 627856 h 1921706"/>
              <a:gd name="connsiteX359" fmla="*/ 1469153 w 1892367"/>
              <a:gd name="connsiteY359" fmla="*/ 620521 h 1921706"/>
              <a:gd name="connsiteX360" fmla="*/ 1458151 w 1892367"/>
              <a:gd name="connsiteY360" fmla="*/ 629322 h 1921706"/>
              <a:gd name="connsiteX361" fmla="*/ 1472086 w 1892367"/>
              <a:gd name="connsiteY361" fmla="*/ 627856 h 1921706"/>
              <a:gd name="connsiteX362" fmla="*/ 1502159 w 1892367"/>
              <a:gd name="connsiteY362" fmla="*/ 600717 h 1921706"/>
              <a:gd name="connsiteX363" fmla="*/ 1499225 w 1892367"/>
              <a:gd name="connsiteY363" fmla="*/ 595583 h 1921706"/>
              <a:gd name="connsiteX364" fmla="*/ 1483822 w 1892367"/>
              <a:gd name="connsiteY364" fmla="*/ 609519 h 1921706"/>
              <a:gd name="connsiteX365" fmla="*/ 1502159 w 1892367"/>
              <a:gd name="connsiteY365" fmla="*/ 600717 h 1921706"/>
              <a:gd name="connsiteX366" fmla="*/ 664529 w 1892367"/>
              <a:gd name="connsiteY366" fmla="*/ 671864 h 1921706"/>
              <a:gd name="connsiteX367" fmla="*/ 650593 w 1892367"/>
              <a:gd name="connsiteY367" fmla="*/ 673331 h 1921706"/>
              <a:gd name="connsiteX368" fmla="*/ 664529 w 1892367"/>
              <a:gd name="connsiteY368" fmla="*/ 671864 h 1921706"/>
              <a:gd name="connsiteX369" fmla="*/ 1527097 w 1892367"/>
              <a:gd name="connsiteY369" fmla="*/ 593382 h 1921706"/>
              <a:gd name="connsiteX370" fmla="*/ 1512427 w 1892367"/>
              <a:gd name="connsiteY370" fmla="*/ 586781 h 1921706"/>
              <a:gd name="connsiteX371" fmla="*/ 1527097 w 1892367"/>
              <a:gd name="connsiteY371" fmla="*/ 593382 h 1921706"/>
              <a:gd name="connsiteX372" fmla="*/ 1301920 w 1892367"/>
              <a:gd name="connsiteY372" fmla="*/ 610252 h 1921706"/>
              <a:gd name="connsiteX373" fmla="*/ 1296052 w 1892367"/>
              <a:gd name="connsiteY373" fmla="*/ 598517 h 1921706"/>
              <a:gd name="connsiteX374" fmla="*/ 1301920 w 1892367"/>
              <a:gd name="connsiteY374" fmla="*/ 610252 h 1921706"/>
              <a:gd name="connsiteX375" fmla="*/ 1623916 w 1892367"/>
              <a:gd name="connsiteY375" fmla="*/ 559642 h 1921706"/>
              <a:gd name="connsiteX376" fmla="*/ 1607046 w 1892367"/>
              <a:gd name="connsiteY376" fmla="*/ 548640 h 1921706"/>
              <a:gd name="connsiteX377" fmla="*/ 1606312 w 1892367"/>
              <a:gd name="connsiteY377" fmla="*/ 566244 h 1921706"/>
              <a:gd name="connsiteX378" fmla="*/ 1623916 w 1892367"/>
              <a:gd name="connsiteY378" fmla="*/ 559642 h 1921706"/>
              <a:gd name="connsiteX379" fmla="*/ 196572 w 1892367"/>
              <a:gd name="connsiteY379" fmla="*/ 680666 h 1921706"/>
              <a:gd name="connsiteX380" fmla="*/ 182636 w 1892367"/>
              <a:gd name="connsiteY380" fmla="*/ 679199 h 1921706"/>
              <a:gd name="connsiteX381" fmla="*/ 196572 w 1892367"/>
              <a:gd name="connsiteY381" fmla="*/ 680666 h 1921706"/>
              <a:gd name="connsiteX382" fmla="*/ 1264513 w 1892367"/>
              <a:gd name="connsiteY382" fmla="*/ 571378 h 1921706"/>
              <a:gd name="connsiteX383" fmla="*/ 1263045 w 1892367"/>
              <a:gd name="connsiteY383" fmla="*/ 551574 h 1921706"/>
              <a:gd name="connsiteX384" fmla="*/ 1264513 w 1892367"/>
              <a:gd name="connsiteY384" fmla="*/ 571378 h 1921706"/>
              <a:gd name="connsiteX385" fmla="*/ 308793 w 1892367"/>
              <a:gd name="connsiteY385" fmla="*/ 602917 h 1921706"/>
              <a:gd name="connsiteX386" fmla="*/ 314661 w 1892367"/>
              <a:gd name="connsiteY386" fmla="*/ 614653 h 1921706"/>
              <a:gd name="connsiteX387" fmla="*/ 308793 w 1892367"/>
              <a:gd name="connsiteY387" fmla="*/ 602917 h 1921706"/>
              <a:gd name="connsiteX388" fmla="*/ 155497 w 1892367"/>
              <a:gd name="connsiteY388" fmla="*/ 623455 h 1921706"/>
              <a:gd name="connsiteX389" fmla="*/ 156964 w 1892367"/>
              <a:gd name="connsiteY389" fmla="*/ 608052 h 1921706"/>
              <a:gd name="connsiteX390" fmla="*/ 155497 w 1892367"/>
              <a:gd name="connsiteY390" fmla="*/ 623455 h 1921706"/>
              <a:gd name="connsiteX391" fmla="*/ 1220504 w 1892367"/>
              <a:gd name="connsiteY391" fmla="*/ 504631 h 1921706"/>
              <a:gd name="connsiteX392" fmla="*/ 1205835 w 1892367"/>
              <a:gd name="connsiteY392" fmla="*/ 490696 h 1921706"/>
              <a:gd name="connsiteX393" fmla="*/ 1220504 w 1892367"/>
              <a:gd name="connsiteY393" fmla="*/ 504631 h 1921706"/>
              <a:gd name="connsiteX394" fmla="*/ 1893101 w 1892367"/>
              <a:gd name="connsiteY394" fmla="*/ 364538 h 1921706"/>
              <a:gd name="connsiteX395" fmla="*/ 1872564 w 1892367"/>
              <a:gd name="connsiteY395" fmla="*/ 341066 h 1921706"/>
              <a:gd name="connsiteX396" fmla="*/ 1893101 w 1892367"/>
              <a:gd name="connsiteY396" fmla="*/ 364538 h 1921706"/>
              <a:gd name="connsiteX397" fmla="*/ 1089945 w 1892367"/>
              <a:gd name="connsiteY397" fmla="*/ 428350 h 1921706"/>
              <a:gd name="connsiteX398" fmla="*/ 1077476 w 1892367"/>
              <a:gd name="connsiteY398" fmla="*/ 419548 h 1921706"/>
              <a:gd name="connsiteX399" fmla="*/ 1089945 w 1892367"/>
              <a:gd name="connsiteY399" fmla="*/ 428350 h 1921706"/>
              <a:gd name="connsiteX400" fmla="*/ 421015 w 1892367"/>
              <a:gd name="connsiteY400" fmla="*/ 469425 h 1921706"/>
              <a:gd name="connsiteX401" fmla="*/ 407079 w 1892367"/>
              <a:gd name="connsiteY401" fmla="*/ 470892 h 1921706"/>
              <a:gd name="connsiteX402" fmla="*/ 421015 w 1892367"/>
              <a:gd name="connsiteY402" fmla="*/ 469425 h 1921706"/>
              <a:gd name="connsiteX403" fmla="*/ 1100947 w 1892367"/>
              <a:gd name="connsiteY403" fmla="*/ 359403 h 1921706"/>
              <a:gd name="connsiteX404" fmla="*/ 1108282 w 1892367"/>
              <a:gd name="connsiteY404" fmla="*/ 368938 h 1921706"/>
              <a:gd name="connsiteX405" fmla="*/ 1100947 w 1892367"/>
              <a:gd name="connsiteY405" fmla="*/ 359403 h 1921706"/>
              <a:gd name="connsiteX406" fmla="*/ 800955 w 1892367"/>
              <a:gd name="connsiteY406" fmla="*/ 363071 h 1921706"/>
              <a:gd name="connsiteX407" fmla="*/ 787020 w 1892367"/>
              <a:gd name="connsiteY407" fmla="*/ 359403 h 1921706"/>
              <a:gd name="connsiteX408" fmla="*/ 800955 w 1892367"/>
              <a:gd name="connsiteY408" fmla="*/ 363071 h 1921706"/>
              <a:gd name="connsiteX409" fmla="*/ 985792 w 1892367"/>
              <a:gd name="connsiteY409" fmla="*/ 329331 h 1921706"/>
              <a:gd name="connsiteX410" fmla="*/ 993127 w 1892367"/>
              <a:gd name="connsiteY410" fmla="*/ 338866 h 1921706"/>
              <a:gd name="connsiteX411" fmla="*/ 985792 w 1892367"/>
              <a:gd name="connsiteY411" fmla="*/ 329331 h 1921706"/>
              <a:gd name="connsiteX412" fmla="*/ 998994 w 1892367"/>
              <a:gd name="connsiteY412" fmla="*/ 327864 h 1921706"/>
              <a:gd name="connsiteX413" fmla="*/ 1008529 w 1892367"/>
              <a:gd name="connsiteY413" fmla="*/ 332265 h 1921706"/>
              <a:gd name="connsiteX414" fmla="*/ 1009996 w 1892367"/>
              <a:gd name="connsiteY414" fmla="*/ 324196 h 1921706"/>
              <a:gd name="connsiteX415" fmla="*/ 998994 w 1892367"/>
              <a:gd name="connsiteY415" fmla="*/ 327864 h 1921706"/>
              <a:gd name="connsiteX416" fmla="*/ 1221971 w 1892367"/>
              <a:gd name="connsiteY416" fmla="*/ 310994 h 1921706"/>
              <a:gd name="connsiteX417" fmla="*/ 1208769 w 1892367"/>
              <a:gd name="connsiteY417" fmla="*/ 289723 h 1921706"/>
              <a:gd name="connsiteX418" fmla="*/ 1221971 w 1892367"/>
              <a:gd name="connsiteY418" fmla="*/ 310994 h 1921706"/>
              <a:gd name="connsiteX419" fmla="*/ 1143489 w 1892367"/>
              <a:gd name="connsiteY419" fmla="*/ 310260 h 1921706"/>
              <a:gd name="connsiteX420" fmla="*/ 1150824 w 1892367"/>
              <a:gd name="connsiteY420" fmla="*/ 284589 h 1921706"/>
              <a:gd name="connsiteX421" fmla="*/ 1143489 w 1892367"/>
              <a:gd name="connsiteY421" fmla="*/ 310260 h 1921706"/>
              <a:gd name="connsiteX422" fmla="*/ 1107549 w 1892367"/>
              <a:gd name="connsiteY422" fmla="*/ 291190 h 1921706"/>
              <a:gd name="connsiteX423" fmla="*/ 1121485 w 1892367"/>
              <a:gd name="connsiteY423" fmla="*/ 294857 h 1921706"/>
              <a:gd name="connsiteX424" fmla="*/ 1110483 w 1892367"/>
              <a:gd name="connsiteY424" fmla="*/ 272853 h 1921706"/>
              <a:gd name="connsiteX425" fmla="*/ 1107549 w 1892367"/>
              <a:gd name="connsiteY425" fmla="*/ 291190 h 1921706"/>
              <a:gd name="connsiteX426" fmla="*/ 940316 w 1892367"/>
              <a:gd name="connsiteY426" fmla="*/ 280188 h 1921706"/>
              <a:gd name="connsiteX427" fmla="*/ 976256 w 1892367"/>
              <a:gd name="connsiteY427" fmla="*/ 302192 h 1921706"/>
              <a:gd name="connsiteX428" fmla="*/ 952052 w 1892367"/>
              <a:gd name="connsiteY428" fmla="*/ 258917 h 1921706"/>
              <a:gd name="connsiteX429" fmla="*/ 940316 w 1892367"/>
              <a:gd name="connsiteY429" fmla="*/ 280188 h 1921706"/>
              <a:gd name="connsiteX430" fmla="*/ 1045937 w 1892367"/>
              <a:gd name="connsiteY430" fmla="*/ 273586 h 1921706"/>
              <a:gd name="connsiteX431" fmla="*/ 1061339 w 1892367"/>
              <a:gd name="connsiteY431" fmla="*/ 292657 h 1921706"/>
              <a:gd name="connsiteX432" fmla="*/ 1045937 w 1892367"/>
              <a:gd name="connsiteY432" fmla="*/ 273586 h 1921706"/>
              <a:gd name="connsiteX433" fmla="*/ 1081877 w 1892367"/>
              <a:gd name="connsiteY433" fmla="*/ 285322 h 1921706"/>
              <a:gd name="connsiteX434" fmla="*/ 1067208 w 1892367"/>
              <a:gd name="connsiteY434" fmla="*/ 271386 h 1921706"/>
              <a:gd name="connsiteX435" fmla="*/ 1081877 w 1892367"/>
              <a:gd name="connsiteY435" fmla="*/ 285322 h 1921706"/>
              <a:gd name="connsiteX436" fmla="*/ 1001195 w 1892367"/>
              <a:gd name="connsiteY436" fmla="*/ 255250 h 1921706"/>
              <a:gd name="connsiteX437" fmla="*/ 984324 w 1892367"/>
              <a:gd name="connsiteY437" fmla="*/ 279455 h 1921706"/>
              <a:gd name="connsiteX438" fmla="*/ 1008529 w 1892367"/>
              <a:gd name="connsiteY438" fmla="*/ 289723 h 1921706"/>
              <a:gd name="connsiteX439" fmla="*/ 1001195 w 1892367"/>
              <a:gd name="connsiteY439" fmla="*/ 255250 h 1921706"/>
              <a:gd name="connsiteX440" fmla="*/ 1148623 w 1892367"/>
              <a:gd name="connsiteY440" fmla="*/ 256717 h 1921706"/>
              <a:gd name="connsiteX441" fmla="*/ 1177229 w 1892367"/>
              <a:gd name="connsiteY441" fmla="*/ 264051 h 1921706"/>
              <a:gd name="connsiteX442" fmla="*/ 1178695 w 1892367"/>
              <a:gd name="connsiteY442" fmla="*/ 253783 h 1921706"/>
              <a:gd name="connsiteX443" fmla="*/ 1148623 w 1892367"/>
              <a:gd name="connsiteY443" fmla="*/ 256717 h 1921706"/>
              <a:gd name="connsiteX444" fmla="*/ 1160359 w 1892367"/>
              <a:gd name="connsiteY444" fmla="*/ 228111 h 1921706"/>
              <a:gd name="connsiteX445" fmla="*/ 1143489 w 1892367"/>
              <a:gd name="connsiteY445" fmla="*/ 222243 h 1921706"/>
              <a:gd name="connsiteX446" fmla="*/ 1160359 w 1892367"/>
              <a:gd name="connsiteY446" fmla="*/ 228111 h 1921706"/>
              <a:gd name="connsiteX447" fmla="*/ 1087011 w 1892367"/>
              <a:gd name="connsiteY447" fmla="*/ 229578 h 1921706"/>
              <a:gd name="connsiteX448" fmla="*/ 1092146 w 1892367"/>
              <a:gd name="connsiteY448" fmla="*/ 233979 h 1921706"/>
              <a:gd name="connsiteX449" fmla="*/ 1112683 w 1892367"/>
              <a:gd name="connsiteY449" fmla="*/ 234712 h 1921706"/>
              <a:gd name="connsiteX450" fmla="*/ 1087011 w 1892367"/>
              <a:gd name="connsiteY450" fmla="*/ 229578 h 1921706"/>
              <a:gd name="connsiteX451" fmla="*/ 877970 w 1892367"/>
              <a:gd name="connsiteY451" fmla="*/ 245714 h 1921706"/>
              <a:gd name="connsiteX452" fmla="*/ 894841 w 1892367"/>
              <a:gd name="connsiteY452" fmla="*/ 254516 h 1921706"/>
              <a:gd name="connsiteX453" fmla="*/ 891173 w 1892367"/>
              <a:gd name="connsiteY453" fmla="*/ 239847 h 1921706"/>
              <a:gd name="connsiteX454" fmla="*/ 877970 w 1892367"/>
              <a:gd name="connsiteY454" fmla="*/ 245714 h 1921706"/>
              <a:gd name="connsiteX455" fmla="*/ 995326 w 1892367"/>
              <a:gd name="connsiteY455" fmla="*/ 212708 h 1921706"/>
              <a:gd name="connsiteX456" fmla="*/ 1020265 w 1892367"/>
              <a:gd name="connsiteY456" fmla="*/ 238380 h 1921706"/>
              <a:gd name="connsiteX457" fmla="*/ 995326 w 1892367"/>
              <a:gd name="connsiteY457" fmla="*/ 212708 h 1921706"/>
              <a:gd name="connsiteX458" fmla="*/ 1133954 w 1892367"/>
              <a:gd name="connsiteY458" fmla="*/ 215642 h 1921706"/>
              <a:gd name="connsiteX459" fmla="*/ 1124419 w 1892367"/>
              <a:gd name="connsiteY459" fmla="*/ 206107 h 1921706"/>
              <a:gd name="connsiteX460" fmla="*/ 1133954 w 1892367"/>
              <a:gd name="connsiteY460" fmla="*/ 215642 h 1921706"/>
              <a:gd name="connsiteX461" fmla="*/ 1087745 w 1892367"/>
              <a:gd name="connsiteY461" fmla="*/ 211975 h 1921706"/>
              <a:gd name="connsiteX462" fmla="*/ 1076009 w 1892367"/>
              <a:gd name="connsiteY462" fmla="*/ 208307 h 1921706"/>
              <a:gd name="connsiteX463" fmla="*/ 1087745 w 1892367"/>
              <a:gd name="connsiteY463" fmla="*/ 211975 h 1921706"/>
              <a:gd name="connsiteX464" fmla="*/ 615387 w 1892367"/>
              <a:gd name="connsiteY464" fmla="*/ 253783 h 1921706"/>
              <a:gd name="connsiteX465" fmla="*/ 629323 w 1892367"/>
              <a:gd name="connsiteY465" fmla="*/ 255250 h 1921706"/>
              <a:gd name="connsiteX466" fmla="*/ 616120 w 1892367"/>
              <a:gd name="connsiteY466" fmla="*/ 233979 h 1921706"/>
              <a:gd name="connsiteX467" fmla="*/ 615387 w 1892367"/>
              <a:gd name="connsiteY467" fmla="*/ 253783 h 1921706"/>
              <a:gd name="connsiteX468" fmla="*/ 1021732 w 1892367"/>
              <a:gd name="connsiteY468" fmla="*/ 198039 h 1921706"/>
              <a:gd name="connsiteX469" fmla="*/ 1000461 w 1892367"/>
              <a:gd name="connsiteY469" fmla="*/ 159898 h 1921706"/>
              <a:gd name="connsiteX470" fmla="*/ 941050 w 1892367"/>
              <a:gd name="connsiteY470" fmla="*/ 137160 h 1921706"/>
              <a:gd name="connsiteX471" fmla="*/ 943250 w 1892367"/>
              <a:gd name="connsiteY471" fmla="*/ 162098 h 1921706"/>
              <a:gd name="connsiteX472" fmla="*/ 1021732 w 1892367"/>
              <a:gd name="connsiteY472" fmla="*/ 198039 h 1921706"/>
              <a:gd name="connsiteX473" fmla="*/ 974056 w 1892367"/>
              <a:gd name="connsiteY473" fmla="*/ 171634 h 1921706"/>
              <a:gd name="connsiteX474" fmla="*/ 962320 w 1892367"/>
              <a:gd name="connsiteY474" fmla="*/ 165032 h 1921706"/>
              <a:gd name="connsiteX475" fmla="*/ 974056 w 1892367"/>
              <a:gd name="connsiteY475" fmla="*/ 171634 h 1921706"/>
              <a:gd name="connsiteX476" fmla="*/ 1329792 w 1892367"/>
              <a:gd name="connsiteY476" fmla="*/ 148162 h 1921706"/>
              <a:gd name="connsiteX477" fmla="*/ 1330526 w 1892367"/>
              <a:gd name="connsiteY477" fmla="*/ 130559 h 1921706"/>
              <a:gd name="connsiteX478" fmla="*/ 1329792 w 1892367"/>
              <a:gd name="connsiteY478" fmla="*/ 148162 h 1921706"/>
              <a:gd name="connsiteX479" fmla="*/ 823694 w 1892367"/>
              <a:gd name="connsiteY479" fmla="*/ 175301 h 1921706"/>
              <a:gd name="connsiteX480" fmla="*/ 784819 w 1892367"/>
              <a:gd name="connsiteY480" fmla="*/ 145962 h 1921706"/>
              <a:gd name="connsiteX481" fmla="*/ 823694 w 1892367"/>
              <a:gd name="connsiteY481" fmla="*/ 175301 h 1921706"/>
              <a:gd name="connsiteX482" fmla="*/ 1048137 w 1892367"/>
              <a:gd name="connsiteY482" fmla="*/ 147429 h 1921706"/>
              <a:gd name="connsiteX483" fmla="*/ 1027600 w 1892367"/>
              <a:gd name="connsiteY483" fmla="*/ 83616 h 1921706"/>
              <a:gd name="connsiteX484" fmla="*/ 1000461 w 1892367"/>
              <a:gd name="connsiteY484" fmla="*/ 123958 h 1921706"/>
              <a:gd name="connsiteX485" fmla="*/ 1048137 w 1892367"/>
              <a:gd name="connsiteY485" fmla="*/ 147429 h 1921706"/>
              <a:gd name="connsiteX486" fmla="*/ 985059 w 1892367"/>
              <a:gd name="connsiteY486" fmla="*/ 105621 h 1921706"/>
              <a:gd name="connsiteX487" fmla="*/ 963054 w 1892367"/>
              <a:gd name="connsiteY487" fmla="*/ 85083 h 1921706"/>
              <a:gd name="connsiteX488" fmla="*/ 985059 w 1892367"/>
              <a:gd name="connsiteY488" fmla="*/ 105621 h 1921706"/>
              <a:gd name="connsiteX489" fmla="*/ 985059 w 1892367"/>
              <a:gd name="connsiteY489" fmla="*/ 77749 h 1921706"/>
              <a:gd name="connsiteX490" fmla="*/ 968188 w 1892367"/>
              <a:gd name="connsiteY490" fmla="*/ 68947 h 1921706"/>
              <a:gd name="connsiteX491" fmla="*/ 985059 w 1892367"/>
              <a:gd name="connsiteY491" fmla="*/ 77749 h 1921706"/>
              <a:gd name="connsiteX492" fmla="*/ 914644 w 1892367"/>
              <a:gd name="connsiteY492" fmla="*/ 56478 h 1921706"/>
              <a:gd name="connsiteX493" fmla="*/ 933715 w 1892367"/>
              <a:gd name="connsiteY493" fmla="*/ 67480 h 1921706"/>
              <a:gd name="connsiteX494" fmla="*/ 914644 w 1892367"/>
              <a:gd name="connsiteY494" fmla="*/ 56478 h 1921706"/>
              <a:gd name="connsiteX495" fmla="*/ 638124 w 1892367"/>
              <a:gd name="connsiteY495" fmla="*/ 96086 h 1921706"/>
              <a:gd name="connsiteX496" fmla="*/ 639591 w 1892367"/>
              <a:gd name="connsiteY496" fmla="*/ 80682 h 1921706"/>
              <a:gd name="connsiteX497" fmla="*/ 631523 w 1892367"/>
              <a:gd name="connsiteY497" fmla="*/ 93885 h 1921706"/>
              <a:gd name="connsiteX498" fmla="*/ 638124 w 1892367"/>
              <a:gd name="connsiteY498" fmla="*/ 96086 h 1921706"/>
              <a:gd name="connsiteX499" fmla="*/ 1131754 w 1892367"/>
              <a:gd name="connsiteY499" fmla="*/ 1517562 h 1921706"/>
              <a:gd name="connsiteX500" fmla="*/ 1144222 w 1892367"/>
              <a:gd name="connsiteY500" fmla="*/ 1531498 h 1921706"/>
              <a:gd name="connsiteX501" fmla="*/ 1131754 w 1892367"/>
              <a:gd name="connsiteY501" fmla="*/ 1517562 h 1921706"/>
              <a:gd name="connsiteX502" fmla="*/ 625655 w 1892367"/>
              <a:gd name="connsiteY502" fmla="*/ 1290918 h 1921706"/>
              <a:gd name="connsiteX503" fmla="*/ 624188 w 1892367"/>
              <a:gd name="connsiteY503" fmla="*/ 1289451 h 1921706"/>
              <a:gd name="connsiteX504" fmla="*/ 625655 w 1892367"/>
              <a:gd name="connsiteY504" fmla="*/ 1290918 h 1921706"/>
              <a:gd name="connsiteX505" fmla="*/ 300725 w 1892367"/>
              <a:gd name="connsiteY505" fmla="*/ 842030 h 1921706"/>
              <a:gd name="connsiteX506" fmla="*/ 306593 w 1892367"/>
              <a:gd name="connsiteY506" fmla="*/ 826628 h 1921706"/>
              <a:gd name="connsiteX507" fmla="*/ 302192 w 1892367"/>
              <a:gd name="connsiteY507" fmla="*/ 857434 h 1921706"/>
              <a:gd name="connsiteX508" fmla="*/ 296324 w 1892367"/>
              <a:gd name="connsiteY508" fmla="*/ 840564 h 1921706"/>
              <a:gd name="connsiteX509" fmla="*/ 299992 w 1892367"/>
              <a:gd name="connsiteY509" fmla="*/ 862568 h 1921706"/>
              <a:gd name="connsiteX510" fmla="*/ 277988 w 1892367"/>
              <a:gd name="connsiteY510" fmla="*/ 912444 h 1921706"/>
              <a:gd name="connsiteX511" fmla="*/ 287522 w 1892367"/>
              <a:gd name="connsiteY511" fmla="*/ 974790 h 1921706"/>
              <a:gd name="connsiteX512" fmla="*/ 333732 w 1892367"/>
              <a:gd name="connsiteY512" fmla="*/ 917579 h 1921706"/>
              <a:gd name="connsiteX513" fmla="*/ 380674 w 1892367"/>
              <a:gd name="connsiteY513" fmla="*/ 958653 h 1921706"/>
              <a:gd name="connsiteX514" fmla="*/ 368939 w 1892367"/>
              <a:gd name="connsiteY514" fmla="*/ 989459 h 1921706"/>
              <a:gd name="connsiteX515" fmla="*/ 432018 w 1892367"/>
              <a:gd name="connsiteY515" fmla="*/ 1004129 h 1921706"/>
              <a:gd name="connsiteX516" fmla="*/ 396810 w 1892367"/>
              <a:gd name="connsiteY516" fmla="*/ 1057672 h 1921706"/>
              <a:gd name="connsiteX517" fmla="*/ 382874 w 1892367"/>
              <a:gd name="connsiteY517" fmla="*/ 1056205 h 1921706"/>
              <a:gd name="connsiteX518" fmla="*/ 367471 w 1892367"/>
              <a:gd name="connsiteY518" fmla="*/ 1106815 h 1921706"/>
              <a:gd name="connsiteX519" fmla="*/ 363071 w 1892367"/>
              <a:gd name="connsiteY519" fmla="*/ 1108282 h 1921706"/>
              <a:gd name="connsiteX520" fmla="*/ 380674 w 1892367"/>
              <a:gd name="connsiteY520" fmla="*/ 1124419 h 1921706"/>
              <a:gd name="connsiteX521" fmla="*/ 391676 w 1892367"/>
              <a:gd name="connsiteY521" fmla="*/ 1090679 h 1921706"/>
              <a:gd name="connsiteX522" fmla="*/ 405613 w 1892367"/>
              <a:gd name="connsiteY522" fmla="*/ 1089212 h 1921706"/>
              <a:gd name="connsiteX523" fmla="*/ 419548 w 1892367"/>
              <a:gd name="connsiteY523" fmla="*/ 1148624 h 1921706"/>
              <a:gd name="connsiteX524" fmla="*/ 446687 w 1892367"/>
              <a:gd name="connsiteY524" fmla="*/ 1136154 h 1921706"/>
              <a:gd name="connsiteX525" fmla="*/ 484827 w 1892367"/>
              <a:gd name="connsiteY525" fmla="*/ 1117818 h 1921706"/>
              <a:gd name="connsiteX526" fmla="*/ 503898 w 1892367"/>
              <a:gd name="connsiteY526" fmla="*/ 1161092 h 1921706"/>
              <a:gd name="connsiteX527" fmla="*/ 500964 w 1892367"/>
              <a:gd name="connsiteY527" fmla="*/ 1183830 h 1921706"/>
              <a:gd name="connsiteX528" fmla="*/ 539105 w 1892367"/>
              <a:gd name="connsiteY528" fmla="*/ 1235907 h 1921706"/>
              <a:gd name="connsiteX529" fmla="*/ 583847 w 1892367"/>
              <a:gd name="connsiteY529" fmla="*/ 1244709 h 1921706"/>
              <a:gd name="connsiteX530" fmla="*/ 622721 w 1892367"/>
              <a:gd name="connsiteY530" fmla="*/ 1290184 h 1921706"/>
              <a:gd name="connsiteX531" fmla="*/ 621254 w 1892367"/>
              <a:gd name="connsiteY531" fmla="*/ 1281383 h 1921706"/>
              <a:gd name="connsiteX532" fmla="*/ 665262 w 1892367"/>
              <a:gd name="connsiteY532" fmla="*/ 1309988 h 1921706"/>
              <a:gd name="connsiteX533" fmla="*/ 735677 w 1892367"/>
              <a:gd name="connsiteY533" fmla="*/ 1298986 h 1921706"/>
              <a:gd name="connsiteX534" fmla="*/ 753279 w 1892367"/>
              <a:gd name="connsiteY534" fmla="*/ 1350330 h 1921706"/>
              <a:gd name="connsiteX535" fmla="*/ 770150 w 1892367"/>
              <a:gd name="connsiteY535" fmla="*/ 1359131 h 1921706"/>
              <a:gd name="connsiteX536" fmla="*/ 785553 w 1892367"/>
              <a:gd name="connsiteY536" fmla="*/ 1345195 h 1921706"/>
              <a:gd name="connsiteX537" fmla="*/ 803889 w 1892367"/>
              <a:gd name="connsiteY537" fmla="*/ 1313656 h 1921706"/>
              <a:gd name="connsiteX538" fmla="*/ 774550 w 1892367"/>
              <a:gd name="connsiteY538" fmla="*/ 1290918 h 1921706"/>
              <a:gd name="connsiteX539" fmla="*/ 750346 w 1892367"/>
              <a:gd name="connsiteY539" fmla="*/ 1280649 h 1921706"/>
              <a:gd name="connsiteX540" fmla="*/ 759148 w 1892367"/>
              <a:gd name="connsiteY540" fmla="*/ 1241775 h 1921706"/>
              <a:gd name="connsiteX541" fmla="*/ 745211 w 1892367"/>
              <a:gd name="connsiteY541" fmla="*/ 1213169 h 1921706"/>
              <a:gd name="connsiteX542" fmla="*/ 756214 w 1892367"/>
              <a:gd name="connsiteY542" fmla="*/ 1207302 h 1921706"/>
              <a:gd name="connsiteX543" fmla="*/ 756947 w 1892367"/>
              <a:gd name="connsiteY543" fmla="*/ 1182363 h 1921706"/>
              <a:gd name="connsiteX544" fmla="*/ 785553 w 1892367"/>
              <a:gd name="connsiteY544" fmla="*/ 1194833 h 1921706"/>
              <a:gd name="connsiteX545" fmla="*/ 763548 w 1892367"/>
              <a:gd name="connsiteY545" fmla="*/ 1179429 h 1921706"/>
              <a:gd name="connsiteX546" fmla="*/ 778218 w 1892367"/>
              <a:gd name="connsiteY546" fmla="*/ 1163293 h 1921706"/>
              <a:gd name="connsiteX547" fmla="*/ 758414 w 1892367"/>
              <a:gd name="connsiteY547" fmla="*/ 1147157 h 1921706"/>
              <a:gd name="connsiteX548" fmla="*/ 769416 w 1892367"/>
              <a:gd name="connsiteY548" fmla="*/ 1136154 h 1921706"/>
              <a:gd name="connsiteX549" fmla="*/ 786286 w 1892367"/>
              <a:gd name="connsiteY549" fmla="*/ 1149357 h 1921706"/>
              <a:gd name="connsiteX550" fmla="*/ 763548 w 1892367"/>
              <a:gd name="connsiteY550" fmla="*/ 1123685 h 1921706"/>
              <a:gd name="connsiteX551" fmla="*/ 784086 w 1892367"/>
              <a:gd name="connsiteY551" fmla="*/ 1084077 h 1921706"/>
              <a:gd name="connsiteX552" fmla="*/ 792887 w 1892367"/>
              <a:gd name="connsiteY552" fmla="*/ 1083344 h 1921706"/>
              <a:gd name="connsiteX553" fmla="*/ 787753 w 1892367"/>
              <a:gd name="connsiteY553" fmla="*/ 1103881 h 1921706"/>
              <a:gd name="connsiteX554" fmla="*/ 801690 w 1892367"/>
              <a:gd name="connsiteY554" fmla="*/ 1102414 h 1921706"/>
              <a:gd name="connsiteX555" fmla="*/ 798755 w 1892367"/>
              <a:gd name="connsiteY555" fmla="*/ 1067208 h 1921706"/>
              <a:gd name="connsiteX556" fmla="*/ 825894 w 1892367"/>
              <a:gd name="connsiteY556" fmla="*/ 1054738 h 1921706"/>
              <a:gd name="connsiteX557" fmla="*/ 826627 w 1892367"/>
              <a:gd name="connsiteY557" fmla="*/ 1032001 h 1921706"/>
              <a:gd name="connsiteX558" fmla="*/ 840563 w 1892367"/>
              <a:gd name="connsiteY558" fmla="*/ 1035668 h 1921706"/>
              <a:gd name="connsiteX559" fmla="*/ 839830 w 1892367"/>
              <a:gd name="connsiteY559" fmla="*/ 995327 h 1921706"/>
              <a:gd name="connsiteX560" fmla="*/ 855233 w 1892367"/>
              <a:gd name="connsiteY560" fmla="*/ 986525 h 1921706"/>
              <a:gd name="connsiteX561" fmla="*/ 854499 w 1892367"/>
              <a:gd name="connsiteY561" fmla="*/ 974056 h 1921706"/>
              <a:gd name="connsiteX562" fmla="*/ 913178 w 1892367"/>
              <a:gd name="connsiteY562" fmla="*/ 988726 h 1921706"/>
              <a:gd name="connsiteX563" fmla="*/ 897041 w 1892367"/>
              <a:gd name="connsiteY563" fmla="*/ 992393 h 1921706"/>
              <a:gd name="connsiteX564" fmla="*/ 882372 w 1892367"/>
              <a:gd name="connsiteY564" fmla="*/ 1016598 h 1921706"/>
              <a:gd name="connsiteX565" fmla="*/ 872103 w 1892367"/>
              <a:gd name="connsiteY565" fmla="*/ 974790 h 1921706"/>
              <a:gd name="connsiteX566" fmla="*/ 877970 w 1892367"/>
              <a:gd name="connsiteY566" fmla="*/ 994594 h 1921706"/>
              <a:gd name="connsiteX567" fmla="*/ 861834 w 1892367"/>
              <a:gd name="connsiteY567" fmla="*/ 993860 h 1921706"/>
              <a:gd name="connsiteX568" fmla="*/ 869902 w 1892367"/>
              <a:gd name="connsiteY568" fmla="*/ 1038602 h 1921706"/>
              <a:gd name="connsiteX569" fmla="*/ 885305 w 1892367"/>
              <a:gd name="connsiteY569" fmla="*/ 1029800 h 1921706"/>
              <a:gd name="connsiteX570" fmla="*/ 905109 w 1892367"/>
              <a:gd name="connsiteY570" fmla="*/ 1050338 h 1921706"/>
              <a:gd name="connsiteX571" fmla="*/ 926380 w 1892367"/>
              <a:gd name="connsiteY571" fmla="*/ 1061340 h 1921706"/>
              <a:gd name="connsiteX572" fmla="*/ 938116 w 1892367"/>
              <a:gd name="connsiteY572" fmla="*/ 1060607 h 1921706"/>
              <a:gd name="connsiteX573" fmla="*/ 946184 w 1892367"/>
              <a:gd name="connsiteY573" fmla="*/ 1049604 h 1921706"/>
              <a:gd name="connsiteX574" fmla="*/ 962320 w 1892367"/>
              <a:gd name="connsiteY574" fmla="*/ 1078210 h 1921706"/>
              <a:gd name="connsiteX575" fmla="*/ 947651 w 1892367"/>
              <a:gd name="connsiteY575" fmla="*/ 1099481 h 1921706"/>
              <a:gd name="connsiteX576" fmla="*/ 956453 w 1892367"/>
              <a:gd name="connsiteY576" fmla="*/ 1126619 h 1921706"/>
              <a:gd name="connsiteX577" fmla="*/ 996794 w 1892367"/>
              <a:gd name="connsiteY577" fmla="*/ 1168427 h 1921706"/>
              <a:gd name="connsiteX578" fmla="*/ 998994 w 1892367"/>
              <a:gd name="connsiteY578" fmla="*/ 1138355 h 1921706"/>
              <a:gd name="connsiteX579" fmla="*/ 1008529 w 1892367"/>
              <a:gd name="connsiteY579" fmla="*/ 1142755 h 1921706"/>
              <a:gd name="connsiteX580" fmla="*/ 1012197 w 1892367"/>
              <a:gd name="connsiteY580" fmla="*/ 1160359 h 1921706"/>
              <a:gd name="connsiteX581" fmla="*/ 1054005 w 1892367"/>
              <a:gd name="connsiteY581" fmla="*/ 1166961 h 1921706"/>
              <a:gd name="connsiteX582" fmla="*/ 1027600 w 1892367"/>
              <a:gd name="connsiteY582" fmla="*/ 1158892 h 1921706"/>
              <a:gd name="connsiteX583" fmla="*/ 1022466 w 1892367"/>
              <a:gd name="connsiteY583" fmla="*/ 1147157 h 1921706"/>
              <a:gd name="connsiteX584" fmla="*/ 1086278 w 1892367"/>
              <a:gd name="connsiteY584" fmla="*/ 1106082 h 1921706"/>
              <a:gd name="connsiteX585" fmla="*/ 1073076 w 1892367"/>
              <a:gd name="connsiteY585" fmla="*/ 1084811 h 1921706"/>
              <a:gd name="connsiteX586" fmla="*/ 1087745 w 1892367"/>
              <a:gd name="connsiteY586" fmla="*/ 1091412 h 1921706"/>
              <a:gd name="connsiteX587" fmla="*/ 1100214 w 1892367"/>
              <a:gd name="connsiteY587" fmla="*/ 1165494 h 1921706"/>
              <a:gd name="connsiteX588" fmla="*/ 1110483 w 1892367"/>
              <a:gd name="connsiteY588" fmla="*/ 1182363 h 1921706"/>
              <a:gd name="connsiteX589" fmla="*/ 1134687 w 1892367"/>
              <a:gd name="connsiteY589" fmla="*/ 1192632 h 1921706"/>
              <a:gd name="connsiteX590" fmla="*/ 1109015 w 1892367"/>
              <a:gd name="connsiteY590" fmla="*/ 1159626 h 1921706"/>
              <a:gd name="connsiteX591" fmla="*/ 1138354 w 1892367"/>
              <a:gd name="connsiteY591" fmla="*/ 1152291 h 1921706"/>
              <a:gd name="connsiteX592" fmla="*/ 1142022 w 1892367"/>
              <a:gd name="connsiteY592" fmla="*/ 1174295 h 1921706"/>
              <a:gd name="connsiteX593" fmla="*/ 1159625 w 1892367"/>
              <a:gd name="connsiteY593" fmla="*/ 1195566 h 1921706"/>
              <a:gd name="connsiteX594" fmla="*/ 1175028 w 1892367"/>
              <a:gd name="connsiteY594" fmla="*/ 1188965 h 1921706"/>
              <a:gd name="connsiteX595" fmla="*/ 1155225 w 1892367"/>
              <a:gd name="connsiteY595" fmla="*/ 1137622 h 1921706"/>
              <a:gd name="connsiteX596" fmla="*/ 1190432 w 1892367"/>
              <a:gd name="connsiteY596" fmla="*/ 1144223 h 1921706"/>
              <a:gd name="connsiteX597" fmla="*/ 1189698 w 1892367"/>
              <a:gd name="connsiteY597" fmla="*/ 1133954 h 1921706"/>
              <a:gd name="connsiteX598" fmla="*/ 1230039 w 1892367"/>
              <a:gd name="connsiteY598" fmla="*/ 1147890 h 1921706"/>
              <a:gd name="connsiteX599" fmla="*/ 1219771 w 1892367"/>
              <a:gd name="connsiteY599" fmla="*/ 1169161 h 1921706"/>
              <a:gd name="connsiteX600" fmla="*/ 1202901 w 1892367"/>
              <a:gd name="connsiteY600" fmla="*/ 1160359 h 1921706"/>
              <a:gd name="connsiteX601" fmla="*/ 1223438 w 1892367"/>
              <a:gd name="connsiteY601" fmla="*/ 1183830 h 1921706"/>
              <a:gd name="connsiteX602" fmla="*/ 1225638 w 1892367"/>
              <a:gd name="connsiteY602" fmla="*/ 1208768 h 1921706"/>
              <a:gd name="connsiteX603" fmla="*/ 1212436 w 1892367"/>
              <a:gd name="connsiteY603" fmla="*/ 1222705 h 1921706"/>
              <a:gd name="connsiteX604" fmla="*/ 1227106 w 1892367"/>
              <a:gd name="connsiteY604" fmla="*/ 1236641 h 1921706"/>
              <a:gd name="connsiteX605" fmla="*/ 1260112 w 1892367"/>
              <a:gd name="connsiteY605" fmla="*/ 1341528 h 1921706"/>
              <a:gd name="connsiteX606" fmla="*/ 1251310 w 1892367"/>
              <a:gd name="connsiteY606" fmla="*/ 1319523 h 1921706"/>
              <a:gd name="connsiteX607" fmla="*/ 1248376 w 1892367"/>
              <a:gd name="connsiteY607" fmla="*/ 1244709 h 1921706"/>
              <a:gd name="connsiteX608" fmla="*/ 1259378 w 1892367"/>
              <a:gd name="connsiteY608" fmla="*/ 1238841 h 1921706"/>
              <a:gd name="connsiteX609" fmla="*/ 1263779 w 1892367"/>
              <a:gd name="connsiteY609" fmla="*/ 1175762 h 1921706"/>
              <a:gd name="connsiteX610" fmla="*/ 1246909 w 1892367"/>
              <a:gd name="connsiteY610" fmla="*/ 1139822 h 1921706"/>
              <a:gd name="connsiteX611" fmla="*/ 1281382 w 1892367"/>
              <a:gd name="connsiteY611" fmla="*/ 1142022 h 1921706"/>
              <a:gd name="connsiteX612" fmla="*/ 1272581 w 1892367"/>
              <a:gd name="connsiteY612" fmla="*/ 1120018 h 1921706"/>
              <a:gd name="connsiteX613" fmla="*/ 1283583 w 1892367"/>
              <a:gd name="connsiteY613" fmla="*/ 1111216 h 1921706"/>
              <a:gd name="connsiteX614" fmla="*/ 1265979 w 1892367"/>
              <a:gd name="connsiteY614" fmla="*/ 1089946 h 1921706"/>
              <a:gd name="connsiteX615" fmla="*/ 1287984 w 1892367"/>
              <a:gd name="connsiteY615" fmla="*/ 1103148 h 1921706"/>
              <a:gd name="connsiteX616" fmla="*/ 1284316 w 1892367"/>
              <a:gd name="connsiteY616" fmla="*/ 1120751 h 1921706"/>
              <a:gd name="connsiteX617" fmla="*/ 1291651 w 1892367"/>
              <a:gd name="connsiteY617" fmla="*/ 1130287 h 1921706"/>
              <a:gd name="connsiteX618" fmla="*/ 1350329 w 1892367"/>
              <a:gd name="connsiteY618" fmla="*/ 1142755 h 1921706"/>
              <a:gd name="connsiteX619" fmla="*/ 1339327 w 1892367"/>
              <a:gd name="connsiteY619" fmla="*/ 1060607 h 1921706"/>
              <a:gd name="connsiteX620" fmla="*/ 1348862 w 1892367"/>
              <a:gd name="connsiteY620" fmla="*/ 1067208 h 1921706"/>
              <a:gd name="connsiteX621" fmla="*/ 1338594 w 1892367"/>
              <a:gd name="connsiteY621" fmla="*/ 1053272 h 1921706"/>
              <a:gd name="connsiteX622" fmla="*/ 1405340 w 1892367"/>
              <a:gd name="connsiteY622" fmla="*/ 1084811 h 1921706"/>
              <a:gd name="connsiteX623" fmla="*/ 1424410 w 1892367"/>
              <a:gd name="connsiteY623" fmla="*/ 1065741 h 1921706"/>
              <a:gd name="connsiteX624" fmla="*/ 1408274 w 1892367"/>
              <a:gd name="connsiteY624" fmla="*/ 1039336 h 1921706"/>
              <a:gd name="connsiteX625" fmla="*/ 1418543 w 1892367"/>
              <a:gd name="connsiteY625" fmla="*/ 993127 h 1921706"/>
              <a:gd name="connsiteX626" fmla="*/ 1449348 w 1892367"/>
              <a:gd name="connsiteY626" fmla="*/ 1005596 h 1921706"/>
              <a:gd name="connsiteX627" fmla="*/ 1442747 w 1892367"/>
              <a:gd name="connsiteY627" fmla="*/ 983592 h 1921706"/>
              <a:gd name="connsiteX628" fmla="*/ 1463285 w 1892367"/>
              <a:gd name="connsiteY628" fmla="*/ 979190 h 1921706"/>
              <a:gd name="connsiteX629" fmla="*/ 1440547 w 1892367"/>
              <a:gd name="connsiteY629" fmla="*/ 925647 h 1921706"/>
              <a:gd name="connsiteX630" fmla="*/ 1423677 w 1892367"/>
              <a:gd name="connsiteY630" fmla="*/ 849365 h 1921706"/>
              <a:gd name="connsiteX631" fmla="*/ 1420009 w 1892367"/>
              <a:gd name="connsiteY631" fmla="*/ 829562 h 1921706"/>
              <a:gd name="connsiteX632" fmla="*/ 1364999 w 1892367"/>
              <a:gd name="connsiteY632" fmla="*/ 801689 h 1921706"/>
              <a:gd name="connsiteX633" fmla="*/ 1373801 w 1892367"/>
              <a:gd name="connsiteY633" fmla="*/ 798022 h 1921706"/>
              <a:gd name="connsiteX634" fmla="*/ 1347395 w 1892367"/>
              <a:gd name="connsiteY634" fmla="*/ 754747 h 1921706"/>
              <a:gd name="connsiteX635" fmla="*/ 1310721 w 1892367"/>
              <a:gd name="connsiteY635" fmla="*/ 695335 h 1921706"/>
              <a:gd name="connsiteX636" fmla="*/ 1281382 w 1892367"/>
              <a:gd name="connsiteY636" fmla="*/ 700470 h 1921706"/>
              <a:gd name="connsiteX637" fmla="*/ 1265979 w 1892367"/>
              <a:gd name="connsiteY637" fmla="*/ 684333 h 1921706"/>
              <a:gd name="connsiteX638" fmla="*/ 1284316 w 1892367"/>
              <a:gd name="connsiteY638" fmla="*/ 685067 h 1921706"/>
              <a:gd name="connsiteX639" fmla="*/ 1269647 w 1892367"/>
              <a:gd name="connsiteY639" fmla="*/ 676265 h 1921706"/>
              <a:gd name="connsiteX640" fmla="*/ 1264513 w 1892367"/>
              <a:gd name="connsiteY640" fmla="*/ 666730 h 1921706"/>
              <a:gd name="connsiteX641" fmla="*/ 1250576 w 1892367"/>
              <a:gd name="connsiteY641" fmla="*/ 632990 h 1921706"/>
              <a:gd name="connsiteX642" fmla="*/ 1245443 w 1892367"/>
              <a:gd name="connsiteY642" fmla="*/ 660862 h 1921706"/>
              <a:gd name="connsiteX643" fmla="*/ 1235907 w 1892367"/>
              <a:gd name="connsiteY643" fmla="*/ 654261 h 1921706"/>
              <a:gd name="connsiteX644" fmla="*/ 1243242 w 1892367"/>
              <a:gd name="connsiteY644" fmla="*/ 628589 h 1921706"/>
              <a:gd name="connsiteX645" fmla="*/ 1252043 w 1892367"/>
              <a:gd name="connsiteY645" fmla="*/ 624922 h 1921706"/>
              <a:gd name="connsiteX646" fmla="*/ 1238108 w 1892367"/>
              <a:gd name="connsiteY646" fmla="*/ 593382 h 1921706"/>
              <a:gd name="connsiteX647" fmla="*/ 1217570 w 1892367"/>
              <a:gd name="connsiteY647" fmla="*/ 595583 h 1921706"/>
              <a:gd name="connsiteX648" fmla="*/ 1142756 w 1892367"/>
              <a:gd name="connsiteY648" fmla="*/ 556708 h 1921706"/>
              <a:gd name="connsiteX649" fmla="*/ 1099481 w 1892367"/>
              <a:gd name="connsiteY649" fmla="*/ 532504 h 1921706"/>
              <a:gd name="connsiteX650" fmla="*/ 1054739 w 1892367"/>
              <a:gd name="connsiteY650" fmla="*/ 521502 h 1921706"/>
              <a:gd name="connsiteX651" fmla="*/ 1061339 w 1892367"/>
              <a:gd name="connsiteY651" fmla="*/ 513433 h 1921706"/>
              <a:gd name="connsiteX652" fmla="*/ 1084811 w 1892367"/>
              <a:gd name="connsiteY652" fmla="*/ 516367 h 1921706"/>
              <a:gd name="connsiteX653" fmla="*/ 1092879 w 1892367"/>
              <a:gd name="connsiteY653" fmla="*/ 500231 h 1921706"/>
              <a:gd name="connsiteX654" fmla="*/ 1084811 w 1892367"/>
              <a:gd name="connsiteY654" fmla="*/ 483361 h 1921706"/>
              <a:gd name="connsiteX655" fmla="*/ 1096547 w 1892367"/>
              <a:gd name="connsiteY655" fmla="*/ 484828 h 1921706"/>
              <a:gd name="connsiteX656" fmla="*/ 1052538 w 1892367"/>
              <a:gd name="connsiteY656" fmla="*/ 456222 h 1921706"/>
              <a:gd name="connsiteX657" fmla="*/ 1054005 w 1892367"/>
              <a:gd name="connsiteY657" fmla="*/ 445953 h 1921706"/>
              <a:gd name="connsiteX658" fmla="*/ 1050337 w 1892367"/>
              <a:gd name="connsiteY658" fmla="*/ 456222 h 1921706"/>
              <a:gd name="connsiteX659" fmla="*/ 1028333 w 1892367"/>
              <a:gd name="connsiteY659" fmla="*/ 437885 h 1921706"/>
              <a:gd name="connsiteX660" fmla="*/ 1041536 w 1892367"/>
              <a:gd name="connsiteY660" fmla="*/ 426883 h 1921706"/>
              <a:gd name="connsiteX661" fmla="*/ 1035668 w 1892367"/>
              <a:gd name="connsiteY661" fmla="*/ 415148 h 1921706"/>
              <a:gd name="connsiteX662" fmla="*/ 1018065 w 1892367"/>
              <a:gd name="connsiteY662" fmla="*/ 423949 h 1921706"/>
              <a:gd name="connsiteX663" fmla="*/ 1004862 w 1892367"/>
              <a:gd name="connsiteY663" fmla="*/ 404879 h 1921706"/>
              <a:gd name="connsiteX664" fmla="*/ 1009996 w 1892367"/>
              <a:gd name="connsiteY664" fmla="*/ 379207 h 1921706"/>
              <a:gd name="connsiteX665" fmla="*/ 979190 w 1892367"/>
              <a:gd name="connsiteY665" fmla="*/ 366738 h 1921706"/>
              <a:gd name="connsiteX666" fmla="*/ 967455 w 1892367"/>
              <a:gd name="connsiteY666" fmla="*/ 395344 h 1921706"/>
              <a:gd name="connsiteX667" fmla="*/ 921979 w 1892367"/>
              <a:gd name="connsiteY667" fmla="*/ 434218 h 1921706"/>
              <a:gd name="connsiteX668" fmla="*/ 904376 w 1892367"/>
              <a:gd name="connsiteY668" fmla="*/ 418081 h 1921706"/>
              <a:gd name="connsiteX669" fmla="*/ 905843 w 1892367"/>
              <a:gd name="connsiteY669" fmla="*/ 435685 h 1921706"/>
              <a:gd name="connsiteX670" fmla="*/ 914644 w 1892367"/>
              <a:gd name="connsiteY670" fmla="*/ 339599 h 1921706"/>
              <a:gd name="connsiteX671" fmla="*/ 938116 w 1892367"/>
              <a:gd name="connsiteY671" fmla="*/ 314661 h 1921706"/>
              <a:gd name="connsiteX672" fmla="*/ 930048 w 1892367"/>
              <a:gd name="connsiteY672" fmla="*/ 297792 h 1921706"/>
              <a:gd name="connsiteX673" fmla="*/ 903642 w 1892367"/>
              <a:gd name="connsiteY673" fmla="*/ 287523 h 1921706"/>
              <a:gd name="connsiteX674" fmla="*/ 882372 w 1892367"/>
              <a:gd name="connsiteY674" fmla="*/ 307327 h 1921706"/>
              <a:gd name="connsiteX675" fmla="*/ 866968 w 1892367"/>
              <a:gd name="connsiteY675" fmla="*/ 288256 h 1921706"/>
              <a:gd name="connsiteX676" fmla="*/ 803889 w 1892367"/>
              <a:gd name="connsiteY676" fmla="*/ 273586 h 1921706"/>
              <a:gd name="connsiteX677" fmla="*/ 793621 w 1892367"/>
              <a:gd name="connsiteY677" fmla="*/ 289723 h 1921706"/>
              <a:gd name="connsiteX678" fmla="*/ 739344 w 1892367"/>
              <a:gd name="connsiteY678" fmla="*/ 339599 h 1921706"/>
              <a:gd name="connsiteX679" fmla="*/ 714406 w 1892367"/>
              <a:gd name="connsiteY679" fmla="*/ 346934 h 1921706"/>
              <a:gd name="connsiteX680" fmla="*/ 641791 w 1892367"/>
              <a:gd name="connsiteY680" fmla="*/ 305860 h 1921706"/>
              <a:gd name="connsiteX681" fmla="*/ 571378 w 1892367"/>
              <a:gd name="connsiteY681" fmla="*/ 289723 h 1921706"/>
              <a:gd name="connsiteX682" fmla="*/ 581647 w 1892367"/>
              <a:gd name="connsiteY682" fmla="*/ 299258 h 1921706"/>
              <a:gd name="connsiteX683" fmla="*/ 506098 w 1892367"/>
              <a:gd name="connsiteY683" fmla="*/ 371139 h 1921706"/>
              <a:gd name="connsiteX684" fmla="*/ 481160 w 1892367"/>
              <a:gd name="connsiteY684" fmla="*/ 380674 h 1921706"/>
              <a:gd name="connsiteX685" fmla="*/ 411480 w 1892367"/>
              <a:gd name="connsiteY685" fmla="*/ 283855 h 1921706"/>
              <a:gd name="connsiteX686" fmla="*/ 413681 w 1892367"/>
              <a:gd name="connsiteY686" fmla="*/ 310994 h 1921706"/>
              <a:gd name="connsiteX687" fmla="*/ 433484 w 1892367"/>
              <a:gd name="connsiteY687" fmla="*/ 452555 h 1921706"/>
              <a:gd name="connsiteX688" fmla="*/ 418815 w 1892367"/>
              <a:gd name="connsiteY688" fmla="*/ 441553 h 1921706"/>
              <a:gd name="connsiteX689" fmla="*/ 430550 w 1892367"/>
              <a:gd name="connsiteY689" fmla="*/ 470892 h 1921706"/>
              <a:gd name="connsiteX690" fmla="*/ 416615 w 1892367"/>
              <a:gd name="connsiteY690" fmla="*/ 497297 h 1921706"/>
              <a:gd name="connsiteX691" fmla="*/ 390943 w 1892367"/>
              <a:gd name="connsiteY691" fmla="*/ 497297 h 1921706"/>
              <a:gd name="connsiteX692" fmla="*/ 380674 w 1892367"/>
              <a:gd name="connsiteY692" fmla="*/ 483361 h 1921706"/>
              <a:gd name="connsiteX693" fmla="*/ 382141 w 1892367"/>
              <a:gd name="connsiteY693" fmla="*/ 500964 h 1921706"/>
              <a:gd name="connsiteX694" fmla="*/ 309526 w 1892367"/>
              <a:gd name="connsiteY694" fmla="*/ 547907 h 1921706"/>
              <a:gd name="connsiteX695" fmla="*/ 292657 w 1892367"/>
              <a:gd name="connsiteY695" fmla="*/ 534704 h 1921706"/>
              <a:gd name="connsiteX696" fmla="*/ 282388 w 1892367"/>
              <a:gd name="connsiteY696" fmla="*/ 550841 h 1921706"/>
              <a:gd name="connsiteX697" fmla="*/ 317595 w 1892367"/>
              <a:gd name="connsiteY697" fmla="*/ 562576 h 1921706"/>
              <a:gd name="connsiteX698" fmla="*/ 287522 w 1892367"/>
              <a:gd name="connsiteY698" fmla="*/ 595583 h 1921706"/>
              <a:gd name="connsiteX699" fmla="*/ 336666 w 1892367"/>
              <a:gd name="connsiteY699" fmla="*/ 606585 h 1921706"/>
              <a:gd name="connsiteX700" fmla="*/ 335932 w 1892367"/>
              <a:gd name="connsiteY700" fmla="*/ 626389 h 1921706"/>
              <a:gd name="connsiteX701" fmla="*/ 324930 w 1892367"/>
              <a:gd name="connsiteY701" fmla="*/ 692401 h 1921706"/>
              <a:gd name="connsiteX702" fmla="*/ 303659 w 1892367"/>
              <a:gd name="connsiteY702" fmla="*/ 774551 h 1921706"/>
              <a:gd name="connsiteX703" fmla="*/ 300725 w 1892367"/>
              <a:gd name="connsiteY703" fmla="*/ 770150 h 1921706"/>
              <a:gd name="connsiteX704" fmla="*/ 298524 w 1892367"/>
              <a:gd name="connsiteY704" fmla="*/ 805357 h 1921706"/>
              <a:gd name="connsiteX705" fmla="*/ 300725 w 1892367"/>
              <a:gd name="connsiteY705" fmla="*/ 842030 h 1921706"/>
              <a:gd name="connsiteX706" fmla="*/ 1235907 w 1892367"/>
              <a:gd name="connsiteY706" fmla="*/ 1147157 h 1921706"/>
              <a:gd name="connsiteX707" fmla="*/ 1250576 w 1892367"/>
              <a:gd name="connsiteY707" fmla="*/ 1153758 h 1921706"/>
              <a:gd name="connsiteX708" fmla="*/ 1235907 w 1892367"/>
              <a:gd name="connsiteY708" fmla="*/ 1147157 h 1921706"/>
              <a:gd name="connsiteX709" fmla="*/ 1164760 w 1892367"/>
              <a:gd name="connsiteY709" fmla="*/ 569911 h 1921706"/>
              <a:gd name="connsiteX710" fmla="*/ 1171361 w 1892367"/>
              <a:gd name="connsiteY710" fmla="*/ 566977 h 1921706"/>
              <a:gd name="connsiteX711" fmla="*/ 1200700 w 1892367"/>
              <a:gd name="connsiteY711" fmla="*/ 591915 h 1921706"/>
              <a:gd name="connsiteX712" fmla="*/ 1199966 w 1892367"/>
              <a:gd name="connsiteY712" fmla="*/ 639591 h 1921706"/>
              <a:gd name="connsiteX713" fmla="*/ 1181630 w 1892367"/>
              <a:gd name="connsiteY713" fmla="*/ 638858 h 1921706"/>
              <a:gd name="connsiteX714" fmla="*/ 1160359 w 1892367"/>
              <a:gd name="connsiteY714" fmla="*/ 602917 h 1921706"/>
              <a:gd name="connsiteX715" fmla="*/ 1164760 w 1892367"/>
              <a:gd name="connsiteY715" fmla="*/ 569911 h 1921706"/>
              <a:gd name="connsiteX716" fmla="*/ 1029800 w 1892367"/>
              <a:gd name="connsiteY716" fmla="*/ 732743 h 1921706"/>
              <a:gd name="connsiteX717" fmla="*/ 1023932 w 1892367"/>
              <a:gd name="connsiteY717" fmla="*/ 715873 h 1921706"/>
              <a:gd name="connsiteX718" fmla="*/ 1029800 w 1892367"/>
              <a:gd name="connsiteY718" fmla="*/ 732743 h 1921706"/>
              <a:gd name="connsiteX719" fmla="*/ 1039335 w 1892367"/>
              <a:gd name="connsiteY719" fmla="*/ 490696 h 1921706"/>
              <a:gd name="connsiteX720" fmla="*/ 1048871 w 1892367"/>
              <a:gd name="connsiteY720" fmla="*/ 522235 h 1921706"/>
              <a:gd name="connsiteX721" fmla="*/ 1026866 w 1892367"/>
              <a:gd name="connsiteY721" fmla="*/ 564043 h 1921706"/>
              <a:gd name="connsiteX722" fmla="*/ 1051071 w 1892367"/>
              <a:gd name="connsiteY722" fmla="*/ 579446 h 1921706"/>
              <a:gd name="connsiteX723" fmla="*/ 1059139 w 1892367"/>
              <a:gd name="connsiteY723" fmla="*/ 568444 h 1921706"/>
              <a:gd name="connsiteX724" fmla="*/ 1083344 w 1892367"/>
              <a:gd name="connsiteY724" fmla="*/ 578713 h 1921706"/>
              <a:gd name="connsiteX725" fmla="*/ 1084811 w 1892367"/>
              <a:gd name="connsiteY725" fmla="*/ 570644 h 1921706"/>
              <a:gd name="connsiteX726" fmla="*/ 1094346 w 1892367"/>
              <a:gd name="connsiteY726" fmla="*/ 580180 h 1921706"/>
              <a:gd name="connsiteX727" fmla="*/ 1088478 w 1892367"/>
              <a:gd name="connsiteY727" fmla="*/ 590448 h 1921706"/>
              <a:gd name="connsiteX728" fmla="*/ 1018065 w 1892367"/>
              <a:gd name="connsiteY728" fmla="*/ 609519 h 1921706"/>
              <a:gd name="connsiteX729" fmla="*/ 997527 w 1892367"/>
              <a:gd name="connsiteY729" fmla="*/ 520768 h 1921706"/>
              <a:gd name="connsiteX730" fmla="*/ 1039335 w 1892367"/>
              <a:gd name="connsiteY730" fmla="*/ 490696 h 1921706"/>
              <a:gd name="connsiteX731" fmla="*/ 1017331 w 1892367"/>
              <a:gd name="connsiteY731" fmla="*/ 726141 h 1921706"/>
              <a:gd name="connsiteX732" fmla="*/ 1023932 w 1892367"/>
              <a:gd name="connsiteY732" fmla="*/ 753280 h 1921706"/>
              <a:gd name="connsiteX733" fmla="*/ 1004129 w 1892367"/>
              <a:gd name="connsiteY733" fmla="*/ 762815 h 1921706"/>
              <a:gd name="connsiteX734" fmla="*/ 997527 w 1892367"/>
              <a:gd name="connsiteY734" fmla="*/ 740811 h 1921706"/>
              <a:gd name="connsiteX735" fmla="*/ 1017331 w 1892367"/>
              <a:gd name="connsiteY735" fmla="*/ 726141 h 1921706"/>
              <a:gd name="connsiteX736" fmla="*/ 966722 w 1892367"/>
              <a:gd name="connsiteY736" fmla="*/ 416614 h 1921706"/>
              <a:gd name="connsiteX737" fmla="*/ 981391 w 1892367"/>
              <a:gd name="connsiteY737" fmla="*/ 423216 h 1921706"/>
              <a:gd name="connsiteX738" fmla="*/ 971856 w 1892367"/>
              <a:gd name="connsiteY738" fmla="*/ 448887 h 1921706"/>
              <a:gd name="connsiteX739" fmla="*/ 966722 w 1892367"/>
              <a:gd name="connsiteY739" fmla="*/ 416614 h 1921706"/>
              <a:gd name="connsiteX740" fmla="*/ 960120 w 1892367"/>
              <a:gd name="connsiteY740" fmla="*/ 729075 h 1921706"/>
              <a:gd name="connsiteX741" fmla="*/ 948385 w 1892367"/>
              <a:gd name="connsiteY741" fmla="*/ 727608 h 1921706"/>
              <a:gd name="connsiteX742" fmla="*/ 947651 w 1892367"/>
              <a:gd name="connsiteY742" fmla="*/ 717339 h 1921706"/>
              <a:gd name="connsiteX743" fmla="*/ 961587 w 1892367"/>
              <a:gd name="connsiteY743" fmla="*/ 713672 h 1921706"/>
              <a:gd name="connsiteX744" fmla="*/ 960120 w 1892367"/>
              <a:gd name="connsiteY744" fmla="*/ 729075 h 1921706"/>
              <a:gd name="connsiteX745" fmla="*/ 957919 w 1892367"/>
              <a:gd name="connsiteY745" fmla="*/ 635924 h 1921706"/>
              <a:gd name="connsiteX746" fmla="*/ 937383 w 1892367"/>
              <a:gd name="connsiteY746" fmla="*/ 637391 h 1921706"/>
              <a:gd name="connsiteX747" fmla="*/ 945451 w 1892367"/>
              <a:gd name="connsiteY747" fmla="*/ 624188 h 1921706"/>
              <a:gd name="connsiteX748" fmla="*/ 957919 w 1892367"/>
              <a:gd name="connsiteY748" fmla="*/ 635924 h 1921706"/>
              <a:gd name="connsiteX749" fmla="*/ 923446 w 1892367"/>
              <a:gd name="connsiteY749" fmla="*/ 515634 h 1921706"/>
              <a:gd name="connsiteX750" fmla="*/ 938116 w 1892367"/>
              <a:gd name="connsiteY750" fmla="*/ 524435 h 1921706"/>
              <a:gd name="connsiteX751" fmla="*/ 923446 w 1892367"/>
              <a:gd name="connsiteY751" fmla="*/ 515634 h 1921706"/>
              <a:gd name="connsiteX752" fmla="*/ 949851 w 1892367"/>
              <a:gd name="connsiteY752" fmla="*/ 844964 h 1921706"/>
              <a:gd name="connsiteX753" fmla="*/ 957186 w 1892367"/>
              <a:gd name="connsiteY753" fmla="*/ 884572 h 1921706"/>
              <a:gd name="connsiteX754" fmla="*/ 949851 w 1892367"/>
              <a:gd name="connsiteY754" fmla="*/ 844964 h 1921706"/>
              <a:gd name="connsiteX755" fmla="*/ 456956 w 1892367"/>
              <a:gd name="connsiteY755" fmla="*/ 1104615 h 1921706"/>
              <a:gd name="connsiteX756" fmla="*/ 452554 w 1892367"/>
              <a:gd name="connsiteY756" fmla="*/ 1072342 h 1921706"/>
              <a:gd name="connsiteX757" fmla="*/ 473825 w 1892367"/>
              <a:gd name="connsiteY757" fmla="*/ 1075276 h 1921706"/>
              <a:gd name="connsiteX758" fmla="*/ 456956 w 1892367"/>
              <a:gd name="connsiteY758" fmla="*/ 1104615 h 1921706"/>
              <a:gd name="connsiteX759" fmla="*/ 470158 w 1892367"/>
              <a:gd name="connsiteY759" fmla="*/ 977723 h 1921706"/>
              <a:gd name="connsiteX760" fmla="*/ 470158 w 1892367"/>
              <a:gd name="connsiteY760" fmla="*/ 1005596 h 1921706"/>
              <a:gd name="connsiteX761" fmla="*/ 482628 w 1892367"/>
              <a:gd name="connsiteY761" fmla="*/ 1014397 h 1921706"/>
              <a:gd name="connsiteX762" fmla="*/ 445954 w 1892367"/>
              <a:gd name="connsiteY762" fmla="*/ 1020265 h 1921706"/>
              <a:gd name="connsiteX763" fmla="*/ 438619 w 1892367"/>
              <a:gd name="connsiteY763" fmla="*/ 955719 h 1921706"/>
              <a:gd name="connsiteX764" fmla="*/ 483361 w 1892367"/>
              <a:gd name="connsiteY764" fmla="*/ 971856 h 1921706"/>
              <a:gd name="connsiteX765" fmla="*/ 470158 w 1892367"/>
              <a:gd name="connsiteY765" fmla="*/ 977723 h 1921706"/>
              <a:gd name="connsiteX766" fmla="*/ 521501 w 1892367"/>
              <a:gd name="connsiteY766" fmla="*/ 1103881 h 1921706"/>
              <a:gd name="connsiteX767" fmla="*/ 513433 w 1892367"/>
              <a:gd name="connsiteY767" fmla="*/ 1092146 h 1921706"/>
              <a:gd name="connsiteX768" fmla="*/ 533237 w 1892367"/>
              <a:gd name="connsiteY768" fmla="*/ 1082611 h 1921706"/>
              <a:gd name="connsiteX769" fmla="*/ 521501 w 1892367"/>
              <a:gd name="connsiteY769" fmla="*/ 1103881 h 1921706"/>
              <a:gd name="connsiteX770" fmla="*/ 572845 w 1892367"/>
              <a:gd name="connsiteY770" fmla="*/ 1177229 h 1921706"/>
              <a:gd name="connsiteX771" fmla="*/ 562576 w 1892367"/>
              <a:gd name="connsiteY771" fmla="*/ 1163293 h 1921706"/>
              <a:gd name="connsiteX772" fmla="*/ 571378 w 1892367"/>
              <a:gd name="connsiteY772" fmla="*/ 1159626 h 1921706"/>
              <a:gd name="connsiteX773" fmla="*/ 572845 w 1892367"/>
              <a:gd name="connsiteY773" fmla="*/ 1177229 h 1921706"/>
              <a:gd name="connsiteX774" fmla="*/ 588247 w 1892367"/>
              <a:gd name="connsiteY774" fmla="*/ 1131020 h 1921706"/>
              <a:gd name="connsiteX775" fmla="*/ 603651 w 1892367"/>
              <a:gd name="connsiteY775" fmla="*/ 1124419 h 1921706"/>
              <a:gd name="connsiteX776" fmla="*/ 588247 w 1892367"/>
              <a:gd name="connsiteY776" fmla="*/ 1131020 h 1921706"/>
              <a:gd name="connsiteX777" fmla="*/ 630789 w 1892367"/>
              <a:gd name="connsiteY777" fmla="*/ 1026866 h 1921706"/>
              <a:gd name="connsiteX778" fmla="*/ 621254 w 1892367"/>
              <a:gd name="connsiteY778" fmla="*/ 1022466 h 1921706"/>
              <a:gd name="connsiteX779" fmla="*/ 635923 w 1892367"/>
              <a:gd name="connsiteY779" fmla="*/ 1006329 h 1921706"/>
              <a:gd name="connsiteX780" fmla="*/ 630789 w 1892367"/>
              <a:gd name="connsiteY780" fmla="*/ 1026866 h 1921706"/>
              <a:gd name="connsiteX781" fmla="*/ 704870 w 1892367"/>
              <a:gd name="connsiteY781" fmla="*/ 1276248 h 1921706"/>
              <a:gd name="connsiteX782" fmla="*/ 697535 w 1892367"/>
              <a:gd name="connsiteY782" fmla="*/ 1266713 h 1921706"/>
              <a:gd name="connsiteX783" fmla="*/ 707071 w 1892367"/>
              <a:gd name="connsiteY783" fmla="*/ 1265980 h 1921706"/>
              <a:gd name="connsiteX784" fmla="*/ 704870 w 1892367"/>
              <a:gd name="connsiteY784" fmla="*/ 1276248 h 1921706"/>
              <a:gd name="connsiteX785" fmla="*/ 765016 w 1892367"/>
              <a:gd name="connsiteY785" fmla="*/ 904376 h 1921706"/>
              <a:gd name="connsiteX786" fmla="*/ 748879 w 1892367"/>
              <a:gd name="connsiteY786" fmla="*/ 905843 h 1921706"/>
              <a:gd name="connsiteX787" fmla="*/ 743011 w 1892367"/>
              <a:gd name="connsiteY787" fmla="*/ 891173 h 1921706"/>
              <a:gd name="connsiteX788" fmla="*/ 772351 w 1892367"/>
              <a:gd name="connsiteY788" fmla="*/ 886039 h 1921706"/>
              <a:gd name="connsiteX789" fmla="*/ 765016 w 1892367"/>
              <a:gd name="connsiteY789" fmla="*/ 904376 h 1921706"/>
              <a:gd name="connsiteX790" fmla="*/ 813425 w 1892367"/>
              <a:gd name="connsiteY790" fmla="*/ 781886 h 1921706"/>
              <a:gd name="connsiteX791" fmla="*/ 817826 w 1892367"/>
              <a:gd name="connsiteY791" fmla="*/ 748879 h 1921706"/>
              <a:gd name="connsiteX792" fmla="*/ 813425 w 1892367"/>
              <a:gd name="connsiteY792" fmla="*/ 781886 h 1921706"/>
              <a:gd name="connsiteX793" fmla="*/ 886773 w 1892367"/>
              <a:gd name="connsiteY793" fmla="*/ 805357 h 1921706"/>
              <a:gd name="connsiteX794" fmla="*/ 892640 w 1892367"/>
              <a:gd name="connsiteY794" fmla="*/ 817092 h 1921706"/>
              <a:gd name="connsiteX795" fmla="*/ 858900 w 1892367"/>
              <a:gd name="connsiteY795" fmla="*/ 827361 h 1921706"/>
              <a:gd name="connsiteX796" fmla="*/ 858167 w 1892367"/>
              <a:gd name="connsiteY796" fmla="*/ 877971 h 1921706"/>
              <a:gd name="connsiteX797" fmla="*/ 839830 w 1892367"/>
              <a:gd name="connsiteY797" fmla="*/ 847165 h 1921706"/>
              <a:gd name="connsiteX798" fmla="*/ 843497 w 1892367"/>
              <a:gd name="connsiteY798" fmla="*/ 803890 h 1921706"/>
              <a:gd name="connsiteX799" fmla="*/ 856700 w 1892367"/>
              <a:gd name="connsiteY799" fmla="*/ 767216 h 1921706"/>
              <a:gd name="connsiteX800" fmla="*/ 884572 w 1892367"/>
              <a:gd name="connsiteY800" fmla="*/ 772350 h 1921706"/>
              <a:gd name="connsiteX801" fmla="*/ 899241 w 1892367"/>
              <a:gd name="connsiteY801" fmla="*/ 813425 h 1921706"/>
              <a:gd name="connsiteX802" fmla="*/ 886773 w 1892367"/>
              <a:gd name="connsiteY802" fmla="*/ 805357 h 1921706"/>
              <a:gd name="connsiteX803" fmla="*/ 920512 w 1892367"/>
              <a:gd name="connsiteY803" fmla="*/ 946184 h 1921706"/>
              <a:gd name="connsiteX804" fmla="*/ 909510 w 1892367"/>
              <a:gd name="connsiteY804" fmla="*/ 949851 h 1921706"/>
              <a:gd name="connsiteX805" fmla="*/ 913178 w 1892367"/>
              <a:gd name="connsiteY805" fmla="*/ 936649 h 1921706"/>
              <a:gd name="connsiteX806" fmla="*/ 920512 w 1892367"/>
              <a:gd name="connsiteY806" fmla="*/ 946184 h 1921706"/>
              <a:gd name="connsiteX807" fmla="*/ 877970 w 1892367"/>
              <a:gd name="connsiteY807" fmla="*/ 678465 h 1921706"/>
              <a:gd name="connsiteX808" fmla="*/ 894107 w 1892367"/>
              <a:gd name="connsiteY808" fmla="*/ 676998 h 1921706"/>
              <a:gd name="connsiteX809" fmla="*/ 894841 w 1892367"/>
              <a:gd name="connsiteY809" fmla="*/ 689467 h 1921706"/>
              <a:gd name="connsiteX810" fmla="*/ 876504 w 1892367"/>
              <a:gd name="connsiteY810" fmla="*/ 690934 h 1921706"/>
              <a:gd name="connsiteX811" fmla="*/ 877970 w 1892367"/>
              <a:gd name="connsiteY811" fmla="*/ 678465 h 1921706"/>
              <a:gd name="connsiteX812" fmla="*/ 887506 w 1892367"/>
              <a:gd name="connsiteY812" fmla="*/ 715139 h 1921706"/>
              <a:gd name="connsiteX813" fmla="*/ 847165 w 1892367"/>
              <a:gd name="connsiteY813" fmla="*/ 736410 h 1921706"/>
              <a:gd name="connsiteX814" fmla="*/ 874303 w 1892367"/>
              <a:gd name="connsiteY814" fmla="*/ 699003 h 1921706"/>
              <a:gd name="connsiteX815" fmla="*/ 887506 w 1892367"/>
              <a:gd name="connsiteY815" fmla="*/ 715139 h 1921706"/>
              <a:gd name="connsiteX816" fmla="*/ 838363 w 1892367"/>
              <a:gd name="connsiteY816" fmla="*/ 334465 h 1921706"/>
              <a:gd name="connsiteX817" fmla="*/ 839097 w 1892367"/>
              <a:gd name="connsiteY817" fmla="*/ 377007 h 1921706"/>
              <a:gd name="connsiteX818" fmla="*/ 793621 w 1892367"/>
              <a:gd name="connsiteY818" fmla="*/ 388742 h 1921706"/>
              <a:gd name="connsiteX819" fmla="*/ 817092 w 1892367"/>
              <a:gd name="connsiteY819" fmla="*/ 389476 h 1921706"/>
              <a:gd name="connsiteX820" fmla="*/ 784819 w 1892367"/>
              <a:gd name="connsiteY820" fmla="*/ 389476 h 1921706"/>
              <a:gd name="connsiteX821" fmla="*/ 772351 w 1892367"/>
              <a:gd name="connsiteY821" fmla="*/ 347668 h 1921706"/>
              <a:gd name="connsiteX822" fmla="*/ 838363 w 1892367"/>
              <a:gd name="connsiteY822" fmla="*/ 334465 h 1921706"/>
              <a:gd name="connsiteX823" fmla="*/ 792887 w 1892367"/>
              <a:gd name="connsiteY823" fmla="*/ 748145 h 1921706"/>
              <a:gd name="connsiteX824" fmla="*/ 787020 w 1892367"/>
              <a:gd name="connsiteY824" fmla="*/ 796555 h 1921706"/>
              <a:gd name="connsiteX825" fmla="*/ 810491 w 1892367"/>
              <a:gd name="connsiteY825" fmla="*/ 801689 h 1921706"/>
              <a:gd name="connsiteX826" fmla="*/ 820760 w 1892367"/>
              <a:gd name="connsiteY826" fmla="*/ 813425 h 1921706"/>
              <a:gd name="connsiteX827" fmla="*/ 809758 w 1892367"/>
              <a:gd name="connsiteY827" fmla="*/ 817092 h 1921706"/>
              <a:gd name="connsiteX828" fmla="*/ 828828 w 1892367"/>
              <a:gd name="connsiteY828" fmla="*/ 891173 h 1921706"/>
              <a:gd name="connsiteX829" fmla="*/ 820760 w 1892367"/>
              <a:gd name="connsiteY829" fmla="*/ 909510 h 1921706"/>
              <a:gd name="connsiteX830" fmla="*/ 811224 w 1892367"/>
              <a:gd name="connsiteY830" fmla="*/ 908043 h 1921706"/>
              <a:gd name="connsiteX831" fmla="*/ 807557 w 1892367"/>
              <a:gd name="connsiteY831" fmla="*/ 863301 h 1921706"/>
              <a:gd name="connsiteX832" fmla="*/ 788487 w 1892367"/>
              <a:gd name="connsiteY832" fmla="*/ 824427 h 1921706"/>
              <a:gd name="connsiteX833" fmla="*/ 779685 w 1892367"/>
              <a:gd name="connsiteY833" fmla="*/ 835429 h 1921706"/>
              <a:gd name="connsiteX834" fmla="*/ 747412 w 1892367"/>
              <a:gd name="connsiteY834" fmla="*/ 808291 h 1921706"/>
              <a:gd name="connsiteX835" fmla="*/ 756214 w 1892367"/>
              <a:gd name="connsiteY835" fmla="*/ 800223 h 1921706"/>
              <a:gd name="connsiteX836" fmla="*/ 750346 w 1892367"/>
              <a:gd name="connsiteY836" fmla="*/ 785553 h 1921706"/>
              <a:gd name="connsiteX837" fmla="*/ 766482 w 1892367"/>
              <a:gd name="connsiteY837" fmla="*/ 756214 h 1921706"/>
              <a:gd name="connsiteX838" fmla="*/ 792887 w 1892367"/>
              <a:gd name="connsiteY838" fmla="*/ 748145 h 1921706"/>
              <a:gd name="connsiteX839" fmla="*/ 709271 w 1892367"/>
              <a:gd name="connsiteY839" fmla="*/ 554508 h 1921706"/>
              <a:gd name="connsiteX840" fmla="*/ 722474 w 1892367"/>
              <a:gd name="connsiteY840" fmla="*/ 543506 h 1921706"/>
              <a:gd name="connsiteX841" fmla="*/ 748879 w 1892367"/>
              <a:gd name="connsiteY841" fmla="*/ 561109 h 1921706"/>
              <a:gd name="connsiteX842" fmla="*/ 732009 w 1892367"/>
              <a:gd name="connsiteY842" fmla="*/ 582380 h 1921706"/>
              <a:gd name="connsiteX843" fmla="*/ 721007 w 1892367"/>
              <a:gd name="connsiteY843" fmla="*/ 616120 h 1921706"/>
              <a:gd name="connsiteX844" fmla="*/ 652060 w 1892367"/>
              <a:gd name="connsiteY844" fmla="*/ 526636 h 1921706"/>
              <a:gd name="connsiteX845" fmla="*/ 709271 w 1892367"/>
              <a:gd name="connsiteY845" fmla="*/ 554508 h 1921706"/>
              <a:gd name="connsiteX846" fmla="*/ 588982 w 1892367"/>
              <a:gd name="connsiteY846" fmla="*/ 401945 h 1921706"/>
              <a:gd name="connsiteX847" fmla="*/ 660128 w 1892367"/>
              <a:gd name="connsiteY847" fmla="*/ 430550 h 1921706"/>
              <a:gd name="connsiteX848" fmla="*/ 632256 w 1892367"/>
              <a:gd name="connsiteY848" fmla="*/ 430550 h 1921706"/>
              <a:gd name="connsiteX849" fmla="*/ 623455 w 1892367"/>
              <a:gd name="connsiteY849" fmla="*/ 438619 h 1921706"/>
              <a:gd name="connsiteX850" fmla="*/ 632990 w 1892367"/>
              <a:gd name="connsiteY850" fmla="*/ 470158 h 1921706"/>
              <a:gd name="connsiteX851" fmla="*/ 619054 w 1892367"/>
              <a:gd name="connsiteY851" fmla="*/ 466491 h 1921706"/>
              <a:gd name="connsiteX852" fmla="*/ 588982 w 1892367"/>
              <a:gd name="connsiteY852" fmla="*/ 401945 h 1921706"/>
              <a:gd name="connsiteX853" fmla="*/ 581647 w 1892367"/>
              <a:gd name="connsiteY853" fmla="*/ 671864 h 1921706"/>
              <a:gd name="connsiteX854" fmla="*/ 594116 w 1892367"/>
              <a:gd name="connsiteY854" fmla="*/ 685800 h 1921706"/>
              <a:gd name="connsiteX855" fmla="*/ 581647 w 1892367"/>
              <a:gd name="connsiteY855" fmla="*/ 671864 h 1921706"/>
              <a:gd name="connsiteX856" fmla="*/ 534704 w 1892367"/>
              <a:gd name="connsiteY856" fmla="*/ 537638 h 1921706"/>
              <a:gd name="connsiteX857" fmla="*/ 538372 w 1892367"/>
              <a:gd name="connsiteY857" fmla="*/ 555241 h 1921706"/>
              <a:gd name="connsiteX858" fmla="*/ 528836 w 1892367"/>
              <a:gd name="connsiteY858" fmla="*/ 550841 h 1921706"/>
              <a:gd name="connsiteX859" fmla="*/ 534704 w 1892367"/>
              <a:gd name="connsiteY859" fmla="*/ 537638 h 1921706"/>
              <a:gd name="connsiteX860" fmla="*/ 507565 w 1892367"/>
              <a:gd name="connsiteY860" fmla="*/ 919779 h 1921706"/>
              <a:gd name="connsiteX861" fmla="*/ 520768 w 1892367"/>
              <a:gd name="connsiteY861" fmla="*/ 853032 h 1921706"/>
              <a:gd name="connsiteX862" fmla="*/ 537638 w 1892367"/>
              <a:gd name="connsiteY862" fmla="*/ 828828 h 1921706"/>
              <a:gd name="connsiteX863" fmla="*/ 520768 w 1892367"/>
              <a:gd name="connsiteY863" fmla="*/ 789954 h 1921706"/>
              <a:gd name="connsiteX864" fmla="*/ 510499 w 1892367"/>
              <a:gd name="connsiteY864" fmla="*/ 743011 h 1921706"/>
              <a:gd name="connsiteX865" fmla="*/ 542772 w 1892367"/>
              <a:gd name="connsiteY865" fmla="*/ 737877 h 1921706"/>
              <a:gd name="connsiteX866" fmla="*/ 529569 w 1892367"/>
              <a:gd name="connsiteY866" fmla="*/ 686534 h 1921706"/>
              <a:gd name="connsiteX867" fmla="*/ 553041 w 1892367"/>
              <a:gd name="connsiteY867" fmla="*/ 724674 h 1921706"/>
              <a:gd name="connsiteX868" fmla="*/ 554508 w 1892367"/>
              <a:gd name="connsiteY868" fmla="*/ 742278 h 1921706"/>
              <a:gd name="connsiteX869" fmla="*/ 546440 w 1892367"/>
              <a:gd name="connsiteY869" fmla="*/ 755480 h 1921706"/>
              <a:gd name="connsiteX870" fmla="*/ 539105 w 1892367"/>
              <a:gd name="connsiteY870" fmla="*/ 748879 h 1921706"/>
              <a:gd name="connsiteX871" fmla="*/ 536171 w 1892367"/>
              <a:gd name="connsiteY871" fmla="*/ 771617 h 1921706"/>
              <a:gd name="connsiteX872" fmla="*/ 542039 w 1892367"/>
              <a:gd name="connsiteY872" fmla="*/ 758414 h 1921706"/>
              <a:gd name="connsiteX873" fmla="*/ 551574 w 1892367"/>
              <a:gd name="connsiteY873" fmla="*/ 798022 h 1921706"/>
              <a:gd name="connsiteX874" fmla="*/ 542772 w 1892367"/>
              <a:gd name="connsiteY874" fmla="*/ 801689 h 1921706"/>
              <a:gd name="connsiteX875" fmla="*/ 547173 w 1892367"/>
              <a:gd name="connsiteY875" fmla="*/ 826628 h 1921706"/>
              <a:gd name="connsiteX876" fmla="*/ 552308 w 1892367"/>
              <a:gd name="connsiteY876" fmla="*/ 803890 h 1921706"/>
              <a:gd name="connsiteX877" fmla="*/ 554508 w 1892367"/>
              <a:gd name="connsiteY877" fmla="*/ 831028 h 1921706"/>
              <a:gd name="connsiteX878" fmla="*/ 566977 w 1892367"/>
              <a:gd name="connsiteY878" fmla="*/ 842764 h 1921706"/>
              <a:gd name="connsiteX879" fmla="*/ 594849 w 1892367"/>
              <a:gd name="connsiteY879" fmla="*/ 814892 h 1921706"/>
              <a:gd name="connsiteX880" fmla="*/ 588982 w 1892367"/>
              <a:gd name="connsiteY880" fmla="*/ 798022 h 1921706"/>
              <a:gd name="connsiteX881" fmla="*/ 577979 w 1892367"/>
              <a:gd name="connsiteY881" fmla="*/ 803890 h 1921706"/>
              <a:gd name="connsiteX882" fmla="*/ 565510 w 1892367"/>
              <a:gd name="connsiteY882" fmla="*/ 787020 h 1921706"/>
              <a:gd name="connsiteX883" fmla="*/ 591915 w 1892367"/>
              <a:gd name="connsiteY883" fmla="*/ 742278 h 1921706"/>
              <a:gd name="connsiteX884" fmla="*/ 600717 w 1892367"/>
              <a:gd name="connsiteY884" fmla="*/ 738610 h 1921706"/>
              <a:gd name="connsiteX885" fmla="*/ 615387 w 1892367"/>
              <a:gd name="connsiteY885" fmla="*/ 749613 h 1921706"/>
              <a:gd name="connsiteX886" fmla="*/ 650593 w 1892367"/>
              <a:gd name="connsiteY886" fmla="*/ 729075 h 1921706"/>
              <a:gd name="connsiteX887" fmla="*/ 644726 w 1892367"/>
              <a:gd name="connsiteY887" fmla="*/ 709271 h 1921706"/>
              <a:gd name="connsiteX888" fmla="*/ 626389 w 1892367"/>
              <a:gd name="connsiteY888" fmla="*/ 713672 h 1921706"/>
              <a:gd name="connsiteX889" fmla="*/ 588247 w 1892367"/>
              <a:gd name="connsiteY889" fmla="*/ 661595 h 1921706"/>
              <a:gd name="connsiteX890" fmla="*/ 600717 w 1892367"/>
              <a:gd name="connsiteY890" fmla="*/ 643259 h 1921706"/>
              <a:gd name="connsiteX891" fmla="*/ 660862 w 1892367"/>
              <a:gd name="connsiteY891" fmla="*/ 645459 h 1921706"/>
              <a:gd name="connsiteX892" fmla="*/ 664529 w 1892367"/>
              <a:gd name="connsiteY892" fmla="*/ 663062 h 1921706"/>
              <a:gd name="connsiteX893" fmla="*/ 675531 w 1892367"/>
              <a:gd name="connsiteY893" fmla="*/ 659395 h 1921706"/>
              <a:gd name="connsiteX894" fmla="*/ 675531 w 1892367"/>
              <a:gd name="connsiteY894" fmla="*/ 717339 h 1921706"/>
              <a:gd name="connsiteX895" fmla="*/ 718806 w 1892367"/>
              <a:gd name="connsiteY895" fmla="*/ 713672 h 1921706"/>
              <a:gd name="connsiteX896" fmla="*/ 748879 w 1892367"/>
              <a:gd name="connsiteY896" fmla="*/ 748879 h 1921706"/>
              <a:gd name="connsiteX897" fmla="*/ 731275 w 1892367"/>
              <a:gd name="connsiteY897" fmla="*/ 765749 h 1921706"/>
              <a:gd name="connsiteX898" fmla="*/ 716606 w 1892367"/>
              <a:gd name="connsiteY898" fmla="*/ 754747 h 1921706"/>
              <a:gd name="connsiteX899" fmla="*/ 732009 w 1892367"/>
              <a:gd name="connsiteY899" fmla="*/ 806090 h 1921706"/>
              <a:gd name="connsiteX900" fmla="*/ 746679 w 1892367"/>
              <a:gd name="connsiteY900" fmla="*/ 847898 h 1921706"/>
              <a:gd name="connsiteX901" fmla="*/ 739344 w 1892367"/>
              <a:gd name="connsiteY901" fmla="*/ 873570 h 1921706"/>
              <a:gd name="connsiteX902" fmla="*/ 715139 w 1892367"/>
              <a:gd name="connsiteY902" fmla="*/ 886039 h 1921706"/>
              <a:gd name="connsiteX903" fmla="*/ 705604 w 1892367"/>
              <a:gd name="connsiteY903" fmla="*/ 881638 h 1921706"/>
              <a:gd name="connsiteX904" fmla="*/ 704137 w 1892367"/>
              <a:gd name="connsiteY904" fmla="*/ 891907 h 1921706"/>
              <a:gd name="connsiteX905" fmla="*/ 713672 w 1892367"/>
              <a:gd name="connsiteY905" fmla="*/ 893374 h 1921706"/>
              <a:gd name="connsiteX906" fmla="*/ 717340 w 1892367"/>
              <a:gd name="connsiteY906" fmla="*/ 910977 h 1921706"/>
              <a:gd name="connsiteX907" fmla="*/ 699003 w 1892367"/>
              <a:gd name="connsiteY907" fmla="*/ 915378 h 1921706"/>
              <a:gd name="connsiteX908" fmla="*/ 669664 w 1892367"/>
              <a:gd name="connsiteY908" fmla="*/ 955719 h 1921706"/>
              <a:gd name="connsiteX909" fmla="*/ 657194 w 1892367"/>
              <a:gd name="connsiteY909" fmla="*/ 943984 h 1921706"/>
              <a:gd name="connsiteX910" fmla="*/ 597050 w 1892367"/>
              <a:gd name="connsiteY910" fmla="*/ 976990 h 1921706"/>
              <a:gd name="connsiteX911" fmla="*/ 582380 w 1892367"/>
              <a:gd name="connsiteY911" fmla="*/ 965988 h 1921706"/>
              <a:gd name="connsiteX912" fmla="*/ 590448 w 1892367"/>
              <a:gd name="connsiteY912" fmla="*/ 980657 h 1921706"/>
              <a:gd name="connsiteX913" fmla="*/ 583113 w 1892367"/>
              <a:gd name="connsiteY913" fmla="*/ 1041536 h 1921706"/>
              <a:gd name="connsiteX914" fmla="*/ 569177 w 1892367"/>
              <a:gd name="connsiteY914" fmla="*/ 1045203 h 1921706"/>
              <a:gd name="connsiteX915" fmla="*/ 596316 w 1892367"/>
              <a:gd name="connsiteY915" fmla="*/ 1070875 h 1921706"/>
              <a:gd name="connsiteX916" fmla="*/ 550107 w 1892367"/>
              <a:gd name="connsiteY916" fmla="*/ 1105348 h 1921706"/>
              <a:gd name="connsiteX917" fmla="*/ 569910 w 1892367"/>
              <a:gd name="connsiteY917" fmla="*/ 1090679 h 1921706"/>
              <a:gd name="connsiteX918" fmla="*/ 568444 w 1892367"/>
              <a:gd name="connsiteY918" fmla="*/ 1076009 h 1921706"/>
              <a:gd name="connsiteX919" fmla="*/ 544973 w 1892367"/>
              <a:gd name="connsiteY919" fmla="*/ 1075276 h 1921706"/>
              <a:gd name="connsiteX920" fmla="*/ 559643 w 1892367"/>
              <a:gd name="connsiteY920" fmla="*/ 1051071 h 1921706"/>
              <a:gd name="connsiteX921" fmla="*/ 556708 w 1892367"/>
              <a:gd name="connsiteY921" fmla="*/ 1038602 h 1921706"/>
              <a:gd name="connsiteX922" fmla="*/ 568444 w 1892367"/>
              <a:gd name="connsiteY922" fmla="*/ 1037868 h 1921706"/>
              <a:gd name="connsiteX923" fmla="*/ 560376 w 1892367"/>
              <a:gd name="connsiteY923" fmla="*/ 1026133 h 1921706"/>
              <a:gd name="connsiteX924" fmla="*/ 525169 w 1892367"/>
              <a:gd name="connsiteY924" fmla="*/ 1046670 h 1921706"/>
              <a:gd name="connsiteX925" fmla="*/ 536904 w 1892367"/>
              <a:gd name="connsiteY925" fmla="*/ 1045937 h 1921706"/>
              <a:gd name="connsiteX926" fmla="*/ 522235 w 1892367"/>
              <a:gd name="connsiteY926" fmla="*/ 1032001 h 1921706"/>
              <a:gd name="connsiteX927" fmla="*/ 497297 w 1892367"/>
              <a:gd name="connsiteY927" fmla="*/ 1071609 h 1921706"/>
              <a:gd name="connsiteX928" fmla="*/ 491429 w 1892367"/>
              <a:gd name="connsiteY928" fmla="*/ 1026866 h 1921706"/>
              <a:gd name="connsiteX929" fmla="*/ 519301 w 1892367"/>
              <a:gd name="connsiteY929" fmla="*/ 1024666 h 1921706"/>
              <a:gd name="connsiteX930" fmla="*/ 505365 w 1892367"/>
              <a:gd name="connsiteY930" fmla="*/ 995327 h 1921706"/>
              <a:gd name="connsiteX931" fmla="*/ 553774 w 1892367"/>
              <a:gd name="connsiteY931" fmla="*/ 1023933 h 1921706"/>
              <a:gd name="connsiteX932" fmla="*/ 558175 w 1892367"/>
              <a:gd name="connsiteY932" fmla="*/ 990926 h 1921706"/>
              <a:gd name="connsiteX933" fmla="*/ 532503 w 1892367"/>
              <a:gd name="connsiteY933" fmla="*/ 985792 h 1921706"/>
              <a:gd name="connsiteX934" fmla="*/ 522235 w 1892367"/>
              <a:gd name="connsiteY934" fmla="*/ 974056 h 1921706"/>
              <a:gd name="connsiteX935" fmla="*/ 528103 w 1892367"/>
              <a:gd name="connsiteY935" fmla="*/ 990926 h 1921706"/>
              <a:gd name="connsiteX936" fmla="*/ 511232 w 1892367"/>
              <a:gd name="connsiteY936" fmla="*/ 979924 h 1921706"/>
              <a:gd name="connsiteX937" fmla="*/ 537638 w 1892367"/>
              <a:gd name="connsiteY937" fmla="*/ 965255 h 1921706"/>
              <a:gd name="connsiteX938" fmla="*/ 525902 w 1892367"/>
              <a:gd name="connsiteY938" fmla="*/ 963788 h 1921706"/>
              <a:gd name="connsiteX939" fmla="*/ 505365 w 1892367"/>
              <a:gd name="connsiteY939" fmla="*/ 932982 h 1921706"/>
              <a:gd name="connsiteX940" fmla="*/ 477493 w 1892367"/>
              <a:gd name="connsiteY940" fmla="*/ 935182 h 1921706"/>
              <a:gd name="connsiteX941" fmla="*/ 498764 w 1892367"/>
              <a:gd name="connsiteY941" fmla="*/ 913178 h 1921706"/>
              <a:gd name="connsiteX942" fmla="*/ 507565 w 1892367"/>
              <a:gd name="connsiteY942" fmla="*/ 919779 h 1921706"/>
              <a:gd name="connsiteX943" fmla="*/ 500964 w 1892367"/>
              <a:gd name="connsiteY943" fmla="*/ 861834 h 1921706"/>
              <a:gd name="connsiteX944" fmla="*/ 479693 w 1892367"/>
              <a:gd name="connsiteY944" fmla="*/ 881638 h 1921706"/>
              <a:gd name="connsiteX945" fmla="*/ 495830 w 1892367"/>
              <a:gd name="connsiteY945" fmla="*/ 883105 h 1921706"/>
              <a:gd name="connsiteX946" fmla="*/ 465757 w 1892367"/>
              <a:gd name="connsiteY946" fmla="*/ 886039 h 1921706"/>
              <a:gd name="connsiteX947" fmla="*/ 473825 w 1892367"/>
              <a:gd name="connsiteY947" fmla="*/ 872836 h 1921706"/>
              <a:gd name="connsiteX948" fmla="*/ 455488 w 1892367"/>
              <a:gd name="connsiteY948" fmla="*/ 874303 h 1921706"/>
              <a:gd name="connsiteX949" fmla="*/ 440819 w 1892367"/>
              <a:gd name="connsiteY949" fmla="*/ 833229 h 1921706"/>
              <a:gd name="connsiteX950" fmla="*/ 470158 w 1892367"/>
              <a:gd name="connsiteY950" fmla="*/ 858167 h 1921706"/>
              <a:gd name="connsiteX951" fmla="*/ 471625 w 1892367"/>
              <a:gd name="connsiteY951" fmla="*/ 820026 h 1921706"/>
              <a:gd name="connsiteX952" fmla="*/ 483361 w 1892367"/>
              <a:gd name="connsiteY952" fmla="*/ 819293 h 1921706"/>
              <a:gd name="connsiteX953" fmla="*/ 500964 w 1892367"/>
              <a:gd name="connsiteY953" fmla="*/ 861834 h 1921706"/>
              <a:gd name="connsiteX954" fmla="*/ 456222 w 1892367"/>
              <a:gd name="connsiteY954" fmla="*/ 692401 h 1921706"/>
              <a:gd name="connsiteX955" fmla="*/ 484827 w 1892367"/>
              <a:gd name="connsiteY955" fmla="*/ 740077 h 1921706"/>
              <a:gd name="connsiteX956" fmla="*/ 454755 w 1892367"/>
              <a:gd name="connsiteY956" fmla="*/ 767949 h 1921706"/>
              <a:gd name="connsiteX957" fmla="*/ 445220 w 1892367"/>
              <a:gd name="connsiteY957" fmla="*/ 705604 h 1921706"/>
              <a:gd name="connsiteX958" fmla="*/ 456222 w 1892367"/>
              <a:gd name="connsiteY958" fmla="*/ 692401 h 1921706"/>
              <a:gd name="connsiteX959" fmla="*/ 439352 w 1892367"/>
              <a:gd name="connsiteY959" fmla="*/ 626389 h 1921706"/>
              <a:gd name="connsiteX960" fmla="*/ 418081 w 1892367"/>
              <a:gd name="connsiteY960" fmla="*/ 650593 h 1921706"/>
              <a:gd name="connsiteX961" fmla="*/ 439352 w 1892367"/>
              <a:gd name="connsiteY961" fmla="*/ 626389 h 1921706"/>
              <a:gd name="connsiteX962" fmla="*/ 441552 w 1892367"/>
              <a:gd name="connsiteY962" fmla="*/ 897775 h 1921706"/>
              <a:gd name="connsiteX963" fmla="*/ 440086 w 1892367"/>
              <a:gd name="connsiteY963" fmla="*/ 940316 h 1921706"/>
              <a:gd name="connsiteX964" fmla="*/ 433484 w 1892367"/>
              <a:gd name="connsiteY964" fmla="*/ 941050 h 1921706"/>
              <a:gd name="connsiteX965" fmla="*/ 419548 w 1892367"/>
              <a:gd name="connsiteY965" fmla="*/ 907310 h 1921706"/>
              <a:gd name="connsiteX966" fmla="*/ 441552 w 1892367"/>
              <a:gd name="connsiteY966" fmla="*/ 897775 h 1921706"/>
              <a:gd name="connsiteX967" fmla="*/ 382874 w 1892367"/>
              <a:gd name="connsiteY967" fmla="*/ 789954 h 1921706"/>
              <a:gd name="connsiteX968" fmla="*/ 381407 w 1892367"/>
              <a:gd name="connsiteY968" fmla="*/ 805357 h 1921706"/>
              <a:gd name="connsiteX969" fmla="*/ 382874 w 1892367"/>
              <a:gd name="connsiteY969" fmla="*/ 789954 h 1921706"/>
              <a:gd name="connsiteX970" fmla="*/ 407079 w 1892367"/>
              <a:gd name="connsiteY970" fmla="*/ 902909 h 1921706"/>
              <a:gd name="connsiteX971" fmla="*/ 385075 w 1892367"/>
              <a:gd name="connsiteY971" fmla="*/ 912444 h 1921706"/>
              <a:gd name="connsiteX972" fmla="*/ 348401 w 1892367"/>
              <a:gd name="connsiteY972" fmla="*/ 883105 h 1921706"/>
              <a:gd name="connsiteX973" fmla="*/ 407079 w 1892367"/>
              <a:gd name="connsiteY973" fmla="*/ 902909 h 1921706"/>
              <a:gd name="connsiteX974" fmla="*/ 1086278 w 1892367"/>
              <a:gd name="connsiteY974" fmla="*/ 1124419 h 1921706"/>
              <a:gd name="connsiteX975" fmla="*/ 1074542 w 1892367"/>
              <a:gd name="connsiteY975" fmla="*/ 1180896 h 1921706"/>
              <a:gd name="connsiteX976" fmla="*/ 1069408 w 1892367"/>
              <a:gd name="connsiteY976" fmla="*/ 1173562 h 1921706"/>
              <a:gd name="connsiteX977" fmla="*/ 1058406 w 1892367"/>
              <a:gd name="connsiteY977" fmla="*/ 1177229 h 1921706"/>
              <a:gd name="connsiteX978" fmla="*/ 1070875 w 1892367"/>
              <a:gd name="connsiteY978" fmla="*/ 1191165 h 1921706"/>
              <a:gd name="connsiteX979" fmla="*/ 1095813 w 1892367"/>
              <a:gd name="connsiteY979" fmla="*/ 1183830 h 1921706"/>
              <a:gd name="connsiteX980" fmla="*/ 1083344 w 1892367"/>
              <a:gd name="connsiteY980" fmla="*/ 1172095 h 1921706"/>
              <a:gd name="connsiteX981" fmla="*/ 1086278 w 1892367"/>
              <a:gd name="connsiteY981" fmla="*/ 1124419 h 1921706"/>
              <a:gd name="connsiteX982" fmla="*/ 614653 w 1892367"/>
              <a:gd name="connsiteY982" fmla="*/ 866969 h 1921706"/>
              <a:gd name="connsiteX983" fmla="*/ 638124 w 1892367"/>
              <a:gd name="connsiteY983" fmla="*/ 875037 h 1921706"/>
              <a:gd name="connsiteX984" fmla="*/ 638857 w 1892367"/>
              <a:gd name="connsiteY984" fmla="*/ 850099 h 1921706"/>
              <a:gd name="connsiteX985" fmla="*/ 651327 w 1892367"/>
              <a:gd name="connsiteY985" fmla="*/ 861834 h 1921706"/>
              <a:gd name="connsiteX986" fmla="*/ 640325 w 1892367"/>
              <a:gd name="connsiteY986" fmla="*/ 870636 h 1921706"/>
              <a:gd name="connsiteX987" fmla="*/ 635190 w 1892367"/>
              <a:gd name="connsiteY987" fmla="*/ 896308 h 1921706"/>
              <a:gd name="connsiteX988" fmla="*/ 599249 w 1892367"/>
              <a:gd name="connsiteY988" fmla="*/ 911711 h 1921706"/>
              <a:gd name="connsiteX989" fmla="*/ 619054 w 1892367"/>
              <a:gd name="connsiteY989" fmla="*/ 902175 h 1921706"/>
              <a:gd name="connsiteX990" fmla="*/ 629323 w 1892367"/>
              <a:gd name="connsiteY990" fmla="*/ 916112 h 1921706"/>
              <a:gd name="connsiteX991" fmla="*/ 634457 w 1892367"/>
              <a:gd name="connsiteY991" fmla="*/ 953519 h 1921706"/>
              <a:gd name="connsiteX992" fmla="*/ 643992 w 1892367"/>
              <a:gd name="connsiteY992" fmla="*/ 927847 h 1921706"/>
              <a:gd name="connsiteX993" fmla="*/ 633723 w 1892367"/>
              <a:gd name="connsiteY993" fmla="*/ 941050 h 1921706"/>
              <a:gd name="connsiteX994" fmla="*/ 628589 w 1892367"/>
              <a:gd name="connsiteY994" fmla="*/ 929314 h 1921706"/>
              <a:gd name="connsiteX995" fmla="*/ 648393 w 1892367"/>
              <a:gd name="connsiteY995" fmla="*/ 917579 h 1921706"/>
              <a:gd name="connsiteX996" fmla="*/ 654994 w 1892367"/>
              <a:gd name="connsiteY996" fmla="*/ 939583 h 1921706"/>
              <a:gd name="connsiteX997" fmla="*/ 679199 w 1892367"/>
              <a:gd name="connsiteY997" fmla="*/ 927114 h 1921706"/>
              <a:gd name="connsiteX998" fmla="*/ 699003 w 1892367"/>
              <a:gd name="connsiteY998" fmla="*/ 855233 h 1921706"/>
              <a:gd name="connsiteX999" fmla="*/ 718073 w 1892367"/>
              <a:gd name="connsiteY999" fmla="*/ 833229 h 1921706"/>
              <a:gd name="connsiteX1000" fmla="*/ 684333 w 1892367"/>
              <a:gd name="connsiteY1000" fmla="*/ 818559 h 1921706"/>
              <a:gd name="connsiteX1001" fmla="*/ 685067 w 1892367"/>
              <a:gd name="connsiteY1001" fmla="*/ 858901 h 1921706"/>
              <a:gd name="connsiteX1002" fmla="*/ 652060 w 1892367"/>
              <a:gd name="connsiteY1002" fmla="*/ 854499 h 1921706"/>
              <a:gd name="connsiteX1003" fmla="*/ 660862 w 1892367"/>
              <a:gd name="connsiteY1003" fmla="*/ 843497 h 1921706"/>
              <a:gd name="connsiteX1004" fmla="*/ 654994 w 1892367"/>
              <a:gd name="connsiteY1004" fmla="*/ 826628 h 1921706"/>
              <a:gd name="connsiteX1005" fmla="*/ 619054 w 1892367"/>
              <a:gd name="connsiteY1005" fmla="*/ 837630 h 1921706"/>
              <a:gd name="connsiteX1006" fmla="*/ 614653 w 1892367"/>
              <a:gd name="connsiteY1006" fmla="*/ 866969 h 1921706"/>
              <a:gd name="connsiteX1007" fmla="*/ 669664 w 1892367"/>
              <a:gd name="connsiteY1007" fmla="*/ 894841 h 1921706"/>
              <a:gd name="connsiteX1008" fmla="*/ 659395 w 1892367"/>
              <a:gd name="connsiteY1008" fmla="*/ 913178 h 1921706"/>
              <a:gd name="connsiteX1009" fmla="*/ 646925 w 1892367"/>
              <a:gd name="connsiteY1009" fmla="*/ 904376 h 1921706"/>
              <a:gd name="connsiteX1010" fmla="*/ 669664 w 1892367"/>
              <a:gd name="connsiteY1010" fmla="*/ 894841 h 1921706"/>
              <a:gd name="connsiteX1011" fmla="*/ 222977 w 1892367"/>
              <a:gd name="connsiteY1011" fmla="*/ 971856 h 1921706"/>
              <a:gd name="connsiteX1012" fmla="*/ 214909 w 1892367"/>
              <a:gd name="connsiteY1012" fmla="*/ 954986 h 1921706"/>
              <a:gd name="connsiteX1013" fmla="*/ 186303 w 1892367"/>
              <a:gd name="connsiteY1013" fmla="*/ 970389 h 1921706"/>
              <a:gd name="connsiteX1014" fmla="*/ 157697 w 1892367"/>
              <a:gd name="connsiteY1014" fmla="*/ 963054 h 1921706"/>
              <a:gd name="connsiteX1015" fmla="*/ 163565 w 1892367"/>
              <a:gd name="connsiteY1015" fmla="*/ 977723 h 1921706"/>
              <a:gd name="connsiteX1016" fmla="*/ 228111 w 1892367"/>
              <a:gd name="connsiteY1016" fmla="*/ 979924 h 1921706"/>
              <a:gd name="connsiteX1017" fmla="*/ 222977 w 1892367"/>
              <a:gd name="connsiteY1017" fmla="*/ 971856 h 1921706"/>
              <a:gd name="connsiteX1018" fmla="*/ 203172 w 1892367"/>
              <a:gd name="connsiteY1018" fmla="*/ 646926 h 1921706"/>
              <a:gd name="connsiteX1019" fmla="*/ 225911 w 1892367"/>
              <a:gd name="connsiteY1019" fmla="*/ 639591 h 1921706"/>
              <a:gd name="connsiteX1020" fmla="*/ 229578 w 1892367"/>
              <a:gd name="connsiteY1020" fmla="*/ 689467 h 1921706"/>
              <a:gd name="connsiteX1021" fmla="*/ 246448 w 1892367"/>
              <a:gd name="connsiteY1021" fmla="*/ 700470 h 1921706"/>
              <a:gd name="connsiteX1022" fmla="*/ 239113 w 1892367"/>
              <a:gd name="connsiteY1022" fmla="*/ 723941 h 1921706"/>
              <a:gd name="connsiteX1023" fmla="*/ 200239 w 1892367"/>
              <a:gd name="connsiteY1023" fmla="*/ 694602 h 1921706"/>
              <a:gd name="connsiteX1024" fmla="*/ 214175 w 1892367"/>
              <a:gd name="connsiteY1024" fmla="*/ 728342 h 1921706"/>
              <a:gd name="connsiteX1025" fmla="*/ 198039 w 1892367"/>
              <a:gd name="connsiteY1025" fmla="*/ 724674 h 1921706"/>
              <a:gd name="connsiteX1026" fmla="*/ 256717 w 1892367"/>
              <a:gd name="connsiteY1026" fmla="*/ 737143 h 1921706"/>
              <a:gd name="connsiteX1027" fmla="*/ 264785 w 1892367"/>
              <a:gd name="connsiteY1027" fmla="*/ 751813 h 1921706"/>
              <a:gd name="connsiteX1028" fmla="*/ 260384 w 1892367"/>
              <a:gd name="connsiteY1028" fmla="*/ 726875 h 1921706"/>
              <a:gd name="connsiteX1029" fmla="*/ 275787 w 1892367"/>
              <a:gd name="connsiteY1029" fmla="*/ 718073 h 1921706"/>
              <a:gd name="connsiteX1030" fmla="*/ 281655 w 1892367"/>
              <a:gd name="connsiteY1030" fmla="*/ 702670 h 1921706"/>
              <a:gd name="connsiteX1031" fmla="*/ 286789 w 1892367"/>
              <a:gd name="connsiteY1031" fmla="*/ 710005 h 1921706"/>
              <a:gd name="connsiteX1032" fmla="*/ 272853 w 1892367"/>
              <a:gd name="connsiteY1032" fmla="*/ 678465 h 1921706"/>
              <a:gd name="connsiteX1033" fmla="*/ 282388 w 1892367"/>
              <a:gd name="connsiteY1033" fmla="*/ 677732 h 1921706"/>
              <a:gd name="connsiteX1034" fmla="*/ 198772 w 1892367"/>
              <a:gd name="connsiteY1034" fmla="*/ 609519 h 1921706"/>
              <a:gd name="connsiteX1035" fmla="*/ 196572 w 1892367"/>
              <a:gd name="connsiteY1035" fmla="*/ 642525 h 1921706"/>
              <a:gd name="connsiteX1036" fmla="*/ 203172 w 1892367"/>
              <a:gd name="connsiteY1036" fmla="*/ 646926 h 1921706"/>
              <a:gd name="connsiteX1037" fmla="*/ 1162559 w 1892367"/>
              <a:gd name="connsiteY1037" fmla="*/ 537638 h 1921706"/>
              <a:gd name="connsiteX1038" fmla="*/ 1174295 w 1892367"/>
              <a:gd name="connsiteY1038" fmla="*/ 541305 h 1921706"/>
              <a:gd name="connsiteX1039" fmla="*/ 1167693 w 1892367"/>
              <a:gd name="connsiteY1039" fmla="*/ 514167 h 1921706"/>
              <a:gd name="connsiteX1040" fmla="*/ 1162559 w 1892367"/>
              <a:gd name="connsiteY1040" fmla="*/ 537638 h 1921706"/>
              <a:gd name="connsiteX1041" fmla="*/ 742277 w 1892367"/>
              <a:gd name="connsiteY1041" fmla="*/ 275787 h 1921706"/>
              <a:gd name="connsiteX1042" fmla="*/ 743745 w 1892367"/>
              <a:gd name="connsiteY1042" fmla="*/ 280188 h 1921706"/>
              <a:gd name="connsiteX1043" fmla="*/ 742277 w 1892367"/>
              <a:gd name="connsiteY1043" fmla="*/ 275787 h 1921706"/>
              <a:gd name="connsiteX1044" fmla="*/ 679932 w 1892367"/>
              <a:gd name="connsiteY1044" fmla="*/ 260384 h 1921706"/>
              <a:gd name="connsiteX1045" fmla="*/ 742277 w 1892367"/>
              <a:gd name="connsiteY1045" fmla="*/ 275053 h 1921706"/>
              <a:gd name="connsiteX1046" fmla="*/ 756947 w 1892367"/>
              <a:gd name="connsiteY1046" fmla="*/ 266252 h 1921706"/>
              <a:gd name="connsiteX1047" fmla="*/ 773817 w 1892367"/>
              <a:gd name="connsiteY1047" fmla="*/ 249382 h 1921706"/>
              <a:gd name="connsiteX1048" fmla="*/ 749612 w 1892367"/>
              <a:gd name="connsiteY1048" fmla="*/ 231045 h 1921706"/>
              <a:gd name="connsiteX1049" fmla="*/ 748145 w 1892367"/>
              <a:gd name="connsiteY1049" fmla="*/ 239113 h 1921706"/>
              <a:gd name="connsiteX1050" fmla="*/ 751813 w 1892367"/>
              <a:gd name="connsiteY1050" fmla="*/ 225911 h 1921706"/>
              <a:gd name="connsiteX1051" fmla="*/ 761348 w 1892367"/>
              <a:gd name="connsiteY1051" fmla="*/ 227378 h 1921706"/>
              <a:gd name="connsiteX1052" fmla="*/ 758414 w 1892367"/>
              <a:gd name="connsiteY1052" fmla="*/ 214908 h 1921706"/>
              <a:gd name="connsiteX1053" fmla="*/ 792154 w 1892367"/>
              <a:gd name="connsiteY1053" fmla="*/ 229578 h 1921706"/>
              <a:gd name="connsiteX1054" fmla="*/ 781885 w 1892367"/>
              <a:gd name="connsiteY1054" fmla="*/ 245714 h 1921706"/>
              <a:gd name="connsiteX1055" fmla="*/ 820026 w 1892367"/>
              <a:gd name="connsiteY1055" fmla="*/ 264785 h 1921706"/>
              <a:gd name="connsiteX1056" fmla="*/ 821493 w 1892367"/>
              <a:gd name="connsiteY1056" fmla="*/ 252316 h 1921706"/>
              <a:gd name="connsiteX1057" fmla="*/ 857434 w 1892367"/>
              <a:gd name="connsiteY1057" fmla="*/ 269186 h 1921706"/>
              <a:gd name="connsiteX1058" fmla="*/ 843497 w 1892367"/>
              <a:gd name="connsiteY1058" fmla="*/ 265518 h 1921706"/>
              <a:gd name="connsiteX1059" fmla="*/ 798755 w 1892367"/>
              <a:gd name="connsiteY1059" fmla="*/ 221510 h 1921706"/>
              <a:gd name="connsiteX1060" fmla="*/ 798022 w 1892367"/>
              <a:gd name="connsiteY1060" fmla="*/ 211241 h 1921706"/>
              <a:gd name="connsiteX1061" fmla="*/ 712938 w 1892367"/>
              <a:gd name="connsiteY1061" fmla="*/ 158431 h 1921706"/>
              <a:gd name="connsiteX1062" fmla="*/ 688734 w 1892367"/>
              <a:gd name="connsiteY1062" fmla="*/ 170900 h 1921706"/>
              <a:gd name="connsiteX1063" fmla="*/ 677732 w 1892367"/>
              <a:gd name="connsiteY1063" fmla="*/ 181902 h 1921706"/>
              <a:gd name="connsiteX1064" fmla="*/ 685800 w 1892367"/>
              <a:gd name="connsiteY1064" fmla="*/ 200973 h 1921706"/>
              <a:gd name="connsiteX1065" fmla="*/ 676999 w 1892367"/>
              <a:gd name="connsiteY1065" fmla="*/ 204640 h 1921706"/>
              <a:gd name="connsiteX1066" fmla="*/ 712938 w 1892367"/>
              <a:gd name="connsiteY1066" fmla="*/ 221510 h 1921706"/>
              <a:gd name="connsiteX1067" fmla="*/ 679932 w 1892367"/>
              <a:gd name="connsiteY1067" fmla="*/ 260384 h 1921706"/>
              <a:gd name="connsiteX1068" fmla="*/ 833228 w 1892367"/>
              <a:gd name="connsiteY1068" fmla="*/ 113689 h 1921706"/>
              <a:gd name="connsiteX1069" fmla="*/ 829561 w 1892367"/>
              <a:gd name="connsiteY1069" fmla="*/ 129092 h 1921706"/>
              <a:gd name="connsiteX1070" fmla="*/ 914644 w 1892367"/>
              <a:gd name="connsiteY1070" fmla="*/ 187036 h 1921706"/>
              <a:gd name="connsiteX1071" fmla="*/ 920512 w 1892367"/>
              <a:gd name="connsiteY1071" fmla="*/ 206840 h 1921706"/>
              <a:gd name="connsiteX1072" fmla="*/ 941050 w 1892367"/>
              <a:gd name="connsiteY1072" fmla="*/ 204640 h 1921706"/>
              <a:gd name="connsiteX1073" fmla="*/ 983591 w 1892367"/>
              <a:gd name="connsiteY1073" fmla="*/ 246448 h 1921706"/>
              <a:gd name="connsiteX1074" fmla="*/ 914644 w 1892367"/>
              <a:gd name="connsiteY1074" fmla="*/ 184836 h 1921706"/>
              <a:gd name="connsiteX1075" fmla="*/ 864768 w 1892367"/>
              <a:gd name="connsiteY1075" fmla="*/ 136427 h 1921706"/>
              <a:gd name="connsiteX1076" fmla="*/ 815625 w 1892367"/>
              <a:gd name="connsiteY1076" fmla="*/ 100486 h 1921706"/>
              <a:gd name="connsiteX1077" fmla="*/ 833228 w 1892367"/>
              <a:gd name="connsiteY1077" fmla="*/ 113689 h 1921706"/>
              <a:gd name="connsiteX1078" fmla="*/ 774550 w 1892367"/>
              <a:gd name="connsiteY1078" fmla="*/ 164299 h 1921706"/>
              <a:gd name="connsiteX1079" fmla="*/ 756947 w 1892367"/>
              <a:gd name="connsiteY1079" fmla="*/ 148162 h 1921706"/>
              <a:gd name="connsiteX1080" fmla="*/ 774550 w 1892367"/>
              <a:gd name="connsiteY1080" fmla="*/ 164299 h 1921706"/>
              <a:gd name="connsiteX1081" fmla="*/ 971856 w 1892367"/>
              <a:gd name="connsiteY1081" fmla="*/ 1169894 h 1921706"/>
              <a:gd name="connsiteX1082" fmla="*/ 1015864 w 1892367"/>
              <a:gd name="connsiteY1082" fmla="*/ 1206568 h 1921706"/>
              <a:gd name="connsiteX1083" fmla="*/ 994593 w 1892367"/>
              <a:gd name="connsiteY1083" fmla="*/ 1203634 h 1921706"/>
              <a:gd name="connsiteX1084" fmla="*/ 988726 w 1892367"/>
              <a:gd name="connsiteY1084" fmla="*/ 1183830 h 1921706"/>
              <a:gd name="connsiteX1085" fmla="*/ 979190 w 1892367"/>
              <a:gd name="connsiteY1085" fmla="*/ 1179429 h 1921706"/>
              <a:gd name="connsiteX1086" fmla="*/ 979924 w 1892367"/>
              <a:gd name="connsiteY1086" fmla="*/ 1156692 h 1921706"/>
              <a:gd name="connsiteX1087" fmla="*/ 962320 w 1892367"/>
              <a:gd name="connsiteY1087" fmla="*/ 1165494 h 1921706"/>
              <a:gd name="connsiteX1088" fmla="*/ 952052 w 1892367"/>
              <a:gd name="connsiteY1088" fmla="*/ 1153758 h 1921706"/>
              <a:gd name="connsiteX1089" fmla="*/ 951318 w 1892367"/>
              <a:gd name="connsiteY1089" fmla="*/ 1174295 h 1921706"/>
              <a:gd name="connsiteX1090" fmla="*/ 960853 w 1892367"/>
              <a:gd name="connsiteY1090" fmla="*/ 1178696 h 1921706"/>
              <a:gd name="connsiteX1091" fmla="*/ 954985 w 1892367"/>
              <a:gd name="connsiteY1091" fmla="*/ 1188965 h 1921706"/>
              <a:gd name="connsiteX1092" fmla="*/ 968922 w 1892367"/>
              <a:gd name="connsiteY1092" fmla="*/ 1190431 h 1921706"/>
              <a:gd name="connsiteX1093" fmla="*/ 971856 w 1892367"/>
              <a:gd name="connsiteY1093" fmla="*/ 1169894 h 1921706"/>
              <a:gd name="connsiteX1094" fmla="*/ 908044 w 1892367"/>
              <a:gd name="connsiteY1094" fmla="*/ 32273 h 1921706"/>
              <a:gd name="connsiteX1095" fmla="*/ 902909 w 1892367"/>
              <a:gd name="connsiteY1095" fmla="*/ 24938 h 1921706"/>
              <a:gd name="connsiteX1096" fmla="*/ 926380 w 1892367"/>
              <a:gd name="connsiteY1096" fmla="*/ 35207 h 1921706"/>
              <a:gd name="connsiteX1097" fmla="*/ 890440 w 1892367"/>
              <a:gd name="connsiteY1097" fmla="*/ 18337 h 1921706"/>
              <a:gd name="connsiteX1098" fmla="*/ 870636 w 1892367"/>
              <a:gd name="connsiteY1098" fmla="*/ 0 h 1921706"/>
              <a:gd name="connsiteX1099" fmla="*/ 872103 w 1892367"/>
              <a:gd name="connsiteY1099" fmla="*/ 17604 h 1921706"/>
              <a:gd name="connsiteX1100" fmla="*/ 908044 w 1892367"/>
              <a:gd name="connsiteY1100" fmla="*/ 32273 h 19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Lst>
            <a:rect l="l" t="t" r="r" b="b"/>
            <a:pathLst>
              <a:path w="1892367" h="1921706">
                <a:moveTo>
                  <a:pt x="974790" y="1860829"/>
                </a:moveTo>
                <a:cubicBezTo>
                  <a:pt x="965987" y="1884300"/>
                  <a:pt x="973322" y="1913639"/>
                  <a:pt x="993127" y="1921707"/>
                </a:cubicBezTo>
                <a:cubicBezTo>
                  <a:pt x="991659" y="1897502"/>
                  <a:pt x="1004129" y="1862296"/>
                  <a:pt x="974790" y="1860829"/>
                </a:cubicBezTo>
                <a:moveTo>
                  <a:pt x="981391" y="1820487"/>
                </a:moveTo>
                <a:lnTo>
                  <a:pt x="951318" y="1823422"/>
                </a:lnTo>
                <a:cubicBezTo>
                  <a:pt x="954252" y="1833690"/>
                  <a:pt x="947651" y="1835890"/>
                  <a:pt x="948385" y="1843959"/>
                </a:cubicBezTo>
                <a:cubicBezTo>
                  <a:pt x="965987" y="1843959"/>
                  <a:pt x="974056" y="1845426"/>
                  <a:pt x="986525" y="1855694"/>
                </a:cubicBezTo>
                <a:cubicBezTo>
                  <a:pt x="995326" y="1844692"/>
                  <a:pt x="989459" y="1828555"/>
                  <a:pt x="981391" y="1820487"/>
                </a:cubicBezTo>
                <a:moveTo>
                  <a:pt x="980657" y="1810219"/>
                </a:moveTo>
                <a:cubicBezTo>
                  <a:pt x="987992" y="1821954"/>
                  <a:pt x="992393" y="1837357"/>
                  <a:pt x="1006329" y="1840291"/>
                </a:cubicBezTo>
                <a:cubicBezTo>
                  <a:pt x="1004129" y="1821221"/>
                  <a:pt x="992393" y="1816087"/>
                  <a:pt x="980657" y="1810219"/>
                </a:cubicBezTo>
                <a:moveTo>
                  <a:pt x="951318" y="1792615"/>
                </a:moveTo>
                <a:cubicBezTo>
                  <a:pt x="950585" y="1788948"/>
                  <a:pt x="952052" y="1786748"/>
                  <a:pt x="952785" y="1784547"/>
                </a:cubicBezTo>
                <a:cubicBezTo>
                  <a:pt x="949851" y="1783814"/>
                  <a:pt x="948385" y="1781613"/>
                  <a:pt x="943250" y="1783080"/>
                </a:cubicBezTo>
                <a:cubicBezTo>
                  <a:pt x="943250" y="1789681"/>
                  <a:pt x="945451" y="1794082"/>
                  <a:pt x="951318" y="1792615"/>
                </a:cubicBezTo>
                <a:moveTo>
                  <a:pt x="910977" y="1710466"/>
                </a:moveTo>
                <a:cubicBezTo>
                  <a:pt x="897775" y="1717801"/>
                  <a:pt x="890440" y="1730270"/>
                  <a:pt x="891173" y="1750074"/>
                </a:cubicBezTo>
                <a:cubicBezTo>
                  <a:pt x="900709" y="1745673"/>
                  <a:pt x="903642" y="1745673"/>
                  <a:pt x="911711" y="1743472"/>
                </a:cubicBezTo>
                <a:cubicBezTo>
                  <a:pt x="905843" y="1727336"/>
                  <a:pt x="917578" y="1722201"/>
                  <a:pt x="910977" y="1710466"/>
                </a:cubicBezTo>
                <a:moveTo>
                  <a:pt x="991659" y="1716334"/>
                </a:moveTo>
                <a:cubicBezTo>
                  <a:pt x="993127" y="1739072"/>
                  <a:pt x="1015131" y="1711933"/>
                  <a:pt x="991659" y="1716334"/>
                </a:cubicBezTo>
                <a:moveTo>
                  <a:pt x="1004129" y="1569639"/>
                </a:moveTo>
                <a:cubicBezTo>
                  <a:pt x="1002661" y="1575506"/>
                  <a:pt x="998994" y="1578440"/>
                  <a:pt x="1000461" y="1587242"/>
                </a:cubicBezTo>
                <a:cubicBezTo>
                  <a:pt x="1004862" y="1586508"/>
                  <a:pt x="1004129" y="1593843"/>
                  <a:pt x="1009996" y="1591643"/>
                </a:cubicBezTo>
                <a:cubicBezTo>
                  <a:pt x="1009263" y="1576973"/>
                  <a:pt x="1024666" y="1581374"/>
                  <a:pt x="1032734" y="1584308"/>
                </a:cubicBezTo>
                <a:cubicBezTo>
                  <a:pt x="1037868" y="1575506"/>
                  <a:pt x="1041536" y="1574040"/>
                  <a:pt x="1040069" y="1563771"/>
                </a:cubicBezTo>
                <a:cubicBezTo>
                  <a:pt x="1026133" y="1565971"/>
                  <a:pt x="1018798" y="1572573"/>
                  <a:pt x="1004129" y="1569639"/>
                </a:cubicBezTo>
                <a:moveTo>
                  <a:pt x="1061339" y="1531498"/>
                </a:moveTo>
                <a:cubicBezTo>
                  <a:pt x="1054005" y="1530031"/>
                  <a:pt x="1054739" y="1536632"/>
                  <a:pt x="1047404" y="1535165"/>
                </a:cubicBezTo>
                <a:cubicBezTo>
                  <a:pt x="1050337" y="1531498"/>
                  <a:pt x="1049604" y="1518295"/>
                  <a:pt x="1045937" y="1515362"/>
                </a:cubicBezTo>
                <a:cubicBezTo>
                  <a:pt x="1010730" y="1523430"/>
                  <a:pt x="1045937" y="1538099"/>
                  <a:pt x="1048871" y="1557903"/>
                </a:cubicBezTo>
                <a:lnTo>
                  <a:pt x="1058406" y="1557169"/>
                </a:lnTo>
                <a:cubicBezTo>
                  <a:pt x="1055472" y="1544701"/>
                  <a:pt x="1064273" y="1543967"/>
                  <a:pt x="1061339" y="1531498"/>
                </a:cubicBezTo>
                <a:moveTo>
                  <a:pt x="722474" y="1536632"/>
                </a:moveTo>
                <a:cubicBezTo>
                  <a:pt x="722474" y="1544701"/>
                  <a:pt x="734209" y="1549101"/>
                  <a:pt x="734209" y="1540300"/>
                </a:cubicBezTo>
                <a:cubicBezTo>
                  <a:pt x="729809" y="1539566"/>
                  <a:pt x="729075" y="1533699"/>
                  <a:pt x="722474" y="1536632"/>
                </a:cubicBezTo>
                <a:moveTo>
                  <a:pt x="1049604" y="1494824"/>
                </a:moveTo>
                <a:cubicBezTo>
                  <a:pt x="1053271" y="1483088"/>
                  <a:pt x="1046670" y="1469152"/>
                  <a:pt x="1040069" y="1463285"/>
                </a:cubicBezTo>
                <a:cubicBezTo>
                  <a:pt x="1030534" y="1472086"/>
                  <a:pt x="1038602" y="1494824"/>
                  <a:pt x="1049604" y="1494824"/>
                </a:cubicBezTo>
                <a:moveTo>
                  <a:pt x="1037135" y="1458150"/>
                </a:moveTo>
                <a:cubicBezTo>
                  <a:pt x="1035668" y="1449349"/>
                  <a:pt x="1023199" y="1432478"/>
                  <a:pt x="1011463" y="1427345"/>
                </a:cubicBezTo>
                <a:cubicBezTo>
                  <a:pt x="1015864" y="1444214"/>
                  <a:pt x="1024666" y="1453016"/>
                  <a:pt x="1037135" y="1458150"/>
                </a:cubicBezTo>
                <a:moveTo>
                  <a:pt x="1073809" y="1420010"/>
                </a:moveTo>
                <a:cubicBezTo>
                  <a:pt x="1063540" y="1426611"/>
                  <a:pt x="1080410" y="1443481"/>
                  <a:pt x="1086278" y="1436146"/>
                </a:cubicBezTo>
                <a:cubicBezTo>
                  <a:pt x="1080410" y="1432478"/>
                  <a:pt x="1078943" y="1424410"/>
                  <a:pt x="1073809" y="1420010"/>
                </a:cubicBezTo>
                <a:moveTo>
                  <a:pt x="955720" y="1415609"/>
                </a:moveTo>
                <a:cubicBezTo>
                  <a:pt x="954985" y="1404606"/>
                  <a:pt x="952052" y="1396538"/>
                  <a:pt x="949118" y="1388470"/>
                </a:cubicBezTo>
                <a:lnTo>
                  <a:pt x="939582" y="1389204"/>
                </a:lnTo>
                <a:cubicBezTo>
                  <a:pt x="934449" y="1401673"/>
                  <a:pt x="944717" y="1414142"/>
                  <a:pt x="955720" y="1415609"/>
                </a:cubicBezTo>
                <a:moveTo>
                  <a:pt x="1020998" y="1362065"/>
                </a:moveTo>
                <a:cubicBezTo>
                  <a:pt x="1013663" y="1361332"/>
                  <a:pt x="1010730" y="1364999"/>
                  <a:pt x="1012930" y="1373067"/>
                </a:cubicBezTo>
                <a:cubicBezTo>
                  <a:pt x="1018065" y="1371600"/>
                  <a:pt x="1020998" y="1367933"/>
                  <a:pt x="1020998" y="1362065"/>
                </a:cubicBezTo>
                <a:moveTo>
                  <a:pt x="803156" y="1323191"/>
                </a:moveTo>
                <a:cubicBezTo>
                  <a:pt x="805357" y="1331259"/>
                  <a:pt x="808290" y="1338594"/>
                  <a:pt x="817826" y="1337127"/>
                </a:cubicBezTo>
                <a:cubicBezTo>
                  <a:pt x="815625" y="1329059"/>
                  <a:pt x="813425" y="1321724"/>
                  <a:pt x="803156" y="1323191"/>
                </a:cubicBezTo>
                <a:moveTo>
                  <a:pt x="1039335" y="1294585"/>
                </a:moveTo>
                <a:cubicBezTo>
                  <a:pt x="1032734" y="1300453"/>
                  <a:pt x="1035668" y="1314389"/>
                  <a:pt x="1047404" y="1311455"/>
                </a:cubicBezTo>
                <a:cubicBezTo>
                  <a:pt x="1047404" y="1302654"/>
                  <a:pt x="1044470" y="1296785"/>
                  <a:pt x="1039335" y="1294585"/>
                </a:cubicBezTo>
                <a:moveTo>
                  <a:pt x="833228" y="1325391"/>
                </a:moveTo>
                <a:cubicBezTo>
                  <a:pt x="831029" y="1307054"/>
                  <a:pt x="821493" y="1298252"/>
                  <a:pt x="811958" y="1289451"/>
                </a:cubicBezTo>
                <a:cubicBezTo>
                  <a:pt x="817092" y="1304120"/>
                  <a:pt x="818559" y="1323191"/>
                  <a:pt x="833228" y="1325391"/>
                </a:cubicBezTo>
                <a:moveTo>
                  <a:pt x="712205" y="1311455"/>
                </a:moveTo>
                <a:cubicBezTo>
                  <a:pt x="707071" y="1307054"/>
                  <a:pt x="700470" y="1312189"/>
                  <a:pt x="701203" y="1320257"/>
                </a:cubicBezTo>
                <a:lnTo>
                  <a:pt x="710738" y="1319523"/>
                </a:lnTo>
                <a:cubicBezTo>
                  <a:pt x="710005" y="1315122"/>
                  <a:pt x="711472" y="1312922"/>
                  <a:pt x="712205" y="1311455"/>
                </a:cubicBezTo>
                <a:moveTo>
                  <a:pt x="787020" y="1291651"/>
                </a:moveTo>
                <a:cubicBezTo>
                  <a:pt x="786286" y="1282116"/>
                  <a:pt x="781885" y="1278449"/>
                  <a:pt x="774550" y="1277715"/>
                </a:cubicBezTo>
                <a:cubicBezTo>
                  <a:pt x="776751" y="1285783"/>
                  <a:pt x="770883" y="1285783"/>
                  <a:pt x="775284" y="1290184"/>
                </a:cubicBezTo>
                <a:cubicBezTo>
                  <a:pt x="781152" y="1288717"/>
                  <a:pt x="780419" y="1294585"/>
                  <a:pt x="787020" y="1291651"/>
                </a:cubicBezTo>
                <a:moveTo>
                  <a:pt x="1294585" y="1227105"/>
                </a:moveTo>
                <a:cubicBezTo>
                  <a:pt x="1295318" y="1236641"/>
                  <a:pt x="1305587" y="1243242"/>
                  <a:pt x="1311455" y="1238107"/>
                </a:cubicBezTo>
                <a:cubicBezTo>
                  <a:pt x="1312189" y="1227105"/>
                  <a:pt x="1301920" y="1220504"/>
                  <a:pt x="1294585" y="1227105"/>
                </a:cubicBezTo>
                <a:moveTo>
                  <a:pt x="1041536" y="1261579"/>
                </a:moveTo>
                <a:cubicBezTo>
                  <a:pt x="1037868" y="1243242"/>
                  <a:pt x="1018065" y="1243976"/>
                  <a:pt x="1002661" y="1239574"/>
                </a:cubicBezTo>
                <a:cubicBezTo>
                  <a:pt x="1004129" y="1260845"/>
                  <a:pt x="1029067" y="1263779"/>
                  <a:pt x="1041536" y="1261579"/>
                </a:cubicBezTo>
                <a:moveTo>
                  <a:pt x="1066474" y="1229306"/>
                </a:moveTo>
                <a:cubicBezTo>
                  <a:pt x="1048137" y="1228572"/>
                  <a:pt x="1059873" y="1255711"/>
                  <a:pt x="1070875" y="1256444"/>
                </a:cubicBezTo>
                <a:cubicBezTo>
                  <a:pt x="1069408" y="1247643"/>
                  <a:pt x="1070875" y="1234440"/>
                  <a:pt x="1066474" y="1229306"/>
                </a:cubicBezTo>
                <a:moveTo>
                  <a:pt x="533237" y="1233707"/>
                </a:moveTo>
                <a:cubicBezTo>
                  <a:pt x="528836" y="1243976"/>
                  <a:pt x="539838" y="1254978"/>
                  <a:pt x="546440" y="1260112"/>
                </a:cubicBezTo>
                <a:cubicBezTo>
                  <a:pt x="550107" y="1251310"/>
                  <a:pt x="541306" y="1237374"/>
                  <a:pt x="533237" y="1233707"/>
                </a:cubicBezTo>
                <a:moveTo>
                  <a:pt x="1202901" y="1172095"/>
                </a:moveTo>
                <a:cubicBezTo>
                  <a:pt x="1200700" y="1182363"/>
                  <a:pt x="1202167" y="1197766"/>
                  <a:pt x="1216103" y="1198500"/>
                </a:cubicBezTo>
                <a:cubicBezTo>
                  <a:pt x="1215369" y="1186031"/>
                  <a:pt x="1211702" y="1175762"/>
                  <a:pt x="1202901" y="1172095"/>
                </a:cubicBezTo>
                <a:moveTo>
                  <a:pt x="1303386" y="1155958"/>
                </a:moveTo>
                <a:cubicBezTo>
                  <a:pt x="1304121" y="1161826"/>
                  <a:pt x="1307788" y="1163293"/>
                  <a:pt x="1307054" y="1170628"/>
                </a:cubicBezTo>
                <a:cubicBezTo>
                  <a:pt x="1311455" y="1169894"/>
                  <a:pt x="1312189" y="1172828"/>
                  <a:pt x="1316589" y="1172095"/>
                </a:cubicBezTo>
                <a:cubicBezTo>
                  <a:pt x="1311455" y="1160359"/>
                  <a:pt x="1318790" y="1162559"/>
                  <a:pt x="1319523" y="1151557"/>
                </a:cubicBezTo>
                <a:cubicBezTo>
                  <a:pt x="1314389" y="1153024"/>
                  <a:pt x="1310721" y="1156692"/>
                  <a:pt x="1303386" y="1155958"/>
                </a:cubicBezTo>
                <a:moveTo>
                  <a:pt x="1279182" y="1170628"/>
                </a:moveTo>
                <a:cubicBezTo>
                  <a:pt x="1284316" y="1164760"/>
                  <a:pt x="1276981" y="1159626"/>
                  <a:pt x="1273314" y="1155958"/>
                </a:cubicBezTo>
                <a:cubicBezTo>
                  <a:pt x="1269647" y="1161092"/>
                  <a:pt x="1274047" y="1169161"/>
                  <a:pt x="1279182" y="1170628"/>
                </a:cubicBezTo>
                <a:moveTo>
                  <a:pt x="1185297" y="1153758"/>
                </a:moveTo>
                <a:cubicBezTo>
                  <a:pt x="1185297" y="1161826"/>
                  <a:pt x="1194099" y="1164026"/>
                  <a:pt x="1197032" y="1160359"/>
                </a:cubicBezTo>
                <a:cubicBezTo>
                  <a:pt x="1197032" y="1153024"/>
                  <a:pt x="1189698" y="1147890"/>
                  <a:pt x="1185297" y="1153758"/>
                </a:cubicBezTo>
                <a:moveTo>
                  <a:pt x="487028" y="1197766"/>
                </a:moveTo>
                <a:cubicBezTo>
                  <a:pt x="485561" y="1205101"/>
                  <a:pt x="494363" y="1213169"/>
                  <a:pt x="497297" y="1206568"/>
                </a:cubicBezTo>
                <a:cubicBezTo>
                  <a:pt x="491429" y="1206568"/>
                  <a:pt x="496563" y="1191898"/>
                  <a:pt x="487028" y="1197766"/>
                </a:cubicBezTo>
                <a:moveTo>
                  <a:pt x="460623" y="1187498"/>
                </a:moveTo>
                <a:cubicBezTo>
                  <a:pt x="461357" y="1193365"/>
                  <a:pt x="470891" y="1188231"/>
                  <a:pt x="472359" y="1186764"/>
                </a:cubicBezTo>
                <a:cubicBezTo>
                  <a:pt x="475293" y="1178696"/>
                  <a:pt x="456222" y="1180163"/>
                  <a:pt x="460623" y="1187498"/>
                </a:cubicBezTo>
                <a:moveTo>
                  <a:pt x="479693" y="1165494"/>
                </a:moveTo>
                <a:cubicBezTo>
                  <a:pt x="481160" y="1175029"/>
                  <a:pt x="484094" y="1181630"/>
                  <a:pt x="492162" y="1181630"/>
                </a:cubicBezTo>
                <a:cubicBezTo>
                  <a:pt x="489962" y="1175029"/>
                  <a:pt x="495096" y="1175029"/>
                  <a:pt x="493630" y="1169161"/>
                </a:cubicBezTo>
                <a:cubicBezTo>
                  <a:pt x="487028" y="1171361"/>
                  <a:pt x="488495" y="1162559"/>
                  <a:pt x="479693" y="1165494"/>
                </a:cubicBezTo>
                <a:moveTo>
                  <a:pt x="404145" y="1144956"/>
                </a:moveTo>
                <a:cubicBezTo>
                  <a:pt x="399011" y="1158159"/>
                  <a:pt x="405613" y="1179429"/>
                  <a:pt x="415880" y="1181630"/>
                </a:cubicBezTo>
                <a:cubicBezTo>
                  <a:pt x="414414" y="1166227"/>
                  <a:pt x="417348" y="1145690"/>
                  <a:pt x="404145" y="1144956"/>
                </a:cubicBezTo>
                <a:moveTo>
                  <a:pt x="1666457" y="1068675"/>
                </a:moveTo>
                <a:cubicBezTo>
                  <a:pt x="1673058" y="1065741"/>
                  <a:pt x="1673058" y="1065741"/>
                  <a:pt x="1680393" y="1067208"/>
                </a:cubicBezTo>
                <a:cubicBezTo>
                  <a:pt x="1681126" y="1056205"/>
                  <a:pt x="1661323" y="1055472"/>
                  <a:pt x="1666457" y="1068675"/>
                </a:cubicBezTo>
                <a:moveTo>
                  <a:pt x="1383335" y="1081144"/>
                </a:moveTo>
                <a:cubicBezTo>
                  <a:pt x="1379668" y="1094346"/>
                  <a:pt x="1396538" y="1097280"/>
                  <a:pt x="1398005" y="1087745"/>
                </a:cubicBezTo>
                <a:cubicBezTo>
                  <a:pt x="1393604" y="1084077"/>
                  <a:pt x="1392138" y="1077476"/>
                  <a:pt x="1383335" y="1081144"/>
                </a:cubicBezTo>
                <a:moveTo>
                  <a:pt x="330064" y="1166227"/>
                </a:moveTo>
                <a:cubicBezTo>
                  <a:pt x="330064" y="1172095"/>
                  <a:pt x="330797" y="1178696"/>
                  <a:pt x="335932" y="1178696"/>
                </a:cubicBezTo>
                <a:cubicBezTo>
                  <a:pt x="336666" y="1173562"/>
                  <a:pt x="347668" y="1177229"/>
                  <a:pt x="344734" y="1167694"/>
                </a:cubicBezTo>
                <a:cubicBezTo>
                  <a:pt x="341066" y="1164760"/>
                  <a:pt x="335198" y="1165494"/>
                  <a:pt x="330064" y="1166227"/>
                </a:cubicBezTo>
                <a:moveTo>
                  <a:pt x="930781" y="1080410"/>
                </a:moveTo>
                <a:cubicBezTo>
                  <a:pt x="919046" y="1081877"/>
                  <a:pt x="908777" y="1114150"/>
                  <a:pt x="921979" y="1116351"/>
                </a:cubicBezTo>
                <a:cubicBezTo>
                  <a:pt x="925646" y="1106815"/>
                  <a:pt x="939582" y="1095080"/>
                  <a:pt x="930781" y="1080410"/>
                </a:cubicBezTo>
                <a:moveTo>
                  <a:pt x="809758" y="1103881"/>
                </a:moveTo>
                <a:cubicBezTo>
                  <a:pt x="798755" y="1107549"/>
                  <a:pt x="795821" y="1111216"/>
                  <a:pt x="782618" y="1109016"/>
                </a:cubicBezTo>
                <a:cubicBezTo>
                  <a:pt x="787020" y="1114883"/>
                  <a:pt x="785553" y="1126619"/>
                  <a:pt x="793621" y="1128086"/>
                </a:cubicBezTo>
                <a:cubicBezTo>
                  <a:pt x="797288" y="1120018"/>
                  <a:pt x="809024" y="1120751"/>
                  <a:pt x="815625" y="1116351"/>
                </a:cubicBezTo>
                <a:cubicBezTo>
                  <a:pt x="817092" y="1107549"/>
                  <a:pt x="811224" y="1108282"/>
                  <a:pt x="809758" y="1103881"/>
                </a:cubicBezTo>
                <a:moveTo>
                  <a:pt x="478226" y="1145690"/>
                </a:moveTo>
                <a:cubicBezTo>
                  <a:pt x="474559" y="1146423"/>
                  <a:pt x="469425" y="1145690"/>
                  <a:pt x="469425" y="1148624"/>
                </a:cubicBezTo>
                <a:cubicBezTo>
                  <a:pt x="474559" y="1147157"/>
                  <a:pt x="468691" y="1160359"/>
                  <a:pt x="476759" y="1155225"/>
                </a:cubicBezTo>
                <a:cubicBezTo>
                  <a:pt x="477493" y="1152291"/>
                  <a:pt x="479693" y="1150824"/>
                  <a:pt x="478226" y="1145690"/>
                </a:cubicBezTo>
                <a:moveTo>
                  <a:pt x="824427" y="1079677"/>
                </a:moveTo>
                <a:cubicBezTo>
                  <a:pt x="820760" y="1087011"/>
                  <a:pt x="828828" y="1098747"/>
                  <a:pt x="839830" y="1095813"/>
                </a:cubicBezTo>
                <a:cubicBezTo>
                  <a:pt x="839097" y="1085544"/>
                  <a:pt x="833228" y="1080410"/>
                  <a:pt x="824427" y="1079677"/>
                </a:cubicBezTo>
                <a:moveTo>
                  <a:pt x="829561" y="1056939"/>
                </a:moveTo>
                <a:cubicBezTo>
                  <a:pt x="828095" y="1066474"/>
                  <a:pt x="827361" y="1073809"/>
                  <a:pt x="837629" y="1073809"/>
                </a:cubicBezTo>
                <a:cubicBezTo>
                  <a:pt x="839097" y="1063540"/>
                  <a:pt x="838363" y="1059139"/>
                  <a:pt x="829561" y="1056939"/>
                </a:cubicBezTo>
                <a:moveTo>
                  <a:pt x="838363" y="1051071"/>
                </a:moveTo>
                <a:lnTo>
                  <a:pt x="837629" y="1040803"/>
                </a:lnTo>
                <a:cubicBezTo>
                  <a:pt x="828828" y="1040069"/>
                  <a:pt x="829561" y="1054005"/>
                  <a:pt x="838363" y="1051071"/>
                </a:cubicBezTo>
                <a:moveTo>
                  <a:pt x="341800" y="1077476"/>
                </a:moveTo>
                <a:cubicBezTo>
                  <a:pt x="343267" y="1091412"/>
                  <a:pt x="357937" y="1079677"/>
                  <a:pt x="350602" y="1071609"/>
                </a:cubicBezTo>
                <a:cubicBezTo>
                  <a:pt x="342533" y="1069408"/>
                  <a:pt x="349134" y="1079677"/>
                  <a:pt x="341800" y="1077476"/>
                </a:cubicBezTo>
                <a:moveTo>
                  <a:pt x="102687" y="1095813"/>
                </a:moveTo>
                <a:cubicBezTo>
                  <a:pt x="101220" y="1106815"/>
                  <a:pt x="109288" y="1106082"/>
                  <a:pt x="117356" y="1104615"/>
                </a:cubicBezTo>
                <a:cubicBezTo>
                  <a:pt x="118823" y="1094346"/>
                  <a:pt x="106354" y="1100214"/>
                  <a:pt x="102687" y="1095813"/>
                </a:cubicBezTo>
                <a:moveTo>
                  <a:pt x="115155" y="1044470"/>
                </a:moveTo>
                <a:cubicBezTo>
                  <a:pt x="97553" y="1038602"/>
                  <a:pt x="87284" y="1054738"/>
                  <a:pt x="82149" y="1067208"/>
                </a:cubicBezTo>
                <a:cubicBezTo>
                  <a:pt x="92418" y="1076743"/>
                  <a:pt x="101953" y="1087745"/>
                  <a:pt x="122490" y="1084077"/>
                </a:cubicBezTo>
                <a:cubicBezTo>
                  <a:pt x="122490" y="1076009"/>
                  <a:pt x="117356" y="1073809"/>
                  <a:pt x="118823" y="1064274"/>
                </a:cubicBezTo>
                <a:cubicBezTo>
                  <a:pt x="123224" y="1062807"/>
                  <a:pt x="132759" y="1066474"/>
                  <a:pt x="129825" y="1058406"/>
                </a:cubicBezTo>
                <a:cubicBezTo>
                  <a:pt x="124691" y="1054005"/>
                  <a:pt x="112222" y="1059873"/>
                  <a:pt x="115155" y="1044470"/>
                </a:cubicBezTo>
                <a:moveTo>
                  <a:pt x="1481621" y="946918"/>
                </a:moveTo>
                <a:cubicBezTo>
                  <a:pt x="1486022" y="949118"/>
                  <a:pt x="1485289" y="956453"/>
                  <a:pt x="1493357" y="953519"/>
                </a:cubicBezTo>
                <a:cubicBezTo>
                  <a:pt x="1495558" y="940316"/>
                  <a:pt x="1484555" y="938849"/>
                  <a:pt x="1481621" y="946918"/>
                </a:cubicBezTo>
                <a:moveTo>
                  <a:pt x="888239" y="978457"/>
                </a:moveTo>
                <a:cubicBezTo>
                  <a:pt x="888239" y="988726"/>
                  <a:pt x="905109" y="986525"/>
                  <a:pt x="906576" y="979190"/>
                </a:cubicBezTo>
                <a:cubicBezTo>
                  <a:pt x="899975" y="979190"/>
                  <a:pt x="902909" y="967455"/>
                  <a:pt x="894107" y="970389"/>
                </a:cubicBezTo>
                <a:cubicBezTo>
                  <a:pt x="899241" y="982124"/>
                  <a:pt x="901442" y="979924"/>
                  <a:pt x="888239" y="978457"/>
                </a:cubicBezTo>
                <a:moveTo>
                  <a:pt x="302926" y="1020265"/>
                </a:moveTo>
                <a:cubicBezTo>
                  <a:pt x="303659" y="1026866"/>
                  <a:pt x="307327" y="1029800"/>
                  <a:pt x="313194" y="1029800"/>
                </a:cubicBezTo>
                <a:cubicBezTo>
                  <a:pt x="311727" y="1023199"/>
                  <a:pt x="308793" y="1020265"/>
                  <a:pt x="302926" y="1020265"/>
                </a:cubicBezTo>
                <a:moveTo>
                  <a:pt x="1483088" y="896308"/>
                </a:moveTo>
                <a:cubicBezTo>
                  <a:pt x="1486755" y="908043"/>
                  <a:pt x="1489689" y="920512"/>
                  <a:pt x="1501425" y="922713"/>
                </a:cubicBezTo>
                <a:cubicBezTo>
                  <a:pt x="1508760" y="919045"/>
                  <a:pt x="1500692" y="899975"/>
                  <a:pt x="1497024" y="892640"/>
                </a:cubicBezTo>
                <a:cubicBezTo>
                  <a:pt x="1490423" y="892640"/>
                  <a:pt x="1485289" y="893374"/>
                  <a:pt x="1483088" y="896308"/>
                </a:cubicBezTo>
                <a:moveTo>
                  <a:pt x="22004" y="1034935"/>
                </a:moveTo>
                <a:cubicBezTo>
                  <a:pt x="19070" y="1026133"/>
                  <a:pt x="15403" y="1017331"/>
                  <a:pt x="8801" y="1013664"/>
                </a:cubicBezTo>
                <a:cubicBezTo>
                  <a:pt x="10269" y="1020265"/>
                  <a:pt x="8801" y="1022466"/>
                  <a:pt x="2201" y="1021732"/>
                </a:cubicBezTo>
                <a:lnTo>
                  <a:pt x="3667" y="1044470"/>
                </a:lnTo>
                <a:cubicBezTo>
                  <a:pt x="15403" y="1045937"/>
                  <a:pt x="11735" y="1034201"/>
                  <a:pt x="22004" y="1034935"/>
                </a:cubicBezTo>
                <a:moveTo>
                  <a:pt x="1502159" y="874303"/>
                </a:moveTo>
                <a:cubicBezTo>
                  <a:pt x="1504359" y="881638"/>
                  <a:pt x="1500692" y="883839"/>
                  <a:pt x="1500692" y="889706"/>
                </a:cubicBezTo>
                <a:cubicBezTo>
                  <a:pt x="1507293" y="897041"/>
                  <a:pt x="1513895" y="903642"/>
                  <a:pt x="1522696" y="908043"/>
                </a:cubicBezTo>
                <a:cubicBezTo>
                  <a:pt x="1519028" y="902909"/>
                  <a:pt x="1521963" y="866969"/>
                  <a:pt x="1502159" y="874303"/>
                </a:cubicBezTo>
                <a:moveTo>
                  <a:pt x="544239" y="949118"/>
                </a:moveTo>
                <a:cubicBezTo>
                  <a:pt x="547906" y="953519"/>
                  <a:pt x="556708" y="951318"/>
                  <a:pt x="561109" y="954986"/>
                </a:cubicBezTo>
                <a:cubicBezTo>
                  <a:pt x="544973" y="960854"/>
                  <a:pt x="566243" y="972589"/>
                  <a:pt x="565510" y="985058"/>
                </a:cubicBezTo>
                <a:cubicBezTo>
                  <a:pt x="569910" y="985058"/>
                  <a:pt x="572845" y="983592"/>
                  <a:pt x="574312" y="981391"/>
                </a:cubicBezTo>
                <a:cubicBezTo>
                  <a:pt x="564776" y="970389"/>
                  <a:pt x="573578" y="957920"/>
                  <a:pt x="571378" y="941783"/>
                </a:cubicBezTo>
                <a:cubicBezTo>
                  <a:pt x="565510" y="936649"/>
                  <a:pt x="545706" y="932982"/>
                  <a:pt x="544239" y="949118"/>
                </a:cubicBezTo>
                <a:moveTo>
                  <a:pt x="345467" y="1004129"/>
                </a:moveTo>
                <a:cubicBezTo>
                  <a:pt x="347668" y="1001195"/>
                  <a:pt x="346200" y="988726"/>
                  <a:pt x="337399" y="992393"/>
                </a:cubicBezTo>
                <a:cubicBezTo>
                  <a:pt x="337399" y="999728"/>
                  <a:pt x="338132" y="1005596"/>
                  <a:pt x="345467" y="1004129"/>
                </a:cubicBezTo>
                <a:moveTo>
                  <a:pt x="1491157" y="888240"/>
                </a:moveTo>
                <a:cubicBezTo>
                  <a:pt x="1491890" y="879438"/>
                  <a:pt x="1483822" y="881638"/>
                  <a:pt x="1483088" y="873570"/>
                </a:cubicBezTo>
                <a:cubicBezTo>
                  <a:pt x="1489689" y="869169"/>
                  <a:pt x="1499225" y="864768"/>
                  <a:pt x="1508026" y="869169"/>
                </a:cubicBezTo>
                <a:cubicBezTo>
                  <a:pt x="1504359" y="859634"/>
                  <a:pt x="1497758" y="860367"/>
                  <a:pt x="1501425" y="847165"/>
                </a:cubicBezTo>
                <a:cubicBezTo>
                  <a:pt x="1486755" y="836896"/>
                  <a:pt x="1469153" y="853032"/>
                  <a:pt x="1468418" y="869903"/>
                </a:cubicBezTo>
                <a:cubicBezTo>
                  <a:pt x="1476487" y="875770"/>
                  <a:pt x="1481621" y="885306"/>
                  <a:pt x="1491157" y="888240"/>
                </a:cubicBezTo>
                <a:moveTo>
                  <a:pt x="104887" y="997527"/>
                </a:moveTo>
                <a:cubicBezTo>
                  <a:pt x="104153" y="1005596"/>
                  <a:pt x="103420" y="1002662"/>
                  <a:pt x="105621" y="1009996"/>
                </a:cubicBezTo>
                <a:cubicBezTo>
                  <a:pt x="110021" y="1009996"/>
                  <a:pt x="110755" y="1007062"/>
                  <a:pt x="114422" y="1006329"/>
                </a:cubicBezTo>
                <a:cubicBezTo>
                  <a:pt x="115890" y="998261"/>
                  <a:pt x="110021" y="998261"/>
                  <a:pt x="104887" y="997527"/>
                </a:cubicBezTo>
                <a:moveTo>
                  <a:pt x="607318" y="923446"/>
                </a:moveTo>
                <a:cubicBezTo>
                  <a:pt x="608785" y="938116"/>
                  <a:pt x="588982" y="932982"/>
                  <a:pt x="580913" y="938116"/>
                </a:cubicBezTo>
                <a:cubicBezTo>
                  <a:pt x="584580" y="977723"/>
                  <a:pt x="603651" y="955719"/>
                  <a:pt x="625655" y="949118"/>
                </a:cubicBezTo>
                <a:cubicBezTo>
                  <a:pt x="625655" y="932248"/>
                  <a:pt x="616853" y="927114"/>
                  <a:pt x="607318" y="923446"/>
                </a:cubicBezTo>
                <a:moveTo>
                  <a:pt x="58678" y="998994"/>
                </a:moveTo>
                <a:cubicBezTo>
                  <a:pt x="57211" y="987992"/>
                  <a:pt x="52077" y="981391"/>
                  <a:pt x="43275" y="979924"/>
                </a:cubicBezTo>
                <a:cubicBezTo>
                  <a:pt x="42542" y="994594"/>
                  <a:pt x="49143" y="998261"/>
                  <a:pt x="58678" y="998994"/>
                </a:cubicBezTo>
                <a:moveTo>
                  <a:pt x="16870" y="1000461"/>
                </a:moveTo>
                <a:cubicBezTo>
                  <a:pt x="16136" y="992393"/>
                  <a:pt x="23471" y="992393"/>
                  <a:pt x="19803" y="982858"/>
                </a:cubicBezTo>
                <a:cubicBezTo>
                  <a:pt x="8068" y="980657"/>
                  <a:pt x="7335" y="998994"/>
                  <a:pt x="16870" y="1000461"/>
                </a:cubicBezTo>
                <a:moveTo>
                  <a:pt x="111488" y="964521"/>
                </a:moveTo>
                <a:lnTo>
                  <a:pt x="112222" y="974790"/>
                </a:lnTo>
                <a:lnTo>
                  <a:pt x="121757" y="974056"/>
                </a:lnTo>
                <a:cubicBezTo>
                  <a:pt x="120290" y="967455"/>
                  <a:pt x="117356" y="964521"/>
                  <a:pt x="111488" y="964521"/>
                </a:cubicBezTo>
                <a:moveTo>
                  <a:pt x="549374" y="925647"/>
                </a:moveTo>
                <a:cubicBezTo>
                  <a:pt x="544973" y="923446"/>
                  <a:pt x="544973" y="916845"/>
                  <a:pt x="539105" y="916112"/>
                </a:cubicBezTo>
                <a:cubicBezTo>
                  <a:pt x="534704" y="920512"/>
                  <a:pt x="547173" y="932248"/>
                  <a:pt x="549374" y="925647"/>
                </a:cubicBezTo>
                <a:moveTo>
                  <a:pt x="583847" y="920512"/>
                </a:moveTo>
                <a:cubicBezTo>
                  <a:pt x="585314" y="918312"/>
                  <a:pt x="588982" y="902909"/>
                  <a:pt x="580179" y="905843"/>
                </a:cubicBezTo>
                <a:cubicBezTo>
                  <a:pt x="576512" y="908777"/>
                  <a:pt x="575779" y="913911"/>
                  <a:pt x="576512" y="921246"/>
                </a:cubicBezTo>
                <a:lnTo>
                  <a:pt x="583847" y="920512"/>
                </a:lnTo>
                <a:close/>
                <a:moveTo>
                  <a:pt x="1510227" y="836163"/>
                </a:moveTo>
                <a:cubicBezTo>
                  <a:pt x="1510227" y="826628"/>
                  <a:pt x="1507293" y="821493"/>
                  <a:pt x="1499958" y="822227"/>
                </a:cubicBezTo>
                <a:cubicBezTo>
                  <a:pt x="1500692" y="830295"/>
                  <a:pt x="1501425" y="838363"/>
                  <a:pt x="1510227" y="836163"/>
                </a:cubicBezTo>
                <a:moveTo>
                  <a:pt x="258917" y="928581"/>
                </a:moveTo>
                <a:cubicBezTo>
                  <a:pt x="261851" y="936649"/>
                  <a:pt x="264051" y="945451"/>
                  <a:pt x="274320" y="944717"/>
                </a:cubicBezTo>
                <a:cubicBezTo>
                  <a:pt x="271386" y="935916"/>
                  <a:pt x="267719" y="929314"/>
                  <a:pt x="258917" y="928581"/>
                </a:cubicBezTo>
                <a:moveTo>
                  <a:pt x="576512" y="885306"/>
                </a:moveTo>
                <a:lnTo>
                  <a:pt x="577245" y="895574"/>
                </a:lnTo>
                <a:cubicBezTo>
                  <a:pt x="586047" y="897041"/>
                  <a:pt x="585314" y="883105"/>
                  <a:pt x="576512" y="885306"/>
                </a:cubicBezTo>
                <a:moveTo>
                  <a:pt x="599984" y="888973"/>
                </a:moveTo>
                <a:cubicBezTo>
                  <a:pt x="599984" y="882371"/>
                  <a:pt x="598516" y="877971"/>
                  <a:pt x="592649" y="879438"/>
                </a:cubicBezTo>
                <a:cubicBezTo>
                  <a:pt x="591915" y="886039"/>
                  <a:pt x="594116" y="889706"/>
                  <a:pt x="599984" y="888973"/>
                </a:cubicBezTo>
                <a:moveTo>
                  <a:pt x="14670" y="938116"/>
                </a:moveTo>
                <a:cubicBezTo>
                  <a:pt x="14670" y="927847"/>
                  <a:pt x="8068" y="926380"/>
                  <a:pt x="0" y="927114"/>
                </a:cubicBezTo>
                <a:lnTo>
                  <a:pt x="733" y="939583"/>
                </a:lnTo>
                <a:cubicBezTo>
                  <a:pt x="5134" y="943250"/>
                  <a:pt x="6601" y="936649"/>
                  <a:pt x="14670" y="938116"/>
                </a:cubicBezTo>
                <a:moveTo>
                  <a:pt x="1434679" y="809758"/>
                </a:moveTo>
                <a:cubicBezTo>
                  <a:pt x="1434679" y="803156"/>
                  <a:pt x="1430278" y="802423"/>
                  <a:pt x="1427344" y="800223"/>
                </a:cubicBezTo>
                <a:cubicBezTo>
                  <a:pt x="1427344" y="803156"/>
                  <a:pt x="1423677" y="803156"/>
                  <a:pt x="1420743" y="803156"/>
                </a:cubicBezTo>
                <a:cubicBezTo>
                  <a:pt x="1420743" y="811958"/>
                  <a:pt x="1429545" y="815625"/>
                  <a:pt x="1434679" y="809758"/>
                </a:cubicBezTo>
                <a:moveTo>
                  <a:pt x="611719" y="862568"/>
                </a:moveTo>
                <a:cubicBezTo>
                  <a:pt x="606584" y="855967"/>
                  <a:pt x="600717" y="850832"/>
                  <a:pt x="590448" y="851566"/>
                </a:cubicBezTo>
                <a:cubicBezTo>
                  <a:pt x="587514" y="855233"/>
                  <a:pt x="588982" y="862568"/>
                  <a:pt x="589715" y="869169"/>
                </a:cubicBezTo>
                <a:cubicBezTo>
                  <a:pt x="598516" y="873570"/>
                  <a:pt x="605851" y="867702"/>
                  <a:pt x="611719" y="862568"/>
                </a:cubicBezTo>
                <a:moveTo>
                  <a:pt x="1426611" y="792888"/>
                </a:moveTo>
                <a:cubicBezTo>
                  <a:pt x="1421477" y="789220"/>
                  <a:pt x="1423677" y="776751"/>
                  <a:pt x="1416342" y="776017"/>
                </a:cubicBezTo>
                <a:cubicBezTo>
                  <a:pt x="1413408" y="779685"/>
                  <a:pt x="1415609" y="787753"/>
                  <a:pt x="1412674" y="791421"/>
                </a:cubicBezTo>
                <a:cubicBezTo>
                  <a:pt x="1414875" y="793621"/>
                  <a:pt x="1423677" y="800956"/>
                  <a:pt x="1426611" y="792888"/>
                </a:cubicBezTo>
                <a:moveTo>
                  <a:pt x="1410475" y="789220"/>
                </a:moveTo>
                <a:cubicBezTo>
                  <a:pt x="1409007" y="780419"/>
                  <a:pt x="1405340" y="773817"/>
                  <a:pt x="1399472" y="770150"/>
                </a:cubicBezTo>
                <a:cubicBezTo>
                  <a:pt x="1398005" y="776017"/>
                  <a:pt x="1394338" y="778952"/>
                  <a:pt x="1395805" y="787753"/>
                </a:cubicBezTo>
                <a:cubicBezTo>
                  <a:pt x="1402406" y="790687"/>
                  <a:pt x="1403140" y="792888"/>
                  <a:pt x="1410475" y="789220"/>
                </a:cubicBezTo>
                <a:moveTo>
                  <a:pt x="187770" y="899975"/>
                </a:moveTo>
                <a:cubicBezTo>
                  <a:pt x="187770" y="883839"/>
                  <a:pt x="170900" y="888240"/>
                  <a:pt x="161365" y="884572"/>
                </a:cubicBezTo>
                <a:cubicBezTo>
                  <a:pt x="157697" y="894841"/>
                  <a:pt x="174568" y="900708"/>
                  <a:pt x="187770" y="899975"/>
                </a:cubicBezTo>
                <a:moveTo>
                  <a:pt x="1426611" y="767949"/>
                </a:moveTo>
                <a:cubicBezTo>
                  <a:pt x="1422210" y="754747"/>
                  <a:pt x="1434679" y="756947"/>
                  <a:pt x="1431745" y="745212"/>
                </a:cubicBezTo>
                <a:cubicBezTo>
                  <a:pt x="1425877" y="740811"/>
                  <a:pt x="1412674" y="745945"/>
                  <a:pt x="1406073" y="742278"/>
                </a:cubicBezTo>
                <a:cubicBezTo>
                  <a:pt x="1400939" y="756947"/>
                  <a:pt x="1411941" y="770884"/>
                  <a:pt x="1426611" y="767949"/>
                </a:cubicBezTo>
                <a:moveTo>
                  <a:pt x="1353263" y="736410"/>
                </a:moveTo>
                <a:cubicBezTo>
                  <a:pt x="1362064" y="748145"/>
                  <a:pt x="1368666" y="762082"/>
                  <a:pt x="1381136" y="769416"/>
                </a:cubicBezTo>
                <a:cubicBezTo>
                  <a:pt x="1384803" y="752547"/>
                  <a:pt x="1367933" y="739344"/>
                  <a:pt x="1353263" y="736410"/>
                </a:cubicBezTo>
                <a:moveTo>
                  <a:pt x="668930" y="820026"/>
                </a:moveTo>
                <a:cubicBezTo>
                  <a:pt x="668930" y="826628"/>
                  <a:pt x="670397" y="831028"/>
                  <a:pt x="676264" y="829562"/>
                </a:cubicBezTo>
                <a:cubicBezTo>
                  <a:pt x="676264" y="822227"/>
                  <a:pt x="674798" y="818559"/>
                  <a:pt x="668930" y="820026"/>
                </a:cubicBezTo>
                <a:moveTo>
                  <a:pt x="1524163" y="736410"/>
                </a:moveTo>
                <a:cubicBezTo>
                  <a:pt x="1524897" y="743011"/>
                  <a:pt x="1528564" y="745945"/>
                  <a:pt x="1534431" y="745212"/>
                </a:cubicBezTo>
                <a:cubicBezTo>
                  <a:pt x="1534431" y="737877"/>
                  <a:pt x="1530764" y="734943"/>
                  <a:pt x="1524163" y="736410"/>
                </a:cubicBezTo>
                <a:moveTo>
                  <a:pt x="1446414" y="748879"/>
                </a:moveTo>
                <a:cubicBezTo>
                  <a:pt x="1450816" y="749613"/>
                  <a:pt x="1452282" y="754013"/>
                  <a:pt x="1458151" y="752547"/>
                </a:cubicBezTo>
                <a:cubicBezTo>
                  <a:pt x="1461084" y="741544"/>
                  <a:pt x="1446414" y="740077"/>
                  <a:pt x="1446414" y="748879"/>
                </a:cubicBezTo>
                <a:moveTo>
                  <a:pt x="663796" y="814892"/>
                </a:moveTo>
                <a:cubicBezTo>
                  <a:pt x="660128" y="805357"/>
                  <a:pt x="668196" y="806824"/>
                  <a:pt x="667463" y="799489"/>
                </a:cubicBezTo>
                <a:cubicBezTo>
                  <a:pt x="661595" y="791421"/>
                  <a:pt x="642525" y="787020"/>
                  <a:pt x="630056" y="795088"/>
                </a:cubicBezTo>
                <a:cubicBezTo>
                  <a:pt x="629323" y="803156"/>
                  <a:pt x="628589" y="800223"/>
                  <a:pt x="630789" y="807557"/>
                </a:cubicBezTo>
                <a:cubicBezTo>
                  <a:pt x="641791" y="810491"/>
                  <a:pt x="652060" y="813425"/>
                  <a:pt x="663796" y="814892"/>
                </a:cubicBezTo>
                <a:moveTo>
                  <a:pt x="860368" y="785553"/>
                </a:moveTo>
                <a:cubicBezTo>
                  <a:pt x="856700" y="790687"/>
                  <a:pt x="861101" y="788487"/>
                  <a:pt x="861101" y="795821"/>
                </a:cubicBezTo>
                <a:lnTo>
                  <a:pt x="869902" y="795088"/>
                </a:lnTo>
                <a:cubicBezTo>
                  <a:pt x="869169" y="787753"/>
                  <a:pt x="866235" y="784819"/>
                  <a:pt x="860368" y="785553"/>
                </a:cubicBezTo>
                <a:moveTo>
                  <a:pt x="284589" y="836163"/>
                </a:moveTo>
                <a:cubicBezTo>
                  <a:pt x="276520" y="836896"/>
                  <a:pt x="277254" y="836896"/>
                  <a:pt x="264051" y="835429"/>
                </a:cubicBezTo>
                <a:cubicBezTo>
                  <a:pt x="266252" y="847165"/>
                  <a:pt x="282388" y="846431"/>
                  <a:pt x="284589" y="836163"/>
                </a:cubicBezTo>
                <a:moveTo>
                  <a:pt x="610252" y="809758"/>
                </a:moveTo>
                <a:cubicBezTo>
                  <a:pt x="605851" y="810491"/>
                  <a:pt x="606584" y="803156"/>
                  <a:pt x="600717" y="805357"/>
                </a:cubicBezTo>
                <a:cubicBezTo>
                  <a:pt x="601450" y="809024"/>
                  <a:pt x="599984" y="811225"/>
                  <a:pt x="599249" y="812691"/>
                </a:cubicBezTo>
                <a:cubicBezTo>
                  <a:pt x="602184" y="811958"/>
                  <a:pt x="610986" y="814892"/>
                  <a:pt x="610252" y="809758"/>
                </a:cubicBezTo>
                <a:moveTo>
                  <a:pt x="165032" y="814158"/>
                </a:moveTo>
                <a:cubicBezTo>
                  <a:pt x="170166" y="832495"/>
                  <a:pt x="179702" y="844964"/>
                  <a:pt x="195104" y="849365"/>
                </a:cubicBezTo>
                <a:cubicBezTo>
                  <a:pt x="188503" y="833229"/>
                  <a:pt x="180435" y="818559"/>
                  <a:pt x="165032" y="814158"/>
                </a:cubicBezTo>
                <a:moveTo>
                  <a:pt x="681399" y="803890"/>
                </a:moveTo>
                <a:cubicBezTo>
                  <a:pt x="681399" y="793621"/>
                  <a:pt x="677732" y="794354"/>
                  <a:pt x="671864" y="797288"/>
                </a:cubicBezTo>
                <a:cubicBezTo>
                  <a:pt x="671864" y="803156"/>
                  <a:pt x="675531" y="804623"/>
                  <a:pt x="681399" y="803890"/>
                </a:cubicBezTo>
                <a:moveTo>
                  <a:pt x="73348" y="854499"/>
                </a:moveTo>
                <a:cubicBezTo>
                  <a:pt x="76282" y="847165"/>
                  <a:pt x="78482" y="839097"/>
                  <a:pt x="85816" y="835429"/>
                </a:cubicBezTo>
                <a:cubicBezTo>
                  <a:pt x="103420" y="833962"/>
                  <a:pt x="117356" y="836896"/>
                  <a:pt x="136426" y="833229"/>
                </a:cubicBezTo>
                <a:cubicBezTo>
                  <a:pt x="147428" y="817092"/>
                  <a:pt x="157697" y="800223"/>
                  <a:pt x="167233" y="782619"/>
                </a:cubicBezTo>
                <a:cubicBezTo>
                  <a:pt x="182636" y="788487"/>
                  <a:pt x="192905" y="800223"/>
                  <a:pt x="208307" y="806824"/>
                </a:cubicBezTo>
                <a:cubicBezTo>
                  <a:pt x="192905" y="769416"/>
                  <a:pt x="147428" y="774551"/>
                  <a:pt x="162098" y="712939"/>
                </a:cubicBezTo>
                <a:cubicBezTo>
                  <a:pt x="143761" y="712939"/>
                  <a:pt x="143028" y="691668"/>
                  <a:pt x="123958" y="693869"/>
                </a:cubicBezTo>
                <a:cubicBezTo>
                  <a:pt x="111488" y="737143"/>
                  <a:pt x="123958" y="799489"/>
                  <a:pt x="82883" y="820760"/>
                </a:cubicBezTo>
                <a:cubicBezTo>
                  <a:pt x="75548" y="817092"/>
                  <a:pt x="63079" y="815625"/>
                  <a:pt x="55011" y="820760"/>
                </a:cubicBezTo>
                <a:cubicBezTo>
                  <a:pt x="55744" y="838363"/>
                  <a:pt x="60879" y="850832"/>
                  <a:pt x="73348" y="854499"/>
                </a:cubicBezTo>
                <a:moveTo>
                  <a:pt x="1422210" y="733476"/>
                </a:moveTo>
                <a:cubicBezTo>
                  <a:pt x="1422210" y="726141"/>
                  <a:pt x="1414875" y="721741"/>
                  <a:pt x="1410475" y="726875"/>
                </a:cubicBezTo>
                <a:cubicBezTo>
                  <a:pt x="1409740" y="734943"/>
                  <a:pt x="1415609" y="734210"/>
                  <a:pt x="1422210" y="733476"/>
                </a:cubicBezTo>
                <a:moveTo>
                  <a:pt x="269920" y="824427"/>
                </a:moveTo>
                <a:lnTo>
                  <a:pt x="281655" y="823693"/>
                </a:lnTo>
                <a:cubicBezTo>
                  <a:pt x="279454" y="810491"/>
                  <a:pt x="287522" y="815625"/>
                  <a:pt x="282388" y="803156"/>
                </a:cubicBezTo>
                <a:cubicBezTo>
                  <a:pt x="273587" y="803156"/>
                  <a:pt x="273587" y="811958"/>
                  <a:pt x="264785" y="811958"/>
                </a:cubicBezTo>
                <a:cubicBezTo>
                  <a:pt x="264051" y="819293"/>
                  <a:pt x="268452" y="820026"/>
                  <a:pt x="269920" y="824427"/>
                </a:cubicBezTo>
                <a:moveTo>
                  <a:pt x="1381136" y="706337"/>
                </a:moveTo>
                <a:cubicBezTo>
                  <a:pt x="1370133" y="705604"/>
                  <a:pt x="1374534" y="723208"/>
                  <a:pt x="1382602" y="721007"/>
                </a:cubicBezTo>
                <a:lnTo>
                  <a:pt x="1381136" y="706337"/>
                </a:lnTo>
                <a:close/>
                <a:moveTo>
                  <a:pt x="665262" y="772350"/>
                </a:moveTo>
                <a:cubicBezTo>
                  <a:pt x="668196" y="776751"/>
                  <a:pt x="674065" y="783352"/>
                  <a:pt x="679199" y="776017"/>
                </a:cubicBezTo>
                <a:cubicBezTo>
                  <a:pt x="680666" y="765749"/>
                  <a:pt x="666730" y="762815"/>
                  <a:pt x="665262" y="772350"/>
                </a:cubicBezTo>
                <a:moveTo>
                  <a:pt x="617586" y="781886"/>
                </a:moveTo>
                <a:cubicBezTo>
                  <a:pt x="611719" y="773084"/>
                  <a:pt x="616853" y="767216"/>
                  <a:pt x="613186" y="754747"/>
                </a:cubicBezTo>
                <a:cubicBezTo>
                  <a:pt x="594116" y="755480"/>
                  <a:pt x="600717" y="794354"/>
                  <a:pt x="617586" y="781886"/>
                </a:cubicBezTo>
                <a:moveTo>
                  <a:pt x="232512" y="790687"/>
                </a:moveTo>
                <a:cubicBezTo>
                  <a:pt x="226644" y="799489"/>
                  <a:pt x="234712" y="808291"/>
                  <a:pt x="240580" y="809758"/>
                </a:cubicBezTo>
                <a:cubicBezTo>
                  <a:pt x="244981" y="803156"/>
                  <a:pt x="241314" y="789220"/>
                  <a:pt x="232512" y="790687"/>
                </a:cubicBezTo>
                <a:moveTo>
                  <a:pt x="1379668" y="689467"/>
                </a:moveTo>
                <a:cubicBezTo>
                  <a:pt x="1376734" y="696802"/>
                  <a:pt x="1379668" y="701937"/>
                  <a:pt x="1381136" y="707071"/>
                </a:cubicBezTo>
                <a:lnTo>
                  <a:pt x="1395071" y="705604"/>
                </a:lnTo>
                <a:cubicBezTo>
                  <a:pt x="1393604" y="694602"/>
                  <a:pt x="1390670" y="686534"/>
                  <a:pt x="1379668" y="689467"/>
                </a:cubicBezTo>
                <a:moveTo>
                  <a:pt x="660862" y="745212"/>
                </a:moveTo>
                <a:cubicBezTo>
                  <a:pt x="647660" y="745212"/>
                  <a:pt x="645459" y="755480"/>
                  <a:pt x="646192" y="769416"/>
                </a:cubicBezTo>
                <a:cubicBezTo>
                  <a:pt x="665262" y="772350"/>
                  <a:pt x="670397" y="754013"/>
                  <a:pt x="660862" y="745212"/>
                </a:cubicBezTo>
                <a:moveTo>
                  <a:pt x="1387736" y="671131"/>
                </a:moveTo>
                <a:cubicBezTo>
                  <a:pt x="1384803" y="693135"/>
                  <a:pt x="1412674" y="707071"/>
                  <a:pt x="1418543" y="680666"/>
                </a:cubicBezTo>
                <a:cubicBezTo>
                  <a:pt x="1412674" y="657195"/>
                  <a:pt x="1383335" y="680666"/>
                  <a:pt x="1379668" y="656461"/>
                </a:cubicBezTo>
                <a:cubicBezTo>
                  <a:pt x="1375267" y="656461"/>
                  <a:pt x="1364265" y="651327"/>
                  <a:pt x="1361331" y="657928"/>
                </a:cubicBezTo>
                <a:cubicBezTo>
                  <a:pt x="1364265" y="669663"/>
                  <a:pt x="1376001" y="677732"/>
                  <a:pt x="1387736" y="671131"/>
                </a:cubicBezTo>
                <a:moveTo>
                  <a:pt x="1618048" y="668197"/>
                </a:moveTo>
                <a:cubicBezTo>
                  <a:pt x="1618048" y="661595"/>
                  <a:pt x="1614380" y="660128"/>
                  <a:pt x="1608513" y="661595"/>
                </a:cubicBezTo>
                <a:cubicBezTo>
                  <a:pt x="1607046" y="669663"/>
                  <a:pt x="1612180" y="669663"/>
                  <a:pt x="1618048" y="668197"/>
                </a:cubicBezTo>
                <a:moveTo>
                  <a:pt x="1361331" y="688000"/>
                </a:moveTo>
                <a:cubicBezTo>
                  <a:pt x="1361331" y="676998"/>
                  <a:pt x="1353263" y="676265"/>
                  <a:pt x="1344462" y="676998"/>
                </a:cubicBezTo>
                <a:cubicBezTo>
                  <a:pt x="1345195" y="686534"/>
                  <a:pt x="1353996" y="685800"/>
                  <a:pt x="1361331" y="688000"/>
                </a:cubicBezTo>
                <a:moveTo>
                  <a:pt x="1697264" y="648393"/>
                </a:moveTo>
                <a:cubicBezTo>
                  <a:pt x="1698730" y="640324"/>
                  <a:pt x="1697997" y="630789"/>
                  <a:pt x="1707532" y="630056"/>
                </a:cubicBezTo>
                <a:cubicBezTo>
                  <a:pt x="1714867" y="629322"/>
                  <a:pt x="1717067" y="636657"/>
                  <a:pt x="1726603" y="633723"/>
                </a:cubicBezTo>
                <a:cubicBezTo>
                  <a:pt x="1732470" y="626389"/>
                  <a:pt x="1739071" y="613919"/>
                  <a:pt x="1733204" y="602917"/>
                </a:cubicBezTo>
                <a:cubicBezTo>
                  <a:pt x="1726603" y="599983"/>
                  <a:pt x="1716334" y="602917"/>
                  <a:pt x="1714133" y="594849"/>
                </a:cubicBezTo>
                <a:cubicBezTo>
                  <a:pt x="1723668" y="582380"/>
                  <a:pt x="1731003" y="572845"/>
                  <a:pt x="1724402" y="550841"/>
                </a:cubicBezTo>
                <a:cubicBezTo>
                  <a:pt x="1713400" y="547173"/>
                  <a:pt x="1702397" y="544239"/>
                  <a:pt x="1691395" y="541305"/>
                </a:cubicBezTo>
                <a:cubicBezTo>
                  <a:pt x="1691395" y="551574"/>
                  <a:pt x="1700198" y="550107"/>
                  <a:pt x="1703865" y="555241"/>
                </a:cubicBezTo>
                <a:cubicBezTo>
                  <a:pt x="1707532" y="577979"/>
                  <a:pt x="1701664" y="591915"/>
                  <a:pt x="1691395" y="601450"/>
                </a:cubicBezTo>
                <a:cubicBezTo>
                  <a:pt x="1685528" y="594116"/>
                  <a:pt x="1678927" y="588248"/>
                  <a:pt x="1667191" y="588248"/>
                </a:cubicBezTo>
                <a:cubicBezTo>
                  <a:pt x="1671592" y="604384"/>
                  <a:pt x="1683327" y="611719"/>
                  <a:pt x="1684061" y="632256"/>
                </a:cubicBezTo>
                <a:cubicBezTo>
                  <a:pt x="1680393" y="636657"/>
                  <a:pt x="1671592" y="635924"/>
                  <a:pt x="1668658" y="641058"/>
                </a:cubicBezTo>
                <a:cubicBezTo>
                  <a:pt x="1673058" y="657928"/>
                  <a:pt x="1679660" y="658661"/>
                  <a:pt x="1697264" y="648393"/>
                </a:cubicBezTo>
                <a:moveTo>
                  <a:pt x="1626116" y="649860"/>
                </a:moveTo>
                <a:cubicBezTo>
                  <a:pt x="1624649" y="657195"/>
                  <a:pt x="1629783" y="655728"/>
                  <a:pt x="1629050" y="662329"/>
                </a:cubicBezTo>
                <a:cubicBezTo>
                  <a:pt x="1634185" y="662329"/>
                  <a:pt x="1637852" y="660862"/>
                  <a:pt x="1640052" y="658661"/>
                </a:cubicBezTo>
                <a:cubicBezTo>
                  <a:pt x="1642253" y="647659"/>
                  <a:pt x="1629050" y="646193"/>
                  <a:pt x="1626116" y="649860"/>
                </a:cubicBezTo>
                <a:moveTo>
                  <a:pt x="267719" y="767216"/>
                </a:moveTo>
                <a:lnTo>
                  <a:pt x="268452" y="777485"/>
                </a:lnTo>
                <a:cubicBezTo>
                  <a:pt x="280187" y="779685"/>
                  <a:pt x="277988" y="764282"/>
                  <a:pt x="267719" y="767216"/>
                </a:cubicBezTo>
                <a:moveTo>
                  <a:pt x="1623916" y="617587"/>
                </a:moveTo>
                <a:cubicBezTo>
                  <a:pt x="1626116" y="630056"/>
                  <a:pt x="1635651" y="625655"/>
                  <a:pt x="1642986" y="623455"/>
                </a:cubicBezTo>
                <a:cubicBezTo>
                  <a:pt x="1642986" y="612452"/>
                  <a:pt x="1631251" y="617587"/>
                  <a:pt x="1623916" y="617587"/>
                </a:cubicBezTo>
                <a:moveTo>
                  <a:pt x="1472086" y="627856"/>
                </a:moveTo>
                <a:cubicBezTo>
                  <a:pt x="1472086" y="624188"/>
                  <a:pt x="1470619" y="622721"/>
                  <a:pt x="1469153" y="620521"/>
                </a:cubicBezTo>
                <a:cubicBezTo>
                  <a:pt x="1463285" y="621254"/>
                  <a:pt x="1457416" y="621988"/>
                  <a:pt x="1458151" y="629322"/>
                </a:cubicBezTo>
                <a:cubicBezTo>
                  <a:pt x="1466219" y="626389"/>
                  <a:pt x="1468418" y="632990"/>
                  <a:pt x="1472086" y="627856"/>
                </a:cubicBezTo>
                <a:moveTo>
                  <a:pt x="1502159" y="600717"/>
                </a:moveTo>
                <a:cubicBezTo>
                  <a:pt x="1499958" y="599983"/>
                  <a:pt x="1499225" y="598517"/>
                  <a:pt x="1499225" y="595583"/>
                </a:cubicBezTo>
                <a:cubicBezTo>
                  <a:pt x="1491157" y="597050"/>
                  <a:pt x="1484555" y="600717"/>
                  <a:pt x="1483822" y="609519"/>
                </a:cubicBezTo>
                <a:cubicBezTo>
                  <a:pt x="1493357" y="616854"/>
                  <a:pt x="1496291" y="602917"/>
                  <a:pt x="1502159" y="600717"/>
                </a:cubicBezTo>
                <a:moveTo>
                  <a:pt x="664529" y="671864"/>
                </a:moveTo>
                <a:lnTo>
                  <a:pt x="650593" y="673331"/>
                </a:lnTo>
                <a:cubicBezTo>
                  <a:pt x="649860" y="688734"/>
                  <a:pt x="664529" y="680666"/>
                  <a:pt x="664529" y="671864"/>
                </a:cubicBezTo>
                <a:moveTo>
                  <a:pt x="1527097" y="593382"/>
                </a:moveTo>
                <a:cubicBezTo>
                  <a:pt x="1526363" y="580913"/>
                  <a:pt x="1520496" y="586047"/>
                  <a:pt x="1512427" y="586781"/>
                </a:cubicBezTo>
                <a:cubicBezTo>
                  <a:pt x="1512427" y="596316"/>
                  <a:pt x="1520496" y="594116"/>
                  <a:pt x="1527097" y="593382"/>
                </a:cubicBezTo>
                <a:moveTo>
                  <a:pt x="1301920" y="610252"/>
                </a:moveTo>
                <a:cubicBezTo>
                  <a:pt x="1301920" y="603651"/>
                  <a:pt x="1299719" y="599983"/>
                  <a:pt x="1296052" y="598517"/>
                </a:cubicBezTo>
                <a:cubicBezTo>
                  <a:pt x="1293118" y="602184"/>
                  <a:pt x="1294585" y="613186"/>
                  <a:pt x="1301920" y="610252"/>
                </a:cubicBezTo>
                <a:moveTo>
                  <a:pt x="1623916" y="559642"/>
                </a:moveTo>
                <a:cubicBezTo>
                  <a:pt x="1616581" y="558175"/>
                  <a:pt x="1618048" y="544973"/>
                  <a:pt x="1607046" y="548640"/>
                </a:cubicBezTo>
                <a:cubicBezTo>
                  <a:pt x="1604112" y="552307"/>
                  <a:pt x="1605579" y="559642"/>
                  <a:pt x="1606312" y="566244"/>
                </a:cubicBezTo>
                <a:cubicBezTo>
                  <a:pt x="1613647" y="569178"/>
                  <a:pt x="1619515" y="565510"/>
                  <a:pt x="1623916" y="559642"/>
                </a:cubicBezTo>
                <a:moveTo>
                  <a:pt x="196572" y="680666"/>
                </a:moveTo>
                <a:cubicBezTo>
                  <a:pt x="199505" y="672598"/>
                  <a:pt x="182636" y="675532"/>
                  <a:pt x="182636" y="679199"/>
                </a:cubicBezTo>
                <a:cubicBezTo>
                  <a:pt x="185570" y="682133"/>
                  <a:pt x="190704" y="681399"/>
                  <a:pt x="196572" y="680666"/>
                </a:cubicBezTo>
                <a:moveTo>
                  <a:pt x="1264513" y="571378"/>
                </a:moveTo>
                <a:cubicBezTo>
                  <a:pt x="1269647" y="567711"/>
                  <a:pt x="1274047" y="551574"/>
                  <a:pt x="1263045" y="551574"/>
                </a:cubicBezTo>
                <a:cubicBezTo>
                  <a:pt x="1260845" y="555975"/>
                  <a:pt x="1256445" y="569911"/>
                  <a:pt x="1264513" y="571378"/>
                </a:cubicBezTo>
                <a:moveTo>
                  <a:pt x="308793" y="602917"/>
                </a:moveTo>
                <a:cubicBezTo>
                  <a:pt x="305859" y="606585"/>
                  <a:pt x="307327" y="616120"/>
                  <a:pt x="314661" y="614653"/>
                </a:cubicBezTo>
                <a:cubicBezTo>
                  <a:pt x="313928" y="608785"/>
                  <a:pt x="313194" y="602917"/>
                  <a:pt x="308793" y="602917"/>
                </a:cubicBezTo>
                <a:moveTo>
                  <a:pt x="155497" y="623455"/>
                </a:moveTo>
                <a:cubicBezTo>
                  <a:pt x="153297" y="616120"/>
                  <a:pt x="159164" y="615387"/>
                  <a:pt x="156964" y="608052"/>
                </a:cubicBezTo>
                <a:cubicBezTo>
                  <a:pt x="148896" y="608052"/>
                  <a:pt x="148162" y="623455"/>
                  <a:pt x="155497" y="623455"/>
                </a:cubicBezTo>
                <a:moveTo>
                  <a:pt x="1220504" y="504631"/>
                </a:moveTo>
                <a:cubicBezTo>
                  <a:pt x="1219037" y="495830"/>
                  <a:pt x="1213903" y="490696"/>
                  <a:pt x="1205835" y="490696"/>
                </a:cubicBezTo>
                <a:cubicBezTo>
                  <a:pt x="1205101" y="502431"/>
                  <a:pt x="1210235" y="506832"/>
                  <a:pt x="1220504" y="504631"/>
                </a:cubicBezTo>
                <a:moveTo>
                  <a:pt x="1893101" y="364538"/>
                </a:moveTo>
                <a:cubicBezTo>
                  <a:pt x="1892368" y="349135"/>
                  <a:pt x="1884300" y="343267"/>
                  <a:pt x="1872564" y="341066"/>
                </a:cubicBezTo>
                <a:cubicBezTo>
                  <a:pt x="1869630" y="353536"/>
                  <a:pt x="1882099" y="363071"/>
                  <a:pt x="1893101" y="364538"/>
                </a:cubicBezTo>
                <a:moveTo>
                  <a:pt x="1089945" y="428350"/>
                </a:moveTo>
                <a:cubicBezTo>
                  <a:pt x="1090678" y="418815"/>
                  <a:pt x="1085544" y="417348"/>
                  <a:pt x="1077476" y="419548"/>
                </a:cubicBezTo>
                <a:cubicBezTo>
                  <a:pt x="1076743" y="428350"/>
                  <a:pt x="1083344" y="428350"/>
                  <a:pt x="1089945" y="428350"/>
                </a:cubicBezTo>
                <a:moveTo>
                  <a:pt x="421015" y="469425"/>
                </a:moveTo>
                <a:cubicBezTo>
                  <a:pt x="416615" y="465024"/>
                  <a:pt x="415147" y="471625"/>
                  <a:pt x="407079" y="470892"/>
                </a:cubicBezTo>
                <a:cubicBezTo>
                  <a:pt x="406346" y="482627"/>
                  <a:pt x="424683" y="481894"/>
                  <a:pt x="421015" y="469425"/>
                </a:cubicBezTo>
                <a:moveTo>
                  <a:pt x="1100947" y="359403"/>
                </a:moveTo>
                <a:cubicBezTo>
                  <a:pt x="1100947" y="366005"/>
                  <a:pt x="1102415" y="370405"/>
                  <a:pt x="1108282" y="368938"/>
                </a:cubicBezTo>
                <a:cubicBezTo>
                  <a:pt x="1111949" y="365271"/>
                  <a:pt x="1109015" y="356470"/>
                  <a:pt x="1100947" y="359403"/>
                </a:cubicBezTo>
                <a:moveTo>
                  <a:pt x="800955" y="363071"/>
                </a:moveTo>
                <a:cubicBezTo>
                  <a:pt x="796555" y="361604"/>
                  <a:pt x="792154" y="359403"/>
                  <a:pt x="787020" y="359403"/>
                </a:cubicBezTo>
                <a:cubicBezTo>
                  <a:pt x="786286" y="367472"/>
                  <a:pt x="800222" y="371872"/>
                  <a:pt x="800955" y="363071"/>
                </a:cubicBezTo>
                <a:moveTo>
                  <a:pt x="985792" y="329331"/>
                </a:moveTo>
                <a:cubicBezTo>
                  <a:pt x="985792" y="335932"/>
                  <a:pt x="987258" y="340333"/>
                  <a:pt x="993127" y="338866"/>
                </a:cubicBezTo>
                <a:cubicBezTo>
                  <a:pt x="993127" y="332265"/>
                  <a:pt x="991659" y="327864"/>
                  <a:pt x="985792" y="329331"/>
                </a:cubicBezTo>
                <a:moveTo>
                  <a:pt x="998994" y="327864"/>
                </a:moveTo>
                <a:cubicBezTo>
                  <a:pt x="1003395" y="327131"/>
                  <a:pt x="1002661" y="334465"/>
                  <a:pt x="1008529" y="332265"/>
                </a:cubicBezTo>
                <a:cubicBezTo>
                  <a:pt x="1008529" y="328597"/>
                  <a:pt x="1009263" y="326397"/>
                  <a:pt x="1009996" y="324196"/>
                </a:cubicBezTo>
                <a:cubicBezTo>
                  <a:pt x="1007796" y="321262"/>
                  <a:pt x="998994" y="321996"/>
                  <a:pt x="998994" y="327864"/>
                </a:cubicBezTo>
                <a:moveTo>
                  <a:pt x="1221971" y="310994"/>
                </a:moveTo>
                <a:cubicBezTo>
                  <a:pt x="1221237" y="299258"/>
                  <a:pt x="1220504" y="286789"/>
                  <a:pt x="1208769" y="289723"/>
                </a:cubicBezTo>
                <a:cubicBezTo>
                  <a:pt x="1209502" y="301459"/>
                  <a:pt x="1210235" y="313194"/>
                  <a:pt x="1221971" y="310994"/>
                </a:cubicBezTo>
                <a:moveTo>
                  <a:pt x="1143489" y="310260"/>
                </a:moveTo>
                <a:cubicBezTo>
                  <a:pt x="1143489" y="299992"/>
                  <a:pt x="1150091" y="294124"/>
                  <a:pt x="1150824" y="284589"/>
                </a:cubicBezTo>
                <a:cubicBezTo>
                  <a:pt x="1141288" y="275787"/>
                  <a:pt x="1131020" y="306593"/>
                  <a:pt x="1143489" y="310260"/>
                </a:cubicBezTo>
                <a:moveTo>
                  <a:pt x="1107549" y="291190"/>
                </a:moveTo>
                <a:cubicBezTo>
                  <a:pt x="1111949" y="293390"/>
                  <a:pt x="1114150" y="297792"/>
                  <a:pt x="1121485" y="294857"/>
                </a:cubicBezTo>
                <a:cubicBezTo>
                  <a:pt x="1122952" y="284589"/>
                  <a:pt x="1120017" y="275787"/>
                  <a:pt x="1110483" y="272853"/>
                </a:cubicBezTo>
                <a:cubicBezTo>
                  <a:pt x="1111949" y="280921"/>
                  <a:pt x="1105348" y="281655"/>
                  <a:pt x="1107549" y="291190"/>
                </a:cubicBezTo>
                <a:moveTo>
                  <a:pt x="940316" y="280188"/>
                </a:moveTo>
                <a:cubicBezTo>
                  <a:pt x="959387" y="278721"/>
                  <a:pt x="962320" y="297792"/>
                  <a:pt x="976256" y="302192"/>
                </a:cubicBezTo>
                <a:cubicBezTo>
                  <a:pt x="967455" y="288990"/>
                  <a:pt x="960853" y="272853"/>
                  <a:pt x="952052" y="258917"/>
                </a:cubicBezTo>
                <a:cubicBezTo>
                  <a:pt x="943250" y="261851"/>
                  <a:pt x="937383" y="266985"/>
                  <a:pt x="940316" y="280188"/>
                </a:cubicBezTo>
                <a:moveTo>
                  <a:pt x="1045937" y="273586"/>
                </a:moveTo>
                <a:cubicBezTo>
                  <a:pt x="1038602" y="286056"/>
                  <a:pt x="1053271" y="290457"/>
                  <a:pt x="1061339" y="292657"/>
                </a:cubicBezTo>
                <a:cubicBezTo>
                  <a:pt x="1060606" y="280921"/>
                  <a:pt x="1054739" y="275053"/>
                  <a:pt x="1045937" y="273586"/>
                </a:cubicBezTo>
                <a:moveTo>
                  <a:pt x="1081877" y="285322"/>
                </a:moveTo>
                <a:cubicBezTo>
                  <a:pt x="1090678" y="281655"/>
                  <a:pt x="1074542" y="261851"/>
                  <a:pt x="1067208" y="271386"/>
                </a:cubicBezTo>
                <a:cubicBezTo>
                  <a:pt x="1070875" y="277254"/>
                  <a:pt x="1076743" y="280921"/>
                  <a:pt x="1081877" y="285322"/>
                </a:cubicBezTo>
                <a:moveTo>
                  <a:pt x="1001195" y="255250"/>
                </a:moveTo>
                <a:cubicBezTo>
                  <a:pt x="991659" y="259651"/>
                  <a:pt x="982858" y="264785"/>
                  <a:pt x="984324" y="279455"/>
                </a:cubicBezTo>
                <a:cubicBezTo>
                  <a:pt x="990926" y="284589"/>
                  <a:pt x="997527" y="290457"/>
                  <a:pt x="1008529" y="289723"/>
                </a:cubicBezTo>
                <a:cubicBezTo>
                  <a:pt x="1005595" y="278721"/>
                  <a:pt x="1001195" y="268452"/>
                  <a:pt x="1001195" y="255250"/>
                </a:cubicBezTo>
                <a:moveTo>
                  <a:pt x="1148623" y="256717"/>
                </a:moveTo>
                <a:cubicBezTo>
                  <a:pt x="1153758" y="264051"/>
                  <a:pt x="1164026" y="265518"/>
                  <a:pt x="1177229" y="264051"/>
                </a:cubicBezTo>
                <a:cubicBezTo>
                  <a:pt x="1176496" y="259651"/>
                  <a:pt x="1179430" y="258184"/>
                  <a:pt x="1178695" y="253783"/>
                </a:cubicBezTo>
                <a:cubicBezTo>
                  <a:pt x="1172095" y="241314"/>
                  <a:pt x="1153024" y="241314"/>
                  <a:pt x="1148623" y="256717"/>
                </a:cubicBezTo>
                <a:moveTo>
                  <a:pt x="1160359" y="228111"/>
                </a:moveTo>
                <a:cubicBezTo>
                  <a:pt x="1153758" y="227378"/>
                  <a:pt x="1152291" y="220043"/>
                  <a:pt x="1143489" y="222243"/>
                </a:cubicBezTo>
                <a:cubicBezTo>
                  <a:pt x="1142756" y="231045"/>
                  <a:pt x="1156691" y="235446"/>
                  <a:pt x="1160359" y="228111"/>
                </a:cubicBezTo>
                <a:moveTo>
                  <a:pt x="1087011" y="229578"/>
                </a:moveTo>
                <a:cubicBezTo>
                  <a:pt x="1089945" y="229578"/>
                  <a:pt x="1089212" y="233979"/>
                  <a:pt x="1092146" y="233979"/>
                </a:cubicBezTo>
                <a:cubicBezTo>
                  <a:pt x="1098013" y="225177"/>
                  <a:pt x="1104615" y="237646"/>
                  <a:pt x="1112683" y="234712"/>
                </a:cubicBezTo>
                <a:cubicBezTo>
                  <a:pt x="1112683" y="222243"/>
                  <a:pt x="1089212" y="214908"/>
                  <a:pt x="1087011" y="229578"/>
                </a:cubicBezTo>
                <a:moveTo>
                  <a:pt x="877970" y="245714"/>
                </a:moveTo>
                <a:cubicBezTo>
                  <a:pt x="881638" y="250849"/>
                  <a:pt x="886773" y="253783"/>
                  <a:pt x="894841" y="254516"/>
                </a:cubicBezTo>
                <a:cubicBezTo>
                  <a:pt x="895574" y="246448"/>
                  <a:pt x="890440" y="247181"/>
                  <a:pt x="891173" y="239847"/>
                </a:cubicBezTo>
                <a:cubicBezTo>
                  <a:pt x="882372" y="239113"/>
                  <a:pt x="880171" y="237646"/>
                  <a:pt x="877970" y="245714"/>
                </a:cubicBezTo>
                <a:moveTo>
                  <a:pt x="995326" y="212708"/>
                </a:moveTo>
                <a:cubicBezTo>
                  <a:pt x="991659" y="226644"/>
                  <a:pt x="1007063" y="236913"/>
                  <a:pt x="1020265" y="238380"/>
                </a:cubicBezTo>
                <a:cubicBezTo>
                  <a:pt x="1018065" y="222243"/>
                  <a:pt x="1010730" y="212708"/>
                  <a:pt x="995326" y="212708"/>
                </a:cubicBezTo>
                <a:moveTo>
                  <a:pt x="1133954" y="215642"/>
                </a:moveTo>
                <a:cubicBezTo>
                  <a:pt x="1134687" y="207574"/>
                  <a:pt x="1131020" y="204640"/>
                  <a:pt x="1124419" y="206107"/>
                </a:cubicBezTo>
                <a:cubicBezTo>
                  <a:pt x="1123685" y="214175"/>
                  <a:pt x="1127352" y="217109"/>
                  <a:pt x="1133954" y="215642"/>
                </a:cubicBezTo>
                <a:moveTo>
                  <a:pt x="1087745" y="211975"/>
                </a:moveTo>
                <a:cubicBezTo>
                  <a:pt x="1083344" y="212708"/>
                  <a:pt x="1078943" y="199506"/>
                  <a:pt x="1076009" y="208307"/>
                </a:cubicBezTo>
                <a:cubicBezTo>
                  <a:pt x="1078210" y="212708"/>
                  <a:pt x="1084811" y="223710"/>
                  <a:pt x="1087745" y="211975"/>
                </a:cubicBezTo>
                <a:moveTo>
                  <a:pt x="615387" y="253783"/>
                </a:moveTo>
                <a:cubicBezTo>
                  <a:pt x="619054" y="258184"/>
                  <a:pt x="624188" y="249382"/>
                  <a:pt x="629323" y="255250"/>
                </a:cubicBezTo>
                <a:cubicBezTo>
                  <a:pt x="625655" y="247181"/>
                  <a:pt x="621254" y="239847"/>
                  <a:pt x="616120" y="233979"/>
                </a:cubicBezTo>
                <a:cubicBezTo>
                  <a:pt x="612452" y="237646"/>
                  <a:pt x="614653" y="246448"/>
                  <a:pt x="615387" y="253783"/>
                </a:cubicBezTo>
                <a:moveTo>
                  <a:pt x="1021732" y="198039"/>
                </a:moveTo>
                <a:cubicBezTo>
                  <a:pt x="1016597" y="182636"/>
                  <a:pt x="1005595" y="174567"/>
                  <a:pt x="1000461" y="159898"/>
                </a:cubicBezTo>
                <a:cubicBezTo>
                  <a:pt x="974056" y="162098"/>
                  <a:pt x="961587" y="148162"/>
                  <a:pt x="941050" y="137160"/>
                </a:cubicBezTo>
                <a:cubicBezTo>
                  <a:pt x="943250" y="149629"/>
                  <a:pt x="942517" y="148896"/>
                  <a:pt x="943250" y="162098"/>
                </a:cubicBezTo>
                <a:cubicBezTo>
                  <a:pt x="966722" y="177501"/>
                  <a:pt x="992393" y="189970"/>
                  <a:pt x="1021732" y="198039"/>
                </a:cubicBezTo>
                <a:moveTo>
                  <a:pt x="974056" y="171634"/>
                </a:moveTo>
                <a:cubicBezTo>
                  <a:pt x="966722" y="173834"/>
                  <a:pt x="967455" y="165766"/>
                  <a:pt x="962320" y="165032"/>
                </a:cubicBezTo>
                <a:cubicBezTo>
                  <a:pt x="962320" y="161365"/>
                  <a:pt x="976256" y="162832"/>
                  <a:pt x="974056" y="171634"/>
                </a:cubicBezTo>
                <a:moveTo>
                  <a:pt x="1329792" y="148162"/>
                </a:moveTo>
                <a:cubicBezTo>
                  <a:pt x="1327591" y="140094"/>
                  <a:pt x="1330526" y="136427"/>
                  <a:pt x="1330526" y="130559"/>
                </a:cubicBezTo>
                <a:cubicBezTo>
                  <a:pt x="1324657" y="131292"/>
                  <a:pt x="1323191" y="148162"/>
                  <a:pt x="1329792" y="148162"/>
                </a:cubicBezTo>
                <a:moveTo>
                  <a:pt x="823694" y="175301"/>
                </a:moveTo>
                <a:cubicBezTo>
                  <a:pt x="824427" y="159898"/>
                  <a:pt x="802423" y="137160"/>
                  <a:pt x="784819" y="145962"/>
                </a:cubicBezTo>
                <a:cubicBezTo>
                  <a:pt x="796555" y="157697"/>
                  <a:pt x="806090" y="171634"/>
                  <a:pt x="823694" y="175301"/>
                </a:cubicBezTo>
                <a:moveTo>
                  <a:pt x="1048137" y="147429"/>
                </a:moveTo>
                <a:cubicBezTo>
                  <a:pt x="1040803" y="125425"/>
                  <a:pt x="1025400" y="110755"/>
                  <a:pt x="1027600" y="83616"/>
                </a:cubicBezTo>
                <a:cubicBezTo>
                  <a:pt x="1010730" y="90951"/>
                  <a:pt x="996794" y="107821"/>
                  <a:pt x="1000461" y="123958"/>
                </a:cubicBezTo>
                <a:cubicBezTo>
                  <a:pt x="1005595" y="148162"/>
                  <a:pt x="1034201" y="132026"/>
                  <a:pt x="1048137" y="147429"/>
                </a:cubicBezTo>
                <a:moveTo>
                  <a:pt x="985059" y="105621"/>
                </a:moveTo>
                <a:cubicBezTo>
                  <a:pt x="981391" y="93885"/>
                  <a:pt x="975523" y="85083"/>
                  <a:pt x="963054" y="85083"/>
                </a:cubicBezTo>
                <a:cubicBezTo>
                  <a:pt x="963054" y="101220"/>
                  <a:pt x="976990" y="99753"/>
                  <a:pt x="985059" y="105621"/>
                </a:cubicBezTo>
                <a:moveTo>
                  <a:pt x="985059" y="77749"/>
                </a:moveTo>
                <a:cubicBezTo>
                  <a:pt x="979190" y="75548"/>
                  <a:pt x="976990" y="68213"/>
                  <a:pt x="968188" y="68947"/>
                </a:cubicBezTo>
                <a:cubicBezTo>
                  <a:pt x="969655" y="76282"/>
                  <a:pt x="981391" y="84350"/>
                  <a:pt x="985059" y="77749"/>
                </a:cubicBezTo>
                <a:moveTo>
                  <a:pt x="914644" y="56478"/>
                </a:moveTo>
                <a:cubicBezTo>
                  <a:pt x="913911" y="67480"/>
                  <a:pt x="929314" y="72614"/>
                  <a:pt x="933715" y="67480"/>
                </a:cubicBezTo>
                <a:cubicBezTo>
                  <a:pt x="924913" y="67480"/>
                  <a:pt x="926380" y="53544"/>
                  <a:pt x="914644" y="56478"/>
                </a:cubicBezTo>
                <a:moveTo>
                  <a:pt x="638124" y="96086"/>
                </a:moveTo>
                <a:cubicBezTo>
                  <a:pt x="638124" y="87284"/>
                  <a:pt x="643992" y="89484"/>
                  <a:pt x="639591" y="80682"/>
                </a:cubicBezTo>
                <a:cubicBezTo>
                  <a:pt x="632990" y="81416"/>
                  <a:pt x="630056" y="85817"/>
                  <a:pt x="631523" y="93885"/>
                </a:cubicBezTo>
                <a:cubicBezTo>
                  <a:pt x="633723" y="93885"/>
                  <a:pt x="634457" y="96819"/>
                  <a:pt x="638124" y="96086"/>
                </a:cubicBezTo>
                <a:moveTo>
                  <a:pt x="1131754" y="1517562"/>
                </a:moveTo>
                <a:cubicBezTo>
                  <a:pt x="1139822" y="1516828"/>
                  <a:pt x="1133954" y="1535165"/>
                  <a:pt x="1144222" y="1531498"/>
                </a:cubicBezTo>
                <a:cubicBezTo>
                  <a:pt x="1143489" y="1524897"/>
                  <a:pt x="1135421" y="1512428"/>
                  <a:pt x="1131754" y="1517562"/>
                </a:cubicBezTo>
                <a:moveTo>
                  <a:pt x="625655" y="1290918"/>
                </a:moveTo>
                <a:cubicBezTo>
                  <a:pt x="624921" y="1290918"/>
                  <a:pt x="624921" y="1290184"/>
                  <a:pt x="624188" y="1289451"/>
                </a:cubicBezTo>
                <a:cubicBezTo>
                  <a:pt x="624188" y="1290918"/>
                  <a:pt x="624921" y="1290918"/>
                  <a:pt x="625655" y="1290918"/>
                </a:cubicBezTo>
                <a:moveTo>
                  <a:pt x="300725" y="842030"/>
                </a:moveTo>
                <a:cubicBezTo>
                  <a:pt x="303659" y="837630"/>
                  <a:pt x="302926" y="830295"/>
                  <a:pt x="306593" y="826628"/>
                </a:cubicBezTo>
                <a:cubicBezTo>
                  <a:pt x="310261" y="837630"/>
                  <a:pt x="310994" y="851566"/>
                  <a:pt x="302192" y="857434"/>
                </a:cubicBezTo>
                <a:cubicBezTo>
                  <a:pt x="299259" y="852299"/>
                  <a:pt x="301458" y="847165"/>
                  <a:pt x="296324" y="840564"/>
                </a:cubicBezTo>
                <a:cubicBezTo>
                  <a:pt x="280187" y="844231"/>
                  <a:pt x="291924" y="860367"/>
                  <a:pt x="299992" y="862568"/>
                </a:cubicBezTo>
                <a:cubicBezTo>
                  <a:pt x="293390" y="880171"/>
                  <a:pt x="294124" y="903642"/>
                  <a:pt x="277988" y="912444"/>
                </a:cubicBezTo>
                <a:cubicBezTo>
                  <a:pt x="283855" y="938116"/>
                  <a:pt x="263318" y="966721"/>
                  <a:pt x="287522" y="974790"/>
                </a:cubicBezTo>
                <a:cubicBezTo>
                  <a:pt x="296324" y="949118"/>
                  <a:pt x="302192" y="921979"/>
                  <a:pt x="333732" y="917579"/>
                </a:cubicBezTo>
                <a:cubicBezTo>
                  <a:pt x="332998" y="952785"/>
                  <a:pt x="377740" y="928581"/>
                  <a:pt x="380674" y="958653"/>
                </a:cubicBezTo>
                <a:cubicBezTo>
                  <a:pt x="376274" y="968922"/>
                  <a:pt x="366005" y="972589"/>
                  <a:pt x="368939" y="989459"/>
                </a:cubicBezTo>
                <a:cubicBezTo>
                  <a:pt x="390943" y="1000461"/>
                  <a:pt x="418081" y="978457"/>
                  <a:pt x="432018" y="1004129"/>
                </a:cubicBezTo>
                <a:cubicBezTo>
                  <a:pt x="417348" y="1019532"/>
                  <a:pt x="408546" y="1039336"/>
                  <a:pt x="396810" y="1057672"/>
                </a:cubicBezTo>
                <a:cubicBezTo>
                  <a:pt x="391676" y="1058406"/>
                  <a:pt x="389476" y="1054005"/>
                  <a:pt x="382874" y="1056205"/>
                </a:cubicBezTo>
                <a:cubicBezTo>
                  <a:pt x="380674" y="1076009"/>
                  <a:pt x="359403" y="1089212"/>
                  <a:pt x="367471" y="1106815"/>
                </a:cubicBezTo>
                <a:cubicBezTo>
                  <a:pt x="366738" y="1105348"/>
                  <a:pt x="363804" y="1106082"/>
                  <a:pt x="363071" y="1108282"/>
                </a:cubicBezTo>
                <a:cubicBezTo>
                  <a:pt x="374073" y="1106815"/>
                  <a:pt x="373339" y="1120751"/>
                  <a:pt x="380674" y="1124419"/>
                </a:cubicBezTo>
                <a:cubicBezTo>
                  <a:pt x="385075" y="1114150"/>
                  <a:pt x="385075" y="1098747"/>
                  <a:pt x="391676" y="1090679"/>
                </a:cubicBezTo>
                <a:lnTo>
                  <a:pt x="405613" y="1089212"/>
                </a:lnTo>
                <a:cubicBezTo>
                  <a:pt x="410747" y="1111216"/>
                  <a:pt x="423949" y="1126619"/>
                  <a:pt x="419548" y="1148624"/>
                </a:cubicBezTo>
                <a:cubicBezTo>
                  <a:pt x="432018" y="1152291"/>
                  <a:pt x="443753" y="1147157"/>
                  <a:pt x="446687" y="1136154"/>
                </a:cubicBezTo>
                <a:cubicBezTo>
                  <a:pt x="464291" y="1155225"/>
                  <a:pt x="475293" y="1127353"/>
                  <a:pt x="484827" y="1117818"/>
                </a:cubicBezTo>
                <a:cubicBezTo>
                  <a:pt x="476759" y="1143489"/>
                  <a:pt x="483361" y="1155958"/>
                  <a:pt x="503898" y="1161092"/>
                </a:cubicBezTo>
                <a:cubicBezTo>
                  <a:pt x="498030" y="1164026"/>
                  <a:pt x="500230" y="1175029"/>
                  <a:pt x="500964" y="1183830"/>
                </a:cubicBezTo>
                <a:cubicBezTo>
                  <a:pt x="527369" y="1183830"/>
                  <a:pt x="515634" y="1232240"/>
                  <a:pt x="539105" y="1235907"/>
                </a:cubicBezTo>
                <a:cubicBezTo>
                  <a:pt x="554508" y="1234440"/>
                  <a:pt x="572845" y="1232973"/>
                  <a:pt x="583847" y="1244709"/>
                </a:cubicBezTo>
                <a:cubicBezTo>
                  <a:pt x="586781" y="1271114"/>
                  <a:pt x="611719" y="1281383"/>
                  <a:pt x="622721" y="1290184"/>
                </a:cubicBezTo>
                <a:cubicBezTo>
                  <a:pt x="620520" y="1287250"/>
                  <a:pt x="617586" y="1280649"/>
                  <a:pt x="621254" y="1281383"/>
                </a:cubicBezTo>
                <a:cubicBezTo>
                  <a:pt x="635190" y="1286517"/>
                  <a:pt x="660862" y="1282850"/>
                  <a:pt x="665262" y="1309988"/>
                </a:cubicBezTo>
                <a:cubicBezTo>
                  <a:pt x="685800" y="1309255"/>
                  <a:pt x="715139" y="1301920"/>
                  <a:pt x="735677" y="1298986"/>
                </a:cubicBezTo>
                <a:cubicBezTo>
                  <a:pt x="734943" y="1327592"/>
                  <a:pt x="751080" y="1332726"/>
                  <a:pt x="753279" y="1350330"/>
                </a:cubicBezTo>
                <a:cubicBezTo>
                  <a:pt x="765016" y="1345928"/>
                  <a:pt x="763548" y="1356931"/>
                  <a:pt x="770150" y="1359131"/>
                </a:cubicBezTo>
                <a:cubicBezTo>
                  <a:pt x="762815" y="1343728"/>
                  <a:pt x="775284" y="1348862"/>
                  <a:pt x="785553" y="1345195"/>
                </a:cubicBezTo>
                <a:cubicBezTo>
                  <a:pt x="784819" y="1327592"/>
                  <a:pt x="800955" y="1326858"/>
                  <a:pt x="803889" y="1313656"/>
                </a:cubicBezTo>
                <a:cubicBezTo>
                  <a:pt x="786286" y="1315856"/>
                  <a:pt x="775284" y="1309988"/>
                  <a:pt x="774550" y="1290918"/>
                </a:cubicBezTo>
                <a:cubicBezTo>
                  <a:pt x="762082" y="1293118"/>
                  <a:pt x="753279" y="1290184"/>
                  <a:pt x="750346" y="1280649"/>
                </a:cubicBezTo>
                <a:cubicBezTo>
                  <a:pt x="758414" y="1267446"/>
                  <a:pt x="750346" y="1252044"/>
                  <a:pt x="759148" y="1241775"/>
                </a:cubicBezTo>
                <a:cubicBezTo>
                  <a:pt x="756947" y="1229306"/>
                  <a:pt x="743011" y="1231506"/>
                  <a:pt x="745211" y="1213169"/>
                </a:cubicBezTo>
                <a:cubicBezTo>
                  <a:pt x="749612" y="1211702"/>
                  <a:pt x="750346" y="1207302"/>
                  <a:pt x="756214" y="1207302"/>
                </a:cubicBezTo>
                <a:cubicBezTo>
                  <a:pt x="756947" y="1199233"/>
                  <a:pt x="751813" y="1186031"/>
                  <a:pt x="756947" y="1182363"/>
                </a:cubicBezTo>
                <a:cubicBezTo>
                  <a:pt x="760614" y="1194099"/>
                  <a:pt x="771616" y="1197033"/>
                  <a:pt x="785553" y="1194833"/>
                </a:cubicBezTo>
                <a:cubicBezTo>
                  <a:pt x="783353" y="1181630"/>
                  <a:pt x="770150" y="1179429"/>
                  <a:pt x="763548" y="1179429"/>
                </a:cubicBezTo>
                <a:cubicBezTo>
                  <a:pt x="756947" y="1171361"/>
                  <a:pt x="773817" y="1167694"/>
                  <a:pt x="778218" y="1163293"/>
                </a:cubicBezTo>
                <a:cubicBezTo>
                  <a:pt x="776018" y="1153024"/>
                  <a:pt x="757681" y="1161826"/>
                  <a:pt x="758414" y="1147157"/>
                </a:cubicBezTo>
                <a:cubicBezTo>
                  <a:pt x="759881" y="1141289"/>
                  <a:pt x="765749" y="1140555"/>
                  <a:pt x="769416" y="1136154"/>
                </a:cubicBezTo>
                <a:cubicBezTo>
                  <a:pt x="775284" y="1139822"/>
                  <a:pt x="780419" y="1146423"/>
                  <a:pt x="786286" y="1149357"/>
                </a:cubicBezTo>
                <a:cubicBezTo>
                  <a:pt x="787020" y="1130287"/>
                  <a:pt x="770150" y="1133220"/>
                  <a:pt x="763548" y="1123685"/>
                </a:cubicBezTo>
                <a:cubicBezTo>
                  <a:pt x="770883" y="1108282"/>
                  <a:pt x="781152" y="1098747"/>
                  <a:pt x="784086" y="1084077"/>
                </a:cubicBezTo>
                <a:cubicBezTo>
                  <a:pt x="788487" y="1086278"/>
                  <a:pt x="791421" y="1076009"/>
                  <a:pt x="792887" y="1083344"/>
                </a:cubicBezTo>
                <a:cubicBezTo>
                  <a:pt x="793621" y="1092146"/>
                  <a:pt x="782618" y="1090679"/>
                  <a:pt x="787753" y="1103881"/>
                </a:cubicBezTo>
                <a:lnTo>
                  <a:pt x="801690" y="1102414"/>
                </a:lnTo>
                <a:cubicBezTo>
                  <a:pt x="804623" y="1093613"/>
                  <a:pt x="803156" y="1076009"/>
                  <a:pt x="798755" y="1067208"/>
                </a:cubicBezTo>
                <a:cubicBezTo>
                  <a:pt x="814892" y="1076743"/>
                  <a:pt x="807557" y="1043003"/>
                  <a:pt x="825894" y="1054738"/>
                </a:cubicBezTo>
                <a:cubicBezTo>
                  <a:pt x="820760" y="1049604"/>
                  <a:pt x="817092" y="1034935"/>
                  <a:pt x="826627" y="1032001"/>
                </a:cubicBezTo>
                <a:cubicBezTo>
                  <a:pt x="827361" y="1038602"/>
                  <a:pt x="834696" y="1036401"/>
                  <a:pt x="840563" y="1035668"/>
                </a:cubicBezTo>
                <a:cubicBezTo>
                  <a:pt x="847898" y="1023933"/>
                  <a:pt x="839830" y="1012931"/>
                  <a:pt x="839830" y="995327"/>
                </a:cubicBezTo>
                <a:cubicBezTo>
                  <a:pt x="845698" y="993127"/>
                  <a:pt x="848631" y="987992"/>
                  <a:pt x="855233" y="986525"/>
                </a:cubicBezTo>
                <a:lnTo>
                  <a:pt x="854499" y="974056"/>
                </a:lnTo>
                <a:cubicBezTo>
                  <a:pt x="874303" y="958653"/>
                  <a:pt x="907309" y="958653"/>
                  <a:pt x="913178" y="988726"/>
                </a:cubicBezTo>
                <a:cubicBezTo>
                  <a:pt x="908044" y="995327"/>
                  <a:pt x="905843" y="993127"/>
                  <a:pt x="897041" y="992393"/>
                </a:cubicBezTo>
                <a:cubicBezTo>
                  <a:pt x="897041" y="1004862"/>
                  <a:pt x="893374" y="1013664"/>
                  <a:pt x="882372" y="1016598"/>
                </a:cubicBezTo>
                <a:cubicBezTo>
                  <a:pt x="886039" y="1003395"/>
                  <a:pt x="886039" y="980657"/>
                  <a:pt x="872103" y="974790"/>
                </a:cubicBezTo>
                <a:cubicBezTo>
                  <a:pt x="869169" y="985792"/>
                  <a:pt x="882372" y="990193"/>
                  <a:pt x="877970" y="994594"/>
                </a:cubicBezTo>
                <a:cubicBezTo>
                  <a:pt x="872103" y="993860"/>
                  <a:pt x="864035" y="982124"/>
                  <a:pt x="861834" y="993860"/>
                </a:cubicBezTo>
                <a:cubicBezTo>
                  <a:pt x="881638" y="996060"/>
                  <a:pt x="877237" y="1024666"/>
                  <a:pt x="869902" y="1038602"/>
                </a:cubicBezTo>
                <a:cubicBezTo>
                  <a:pt x="877970" y="1037868"/>
                  <a:pt x="882372" y="1034201"/>
                  <a:pt x="885305" y="1029800"/>
                </a:cubicBezTo>
                <a:cubicBezTo>
                  <a:pt x="892640" y="1038602"/>
                  <a:pt x="905843" y="1037135"/>
                  <a:pt x="905109" y="1050338"/>
                </a:cubicBezTo>
                <a:cubicBezTo>
                  <a:pt x="914644" y="1050338"/>
                  <a:pt x="919779" y="1057672"/>
                  <a:pt x="926380" y="1061340"/>
                </a:cubicBezTo>
                <a:cubicBezTo>
                  <a:pt x="927114" y="1050338"/>
                  <a:pt x="934449" y="1054005"/>
                  <a:pt x="938116" y="1060607"/>
                </a:cubicBezTo>
                <a:cubicBezTo>
                  <a:pt x="941050" y="1057672"/>
                  <a:pt x="940316" y="1049604"/>
                  <a:pt x="946184" y="1049604"/>
                </a:cubicBezTo>
                <a:cubicBezTo>
                  <a:pt x="948385" y="1063540"/>
                  <a:pt x="964521" y="1059139"/>
                  <a:pt x="962320" y="1078210"/>
                </a:cubicBezTo>
                <a:cubicBezTo>
                  <a:pt x="958653" y="1086278"/>
                  <a:pt x="952052" y="1091412"/>
                  <a:pt x="947651" y="1099481"/>
                </a:cubicBezTo>
                <a:cubicBezTo>
                  <a:pt x="951318" y="1109749"/>
                  <a:pt x="961587" y="1111216"/>
                  <a:pt x="956453" y="1126619"/>
                </a:cubicBezTo>
                <a:cubicBezTo>
                  <a:pt x="974790" y="1139822"/>
                  <a:pt x="986525" y="1158159"/>
                  <a:pt x="996794" y="1168427"/>
                </a:cubicBezTo>
                <a:cubicBezTo>
                  <a:pt x="998994" y="1158159"/>
                  <a:pt x="997527" y="1147157"/>
                  <a:pt x="998994" y="1138355"/>
                </a:cubicBezTo>
                <a:cubicBezTo>
                  <a:pt x="1000461" y="1141289"/>
                  <a:pt x="1007796" y="1137622"/>
                  <a:pt x="1008529" y="1142755"/>
                </a:cubicBezTo>
                <a:cubicBezTo>
                  <a:pt x="1007796" y="1150824"/>
                  <a:pt x="1010730" y="1154491"/>
                  <a:pt x="1012197" y="1160359"/>
                </a:cubicBezTo>
                <a:cubicBezTo>
                  <a:pt x="1025400" y="1164026"/>
                  <a:pt x="1034934" y="1171361"/>
                  <a:pt x="1054005" y="1166961"/>
                </a:cubicBezTo>
                <a:cubicBezTo>
                  <a:pt x="1051805" y="1150090"/>
                  <a:pt x="1038602" y="1162559"/>
                  <a:pt x="1027600" y="1158892"/>
                </a:cubicBezTo>
                <a:cubicBezTo>
                  <a:pt x="1026133" y="1154491"/>
                  <a:pt x="1022466" y="1153024"/>
                  <a:pt x="1022466" y="1147157"/>
                </a:cubicBezTo>
                <a:cubicBezTo>
                  <a:pt x="1026133" y="1117818"/>
                  <a:pt x="1064273" y="1111216"/>
                  <a:pt x="1086278" y="1106082"/>
                </a:cubicBezTo>
                <a:cubicBezTo>
                  <a:pt x="1087011" y="1094346"/>
                  <a:pt x="1070142" y="1090679"/>
                  <a:pt x="1073076" y="1084811"/>
                </a:cubicBezTo>
                <a:cubicBezTo>
                  <a:pt x="1078943" y="1085544"/>
                  <a:pt x="1084078" y="1087745"/>
                  <a:pt x="1087745" y="1091412"/>
                </a:cubicBezTo>
                <a:cubicBezTo>
                  <a:pt x="1089212" y="1107549"/>
                  <a:pt x="1095813" y="1142022"/>
                  <a:pt x="1100214" y="1165494"/>
                </a:cubicBezTo>
                <a:cubicBezTo>
                  <a:pt x="1106082" y="1162559"/>
                  <a:pt x="1108282" y="1172828"/>
                  <a:pt x="1110483" y="1182363"/>
                </a:cubicBezTo>
                <a:cubicBezTo>
                  <a:pt x="1123685" y="1179429"/>
                  <a:pt x="1123685" y="1192632"/>
                  <a:pt x="1134687" y="1192632"/>
                </a:cubicBezTo>
                <a:cubicBezTo>
                  <a:pt x="1126619" y="1176496"/>
                  <a:pt x="1120017" y="1173562"/>
                  <a:pt x="1109015" y="1159626"/>
                </a:cubicBezTo>
                <a:cubicBezTo>
                  <a:pt x="1117084" y="1155225"/>
                  <a:pt x="1131754" y="1157425"/>
                  <a:pt x="1138354" y="1152291"/>
                </a:cubicBezTo>
                <a:cubicBezTo>
                  <a:pt x="1140555" y="1161092"/>
                  <a:pt x="1146423" y="1164760"/>
                  <a:pt x="1142022" y="1174295"/>
                </a:cubicBezTo>
                <a:cubicBezTo>
                  <a:pt x="1153024" y="1175029"/>
                  <a:pt x="1155225" y="1186764"/>
                  <a:pt x="1159625" y="1195566"/>
                </a:cubicBezTo>
                <a:cubicBezTo>
                  <a:pt x="1168428" y="1196300"/>
                  <a:pt x="1172095" y="1192632"/>
                  <a:pt x="1175028" y="1188965"/>
                </a:cubicBezTo>
                <a:cubicBezTo>
                  <a:pt x="1171361" y="1168427"/>
                  <a:pt x="1156691" y="1161092"/>
                  <a:pt x="1155225" y="1137622"/>
                </a:cubicBezTo>
                <a:cubicBezTo>
                  <a:pt x="1170627" y="1127353"/>
                  <a:pt x="1179430" y="1141289"/>
                  <a:pt x="1190432" y="1144223"/>
                </a:cubicBezTo>
                <a:cubicBezTo>
                  <a:pt x="1191898" y="1139088"/>
                  <a:pt x="1183097" y="1136154"/>
                  <a:pt x="1189698" y="1133954"/>
                </a:cubicBezTo>
                <a:cubicBezTo>
                  <a:pt x="1205101" y="1144223"/>
                  <a:pt x="1214636" y="1143489"/>
                  <a:pt x="1230039" y="1147890"/>
                </a:cubicBezTo>
                <a:cubicBezTo>
                  <a:pt x="1224172" y="1153024"/>
                  <a:pt x="1221237" y="1160359"/>
                  <a:pt x="1219771" y="1169161"/>
                </a:cubicBezTo>
                <a:cubicBezTo>
                  <a:pt x="1212436" y="1168427"/>
                  <a:pt x="1210969" y="1160359"/>
                  <a:pt x="1202901" y="1160359"/>
                </a:cubicBezTo>
                <a:cubicBezTo>
                  <a:pt x="1198500" y="1172828"/>
                  <a:pt x="1216103" y="1177229"/>
                  <a:pt x="1223438" y="1183830"/>
                </a:cubicBezTo>
                <a:lnTo>
                  <a:pt x="1225638" y="1208768"/>
                </a:lnTo>
                <a:cubicBezTo>
                  <a:pt x="1219037" y="1211702"/>
                  <a:pt x="1214636" y="1215370"/>
                  <a:pt x="1212436" y="1222705"/>
                </a:cubicBezTo>
                <a:cubicBezTo>
                  <a:pt x="1212436" y="1232973"/>
                  <a:pt x="1223438" y="1230773"/>
                  <a:pt x="1227106" y="1236641"/>
                </a:cubicBezTo>
                <a:cubicBezTo>
                  <a:pt x="1232973" y="1274048"/>
                  <a:pt x="1228572" y="1330526"/>
                  <a:pt x="1260112" y="1341528"/>
                </a:cubicBezTo>
                <a:cubicBezTo>
                  <a:pt x="1260112" y="1330526"/>
                  <a:pt x="1252777" y="1329059"/>
                  <a:pt x="1251310" y="1319523"/>
                </a:cubicBezTo>
                <a:cubicBezTo>
                  <a:pt x="1273314" y="1295319"/>
                  <a:pt x="1265979" y="1261579"/>
                  <a:pt x="1248376" y="1244709"/>
                </a:cubicBezTo>
                <a:cubicBezTo>
                  <a:pt x="1250576" y="1236641"/>
                  <a:pt x="1252777" y="1243242"/>
                  <a:pt x="1259378" y="1238841"/>
                </a:cubicBezTo>
                <a:cubicBezTo>
                  <a:pt x="1259378" y="1212436"/>
                  <a:pt x="1250576" y="1194099"/>
                  <a:pt x="1263779" y="1175762"/>
                </a:cubicBezTo>
                <a:cubicBezTo>
                  <a:pt x="1253511" y="1169894"/>
                  <a:pt x="1251310" y="1153758"/>
                  <a:pt x="1246909" y="1139822"/>
                </a:cubicBezTo>
                <a:cubicBezTo>
                  <a:pt x="1258645" y="1128086"/>
                  <a:pt x="1268913" y="1140555"/>
                  <a:pt x="1281382" y="1142022"/>
                </a:cubicBezTo>
                <a:cubicBezTo>
                  <a:pt x="1281382" y="1130287"/>
                  <a:pt x="1275515" y="1127353"/>
                  <a:pt x="1272581" y="1120018"/>
                </a:cubicBezTo>
                <a:cubicBezTo>
                  <a:pt x="1274047" y="1114883"/>
                  <a:pt x="1286517" y="1120018"/>
                  <a:pt x="1283583" y="1111216"/>
                </a:cubicBezTo>
                <a:cubicBezTo>
                  <a:pt x="1282850" y="1098747"/>
                  <a:pt x="1262312" y="1098747"/>
                  <a:pt x="1265979" y="1089946"/>
                </a:cubicBezTo>
                <a:cubicBezTo>
                  <a:pt x="1277715" y="1088479"/>
                  <a:pt x="1285050" y="1092879"/>
                  <a:pt x="1287984" y="1103148"/>
                </a:cubicBezTo>
                <a:cubicBezTo>
                  <a:pt x="1290184" y="1111950"/>
                  <a:pt x="1283583" y="1113416"/>
                  <a:pt x="1284316" y="1120751"/>
                </a:cubicBezTo>
                <a:cubicBezTo>
                  <a:pt x="1291651" y="1117818"/>
                  <a:pt x="1287984" y="1128820"/>
                  <a:pt x="1291651" y="1130287"/>
                </a:cubicBezTo>
                <a:cubicBezTo>
                  <a:pt x="1311455" y="1127353"/>
                  <a:pt x="1332725" y="1135421"/>
                  <a:pt x="1350329" y="1142755"/>
                </a:cubicBezTo>
                <a:cubicBezTo>
                  <a:pt x="1331259" y="1123685"/>
                  <a:pt x="1318056" y="1087011"/>
                  <a:pt x="1339327" y="1060607"/>
                </a:cubicBezTo>
                <a:cubicBezTo>
                  <a:pt x="1341528" y="1063540"/>
                  <a:pt x="1345928" y="1065007"/>
                  <a:pt x="1348862" y="1067208"/>
                </a:cubicBezTo>
                <a:cubicBezTo>
                  <a:pt x="1350329" y="1056939"/>
                  <a:pt x="1341528" y="1057672"/>
                  <a:pt x="1338594" y="1053272"/>
                </a:cubicBezTo>
                <a:cubicBezTo>
                  <a:pt x="1364265" y="1029067"/>
                  <a:pt x="1385536" y="1074542"/>
                  <a:pt x="1405340" y="1084811"/>
                </a:cubicBezTo>
                <a:cubicBezTo>
                  <a:pt x="1407541" y="1074542"/>
                  <a:pt x="1417075" y="1070875"/>
                  <a:pt x="1424410" y="1065741"/>
                </a:cubicBezTo>
                <a:cubicBezTo>
                  <a:pt x="1425877" y="1048137"/>
                  <a:pt x="1415609" y="1045937"/>
                  <a:pt x="1408274" y="1039336"/>
                </a:cubicBezTo>
                <a:cubicBezTo>
                  <a:pt x="1407541" y="1020265"/>
                  <a:pt x="1411208" y="1004862"/>
                  <a:pt x="1418543" y="993127"/>
                </a:cubicBezTo>
                <a:cubicBezTo>
                  <a:pt x="1431011" y="994594"/>
                  <a:pt x="1431745" y="1010730"/>
                  <a:pt x="1449348" y="1005596"/>
                </a:cubicBezTo>
                <a:cubicBezTo>
                  <a:pt x="1450816" y="993860"/>
                  <a:pt x="1442747" y="993860"/>
                  <a:pt x="1442747" y="983592"/>
                </a:cubicBezTo>
                <a:cubicBezTo>
                  <a:pt x="1450082" y="982858"/>
                  <a:pt x="1453749" y="978457"/>
                  <a:pt x="1463285" y="979190"/>
                </a:cubicBezTo>
                <a:cubicBezTo>
                  <a:pt x="1461818" y="954252"/>
                  <a:pt x="1441280" y="952785"/>
                  <a:pt x="1440547" y="925647"/>
                </a:cubicBezTo>
                <a:cubicBezTo>
                  <a:pt x="1459617" y="904376"/>
                  <a:pt x="1453749" y="852299"/>
                  <a:pt x="1423677" y="849365"/>
                </a:cubicBezTo>
                <a:cubicBezTo>
                  <a:pt x="1417809" y="842764"/>
                  <a:pt x="1425144" y="836896"/>
                  <a:pt x="1420009" y="829562"/>
                </a:cubicBezTo>
                <a:cubicBezTo>
                  <a:pt x="1395071" y="828828"/>
                  <a:pt x="1388470" y="804623"/>
                  <a:pt x="1364999" y="801689"/>
                </a:cubicBezTo>
                <a:cubicBezTo>
                  <a:pt x="1367933" y="795088"/>
                  <a:pt x="1372333" y="805357"/>
                  <a:pt x="1373801" y="798022"/>
                </a:cubicBezTo>
                <a:cubicBezTo>
                  <a:pt x="1359131" y="789954"/>
                  <a:pt x="1347395" y="775284"/>
                  <a:pt x="1347395" y="754747"/>
                </a:cubicBezTo>
                <a:cubicBezTo>
                  <a:pt x="1330526" y="740811"/>
                  <a:pt x="1323924" y="714406"/>
                  <a:pt x="1310721" y="695335"/>
                </a:cubicBezTo>
                <a:cubicBezTo>
                  <a:pt x="1296052" y="696069"/>
                  <a:pt x="1291651" y="694602"/>
                  <a:pt x="1281382" y="700470"/>
                </a:cubicBezTo>
                <a:cubicBezTo>
                  <a:pt x="1274782" y="696802"/>
                  <a:pt x="1266713" y="696069"/>
                  <a:pt x="1265979" y="684333"/>
                </a:cubicBezTo>
                <a:cubicBezTo>
                  <a:pt x="1276248" y="679199"/>
                  <a:pt x="1274782" y="685067"/>
                  <a:pt x="1284316" y="685067"/>
                </a:cubicBezTo>
                <a:cubicBezTo>
                  <a:pt x="1284316" y="668930"/>
                  <a:pt x="1271847" y="677732"/>
                  <a:pt x="1269647" y="676265"/>
                </a:cubicBezTo>
                <a:cubicBezTo>
                  <a:pt x="1271847" y="668197"/>
                  <a:pt x="1262312" y="674798"/>
                  <a:pt x="1264513" y="666730"/>
                </a:cubicBezTo>
                <a:cubicBezTo>
                  <a:pt x="1278449" y="657928"/>
                  <a:pt x="1263779" y="636657"/>
                  <a:pt x="1250576" y="632990"/>
                </a:cubicBezTo>
                <a:cubicBezTo>
                  <a:pt x="1250576" y="643992"/>
                  <a:pt x="1246909" y="651327"/>
                  <a:pt x="1245443" y="660862"/>
                </a:cubicBezTo>
                <a:cubicBezTo>
                  <a:pt x="1239574" y="662329"/>
                  <a:pt x="1235174" y="660862"/>
                  <a:pt x="1235907" y="654261"/>
                </a:cubicBezTo>
                <a:cubicBezTo>
                  <a:pt x="1243975" y="650593"/>
                  <a:pt x="1243975" y="640324"/>
                  <a:pt x="1243242" y="628589"/>
                </a:cubicBezTo>
                <a:cubicBezTo>
                  <a:pt x="1246176" y="631523"/>
                  <a:pt x="1252043" y="630789"/>
                  <a:pt x="1252043" y="624922"/>
                </a:cubicBezTo>
                <a:cubicBezTo>
                  <a:pt x="1241041" y="625655"/>
                  <a:pt x="1235174" y="611719"/>
                  <a:pt x="1238108" y="593382"/>
                </a:cubicBezTo>
                <a:cubicBezTo>
                  <a:pt x="1230039" y="589715"/>
                  <a:pt x="1227106" y="594849"/>
                  <a:pt x="1217570" y="595583"/>
                </a:cubicBezTo>
                <a:cubicBezTo>
                  <a:pt x="1197767" y="576512"/>
                  <a:pt x="1178695" y="555975"/>
                  <a:pt x="1142756" y="556708"/>
                </a:cubicBezTo>
                <a:cubicBezTo>
                  <a:pt x="1132487" y="594116"/>
                  <a:pt x="1099481" y="558175"/>
                  <a:pt x="1099481" y="532504"/>
                </a:cubicBezTo>
                <a:cubicBezTo>
                  <a:pt x="1084078" y="529570"/>
                  <a:pt x="1063540" y="532504"/>
                  <a:pt x="1054739" y="521502"/>
                </a:cubicBezTo>
                <a:cubicBezTo>
                  <a:pt x="1055472" y="517834"/>
                  <a:pt x="1057672" y="514900"/>
                  <a:pt x="1061339" y="513433"/>
                </a:cubicBezTo>
                <a:cubicBezTo>
                  <a:pt x="1070875" y="511966"/>
                  <a:pt x="1077476" y="514167"/>
                  <a:pt x="1084811" y="516367"/>
                </a:cubicBezTo>
                <a:cubicBezTo>
                  <a:pt x="1085544" y="509766"/>
                  <a:pt x="1093612" y="509032"/>
                  <a:pt x="1092879" y="500231"/>
                </a:cubicBezTo>
                <a:cubicBezTo>
                  <a:pt x="1093612" y="490696"/>
                  <a:pt x="1086278" y="490696"/>
                  <a:pt x="1084811" y="483361"/>
                </a:cubicBezTo>
                <a:cubicBezTo>
                  <a:pt x="1091413" y="480427"/>
                  <a:pt x="1090678" y="486294"/>
                  <a:pt x="1096547" y="484828"/>
                </a:cubicBezTo>
                <a:cubicBezTo>
                  <a:pt x="1092146" y="462090"/>
                  <a:pt x="1059139" y="476759"/>
                  <a:pt x="1052538" y="456222"/>
                </a:cubicBezTo>
                <a:cubicBezTo>
                  <a:pt x="1062074" y="464290"/>
                  <a:pt x="1065741" y="444487"/>
                  <a:pt x="1054005" y="445953"/>
                </a:cubicBezTo>
                <a:cubicBezTo>
                  <a:pt x="1047404" y="444487"/>
                  <a:pt x="1056205" y="457689"/>
                  <a:pt x="1050337" y="456222"/>
                </a:cubicBezTo>
                <a:cubicBezTo>
                  <a:pt x="1041536" y="451821"/>
                  <a:pt x="1031267" y="449621"/>
                  <a:pt x="1028333" y="437885"/>
                </a:cubicBezTo>
                <a:cubicBezTo>
                  <a:pt x="1032734" y="434218"/>
                  <a:pt x="1036402" y="422482"/>
                  <a:pt x="1041536" y="426883"/>
                </a:cubicBezTo>
                <a:cubicBezTo>
                  <a:pt x="1043002" y="418815"/>
                  <a:pt x="1037135" y="419548"/>
                  <a:pt x="1035668" y="415148"/>
                </a:cubicBezTo>
                <a:cubicBezTo>
                  <a:pt x="1023932" y="412947"/>
                  <a:pt x="1026133" y="423949"/>
                  <a:pt x="1018065" y="423949"/>
                </a:cubicBezTo>
                <a:cubicBezTo>
                  <a:pt x="1015131" y="415881"/>
                  <a:pt x="1008529" y="412214"/>
                  <a:pt x="1004862" y="404879"/>
                </a:cubicBezTo>
                <a:cubicBezTo>
                  <a:pt x="1009996" y="399744"/>
                  <a:pt x="1009996" y="393143"/>
                  <a:pt x="1009996" y="379207"/>
                </a:cubicBezTo>
                <a:cubicBezTo>
                  <a:pt x="991659" y="385075"/>
                  <a:pt x="993127" y="366005"/>
                  <a:pt x="979190" y="366738"/>
                </a:cubicBezTo>
                <a:cubicBezTo>
                  <a:pt x="971856" y="373339"/>
                  <a:pt x="971856" y="386542"/>
                  <a:pt x="967455" y="395344"/>
                </a:cubicBezTo>
                <a:cubicBezTo>
                  <a:pt x="943983" y="401211"/>
                  <a:pt x="932981" y="418081"/>
                  <a:pt x="921979" y="434218"/>
                </a:cubicBezTo>
                <a:cubicBezTo>
                  <a:pt x="913911" y="431284"/>
                  <a:pt x="913178" y="420282"/>
                  <a:pt x="904376" y="418081"/>
                </a:cubicBezTo>
                <a:cubicBezTo>
                  <a:pt x="904376" y="422482"/>
                  <a:pt x="911711" y="432018"/>
                  <a:pt x="905843" y="435685"/>
                </a:cubicBezTo>
                <a:cubicBezTo>
                  <a:pt x="880904" y="400478"/>
                  <a:pt x="930048" y="387275"/>
                  <a:pt x="914644" y="339599"/>
                </a:cubicBezTo>
                <a:cubicBezTo>
                  <a:pt x="921979" y="330798"/>
                  <a:pt x="933715" y="326397"/>
                  <a:pt x="938116" y="314661"/>
                </a:cubicBezTo>
                <a:cubicBezTo>
                  <a:pt x="936648" y="307327"/>
                  <a:pt x="933715" y="302192"/>
                  <a:pt x="930048" y="297792"/>
                </a:cubicBezTo>
                <a:cubicBezTo>
                  <a:pt x="914644" y="302925"/>
                  <a:pt x="912444" y="291190"/>
                  <a:pt x="903642" y="287523"/>
                </a:cubicBezTo>
                <a:cubicBezTo>
                  <a:pt x="895574" y="293390"/>
                  <a:pt x="890440" y="302192"/>
                  <a:pt x="882372" y="307327"/>
                </a:cubicBezTo>
                <a:cubicBezTo>
                  <a:pt x="871370" y="308060"/>
                  <a:pt x="872836" y="294124"/>
                  <a:pt x="866968" y="288256"/>
                </a:cubicBezTo>
                <a:cubicBezTo>
                  <a:pt x="842031" y="288256"/>
                  <a:pt x="828095" y="273586"/>
                  <a:pt x="803889" y="273586"/>
                </a:cubicBezTo>
                <a:cubicBezTo>
                  <a:pt x="800955" y="279455"/>
                  <a:pt x="796555" y="283855"/>
                  <a:pt x="793621" y="289723"/>
                </a:cubicBezTo>
                <a:cubicBezTo>
                  <a:pt x="770150" y="292657"/>
                  <a:pt x="739344" y="306593"/>
                  <a:pt x="739344" y="339599"/>
                </a:cubicBezTo>
                <a:cubicBezTo>
                  <a:pt x="732009" y="342533"/>
                  <a:pt x="726141" y="347668"/>
                  <a:pt x="714406" y="346934"/>
                </a:cubicBezTo>
                <a:cubicBezTo>
                  <a:pt x="697535" y="324196"/>
                  <a:pt x="681399" y="299258"/>
                  <a:pt x="641791" y="305860"/>
                </a:cubicBezTo>
                <a:cubicBezTo>
                  <a:pt x="627122" y="292657"/>
                  <a:pt x="587514" y="274320"/>
                  <a:pt x="571378" y="289723"/>
                </a:cubicBezTo>
                <a:cubicBezTo>
                  <a:pt x="578713" y="288256"/>
                  <a:pt x="577979" y="295591"/>
                  <a:pt x="581647" y="299258"/>
                </a:cubicBezTo>
                <a:cubicBezTo>
                  <a:pt x="564776" y="330798"/>
                  <a:pt x="524435" y="341066"/>
                  <a:pt x="506098" y="371139"/>
                </a:cubicBezTo>
                <a:cubicBezTo>
                  <a:pt x="495830" y="371872"/>
                  <a:pt x="487761" y="376273"/>
                  <a:pt x="481160" y="380674"/>
                </a:cubicBezTo>
                <a:cubicBezTo>
                  <a:pt x="460623" y="345467"/>
                  <a:pt x="450354" y="296324"/>
                  <a:pt x="411480" y="283855"/>
                </a:cubicBezTo>
                <a:cubicBezTo>
                  <a:pt x="409280" y="295591"/>
                  <a:pt x="412947" y="298525"/>
                  <a:pt x="413681" y="310994"/>
                </a:cubicBezTo>
                <a:cubicBezTo>
                  <a:pt x="459156" y="326397"/>
                  <a:pt x="475293" y="426150"/>
                  <a:pt x="433484" y="452555"/>
                </a:cubicBezTo>
                <a:cubicBezTo>
                  <a:pt x="430550" y="445953"/>
                  <a:pt x="426883" y="440819"/>
                  <a:pt x="418815" y="441553"/>
                </a:cubicBezTo>
                <a:cubicBezTo>
                  <a:pt x="419548" y="455489"/>
                  <a:pt x="429817" y="456955"/>
                  <a:pt x="430550" y="470892"/>
                </a:cubicBezTo>
                <a:cubicBezTo>
                  <a:pt x="427617" y="484828"/>
                  <a:pt x="413681" y="481894"/>
                  <a:pt x="416615" y="497297"/>
                </a:cubicBezTo>
                <a:cubicBezTo>
                  <a:pt x="407079" y="498764"/>
                  <a:pt x="401945" y="494363"/>
                  <a:pt x="390943" y="497297"/>
                </a:cubicBezTo>
                <a:cubicBezTo>
                  <a:pt x="385808" y="494363"/>
                  <a:pt x="388009" y="482627"/>
                  <a:pt x="380674" y="483361"/>
                </a:cubicBezTo>
                <a:cubicBezTo>
                  <a:pt x="374073" y="487762"/>
                  <a:pt x="384342" y="492896"/>
                  <a:pt x="382141" y="500964"/>
                </a:cubicBezTo>
                <a:cubicBezTo>
                  <a:pt x="348401" y="508299"/>
                  <a:pt x="333732" y="538372"/>
                  <a:pt x="309526" y="547907"/>
                </a:cubicBezTo>
                <a:cubicBezTo>
                  <a:pt x="302192" y="545706"/>
                  <a:pt x="302192" y="533970"/>
                  <a:pt x="292657" y="534704"/>
                </a:cubicBezTo>
                <a:cubicBezTo>
                  <a:pt x="288256" y="539105"/>
                  <a:pt x="282388" y="542039"/>
                  <a:pt x="282388" y="550841"/>
                </a:cubicBezTo>
                <a:cubicBezTo>
                  <a:pt x="292657" y="557442"/>
                  <a:pt x="310994" y="547907"/>
                  <a:pt x="317595" y="562576"/>
                </a:cubicBezTo>
                <a:cubicBezTo>
                  <a:pt x="313928" y="579446"/>
                  <a:pt x="287522" y="570644"/>
                  <a:pt x="287522" y="595583"/>
                </a:cubicBezTo>
                <a:cubicBezTo>
                  <a:pt x="308793" y="594849"/>
                  <a:pt x="321996" y="605851"/>
                  <a:pt x="336666" y="606585"/>
                </a:cubicBezTo>
                <a:cubicBezTo>
                  <a:pt x="333732" y="610252"/>
                  <a:pt x="335198" y="619787"/>
                  <a:pt x="335932" y="626389"/>
                </a:cubicBezTo>
                <a:cubicBezTo>
                  <a:pt x="321263" y="639591"/>
                  <a:pt x="308793" y="671864"/>
                  <a:pt x="324930" y="692401"/>
                </a:cubicBezTo>
                <a:cubicBezTo>
                  <a:pt x="322729" y="701937"/>
                  <a:pt x="307327" y="745212"/>
                  <a:pt x="303659" y="774551"/>
                </a:cubicBezTo>
                <a:cubicBezTo>
                  <a:pt x="302926" y="772350"/>
                  <a:pt x="302926" y="769416"/>
                  <a:pt x="300725" y="770150"/>
                </a:cubicBezTo>
                <a:cubicBezTo>
                  <a:pt x="299992" y="781152"/>
                  <a:pt x="290456" y="793621"/>
                  <a:pt x="298524" y="805357"/>
                </a:cubicBezTo>
                <a:cubicBezTo>
                  <a:pt x="295591" y="807557"/>
                  <a:pt x="289723" y="834696"/>
                  <a:pt x="300725" y="842030"/>
                </a:cubicBezTo>
                <a:moveTo>
                  <a:pt x="1235907" y="1147157"/>
                </a:moveTo>
                <a:cubicBezTo>
                  <a:pt x="1241041" y="1148624"/>
                  <a:pt x="1246176" y="1150090"/>
                  <a:pt x="1250576" y="1153758"/>
                </a:cubicBezTo>
                <a:cubicBezTo>
                  <a:pt x="1247642" y="1158892"/>
                  <a:pt x="1235174" y="1154491"/>
                  <a:pt x="1235907" y="1147157"/>
                </a:cubicBezTo>
                <a:moveTo>
                  <a:pt x="1164760" y="569911"/>
                </a:moveTo>
                <a:cubicBezTo>
                  <a:pt x="1167693" y="569911"/>
                  <a:pt x="1171361" y="569911"/>
                  <a:pt x="1171361" y="566977"/>
                </a:cubicBezTo>
                <a:cubicBezTo>
                  <a:pt x="1183097" y="573578"/>
                  <a:pt x="1191898" y="583113"/>
                  <a:pt x="1200700" y="591915"/>
                </a:cubicBezTo>
                <a:cubicBezTo>
                  <a:pt x="1202167" y="609519"/>
                  <a:pt x="1202167" y="625655"/>
                  <a:pt x="1199966" y="639591"/>
                </a:cubicBezTo>
                <a:cubicBezTo>
                  <a:pt x="1191898" y="641058"/>
                  <a:pt x="1186764" y="639591"/>
                  <a:pt x="1181630" y="638858"/>
                </a:cubicBezTo>
                <a:cubicBezTo>
                  <a:pt x="1176496" y="624188"/>
                  <a:pt x="1167693" y="614653"/>
                  <a:pt x="1160359" y="602917"/>
                </a:cubicBezTo>
                <a:cubicBezTo>
                  <a:pt x="1161093" y="590448"/>
                  <a:pt x="1169894" y="586047"/>
                  <a:pt x="1164760" y="569911"/>
                </a:cubicBezTo>
                <a:moveTo>
                  <a:pt x="1029800" y="732743"/>
                </a:moveTo>
                <a:cubicBezTo>
                  <a:pt x="1023199" y="732743"/>
                  <a:pt x="1024666" y="722474"/>
                  <a:pt x="1023932" y="715873"/>
                </a:cubicBezTo>
                <a:cubicBezTo>
                  <a:pt x="1029800" y="715873"/>
                  <a:pt x="1034201" y="726875"/>
                  <a:pt x="1029800" y="732743"/>
                </a:cubicBezTo>
                <a:moveTo>
                  <a:pt x="1039335" y="490696"/>
                </a:moveTo>
                <a:cubicBezTo>
                  <a:pt x="1037868" y="506832"/>
                  <a:pt x="1046670" y="510500"/>
                  <a:pt x="1048871" y="522235"/>
                </a:cubicBezTo>
                <a:cubicBezTo>
                  <a:pt x="1036402" y="531037"/>
                  <a:pt x="1032000" y="548640"/>
                  <a:pt x="1026866" y="564043"/>
                </a:cubicBezTo>
                <a:cubicBezTo>
                  <a:pt x="1028333" y="577979"/>
                  <a:pt x="1041536" y="576512"/>
                  <a:pt x="1051071" y="579446"/>
                </a:cubicBezTo>
                <a:cubicBezTo>
                  <a:pt x="1054739" y="576512"/>
                  <a:pt x="1054005" y="569911"/>
                  <a:pt x="1059139" y="568444"/>
                </a:cubicBezTo>
                <a:cubicBezTo>
                  <a:pt x="1068674" y="569911"/>
                  <a:pt x="1075276" y="575045"/>
                  <a:pt x="1083344" y="578713"/>
                </a:cubicBezTo>
                <a:cubicBezTo>
                  <a:pt x="1086278" y="577979"/>
                  <a:pt x="1084811" y="574312"/>
                  <a:pt x="1084811" y="570644"/>
                </a:cubicBezTo>
                <a:cubicBezTo>
                  <a:pt x="1089212" y="572111"/>
                  <a:pt x="1090678" y="577979"/>
                  <a:pt x="1094346" y="580180"/>
                </a:cubicBezTo>
                <a:cubicBezTo>
                  <a:pt x="1097280" y="588248"/>
                  <a:pt x="1088478" y="586047"/>
                  <a:pt x="1088478" y="590448"/>
                </a:cubicBezTo>
                <a:cubicBezTo>
                  <a:pt x="1056205" y="572845"/>
                  <a:pt x="1041536" y="608052"/>
                  <a:pt x="1018065" y="609519"/>
                </a:cubicBezTo>
                <a:cubicBezTo>
                  <a:pt x="1023199" y="573578"/>
                  <a:pt x="1011463" y="550107"/>
                  <a:pt x="997527" y="520768"/>
                </a:cubicBezTo>
                <a:cubicBezTo>
                  <a:pt x="1006329" y="506832"/>
                  <a:pt x="1015864" y="492163"/>
                  <a:pt x="1039335" y="490696"/>
                </a:cubicBezTo>
                <a:moveTo>
                  <a:pt x="1017331" y="726141"/>
                </a:moveTo>
                <a:cubicBezTo>
                  <a:pt x="1020265" y="734210"/>
                  <a:pt x="1024666" y="740077"/>
                  <a:pt x="1023932" y="753280"/>
                </a:cubicBezTo>
                <a:cubicBezTo>
                  <a:pt x="1017331" y="756214"/>
                  <a:pt x="1014398" y="762815"/>
                  <a:pt x="1004129" y="762815"/>
                </a:cubicBezTo>
                <a:cubicBezTo>
                  <a:pt x="1001195" y="756214"/>
                  <a:pt x="997527" y="751080"/>
                  <a:pt x="997527" y="740811"/>
                </a:cubicBezTo>
                <a:cubicBezTo>
                  <a:pt x="1009263" y="740077"/>
                  <a:pt x="1010730" y="730542"/>
                  <a:pt x="1017331" y="726141"/>
                </a:cubicBezTo>
                <a:moveTo>
                  <a:pt x="966722" y="416614"/>
                </a:moveTo>
                <a:cubicBezTo>
                  <a:pt x="975523" y="413681"/>
                  <a:pt x="975523" y="421749"/>
                  <a:pt x="981391" y="423216"/>
                </a:cubicBezTo>
                <a:cubicBezTo>
                  <a:pt x="981391" y="434951"/>
                  <a:pt x="970389" y="436418"/>
                  <a:pt x="971856" y="448887"/>
                </a:cubicBezTo>
                <a:cubicBezTo>
                  <a:pt x="950585" y="447420"/>
                  <a:pt x="962320" y="421015"/>
                  <a:pt x="966722" y="416614"/>
                </a:cubicBezTo>
                <a:moveTo>
                  <a:pt x="960120" y="729075"/>
                </a:moveTo>
                <a:cubicBezTo>
                  <a:pt x="953519" y="732009"/>
                  <a:pt x="954252" y="726141"/>
                  <a:pt x="948385" y="727608"/>
                </a:cubicBezTo>
                <a:lnTo>
                  <a:pt x="947651" y="717339"/>
                </a:lnTo>
                <a:cubicBezTo>
                  <a:pt x="949851" y="714406"/>
                  <a:pt x="955720" y="713672"/>
                  <a:pt x="961587" y="713672"/>
                </a:cubicBezTo>
                <a:cubicBezTo>
                  <a:pt x="963054" y="721007"/>
                  <a:pt x="957919" y="721007"/>
                  <a:pt x="960120" y="729075"/>
                </a:cubicBezTo>
                <a:moveTo>
                  <a:pt x="957919" y="635924"/>
                </a:moveTo>
                <a:cubicBezTo>
                  <a:pt x="951318" y="640324"/>
                  <a:pt x="943250" y="645459"/>
                  <a:pt x="937383" y="637391"/>
                </a:cubicBezTo>
                <a:cubicBezTo>
                  <a:pt x="936648" y="630056"/>
                  <a:pt x="941050" y="626389"/>
                  <a:pt x="945451" y="624188"/>
                </a:cubicBezTo>
                <a:cubicBezTo>
                  <a:pt x="952052" y="624922"/>
                  <a:pt x="955720" y="628589"/>
                  <a:pt x="957919" y="635924"/>
                </a:cubicBezTo>
                <a:moveTo>
                  <a:pt x="923446" y="515634"/>
                </a:moveTo>
                <a:cubicBezTo>
                  <a:pt x="929314" y="517101"/>
                  <a:pt x="936648" y="516367"/>
                  <a:pt x="938116" y="524435"/>
                </a:cubicBezTo>
                <a:cubicBezTo>
                  <a:pt x="930048" y="525169"/>
                  <a:pt x="922713" y="525902"/>
                  <a:pt x="923446" y="515634"/>
                </a:cubicBezTo>
                <a:moveTo>
                  <a:pt x="949851" y="844964"/>
                </a:moveTo>
                <a:cubicBezTo>
                  <a:pt x="943250" y="861101"/>
                  <a:pt x="959387" y="865502"/>
                  <a:pt x="957186" y="884572"/>
                </a:cubicBezTo>
                <a:cubicBezTo>
                  <a:pt x="940316" y="904376"/>
                  <a:pt x="923446" y="844231"/>
                  <a:pt x="949851" y="844964"/>
                </a:cubicBezTo>
                <a:moveTo>
                  <a:pt x="456956" y="1104615"/>
                </a:moveTo>
                <a:cubicBezTo>
                  <a:pt x="441552" y="1099481"/>
                  <a:pt x="447420" y="1078943"/>
                  <a:pt x="452554" y="1072342"/>
                </a:cubicBezTo>
                <a:cubicBezTo>
                  <a:pt x="462090" y="1070142"/>
                  <a:pt x="467224" y="1073075"/>
                  <a:pt x="473825" y="1075276"/>
                </a:cubicBezTo>
                <a:cubicBezTo>
                  <a:pt x="476026" y="1092879"/>
                  <a:pt x="454755" y="1087745"/>
                  <a:pt x="456956" y="1104615"/>
                </a:cubicBezTo>
                <a:moveTo>
                  <a:pt x="470158" y="977723"/>
                </a:moveTo>
                <a:cubicBezTo>
                  <a:pt x="467958" y="985058"/>
                  <a:pt x="468691" y="995327"/>
                  <a:pt x="470158" y="1005596"/>
                </a:cubicBezTo>
                <a:cubicBezTo>
                  <a:pt x="473092" y="1009263"/>
                  <a:pt x="481160" y="1007796"/>
                  <a:pt x="482628" y="1014397"/>
                </a:cubicBezTo>
                <a:cubicBezTo>
                  <a:pt x="478226" y="1030534"/>
                  <a:pt x="452554" y="1037135"/>
                  <a:pt x="445954" y="1020265"/>
                </a:cubicBezTo>
                <a:cubicBezTo>
                  <a:pt x="460623" y="993127"/>
                  <a:pt x="426883" y="981391"/>
                  <a:pt x="438619" y="955719"/>
                </a:cubicBezTo>
                <a:cubicBezTo>
                  <a:pt x="456222" y="960854"/>
                  <a:pt x="471625" y="952052"/>
                  <a:pt x="483361" y="971856"/>
                </a:cubicBezTo>
                <a:cubicBezTo>
                  <a:pt x="481893" y="976257"/>
                  <a:pt x="478226" y="978457"/>
                  <a:pt x="470158" y="977723"/>
                </a:cubicBezTo>
                <a:moveTo>
                  <a:pt x="521501" y="1103881"/>
                </a:moveTo>
                <a:cubicBezTo>
                  <a:pt x="514166" y="1105348"/>
                  <a:pt x="519301" y="1092879"/>
                  <a:pt x="513433" y="1092146"/>
                </a:cubicBezTo>
                <a:cubicBezTo>
                  <a:pt x="514900" y="1084077"/>
                  <a:pt x="526636" y="1086278"/>
                  <a:pt x="533237" y="1082611"/>
                </a:cubicBezTo>
                <a:cubicBezTo>
                  <a:pt x="527369" y="1087745"/>
                  <a:pt x="525902" y="1097280"/>
                  <a:pt x="521501" y="1103881"/>
                </a:cubicBezTo>
                <a:moveTo>
                  <a:pt x="572845" y="1177229"/>
                </a:moveTo>
                <a:cubicBezTo>
                  <a:pt x="568444" y="1174295"/>
                  <a:pt x="562576" y="1172828"/>
                  <a:pt x="562576" y="1163293"/>
                </a:cubicBezTo>
                <a:cubicBezTo>
                  <a:pt x="566977" y="1163293"/>
                  <a:pt x="566977" y="1159626"/>
                  <a:pt x="571378" y="1159626"/>
                </a:cubicBezTo>
                <a:cubicBezTo>
                  <a:pt x="575045" y="1163293"/>
                  <a:pt x="575779" y="1174295"/>
                  <a:pt x="572845" y="1177229"/>
                </a:cubicBezTo>
                <a:moveTo>
                  <a:pt x="588247" y="1131020"/>
                </a:moveTo>
                <a:cubicBezTo>
                  <a:pt x="591181" y="1126619"/>
                  <a:pt x="597050" y="1125152"/>
                  <a:pt x="603651" y="1124419"/>
                </a:cubicBezTo>
                <a:cubicBezTo>
                  <a:pt x="604384" y="1132487"/>
                  <a:pt x="589715" y="1132487"/>
                  <a:pt x="588247" y="1131020"/>
                </a:cubicBezTo>
                <a:moveTo>
                  <a:pt x="630789" y="1026866"/>
                </a:moveTo>
                <a:cubicBezTo>
                  <a:pt x="624921" y="1029067"/>
                  <a:pt x="625655" y="1022466"/>
                  <a:pt x="621254" y="1022466"/>
                </a:cubicBezTo>
                <a:cubicBezTo>
                  <a:pt x="619787" y="1009996"/>
                  <a:pt x="627122" y="1001928"/>
                  <a:pt x="635923" y="1006329"/>
                </a:cubicBezTo>
                <a:cubicBezTo>
                  <a:pt x="635190" y="1013664"/>
                  <a:pt x="635190" y="1021732"/>
                  <a:pt x="630789" y="1026866"/>
                </a:cubicBezTo>
                <a:moveTo>
                  <a:pt x="704870" y="1276248"/>
                </a:moveTo>
                <a:cubicBezTo>
                  <a:pt x="699003" y="1277715"/>
                  <a:pt x="696802" y="1273315"/>
                  <a:pt x="697535" y="1266713"/>
                </a:cubicBezTo>
                <a:lnTo>
                  <a:pt x="707071" y="1265980"/>
                </a:lnTo>
                <a:cubicBezTo>
                  <a:pt x="707804" y="1271114"/>
                  <a:pt x="705604" y="1273315"/>
                  <a:pt x="704870" y="1276248"/>
                </a:cubicBezTo>
                <a:moveTo>
                  <a:pt x="765016" y="904376"/>
                </a:moveTo>
                <a:lnTo>
                  <a:pt x="748879" y="905843"/>
                </a:lnTo>
                <a:cubicBezTo>
                  <a:pt x="747412" y="900708"/>
                  <a:pt x="743011" y="899242"/>
                  <a:pt x="743011" y="891173"/>
                </a:cubicBezTo>
                <a:cubicBezTo>
                  <a:pt x="754014" y="886039"/>
                  <a:pt x="762815" y="875037"/>
                  <a:pt x="772351" y="886039"/>
                </a:cubicBezTo>
                <a:cubicBezTo>
                  <a:pt x="773084" y="894107"/>
                  <a:pt x="767216" y="897775"/>
                  <a:pt x="765016" y="904376"/>
                </a:cubicBezTo>
                <a:moveTo>
                  <a:pt x="813425" y="781886"/>
                </a:moveTo>
                <a:cubicBezTo>
                  <a:pt x="818559" y="770884"/>
                  <a:pt x="811958" y="761348"/>
                  <a:pt x="817826" y="748879"/>
                </a:cubicBezTo>
                <a:cubicBezTo>
                  <a:pt x="840563" y="742278"/>
                  <a:pt x="838363" y="790687"/>
                  <a:pt x="813425" y="781886"/>
                </a:cubicBezTo>
                <a:moveTo>
                  <a:pt x="886773" y="805357"/>
                </a:moveTo>
                <a:cubicBezTo>
                  <a:pt x="880904" y="809024"/>
                  <a:pt x="888972" y="817092"/>
                  <a:pt x="892640" y="817092"/>
                </a:cubicBezTo>
                <a:cubicBezTo>
                  <a:pt x="885305" y="824427"/>
                  <a:pt x="870636" y="831762"/>
                  <a:pt x="858900" y="827361"/>
                </a:cubicBezTo>
                <a:cubicBezTo>
                  <a:pt x="847165" y="837630"/>
                  <a:pt x="866235" y="863301"/>
                  <a:pt x="858167" y="877971"/>
                </a:cubicBezTo>
                <a:cubicBezTo>
                  <a:pt x="852299" y="869903"/>
                  <a:pt x="850832" y="854499"/>
                  <a:pt x="839830" y="847165"/>
                </a:cubicBezTo>
                <a:cubicBezTo>
                  <a:pt x="842764" y="833962"/>
                  <a:pt x="851565" y="821493"/>
                  <a:pt x="843497" y="803890"/>
                </a:cubicBezTo>
                <a:cubicBezTo>
                  <a:pt x="853766" y="797288"/>
                  <a:pt x="854499" y="781152"/>
                  <a:pt x="856700" y="767216"/>
                </a:cubicBezTo>
                <a:cubicBezTo>
                  <a:pt x="867702" y="766482"/>
                  <a:pt x="871370" y="776017"/>
                  <a:pt x="884572" y="772350"/>
                </a:cubicBezTo>
                <a:cubicBezTo>
                  <a:pt x="888239" y="787020"/>
                  <a:pt x="905109" y="796555"/>
                  <a:pt x="899241" y="813425"/>
                </a:cubicBezTo>
                <a:cubicBezTo>
                  <a:pt x="891907" y="815625"/>
                  <a:pt x="894107" y="805357"/>
                  <a:pt x="886773" y="805357"/>
                </a:cubicBezTo>
                <a:moveTo>
                  <a:pt x="920512" y="946184"/>
                </a:moveTo>
                <a:cubicBezTo>
                  <a:pt x="920512" y="952785"/>
                  <a:pt x="912444" y="952785"/>
                  <a:pt x="909510" y="949851"/>
                </a:cubicBezTo>
                <a:cubicBezTo>
                  <a:pt x="906576" y="941783"/>
                  <a:pt x="912444" y="941783"/>
                  <a:pt x="913178" y="936649"/>
                </a:cubicBezTo>
                <a:cubicBezTo>
                  <a:pt x="917578" y="936649"/>
                  <a:pt x="916112" y="945451"/>
                  <a:pt x="920512" y="946184"/>
                </a:cubicBezTo>
                <a:moveTo>
                  <a:pt x="877970" y="678465"/>
                </a:moveTo>
                <a:lnTo>
                  <a:pt x="894107" y="676998"/>
                </a:lnTo>
                <a:lnTo>
                  <a:pt x="894841" y="689467"/>
                </a:lnTo>
                <a:lnTo>
                  <a:pt x="876504" y="690934"/>
                </a:lnTo>
                <a:cubicBezTo>
                  <a:pt x="873570" y="683600"/>
                  <a:pt x="878705" y="684333"/>
                  <a:pt x="877970" y="678465"/>
                </a:cubicBezTo>
                <a:moveTo>
                  <a:pt x="887506" y="715139"/>
                </a:moveTo>
                <a:cubicBezTo>
                  <a:pt x="880171" y="726141"/>
                  <a:pt x="858900" y="751080"/>
                  <a:pt x="847165" y="736410"/>
                </a:cubicBezTo>
                <a:cubicBezTo>
                  <a:pt x="855966" y="723208"/>
                  <a:pt x="862568" y="708538"/>
                  <a:pt x="874303" y="699003"/>
                </a:cubicBezTo>
                <a:cubicBezTo>
                  <a:pt x="874303" y="709271"/>
                  <a:pt x="887506" y="703404"/>
                  <a:pt x="887506" y="715139"/>
                </a:cubicBezTo>
                <a:moveTo>
                  <a:pt x="838363" y="334465"/>
                </a:moveTo>
                <a:cubicBezTo>
                  <a:pt x="845698" y="344734"/>
                  <a:pt x="847165" y="368205"/>
                  <a:pt x="839097" y="377007"/>
                </a:cubicBezTo>
                <a:cubicBezTo>
                  <a:pt x="822226" y="379207"/>
                  <a:pt x="800955" y="377740"/>
                  <a:pt x="793621" y="388742"/>
                </a:cubicBezTo>
                <a:cubicBezTo>
                  <a:pt x="797288" y="393877"/>
                  <a:pt x="809758" y="388009"/>
                  <a:pt x="817092" y="389476"/>
                </a:cubicBezTo>
                <a:cubicBezTo>
                  <a:pt x="812692" y="404146"/>
                  <a:pt x="789220" y="401945"/>
                  <a:pt x="784819" y="389476"/>
                </a:cubicBezTo>
                <a:cubicBezTo>
                  <a:pt x="792154" y="368205"/>
                  <a:pt x="777484" y="361604"/>
                  <a:pt x="772351" y="347668"/>
                </a:cubicBezTo>
                <a:cubicBezTo>
                  <a:pt x="789220" y="332265"/>
                  <a:pt x="814892" y="327864"/>
                  <a:pt x="838363" y="334465"/>
                </a:cubicBezTo>
                <a:moveTo>
                  <a:pt x="792887" y="748145"/>
                </a:moveTo>
                <a:cubicBezTo>
                  <a:pt x="803889" y="762815"/>
                  <a:pt x="800955" y="787020"/>
                  <a:pt x="787020" y="796555"/>
                </a:cubicBezTo>
                <a:cubicBezTo>
                  <a:pt x="784819" y="811958"/>
                  <a:pt x="804623" y="804623"/>
                  <a:pt x="810491" y="801689"/>
                </a:cubicBezTo>
                <a:cubicBezTo>
                  <a:pt x="811224" y="809024"/>
                  <a:pt x="815625" y="811958"/>
                  <a:pt x="820760" y="813425"/>
                </a:cubicBezTo>
                <a:cubicBezTo>
                  <a:pt x="818559" y="817092"/>
                  <a:pt x="812692" y="820026"/>
                  <a:pt x="809758" y="817092"/>
                </a:cubicBezTo>
                <a:cubicBezTo>
                  <a:pt x="823694" y="842030"/>
                  <a:pt x="806090" y="876504"/>
                  <a:pt x="828828" y="891173"/>
                </a:cubicBezTo>
                <a:cubicBezTo>
                  <a:pt x="830294" y="900708"/>
                  <a:pt x="819292" y="899975"/>
                  <a:pt x="820760" y="909510"/>
                </a:cubicBezTo>
                <a:cubicBezTo>
                  <a:pt x="816359" y="910244"/>
                  <a:pt x="815625" y="906577"/>
                  <a:pt x="811224" y="908043"/>
                </a:cubicBezTo>
                <a:cubicBezTo>
                  <a:pt x="815625" y="890440"/>
                  <a:pt x="800955" y="877971"/>
                  <a:pt x="807557" y="863301"/>
                </a:cubicBezTo>
                <a:cubicBezTo>
                  <a:pt x="788487" y="861834"/>
                  <a:pt x="796555" y="835429"/>
                  <a:pt x="788487" y="824427"/>
                </a:cubicBezTo>
                <a:cubicBezTo>
                  <a:pt x="779685" y="822227"/>
                  <a:pt x="784819" y="833229"/>
                  <a:pt x="779685" y="835429"/>
                </a:cubicBezTo>
                <a:cubicBezTo>
                  <a:pt x="762082" y="834696"/>
                  <a:pt x="756214" y="820026"/>
                  <a:pt x="747412" y="808291"/>
                </a:cubicBezTo>
                <a:cubicBezTo>
                  <a:pt x="745945" y="801689"/>
                  <a:pt x="751813" y="801689"/>
                  <a:pt x="756214" y="800223"/>
                </a:cubicBezTo>
                <a:cubicBezTo>
                  <a:pt x="757681" y="790687"/>
                  <a:pt x="750346" y="793621"/>
                  <a:pt x="750346" y="785553"/>
                </a:cubicBezTo>
                <a:cubicBezTo>
                  <a:pt x="760614" y="780419"/>
                  <a:pt x="759148" y="764282"/>
                  <a:pt x="766482" y="756214"/>
                </a:cubicBezTo>
                <a:cubicBezTo>
                  <a:pt x="778951" y="755480"/>
                  <a:pt x="782618" y="749613"/>
                  <a:pt x="792887" y="748145"/>
                </a:cubicBezTo>
                <a:moveTo>
                  <a:pt x="709271" y="554508"/>
                </a:moveTo>
                <a:cubicBezTo>
                  <a:pt x="717340" y="554508"/>
                  <a:pt x="715872" y="545706"/>
                  <a:pt x="722474" y="543506"/>
                </a:cubicBezTo>
                <a:cubicBezTo>
                  <a:pt x="735677" y="544239"/>
                  <a:pt x="739344" y="556708"/>
                  <a:pt x="748879" y="561109"/>
                </a:cubicBezTo>
                <a:cubicBezTo>
                  <a:pt x="743011" y="567711"/>
                  <a:pt x="740811" y="578713"/>
                  <a:pt x="732009" y="582380"/>
                </a:cubicBezTo>
                <a:cubicBezTo>
                  <a:pt x="735677" y="600717"/>
                  <a:pt x="729075" y="608785"/>
                  <a:pt x="721007" y="616120"/>
                </a:cubicBezTo>
                <a:cubicBezTo>
                  <a:pt x="683599" y="604384"/>
                  <a:pt x="650593" y="587515"/>
                  <a:pt x="652060" y="526636"/>
                </a:cubicBezTo>
                <a:cubicBezTo>
                  <a:pt x="678465" y="526636"/>
                  <a:pt x="701203" y="531037"/>
                  <a:pt x="709271" y="554508"/>
                </a:cubicBezTo>
                <a:moveTo>
                  <a:pt x="588982" y="401945"/>
                </a:moveTo>
                <a:cubicBezTo>
                  <a:pt x="610986" y="402678"/>
                  <a:pt x="645459" y="412214"/>
                  <a:pt x="660128" y="430550"/>
                </a:cubicBezTo>
                <a:cubicBezTo>
                  <a:pt x="653527" y="436418"/>
                  <a:pt x="639591" y="432751"/>
                  <a:pt x="632256" y="430550"/>
                </a:cubicBezTo>
                <a:cubicBezTo>
                  <a:pt x="627855" y="432018"/>
                  <a:pt x="631523" y="440086"/>
                  <a:pt x="623455" y="438619"/>
                </a:cubicBezTo>
                <a:cubicBezTo>
                  <a:pt x="628589" y="446687"/>
                  <a:pt x="633723" y="454022"/>
                  <a:pt x="632990" y="470158"/>
                </a:cubicBezTo>
                <a:cubicBezTo>
                  <a:pt x="624921" y="473092"/>
                  <a:pt x="623455" y="467958"/>
                  <a:pt x="619054" y="466491"/>
                </a:cubicBezTo>
                <a:cubicBezTo>
                  <a:pt x="622721" y="440086"/>
                  <a:pt x="583113" y="433485"/>
                  <a:pt x="588982" y="401945"/>
                </a:cubicBezTo>
                <a:moveTo>
                  <a:pt x="581647" y="671864"/>
                </a:moveTo>
                <a:cubicBezTo>
                  <a:pt x="587514" y="674065"/>
                  <a:pt x="592649" y="678465"/>
                  <a:pt x="594116" y="685800"/>
                </a:cubicBezTo>
                <a:cubicBezTo>
                  <a:pt x="582380" y="692401"/>
                  <a:pt x="574312" y="681399"/>
                  <a:pt x="581647" y="671864"/>
                </a:cubicBezTo>
                <a:moveTo>
                  <a:pt x="534704" y="537638"/>
                </a:moveTo>
                <a:cubicBezTo>
                  <a:pt x="537638" y="541305"/>
                  <a:pt x="541306" y="550841"/>
                  <a:pt x="538372" y="555241"/>
                </a:cubicBezTo>
                <a:cubicBezTo>
                  <a:pt x="532503" y="557442"/>
                  <a:pt x="533237" y="550841"/>
                  <a:pt x="528836" y="550841"/>
                </a:cubicBezTo>
                <a:cubicBezTo>
                  <a:pt x="529569" y="544973"/>
                  <a:pt x="533237" y="542039"/>
                  <a:pt x="534704" y="537638"/>
                </a:cubicBezTo>
                <a:moveTo>
                  <a:pt x="507565" y="919779"/>
                </a:moveTo>
                <a:cubicBezTo>
                  <a:pt x="520768" y="911711"/>
                  <a:pt x="554508" y="871369"/>
                  <a:pt x="520768" y="853032"/>
                </a:cubicBezTo>
                <a:cubicBezTo>
                  <a:pt x="520768" y="839830"/>
                  <a:pt x="526636" y="831762"/>
                  <a:pt x="537638" y="828828"/>
                </a:cubicBezTo>
                <a:cubicBezTo>
                  <a:pt x="538372" y="808291"/>
                  <a:pt x="531037" y="797288"/>
                  <a:pt x="520768" y="789954"/>
                </a:cubicBezTo>
                <a:cubicBezTo>
                  <a:pt x="527369" y="770150"/>
                  <a:pt x="514166" y="757681"/>
                  <a:pt x="510499" y="743011"/>
                </a:cubicBezTo>
                <a:cubicBezTo>
                  <a:pt x="525169" y="740811"/>
                  <a:pt x="528103" y="736410"/>
                  <a:pt x="542772" y="737877"/>
                </a:cubicBezTo>
                <a:cubicBezTo>
                  <a:pt x="525902" y="724674"/>
                  <a:pt x="531037" y="704137"/>
                  <a:pt x="529569" y="686534"/>
                </a:cubicBezTo>
                <a:cubicBezTo>
                  <a:pt x="551574" y="681399"/>
                  <a:pt x="537638" y="722474"/>
                  <a:pt x="553041" y="724674"/>
                </a:cubicBezTo>
                <a:lnTo>
                  <a:pt x="554508" y="742278"/>
                </a:lnTo>
                <a:cubicBezTo>
                  <a:pt x="545706" y="741544"/>
                  <a:pt x="545706" y="748145"/>
                  <a:pt x="546440" y="755480"/>
                </a:cubicBezTo>
                <a:cubicBezTo>
                  <a:pt x="538372" y="759881"/>
                  <a:pt x="544239" y="747412"/>
                  <a:pt x="539105" y="748879"/>
                </a:cubicBezTo>
                <a:cubicBezTo>
                  <a:pt x="531037" y="750346"/>
                  <a:pt x="527369" y="768683"/>
                  <a:pt x="536171" y="771617"/>
                </a:cubicBezTo>
                <a:cubicBezTo>
                  <a:pt x="542039" y="770884"/>
                  <a:pt x="539105" y="762082"/>
                  <a:pt x="542039" y="758414"/>
                </a:cubicBezTo>
                <a:cubicBezTo>
                  <a:pt x="551574" y="769416"/>
                  <a:pt x="536904" y="793621"/>
                  <a:pt x="551574" y="798022"/>
                </a:cubicBezTo>
                <a:cubicBezTo>
                  <a:pt x="550840" y="801689"/>
                  <a:pt x="545706" y="800223"/>
                  <a:pt x="542772" y="801689"/>
                </a:cubicBezTo>
                <a:cubicBezTo>
                  <a:pt x="550107" y="811958"/>
                  <a:pt x="535437" y="820760"/>
                  <a:pt x="547173" y="826628"/>
                </a:cubicBezTo>
                <a:cubicBezTo>
                  <a:pt x="553774" y="819293"/>
                  <a:pt x="547906" y="813425"/>
                  <a:pt x="552308" y="803890"/>
                </a:cubicBezTo>
                <a:cubicBezTo>
                  <a:pt x="556708" y="811225"/>
                  <a:pt x="552308" y="817092"/>
                  <a:pt x="554508" y="831028"/>
                </a:cubicBezTo>
                <a:cubicBezTo>
                  <a:pt x="556708" y="836896"/>
                  <a:pt x="563310" y="837630"/>
                  <a:pt x="566977" y="842764"/>
                </a:cubicBezTo>
                <a:cubicBezTo>
                  <a:pt x="567711" y="833229"/>
                  <a:pt x="579446" y="817826"/>
                  <a:pt x="594849" y="814892"/>
                </a:cubicBezTo>
                <a:cubicBezTo>
                  <a:pt x="595582" y="806090"/>
                  <a:pt x="591181" y="803156"/>
                  <a:pt x="588982" y="798022"/>
                </a:cubicBezTo>
                <a:cubicBezTo>
                  <a:pt x="581647" y="796555"/>
                  <a:pt x="585314" y="805357"/>
                  <a:pt x="577979" y="803890"/>
                </a:cubicBezTo>
                <a:cubicBezTo>
                  <a:pt x="569910" y="803890"/>
                  <a:pt x="566243" y="796555"/>
                  <a:pt x="565510" y="787020"/>
                </a:cubicBezTo>
                <a:cubicBezTo>
                  <a:pt x="583113" y="780419"/>
                  <a:pt x="590448" y="763549"/>
                  <a:pt x="591915" y="742278"/>
                </a:cubicBezTo>
                <a:cubicBezTo>
                  <a:pt x="597050" y="743011"/>
                  <a:pt x="597783" y="740077"/>
                  <a:pt x="600717" y="738610"/>
                </a:cubicBezTo>
                <a:cubicBezTo>
                  <a:pt x="610252" y="737143"/>
                  <a:pt x="608785" y="748879"/>
                  <a:pt x="615387" y="749613"/>
                </a:cubicBezTo>
                <a:cubicBezTo>
                  <a:pt x="634457" y="748879"/>
                  <a:pt x="636657" y="733476"/>
                  <a:pt x="650593" y="729075"/>
                </a:cubicBezTo>
                <a:cubicBezTo>
                  <a:pt x="651327" y="718806"/>
                  <a:pt x="647660" y="714406"/>
                  <a:pt x="644726" y="709271"/>
                </a:cubicBezTo>
                <a:cubicBezTo>
                  <a:pt x="635923" y="707804"/>
                  <a:pt x="633723" y="712939"/>
                  <a:pt x="626389" y="713672"/>
                </a:cubicBezTo>
                <a:cubicBezTo>
                  <a:pt x="623455" y="684333"/>
                  <a:pt x="596316" y="685067"/>
                  <a:pt x="588247" y="661595"/>
                </a:cubicBezTo>
                <a:cubicBezTo>
                  <a:pt x="588982" y="652060"/>
                  <a:pt x="595582" y="648393"/>
                  <a:pt x="600717" y="643259"/>
                </a:cubicBezTo>
                <a:cubicBezTo>
                  <a:pt x="618321" y="647659"/>
                  <a:pt x="647660" y="643259"/>
                  <a:pt x="660862" y="645459"/>
                </a:cubicBezTo>
                <a:cubicBezTo>
                  <a:pt x="660128" y="653527"/>
                  <a:pt x="663062" y="657195"/>
                  <a:pt x="664529" y="663062"/>
                </a:cubicBezTo>
                <a:cubicBezTo>
                  <a:pt x="670397" y="663796"/>
                  <a:pt x="672597" y="665996"/>
                  <a:pt x="675531" y="659395"/>
                </a:cubicBezTo>
                <a:cubicBezTo>
                  <a:pt x="679932" y="673331"/>
                  <a:pt x="668196" y="693135"/>
                  <a:pt x="675531" y="717339"/>
                </a:cubicBezTo>
                <a:cubicBezTo>
                  <a:pt x="684333" y="733476"/>
                  <a:pt x="712205" y="729075"/>
                  <a:pt x="718806" y="713672"/>
                </a:cubicBezTo>
                <a:cubicBezTo>
                  <a:pt x="733476" y="719540"/>
                  <a:pt x="744478" y="730542"/>
                  <a:pt x="748879" y="748879"/>
                </a:cubicBezTo>
                <a:cubicBezTo>
                  <a:pt x="743745" y="754747"/>
                  <a:pt x="736410" y="759148"/>
                  <a:pt x="731275" y="765749"/>
                </a:cubicBezTo>
                <a:cubicBezTo>
                  <a:pt x="722474" y="767216"/>
                  <a:pt x="726874" y="751813"/>
                  <a:pt x="716606" y="754747"/>
                </a:cubicBezTo>
                <a:cubicBezTo>
                  <a:pt x="708538" y="771617"/>
                  <a:pt x="725408" y="791421"/>
                  <a:pt x="732009" y="806090"/>
                </a:cubicBezTo>
                <a:cubicBezTo>
                  <a:pt x="728342" y="827361"/>
                  <a:pt x="734943" y="839830"/>
                  <a:pt x="746679" y="847898"/>
                </a:cubicBezTo>
                <a:cubicBezTo>
                  <a:pt x="748145" y="860367"/>
                  <a:pt x="734943" y="858167"/>
                  <a:pt x="739344" y="873570"/>
                </a:cubicBezTo>
                <a:cubicBezTo>
                  <a:pt x="731275" y="869903"/>
                  <a:pt x="710738" y="870636"/>
                  <a:pt x="715139" y="886039"/>
                </a:cubicBezTo>
                <a:cubicBezTo>
                  <a:pt x="710738" y="886039"/>
                  <a:pt x="711472" y="879438"/>
                  <a:pt x="705604" y="881638"/>
                </a:cubicBezTo>
                <a:cubicBezTo>
                  <a:pt x="702670" y="882371"/>
                  <a:pt x="704137" y="888240"/>
                  <a:pt x="704137" y="891907"/>
                </a:cubicBezTo>
                <a:cubicBezTo>
                  <a:pt x="703404" y="896308"/>
                  <a:pt x="713672" y="899242"/>
                  <a:pt x="713672" y="893374"/>
                </a:cubicBezTo>
                <a:cubicBezTo>
                  <a:pt x="718806" y="894107"/>
                  <a:pt x="715139" y="905843"/>
                  <a:pt x="717340" y="910977"/>
                </a:cubicBezTo>
                <a:cubicBezTo>
                  <a:pt x="712205" y="913178"/>
                  <a:pt x="707071" y="915378"/>
                  <a:pt x="699003" y="915378"/>
                </a:cubicBezTo>
                <a:cubicBezTo>
                  <a:pt x="701936" y="940316"/>
                  <a:pt x="673331" y="933715"/>
                  <a:pt x="669664" y="955719"/>
                </a:cubicBezTo>
                <a:cubicBezTo>
                  <a:pt x="662329" y="956453"/>
                  <a:pt x="663062" y="945451"/>
                  <a:pt x="657194" y="943984"/>
                </a:cubicBezTo>
                <a:cubicBezTo>
                  <a:pt x="657194" y="982858"/>
                  <a:pt x="618321" y="965255"/>
                  <a:pt x="597050" y="976990"/>
                </a:cubicBezTo>
                <a:cubicBezTo>
                  <a:pt x="588982" y="976990"/>
                  <a:pt x="589715" y="966721"/>
                  <a:pt x="582380" y="965988"/>
                </a:cubicBezTo>
                <a:cubicBezTo>
                  <a:pt x="581647" y="974790"/>
                  <a:pt x="584580" y="979924"/>
                  <a:pt x="590448" y="980657"/>
                </a:cubicBezTo>
                <a:cubicBezTo>
                  <a:pt x="586047" y="998994"/>
                  <a:pt x="574312" y="1024666"/>
                  <a:pt x="583113" y="1041536"/>
                </a:cubicBezTo>
                <a:cubicBezTo>
                  <a:pt x="577979" y="1042270"/>
                  <a:pt x="576512" y="1046670"/>
                  <a:pt x="569177" y="1045203"/>
                </a:cubicBezTo>
                <a:cubicBezTo>
                  <a:pt x="575779" y="1056939"/>
                  <a:pt x="575779" y="1076743"/>
                  <a:pt x="596316" y="1070875"/>
                </a:cubicBezTo>
                <a:cubicBezTo>
                  <a:pt x="586781" y="1086278"/>
                  <a:pt x="570645" y="1106815"/>
                  <a:pt x="550107" y="1105348"/>
                </a:cubicBezTo>
                <a:cubicBezTo>
                  <a:pt x="550840" y="1089946"/>
                  <a:pt x="562576" y="1099481"/>
                  <a:pt x="569910" y="1090679"/>
                </a:cubicBezTo>
                <a:lnTo>
                  <a:pt x="568444" y="1076009"/>
                </a:lnTo>
                <a:cubicBezTo>
                  <a:pt x="563310" y="1070142"/>
                  <a:pt x="552308" y="1071609"/>
                  <a:pt x="544973" y="1075276"/>
                </a:cubicBezTo>
                <a:cubicBezTo>
                  <a:pt x="542772" y="1060607"/>
                  <a:pt x="553774" y="1058406"/>
                  <a:pt x="559643" y="1051071"/>
                </a:cubicBezTo>
                <a:cubicBezTo>
                  <a:pt x="561109" y="1043736"/>
                  <a:pt x="555975" y="1045203"/>
                  <a:pt x="556708" y="1038602"/>
                </a:cubicBezTo>
                <a:cubicBezTo>
                  <a:pt x="561109" y="1033468"/>
                  <a:pt x="562576" y="1037868"/>
                  <a:pt x="568444" y="1037868"/>
                </a:cubicBezTo>
                <a:cubicBezTo>
                  <a:pt x="569177" y="1029800"/>
                  <a:pt x="564776" y="1027600"/>
                  <a:pt x="560376" y="1026133"/>
                </a:cubicBezTo>
                <a:cubicBezTo>
                  <a:pt x="545706" y="1029067"/>
                  <a:pt x="543506" y="1055472"/>
                  <a:pt x="525169" y="1046670"/>
                </a:cubicBezTo>
                <a:cubicBezTo>
                  <a:pt x="525169" y="1040803"/>
                  <a:pt x="535437" y="1044470"/>
                  <a:pt x="536904" y="1045937"/>
                </a:cubicBezTo>
                <a:cubicBezTo>
                  <a:pt x="537638" y="1034201"/>
                  <a:pt x="525902" y="1037868"/>
                  <a:pt x="522235" y="1032001"/>
                </a:cubicBezTo>
                <a:cubicBezTo>
                  <a:pt x="509766" y="1041536"/>
                  <a:pt x="506098" y="1059139"/>
                  <a:pt x="497297" y="1071609"/>
                </a:cubicBezTo>
                <a:cubicBezTo>
                  <a:pt x="494363" y="1058406"/>
                  <a:pt x="492162" y="1038602"/>
                  <a:pt x="491429" y="1026866"/>
                </a:cubicBezTo>
                <a:cubicBezTo>
                  <a:pt x="502431" y="1023199"/>
                  <a:pt x="511967" y="1031267"/>
                  <a:pt x="519301" y="1024666"/>
                </a:cubicBezTo>
                <a:cubicBezTo>
                  <a:pt x="514900" y="1014397"/>
                  <a:pt x="505365" y="1011464"/>
                  <a:pt x="505365" y="995327"/>
                </a:cubicBezTo>
                <a:cubicBezTo>
                  <a:pt x="533237" y="990193"/>
                  <a:pt x="532503" y="1020999"/>
                  <a:pt x="553774" y="1023933"/>
                </a:cubicBezTo>
                <a:cubicBezTo>
                  <a:pt x="557442" y="1015131"/>
                  <a:pt x="553041" y="998994"/>
                  <a:pt x="558175" y="990926"/>
                </a:cubicBezTo>
                <a:cubicBezTo>
                  <a:pt x="552308" y="987259"/>
                  <a:pt x="534704" y="976990"/>
                  <a:pt x="532503" y="985792"/>
                </a:cubicBezTo>
                <a:cubicBezTo>
                  <a:pt x="528103" y="982858"/>
                  <a:pt x="528836" y="974056"/>
                  <a:pt x="522235" y="974056"/>
                </a:cubicBezTo>
                <a:cubicBezTo>
                  <a:pt x="516367" y="979924"/>
                  <a:pt x="529569" y="982858"/>
                  <a:pt x="528103" y="990926"/>
                </a:cubicBezTo>
                <a:cubicBezTo>
                  <a:pt x="522969" y="996060"/>
                  <a:pt x="512700" y="987992"/>
                  <a:pt x="511232" y="979924"/>
                </a:cubicBezTo>
                <a:cubicBezTo>
                  <a:pt x="514900" y="969655"/>
                  <a:pt x="530303" y="971856"/>
                  <a:pt x="537638" y="965255"/>
                </a:cubicBezTo>
                <a:cubicBezTo>
                  <a:pt x="538372" y="960120"/>
                  <a:pt x="526636" y="957920"/>
                  <a:pt x="525902" y="963788"/>
                </a:cubicBezTo>
                <a:cubicBezTo>
                  <a:pt x="517101" y="956453"/>
                  <a:pt x="517101" y="936649"/>
                  <a:pt x="505365" y="932982"/>
                </a:cubicBezTo>
                <a:cubicBezTo>
                  <a:pt x="495096" y="936649"/>
                  <a:pt x="484094" y="952785"/>
                  <a:pt x="477493" y="935182"/>
                </a:cubicBezTo>
                <a:cubicBezTo>
                  <a:pt x="489228" y="935916"/>
                  <a:pt x="496563" y="927114"/>
                  <a:pt x="498764" y="913178"/>
                </a:cubicBezTo>
                <a:cubicBezTo>
                  <a:pt x="509032" y="905110"/>
                  <a:pt x="501698" y="920512"/>
                  <a:pt x="507565" y="919779"/>
                </a:cubicBezTo>
                <a:moveTo>
                  <a:pt x="500964" y="861834"/>
                </a:moveTo>
                <a:cubicBezTo>
                  <a:pt x="493630" y="868436"/>
                  <a:pt x="481160" y="869903"/>
                  <a:pt x="479693" y="881638"/>
                </a:cubicBezTo>
                <a:cubicBezTo>
                  <a:pt x="481893" y="890440"/>
                  <a:pt x="487028" y="880905"/>
                  <a:pt x="495830" y="883105"/>
                </a:cubicBezTo>
                <a:cubicBezTo>
                  <a:pt x="496563" y="906577"/>
                  <a:pt x="469425" y="905110"/>
                  <a:pt x="465757" y="886039"/>
                </a:cubicBezTo>
                <a:cubicBezTo>
                  <a:pt x="467224" y="880171"/>
                  <a:pt x="473092" y="878704"/>
                  <a:pt x="473825" y="872836"/>
                </a:cubicBezTo>
                <a:cubicBezTo>
                  <a:pt x="468691" y="868436"/>
                  <a:pt x="460623" y="872103"/>
                  <a:pt x="455488" y="874303"/>
                </a:cubicBezTo>
                <a:cubicBezTo>
                  <a:pt x="446687" y="865502"/>
                  <a:pt x="433484" y="845698"/>
                  <a:pt x="440819" y="833229"/>
                </a:cubicBezTo>
                <a:cubicBezTo>
                  <a:pt x="457689" y="832495"/>
                  <a:pt x="456956" y="854499"/>
                  <a:pt x="470158" y="858167"/>
                </a:cubicBezTo>
                <a:cubicBezTo>
                  <a:pt x="484827" y="849365"/>
                  <a:pt x="465024" y="835429"/>
                  <a:pt x="471625" y="820026"/>
                </a:cubicBezTo>
                <a:lnTo>
                  <a:pt x="483361" y="819293"/>
                </a:lnTo>
                <a:cubicBezTo>
                  <a:pt x="489228" y="833229"/>
                  <a:pt x="498030" y="844231"/>
                  <a:pt x="500964" y="861834"/>
                </a:cubicBezTo>
                <a:moveTo>
                  <a:pt x="456222" y="692401"/>
                </a:moveTo>
                <a:cubicBezTo>
                  <a:pt x="478226" y="690934"/>
                  <a:pt x="483361" y="724674"/>
                  <a:pt x="484827" y="740077"/>
                </a:cubicBezTo>
                <a:cubicBezTo>
                  <a:pt x="474559" y="749613"/>
                  <a:pt x="470158" y="763549"/>
                  <a:pt x="454755" y="767949"/>
                </a:cubicBezTo>
                <a:cubicBezTo>
                  <a:pt x="436418" y="750346"/>
                  <a:pt x="454022" y="729075"/>
                  <a:pt x="445220" y="705604"/>
                </a:cubicBezTo>
                <a:cubicBezTo>
                  <a:pt x="451088" y="704137"/>
                  <a:pt x="454755" y="699003"/>
                  <a:pt x="456222" y="692401"/>
                </a:cubicBezTo>
                <a:moveTo>
                  <a:pt x="439352" y="626389"/>
                </a:moveTo>
                <a:cubicBezTo>
                  <a:pt x="466491" y="652794"/>
                  <a:pt x="420282" y="690201"/>
                  <a:pt x="418081" y="650593"/>
                </a:cubicBezTo>
                <a:cubicBezTo>
                  <a:pt x="417348" y="637391"/>
                  <a:pt x="434217" y="630056"/>
                  <a:pt x="439352" y="626389"/>
                </a:cubicBezTo>
                <a:moveTo>
                  <a:pt x="441552" y="897775"/>
                </a:moveTo>
                <a:cubicBezTo>
                  <a:pt x="443753" y="914645"/>
                  <a:pt x="440819" y="926380"/>
                  <a:pt x="440086" y="940316"/>
                </a:cubicBezTo>
                <a:lnTo>
                  <a:pt x="433484" y="941050"/>
                </a:lnTo>
                <a:cubicBezTo>
                  <a:pt x="425416" y="932248"/>
                  <a:pt x="430550" y="915378"/>
                  <a:pt x="419548" y="907310"/>
                </a:cubicBezTo>
                <a:cubicBezTo>
                  <a:pt x="418081" y="894107"/>
                  <a:pt x="433484" y="890440"/>
                  <a:pt x="441552" y="897775"/>
                </a:cubicBezTo>
                <a:moveTo>
                  <a:pt x="382874" y="789954"/>
                </a:moveTo>
                <a:cubicBezTo>
                  <a:pt x="383608" y="795821"/>
                  <a:pt x="384342" y="801689"/>
                  <a:pt x="381407" y="805357"/>
                </a:cubicBezTo>
                <a:cubicBezTo>
                  <a:pt x="372606" y="806090"/>
                  <a:pt x="370405" y="787020"/>
                  <a:pt x="382874" y="789954"/>
                </a:cubicBezTo>
                <a:moveTo>
                  <a:pt x="407079" y="902909"/>
                </a:moveTo>
                <a:cubicBezTo>
                  <a:pt x="398278" y="904376"/>
                  <a:pt x="396077" y="908777"/>
                  <a:pt x="385075" y="912444"/>
                </a:cubicBezTo>
                <a:cubicBezTo>
                  <a:pt x="368205" y="908777"/>
                  <a:pt x="368939" y="882371"/>
                  <a:pt x="348401" y="883105"/>
                </a:cubicBezTo>
                <a:cubicBezTo>
                  <a:pt x="358670" y="839830"/>
                  <a:pt x="402678" y="869903"/>
                  <a:pt x="407079" y="902909"/>
                </a:cubicBezTo>
                <a:moveTo>
                  <a:pt x="1086278" y="1124419"/>
                </a:moveTo>
                <a:cubicBezTo>
                  <a:pt x="1083344" y="1139822"/>
                  <a:pt x="1080410" y="1161826"/>
                  <a:pt x="1074542" y="1180896"/>
                </a:cubicBezTo>
                <a:cubicBezTo>
                  <a:pt x="1071608" y="1180163"/>
                  <a:pt x="1069408" y="1177963"/>
                  <a:pt x="1069408" y="1173562"/>
                </a:cubicBezTo>
                <a:cubicBezTo>
                  <a:pt x="1064273" y="1177963"/>
                  <a:pt x="1059139" y="1173562"/>
                  <a:pt x="1058406" y="1177229"/>
                </a:cubicBezTo>
                <a:cubicBezTo>
                  <a:pt x="1062074" y="1182363"/>
                  <a:pt x="1073076" y="1177963"/>
                  <a:pt x="1070875" y="1191165"/>
                </a:cubicBezTo>
                <a:cubicBezTo>
                  <a:pt x="1081144" y="1193365"/>
                  <a:pt x="1086278" y="1183830"/>
                  <a:pt x="1095813" y="1183830"/>
                </a:cubicBezTo>
                <a:cubicBezTo>
                  <a:pt x="1090678" y="1180896"/>
                  <a:pt x="1084078" y="1180896"/>
                  <a:pt x="1083344" y="1172095"/>
                </a:cubicBezTo>
                <a:cubicBezTo>
                  <a:pt x="1081144" y="1155225"/>
                  <a:pt x="1102415" y="1133220"/>
                  <a:pt x="1086278" y="1124419"/>
                </a:cubicBezTo>
                <a:moveTo>
                  <a:pt x="614653" y="866969"/>
                </a:moveTo>
                <a:cubicBezTo>
                  <a:pt x="624188" y="866969"/>
                  <a:pt x="626389" y="877971"/>
                  <a:pt x="638124" y="875037"/>
                </a:cubicBezTo>
                <a:cubicBezTo>
                  <a:pt x="639591" y="862568"/>
                  <a:pt x="630789" y="855233"/>
                  <a:pt x="638857" y="850099"/>
                </a:cubicBezTo>
                <a:cubicBezTo>
                  <a:pt x="647660" y="847898"/>
                  <a:pt x="647660" y="857434"/>
                  <a:pt x="651327" y="861834"/>
                </a:cubicBezTo>
                <a:cubicBezTo>
                  <a:pt x="644726" y="861834"/>
                  <a:pt x="643992" y="866969"/>
                  <a:pt x="640325" y="870636"/>
                </a:cubicBezTo>
                <a:cubicBezTo>
                  <a:pt x="648393" y="880171"/>
                  <a:pt x="643258" y="889706"/>
                  <a:pt x="635190" y="896308"/>
                </a:cubicBezTo>
                <a:cubicBezTo>
                  <a:pt x="625655" y="896308"/>
                  <a:pt x="605118" y="901442"/>
                  <a:pt x="599249" y="911711"/>
                </a:cubicBezTo>
                <a:cubicBezTo>
                  <a:pt x="609518" y="911711"/>
                  <a:pt x="616120" y="908777"/>
                  <a:pt x="619054" y="902175"/>
                </a:cubicBezTo>
                <a:cubicBezTo>
                  <a:pt x="621988" y="907310"/>
                  <a:pt x="627122" y="909510"/>
                  <a:pt x="629323" y="916112"/>
                </a:cubicBezTo>
                <a:cubicBezTo>
                  <a:pt x="614653" y="922713"/>
                  <a:pt x="632256" y="942517"/>
                  <a:pt x="634457" y="953519"/>
                </a:cubicBezTo>
                <a:cubicBezTo>
                  <a:pt x="646925" y="952052"/>
                  <a:pt x="657928" y="933715"/>
                  <a:pt x="643992" y="927847"/>
                </a:cubicBezTo>
                <a:cubicBezTo>
                  <a:pt x="639591" y="931514"/>
                  <a:pt x="644726" y="943984"/>
                  <a:pt x="633723" y="941050"/>
                </a:cubicBezTo>
                <a:cubicBezTo>
                  <a:pt x="630056" y="939583"/>
                  <a:pt x="628589" y="935182"/>
                  <a:pt x="628589" y="929314"/>
                </a:cubicBezTo>
                <a:cubicBezTo>
                  <a:pt x="643258" y="932982"/>
                  <a:pt x="638857" y="919045"/>
                  <a:pt x="648393" y="917579"/>
                </a:cubicBezTo>
                <a:cubicBezTo>
                  <a:pt x="653527" y="921246"/>
                  <a:pt x="654994" y="929314"/>
                  <a:pt x="654994" y="939583"/>
                </a:cubicBezTo>
                <a:cubicBezTo>
                  <a:pt x="668930" y="941050"/>
                  <a:pt x="672597" y="932248"/>
                  <a:pt x="679199" y="927114"/>
                </a:cubicBezTo>
                <a:cubicBezTo>
                  <a:pt x="665997" y="884572"/>
                  <a:pt x="706338" y="891907"/>
                  <a:pt x="699003" y="855233"/>
                </a:cubicBezTo>
                <a:cubicBezTo>
                  <a:pt x="704870" y="847165"/>
                  <a:pt x="717340" y="845698"/>
                  <a:pt x="718073" y="833229"/>
                </a:cubicBezTo>
                <a:cubicBezTo>
                  <a:pt x="712205" y="821493"/>
                  <a:pt x="693868" y="825894"/>
                  <a:pt x="684333" y="818559"/>
                </a:cubicBezTo>
                <a:cubicBezTo>
                  <a:pt x="681399" y="829562"/>
                  <a:pt x="695336" y="848632"/>
                  <a:pt x="685067" y="858901"/>
                </a:cubicBezTo>
                <a:cubicBezTo>
                  <a:pt x="672597" y="851566"/>
                  <a:pt x="663796" y="853032"/>
                  <a:pt x="652060" y="854499"/>
                </a:cubicBezTo>
                <a:cubicBezTo>
                  <a:pt x="652060" y="848632"/>
                  <a:pt x="663062" y="852299"/>
                  <a:pt x="660862" y="843497"/>
                </a:cubicBezTo>
                <a:cubicBezTo>
                  <a:pt x="661595" y="834696"/>
                  <a:pt x="657194" y="831762"/>
                  <a:pt x="654994" y="826628"/>
                </a:cubicBezTo>
                <a:cubicBezTo>
                  <a:pt x="640325" y="828095"/>
                  <a:pt x="637391" y="839830"/>
                  <a:pt x="619054" y="837630"/>
                </a:cubicBezTo>
                <a:cubicBezTo>
                  <a:pt x="619787" y="848632"/>
                  <a:pt x="610252" y="851566"/>
                  <a:pt x="614653" y="866969"/>
                </a:cubicBezTo>
                <a:moveTo>
                  <a:pt x="669664" y="894841"/>
                </a:moveTo>
                <a:cubicBezTo>
                  <a:pt x="673331" y="908043"/>
                  <a:pt x="658662" y="902909"/>
                  <a:pt x="659395" y="913178"/>
                </a:cubicBezTo>
                <a:cubicBezTo>
                  <a:pt x="654260" y="911711"/>
                  <a:pt x="652794" y="905110"/>
                  <a:pt x="646925" y="904376"/>
                </a:cubicBezTo>
                <a:cubicBezTo>
                  <a:pt x="649126" y="896308"/>
                  <a:pt x="663062" y="899242"/>
                  <a:pt x="669664" y="894841"/>
                </a:cubicBezTo>
                <a:moveTo>
                  <a:pt x="222977" y="971856"/>
                </a:moveTo>
                <a:cubicBezTo>
                  <a:pt x="221509" y="964521"/>
                  <a:pt x="217109" y="960854"/>
                  <a:pt x="214909" y="954986"/>
                </a:cubicBezTo>
                <a:cubicBezTo>
                  <a:pt x="203172" y="957920"/>
                  <a:pt x="197305" y="966721"/>
                  <a:pt x="186303" y="970389"/>
                </a:cubicBezTo>
                <a:cubicBezTo>
                  <a:pt x="178235" y="966721"/>
                  <a:pt x="170900" y="960854"/>
                  <a:pt x="157697" y="963054"/>
                </a:cubicBezTo>
                <a:cubicBezTo>
                  <a:pt x="156964" y="971122"/>
                  <a:pt x="161365" y="972589"/>
                  <a:pt x="163565" y="977723"/>
                </a:cubicBezTo>
                <a:cubicBezTo>
                  <a:pt x="193638" y="977723"/>
                  <a:pt x="208307" y="979924"/>
                  <a:pt x="228111" y="979924"/>
                </a:cubicBezTo>
                <a:cubicBezTo>
                  <a:pt x="225177" y="978457"/>
                  <a:pt x="211241" y="974790"/>
                  <a:pt x="222977" y="971856"/>
                </a:cubicBezTo>
                <a:moveTo>
                  <a:pt x="203172" y="646926"/>
                </a:moveTo>
                <a:cubicBezTo>
                  <a:pt x="215642" y="649126"/>
                  <a:pt x="216375" y="640324"/>
                  <a:pt x="225911" y="639591"/>
                </a:cubicBezTo>
                <a:cubicBezTo>
                  <a:pt x="224443" y="663796"/>
                  <a:pt x="231045" y="668197"/>
                  <a:pt x="229578" y="689467"/>
                </a:cubicBezTo>
                <a:cubicBezTo>
                  <a:pt x="235446" y="692401"/>
                  <a:pt x="242780" y="694602"/>
                  <a:pt x="246448" y="700470"/>
                </a:cubicBezTo>
                <a:cubicBezTo>
                  <a:pt x="246448" y="710738"/>
                  <a:pt x="248649" y="722474"/>
                  <a:pt x="239113" y="723941"/>
                </a:cubicBezTo>
                <a:cubicBezTo>
                  <a:pt x="225177" y="715873"/>
                  <a:pt x="214909" y="701937"/>
                  <a:pt x="200239" y="694602"/>
                </a:cubicBezTo>
                <a:cubicBezTo>
                  <a:pt x="202439" y="709271"/>
                  <a:pt x="211975" y="714406"/>
                  <a:pt x="214175" y="728342"/>
                </a:cubicBezTo>
                <a:cubicBezTo>
                  <a:pt x="205373" y="731276"/>
                  <a:pt x="206840" y="721741"/>
                  <a:pt x="198039" y="724674"/>
                </a:cubicBezTo>
                <a:cubicBezTo>
                  <a:pt x="207574" y="746678"/>
                  <a:pt x="244981" y="734210"/>
                  <a:pt x="256717" y="737143"/>
                </a:cubicBezTo>
                <a:cubicBezTo>
                  <a:pt x="255983" y="746678"/>
                  <a:pt x="253782" y="751813"/>
                  <a:pt x="264785" y="751813"/>
                </a:cubicBezTo>
                <a:cubicBezTo>
                  <a:pt x="261851" y="741544"/>
                  <a:pt x="263318" y="739344"/>
                  <a:pt x="260384" y="726875"/>
                </a:cubicBezTo>
                <a:cubicBezTo>
                  <a:pt x="266985" y="725408"/>
                  <a:pt x="264051" y="714406"/>
                  <a:pt x="275787" y="718073"/>
                </a:cubicBezTo>
                <a:cubicBezTo>
                  <a:pt x="273587" y="708538"/>
                  <a:pt x="272119" y="704871"/>
                  <a:pt x="281655" y="702670"/>
                </a:cubicBezTo>
                <a:cubicBezTo>
                  <a:pt x="282388" y="706337"/>
                  <a:pt x="282388" y="711472"/>
                  <a:pt x="286789" y="710005"/>
                </a:cubicBezTo>
                <a:cubicBezTo>
                  <a:pt x="283122" y="695335"/>
                  <a:pt x="268452" y="696802"/>
                  <a:pt x="272853" y="678465"/>
                </a:cubicBezTo>
                <a:cubicBezTo>
                  <a:pt x="277254" y="674065"/>
                  <a:pt x="275787" y="678465"/>
                  <a:pt x="282388" y="677732"/>
                </a:cubicBezTo>
                <a:cubicBezTo>
                  <a:pt x="272853" y="631523"/>
                  <a:pt x="241314" y="613919"/>
                  <a:pt x="198772" y="609519"/>
                </a:cubicBezTo>
                <a:cubicBezTo>
                  <a:pt x="188503" y="619787"/>
                  <a:pt x="195838" y="625655"/>
                  <a:pt x="196572" y="642525"/>
                </a:cubicBezTo>
                <a:cubicBezTo>
                  <a:pt x="200239" y="642525"/>
                  <a:pt x="202439" y="643992"/>
                  <a:pt x="203172" y="646926"/>
                </a:cubicBezTo>
                <a:moveTo>
                  <a:pt x="1162559" y="537638"/>
                </a:moveTo>
                <a:cubicBezTo>
                  <a:pt x="1165493" y="529570"/>
                  <a:pt x="1169894" y="542039"/>
                  <a:pt x="1174295" y="541305"/>
                </a:cubicBezTo>
                <a:cubicBezTo>
                  <a:pt x="1172828" y="525902"/>
                  <a:pt x="1168428" y="527369"/>
                  <a:pt x="1167693" y="514167"/>
                </a:cubicBezTo>
                <a:cubicBezTo>
                  <a:pt x="1157425" y="512700"/>
                  <a:pt x="1162559" y="536905"/>
                  <a:pt x="1162559" y="537638"/>
                </a:cubicBezTo>
                <a:moveTo>
                  <a:pt x="742277" y="275787"/>
                </a:moveTo>
                <a:cubicBezTo>
                  <a:pt x="743011" y="277254"/>
                  <a:pt x="743011" y="278721"/>
                  <a:pt x="743745" y="280188"/>
                </a:cubicBezTo>
                <a:cubicBezTo>
                  <a:pt x="743745" y="278721"/>
                  <a:pt x="743011" y="277254"/>
                  <a:pt x="742277" y="275787"/>
                </a:cubicBezTo>
                <a:moveTo>
                  <a:pt x="679932" y="260384"/>
                </a:moveTo>
                <a:cubicBezTo>
                  <a:pt x="695336" y="271386"/>
                  <a:pt x="731275" y="254516"/>
                  <a:pt x="742277" y="275053"/>
                </a:cubicBezTo>
                <a:cubicBezTo>
                  <a:pt x="740077" y="266985"/>
                  <a:pt x="745945" y="266252"/>
                  <a:pt x="756947" y="266252"/>
                </a:cubicBezTo>
                <a:cubicBezTo>
                  <a:pt x="750346" y="249382"/>
                  <a:pt x="769416" y="255983"/>
                  <a:pt x="773817" y="249382"/>
                </a:cubicBezTo>
                <a:cubicBezTo>
                  <a:pt x="765016" y="244247"/>
                  <a:pt x="759148" y="235446"/>
                  <a:pt x="749612" y="231045"/>
                </a:cubicBezTo>
                <a:cubicBezTo>
                  <a:pt x="748879" y="236913"/>
                  <a:pt x="756947" y="238380"/>
                  <a:pt x="748145" y="239113"/>
                </a:cubicBezTo>
                <a:cubicBezTo>
                  <a:pt x="747412" y="233245"/>
                  <a:pt x="748145" y="228845"/>
                  <a:pt x="751813" y="225911"/>
                </a:cubicBezTo>
                <a:cubicBezTo>
                  <a:pt x="756214" y="225177"/>
                  <a:pt x="756947" y="228111"/>
                  <a:pt x="761348" y="227378"/>
                </a:cubicBezTo>
                <a:cubicBezTo>
                  <a:pt x="762815" y="220043"/>
                  <a:pt x="757681" y="221510"/>
                  <a:pt x="758414" y="214908"/>
                </a:cubicBezTo>
                <a:cubicBezTo>
                  <a:pt x="773084" y="206107"/>
                  <a:pt x="787753" y="216375"/>
                  <a:pt x="792154" y="229578"/>
                </a:cubicBezTo>
                <a:cubicBezTo>
                  <a:pt x="784086" y="231045"/>
                  <a:pt x="786286" y="241314"/>
                  <a:pt x="781885" y="245714"/>
                </a:cubicBezTo>
                <a:cubicBezTo>
                  <a:pt x="792887" y="254516"/>
                  <a:pt x="801690" y="266252"/>
                  <a:pt x="820026" y="264785"/>
                </a:cubicBezTo>
                <a:cubicBezTo>
                  <a:pt x="825160" y="261118"/>
                  <a:pt x="814892" y="255983"/>
                  <a:pt x="821493" y="252316"/>
                </a:cubicBezTo>
                <a:cubicBezTo>
                  <a:pt x="831762" y="258184"/>
                  <a:pt x="843497" y="276521"/>
                  <a:pt x="857434" y="269186"/>
                </a:cubicBezTo>
                <a:cubicBezTo>
                  <a:pt x="852299" y="263318"/>
                  <a:pt x="853033" y="262584"/>
                  <a:pt x="843497" y="265518"/>
                </a:cubicBezTo>
                <a:cubicBezTo>
                  <a:pt x="828095" y="251582"/>
                  <a:pt x="825160" y="221510"/>
                  <a:pt x="798755" y="221510"/>
                </a:cubicBezTo>
                <a:lnTo>
                  <a:pt x="798022" y="211241"/>
                </a:lnTo>
                <a:cubicBezTo>
                  <a:pt x="765749" y="198772"/>
                  <a:pt x="752546" y="162098"/>
                  <a:pt x="712938" y="158431"/>
                </a:cubicBezTo>
                <a:cubicBezTo>
                  <a:pt x="705604" y="163565"/>
                  <a:pt x="698269" y="174567"/>
                  <a:pt x="688734" y="170900"/>
                </a:cubicBezTo>
                <a:cubicBezTo>
                  <a:pt x="688734" y="178235"/>
                  <a:pt x="684333" y="187770"/>
                  <a:pt x="677732" y="181902"/>
                </a:cubicBezTo>
                <a:cubicBezTo>
                  <a:pt x="680666" y="188503"/>
                  <a:pt x="688734" y="187770"/>
                  <a:pt x="685800" y="200973"/>
                </a:cubicBezTo>
                <a:cubicBezTo>
                  <a:pt x="682133" y="198039"/>
                  <a:pt x="676999" y="198772"/>
                  <a:pt x="676999" y="204640"/>
                </a:cubicBezTo>
                <a:cubicBezTo>
                  <a:pt x="688001" y="211975"/>
                  <a:pt x="702670" y="214175"/>
                  <a:pt x="712938" y="221510"/>
                </a:cubicBezTo>
                <a:cubicBezTo>
                  <a:pt x="691668" y="226644"/>
                  <a:pt x="681399" y="239113"/>
                  <a:pt x="679932" y="260384"/>
                </a:cubicBezTo>
                <a:moveTo>
                  <a:pt x="833228" y="113689"/>
                </a:moveTo>
                <a:cubicBezTo>
                  <a:pt x="831762" y="118090"/>
                  <a:pt x="827361" y="120290"/>
                  <a:pt x="829561" y="129092"/>
                </a:cubicBezTo>
                <a:cubicBezTo>
                  <a:pt x="868436" y="137893"/>
                  <a:pt x="881638" y="184836"/>
                  <a:pt x="914644" y="187036"/>
                </a:cubicBezTo>
                <a:cubicBezTo>
                  <a:pt x="917578" y="192904"/>
                  <a:pt x="917578" y="201706"/>
                  <a:pt x="920512" y="206840"/>
                </a:cubicBezTo>
                <a:lnTo>
                  <a:pt x="941050" y="204640"/>
                </a:lnTo>
                <a:cubicBezTo>
                  <a:pt x="946917" y="228845"/>
                  <a:pt x="964521" y="238380"/>
                  <a:pt x="983591" y="246448"/>
                </a:cubicBezTo>
                <a:cubicBezTo>
                  <a:pt x="963788" y="224444"/>
                  <a:pt x="949118" y="170167"/>
                  <a:pt x="914644" y="184836"/>
                </a:cubicBezTo>
                <a:cubicBezTo>
                  <a:pt x="911711" y="160631"/>
                  <a:pt x="887506" y="143762"/>
                  <a:pt x="864768" y="136427"/>
                </a:cubicBezTo>
                <a:cubicBezTo>
                  <a:pt x="850099" y="122491"/>
                  <a:pt x="844231" y="96819"/>
                  <a:pt x="815625" y="100486"/>
                </a:cubicBezTo>
                <a:cubicBezTo>
                  <a:pt x="817092" y="111488"/>
                  <a:pt x="830294" y="106354"/>
                  <a:pt x="833228" y="113689"/>
                </a:cubicBezTo>
                <a:moveTo>
                  <a:pt x="774550" y="164299"/>
                </a:moveTo>
                <a:cubicBezTo>
                  <a:pt x="771616" y="154764"/>
                  <a:pt x="770150" y="144495"/>
                  <a:pt x="756947" y="148162"/>
                </a:cubicBezTo>
                <a:cubicBezTo>
                  <a:pt x="754747" y="164299"/>
                  <a:pt x="797288" y="172367"/>
                  <a:pt x="774550" y="164299"/>
                </a:cubicBezTo>
                <a:moveTo>
                  <a:pt x="971856" y="1169894"/>
                </a:moveTo>
                <a:cubicBezTo>
                  <a:pt x="971856" y="1202901"/>
                  <a:pt x="994593" y="1224905"/>
                  <a:pt x="1015864" y="1206568"/>
                </a:cubicBezTo>
                <a:cubicBezTo>
                  <a:pt x="1014398" y="1192632"/>
                  <a:pt x="1004862" y="1205101"/>
                  <a:pt x="994593" y="1203634"/>
                </a:cubicBezTo>
                <a:cubicBezTo>
                  <a:pt x="989459" y="1195566"/>
                  <a:pt x="990926" y="1194833"/>
                  <a:pt x="988726" y="1183830"/>
                </a:cubicBezTo>
                <a:cubicBezTo>
                  <a:pt x="981391" y="1187498"/>
                  <a:pt x="982124" y="1186031"/>
                  <a:pt x="979190" y="1179429"/>
                </a:cubicBezTo>
                <a:cubicBezTo>
                  <a:pt x="976256" y="1166961"/>
                  <a:pt x="986525" y="1166227"/>
                  <a:pt x="979924" y="1156692"/>
                </a:cubicBezTo>
                <a:cubicBezTo>
                  <a:pt x="971856" y="1158159"/>
                  <a:pt x="967455" y="1162559"/>
                  <a:pt x="962320" y="1165494"/>
                </a:cubicBezTo>
                <a:cubicBezTo>
                  <a:pt x="960853" y="1159626"/>
                  <a:pt x="959387" y="1153024"/>
                  <a:pt x="952052" y="1153758"/>
                </a:cubicBezTo>
                <a:cubicBezTo>
                  <a:pt x="949118" y="1157425"/>
                  <a:pt x="951318" y="1166961"/>
                  <a:pt x="951318" y="1174295"/>
                </a:cubicBezTo>
                <a:cubicBezTo>
                  <a:pt x="952785" y="1177963"/>
                  <a:pt x="960120" y="1173562"/>
                  <a:pt x="960853" y="1178696"/>
                </a:cubicBezTo>
                <a:cubicBezTo>
                  <a:pt x="957919" y="1180896"/>
                  <a:pt x="954252" y="1183097"/>
                  <a:pt x="954985" y="1188965"/>
                </a:cubicBezTo>
                <a:cubicBezTo>
                  <a:pt x="957919" y="1191898"/>
                  <a:pt x="963054" y="1191165"/>
                  <a:pt x="968922" y="1190431"/>
                </a:cubicBezTo>
                <a:cubicBezTo>
                  <a:pt x="966722" y="1180896"/>
                  <a:pt x="964521" y="1174295"/>
                  <a:pt x="971856" y="1169894"/>
                </a:cubicBezTo>
                <a:moveTo>
                  <a:pt x="908044" y="32273"/>
                </a:moveTo>
                <a:cubicBezTo>
                  <a:pt x="905843" y="31539"/>
                  <a:pt x="897775" y="26405"/>
                  <a:pt x="902909" y="24938"/>
                </a:cubicBezTo>
                <a:cubicBezTo>
                  <a:pt x="909510" y="28606"/>
                  <a:pt x="919779" y="41808"/>
                  <a:pt x="926380" y="35207"/>
                </a:cubicBezTo>
                <a:cubicBezTo>
                  <a:pt x="916112" y="29339"/>
                  <a:pt x="908044" y="5868"/>
                  <a:pt x="890440" y="18337"/>
                </a:cubicBezTo>
                <a:cubicBezTo>
                  <a:pt x="884572" y="11736"/>
                  <a:pt x="878705" y="3667"/>
                  <a:pt x="870636" y="0"/>
                </a:cubicBezTo>
                <a:cubicBezTo>
                  <a:pt x="869902" y="10269"/>
                  <a:pt x="869902" y="7335"/>
                  <a:pt x="872103" y="17604"/>
                </a:cubicBezTo>
                <a:cubicBezTo>
                  <a:pt x="883839" y="13202"/>
                  <a:pt x="894841" y="38874"/>
                  <a:pt x="908044" y="32273"/>
                </a:cubicBezTo>
              </a:path>
            </a:pathLst>
          </a:custGeom>
          <a:solidFill>
            <a:srgbClr val="FEFFFF"/>
          </a:solidFill>
          <a:ln w="7332" cap="flat">
            <a:noFill/>
            <a:prstDash val="solid"/>
            <a:miter/>
          </a:ln>
        </p:spPr>
        <p:txBody>
          <a:bodyPr rtlCol="0" anchor="ctr"/>
          <a:lstStyle/>
          <a:p>
            <a:endParaRPr lang="zh-CN" altLang="en-US"/>
          </a:p>
        </p:txBody>
      </p:sp>
      <p:sp>
        <p:nvSpPr>
          <p:cNvPr id="12" name="任意多边形: 形状 11"/>
          <p:cNvSpPr/>
          <p:nvPr/>
        </p:nvSpPr>
        <p:spPr>
          <a:xfrm>
            <a:off x="337534" y="193617"/>
            <a:ext cx="4884171" cy="817036"/>
          </a:xfrm>
          <a:custGeom>
            <a:avLst/>
            <a:gdLst>
              <a:gd name="connsiteX0" fmla="*/ 1451698 w 1476191"/>
              <a:gd name="connsiteY0" fmla="*/ 26164 h 436899"/>
              <a:gd name="connsiteX1" fmla="*/ 1441769 w 1476191"/>
              <a:gd name="connsiteY1" fmla="*/ 26164 h 436899"/>
              <a:gd name="connsiteX2" fmla="*/ 1415952 w 1476191"/>
              <a:gd name="connsiteY2" fmla="*/ 31460 h 436899"/>
              <a:gd name="connsiteX3" fmla="*/ 1357037 w 1476191"/>
              <a:gd name="connsiteY3" fmla="*/ 31460 h 436899"/>
              <a:gd name="connsiteX4" fmla="*/ 1331882 w 1476191"/>
              <a:gd name="connsiteY4" fmla="*/ 22192 h 436899"/>
              <a:gd name="connsiteX5" fmla="*/ 1298783 w 1476191"/>
              <a:gd name="connsiteY5" fmla="*/ 11601 h 436899"/>
              <a:gd name="connsiteX6" fmla="*/ 1333206 w 1476191"/>
              <a:gd name="connsiteY6" fmla="*/ 10277 h 436899"/>
              <a:gd name="connsiteX7" fmla="*/ 1349093 w 1476191"/>
              <a:gd name="connsiteY7" fmla="*/ 14911 h 436899"/>
              <a:gd name="connsiteX8" fmla="*/ 1338501 w 1476191"/>
              <a:gd name="connsiteY8" fmla="*/ 347 h 436899"/>
              <a:gd name="connsiteX9" fmla="*/ 1314670 w 1476191"/>
              <a:gd name="connsiteY9" fmla="*/ 8953 h 436899"/>
              <a:gd name="connsiteX10" fmla="*/ 1300107 w 1476191"/>
              <a:gd name="connsiteY10" fmla="*/ 6967 h 436899"/>
              <a:gd name="connsiteX11" fmla="*/ 1281572 w 1476191"/>
              <a:gd name="connsiteY11" fmla="*/ 6967 h 436899"/>
              <a:gd name="connsiteX12" fmla="*/ 1268333 w 1476191"/>
              <a:gd name="connsiteY12" fmla="*/ 5643 h 436899"/>
              <a:gd name="connsiteX13" fmla="*/ 1241192 w 1476191"/>
              <a:gd name="connsiteY13" fmla="*/ 4319 h 436899"/>
              <a:gd name="connsiteX14" fmla="*/ 1230600 w 1476191"/>
              <a:gd name="connsiteY14" fmla="*/ 10939 h 436899"/>
              <a:gd name="connsiteX15" fmla="*/ 1224643 w 1476191"/>
              <a:gd name="connsiteY15" fmla="*/ 6305 h 436899"/>
              <a:gd name="connsiteX16" fmla="*/ 1202798 w 1476191"/>
              <a:gd name="connsiteY16" fmla="*/ 7629 h 436899"/>
              <a:gd name="connsiteX17" fmla="*/ 1210741 w 1476191"/>
              <a:gd name="connsiteY17" fmla="*/ 9615 h 436899"/>
              <a:gd name="connsiteX18" fmla="*/ 1226629 w 1476191"/>
              <a:gd name="connsiteY18" fmla="*/ 15573 h 436899"/>
              <a:gd name="connsiteX19" fmla="*/ 1270981 w 1476191"/>
              <a:gd name="connsiteY19" fmla="*/ 16234 h 436899"/>
              <a:gd name="connsiteX20" fmla="*/ 1308713 w 1476191"/>
              <a:gd name="connsiteY20" fmla="*/ 21530 h 436899"/>
              <a:gd name="connsiteX21" fmla="*/ 1325262 w 1476191"/>
              <a:gd name="connsiteY21" fmla="*/ 24178 h 436899"/>
              <a:gd name="connsiteX22" fmla="*/ 1351079 w 1476191"/>
              <a:gd name="connsiteY22" fmla="*/ 30136 h 436899"/>
              <a:gd name="connsiteX23" fmla="*/ 1307389 w 1476191"/>
              <a:gd name="connsiteY23" fmla="*/ 27488 h 436899"/>
              <a:gd name="connsiteX24" fmla="*/ 1291502 w 1476191"/>
              <a:gd name="connsiteY24" fmla="*/ 20868 h 436899"/>
              <a:gd name="connsiteX25" fmla="*/ 1269657 w 1476191"/>
              <a:gd name="connsiteY25" fmla="*/ 28150 h 436899"/>
              <a:gd name="connsiteX26" fmla="*/ 1276276 w 1476191"/>
              <a:gd name="connsiteY26" fmla="*/ 23516 h 436899"/>
              <a:gd name="connsiteX27" fmla="*/ 1261051 w 1476191"/>
              <a:gd name="connsiteY27" fmla="*/ 22854 h 436899"/>
              <a:gd name="connsiteX28" fmla="*/ 1231263 w 1476191"/>
              <a:gd name="connsiteY28" fmla="*/ 20206 h 436899"/>
              <a:gd name="connsiteX29" fmla="*/ 1212727 w 1476191"/>
              <a:gd name="connsiteY29" fmla="*/ 20868 h 436899"/>
              <a:gd name="connsiteX30" fmla="*/ 1234572 w 1476191"/>
              <a:gd name="connsiteY30" fmla="*/ 25502 h 436899"/>
              <a:gd name="connsiteX31" fmla="*/ 1265685 w 1476191"/>
              <a:gd name="connsiteY31" fmla="*/ 26826 h 436899"/>
              <a:gd name="connsiteX32" fmla="*/ 1247812 w 1476191"/>
              <a:gd name="connsiteY32" fmla="*/ 29474 h 436899"/>
              <a:gd name="connsiteX33" fmla="*/ 1187572 w 1476191"/>
              <a:gd name="connsiteY33" fmla="*/ 32784 h 436899"/>
              <a:gd name="connsiteX34" fmla="*/ 1133953 w 1476191"/>
              <a:gd name="connsiteY34" fmla="*/ 40727 h 436899"/>
              <a:gd name="connsiteX35" fmla="*/ 1104164 w 1476191"/>
              <a:gd name="connsiteY35" fmla="*/ 37418 h 436899"/>
              <a:gd name="connsiteX36" fmla="*/ 1103502 w 1476191"/>
              <a:gd name="connsiteY36" fmla="*/ 34108 h 436899"/>
              <a:gd name="connsiteX37" fmla="*/ 1177643 w 1476191"/>
              <a:gd name="connsiteY37" fmla="*/ 31460 h 436899"/>
              <a:gd name="connsiteX38" fmla="*/ 1192868 w 1476191"/>
              <a:gd name="connsiteY38" fmla="*/ 28150 h 436899"/>
              <a:gd name="connsiteX39" fmla="*/ 1175657 w 1476191"/>
              <a:gd name="connsiteY39" fmla="*/ 28150 h 436899"/>
              <a:gd name="connsiteX40" fmla="*/ 1208094 w 1476191"/>
              <a:gd name="connsiteY40" fmla="*/ 20868 h 436899"/>
              <a:gd name="connsiteX41" fmla="*/ 1169699 w 1476191"/>
              <a:gd name="connsiteY41" fmla="*/ 24840 h 436899"/>
              <a:gd name="connsiteX42" fmla="*/ 1156460 w 1476191"/>
              <a:gd name="connsiteY42" fmla="*/ 20868 h 436899"/>
              <a:gd name="connsiteX43" fmla="*/ 1194192 w 1476191"/>
              <a:gd name="connsiteY43" fmla="*/ 10939 h 436899"/>
              <a:gd name="connsiteX44" fmla="*/ 1185587 w 1476191"/>
              <a:gd name="connsiteY44" fmla="*/ 12925 h 436899"/>
              <a:gd name="connsiteX45" fmla="*/ 1170361 w 1476191"/>
              <a:gd name="connsiteY45" fmla="*/ 10939 h 436899"/>
              <a:gd name="connsiteX46" fmla="*/ 1143883 w 1476191"/>
              <a:gd name="connsiteY46" fmla="*/ 14249 h 436899"/>
              <a:gd name="connsiteX47" fmla="*/ 1138587 w 1476191"/>
              <a:gd name="connsiteY47" fmla="*/ 10277 h 436899"/>
              <a:gd name="connsiteX48" fmla="*/ 1122038 w 1476191"/>
              <a:gd name="connsiteY48" fmla="*/ 16896 h 436899"/>
              <a:gd name="connsiteX49" fmla="*/ 1124023 w 1476191"/>
              <a:gd name="connsiteY49" fmla="*/ 10939 h 436899"/>
              <a:gd name="connsiteX50" fmla="*/ 1107474 w 1476191"/>
              <a:gd name="connsiteY50" fmla="*/ 11601 h 436899"/>
              <a:gd name="connsiteX51" fmla="*/ 1086291 w 1476191"/>
              <a:gd name="connsiteY51" fmla="*/ 14911 h 436899"/>
              <a:gd name="connsiteX52" fmla="*/ 1074376 w 1476191"/>
              <a:gd name="connsiteY52" fmla="*/ 18882 h 436899"/>
              <a:gd name="connsiteX53" fmla="*/ 1063784 w 1476191"/>
              <a:gd name="connsiteY53" fmla="*/ 15573 h 436899"/>
              <a:gd name="connsiteX54" fmla="*/ 1051869 w 1476191"/>
              <a:gd name="connsiteY54" fmla="*/ 14249 h 436899"/>
              <a:gd name="connsiteX55" fmla="*/ 1039291 w 1476191"/>
              <a:gd name="connsiteY55" fmla="*/ 15573 h 436899"/>
              <a:gd name="connsiteX56" fmla="*/ 1016123 w 1476191"/>
              <a:gd name="connsiteY56" fmla="*/ 20206 h 436899"/>
              <a:gd name="connsiteX57" fmla="*/ 1020756 w 1476191"/>
              <a:gd name="connsiteY57" fmla="*/ 14249 h 436899"/>
              <a:gd name="connsiteX58" fmla="*/ 995601 w 1476191"/>
              <a:gd name="connsiteY58" fmla="*/ 16234 h 436899"/>
              <a:gd name="connsiteX59" fmla="*/ 978390 w 1476191"/>
              <a:gd name="connsiteY59" fmla="*/ 16234 h 436899"/>
              <a:gd name="connsiteX60" fmla="*/ 968461 w 1476191"/>
              <a:gd name="connsiteY60" fmla="*/ 18882 h 436899"/>
              <a:gd name="connsiteX61" fmla="*/ 957869 w 1476191"/>
              <a:gd name="connsiteY61" fmla="*/ 14249 h 436899"/>
              <a:gd name="connsiteX62" fmla="*/ 938010 w 1476191"/>
              <a:gd name="connsiteY62" fmla="*/ 14911 h 436899"/>
              <a:gd name="connsiteX63" fmla="*/ 928743 w 1476191"/>
              <a:gd name="connsiteY63" fmla="*/ 16234 h 436899"/>
              <a:gd name="connsiteX64" fmla="*/ 922123 w 1476191"/>
              <a:gd name="connsiteY64" fmla="*/ 14249 h 436899"/>
              <a:gd name="connsiteX65" fmla="*/ 908221 w 1476191"/>
              <a:gd name="connsiteY65" fmla="*/ 18220 h 436899"/>
              <a:gd name="connsiteX66" fmla="*/ 881743 w 1476191"/>
              <a:gd name="connsiteY66" fmla="*/ 14249 h 436899"/>
              <a:gd name="connsiteX67" fmla="*/ 863207 w 1476191"/>
              <a:gd name="connsiteY67" fmla="*/ 16234 h 436899"/>
              <a:gd name="connsiteX68" fmla="*/ 847320 w 1476191"/>
              <a:gd name="connsiteY68" fmla="*/ 14911 h 436899"/>
              <a:gd name="connsiteX69" fmla="*/ 842024 w 1476191"/>
              <a:gd name="connsiteY69" fmla="*/ 22192 h 436899"/>
              <a:gd name="connsiteX70" fmla="*/ 823489 w 1476191"/>
              <a:gd name="connsiteY70" fmla="*/ 26164 h 436899"/>
              <a:gd name="connsiteX71" fmla="*/ 810912 w 1476191"/>
              <a:gd name="connsiteY71" fmla="*/ 26164 h 436899"/>
              <a:gd name="connsiteX72" fmla="*/ 801644 w 1476191"/>
              <a:gd name="connsiteY72" fmla="*/ 13587 h 436899"/>
              <a:gd name="connsiteX73" fmla="*/ 778476 w 1476191"/>
              <a:gd name="connsiteY73" fmla="*/ 16896 h 436899"/>
              <a:gd name="connsiteX74" fmla="*/ 780461 w 1476191"/>
              <a:gd name="connsiteY74" fmla="*/ 9615 h 436899"/>
              <a:gd name="connsiteX75" fmla="*/ 771856 w 1476191"/>
              <a:gd name="connsiteY75" fmla="*/ 21530 h 436899"/>
              <a:gd name="connsiteX76" fmla="*/ 763912 w 1476191"/>
              <a:gd name="connsiteY76" fmla="*/ 17558 h 436899"/>
              <a:gd name="connsiteX77" fmla="*/ 763250 w 1476191"/>
              <a:gd name="connsiteY77" fmla="*/ 10277 h 436899"/>
              <a:gd name="connsiteX78" fmla="*/ 750673 w 1476191"/>
              <a:gd name="connsiteY78" fmla="*/ 12925 h 436899"/>
              <a:gd name="connsiteX79" fmla="*/ 740743 w 1476191"/>
              <a:gd name="connsiteY79" fmla="*/ 15573 h 436899"/>
              <a:gd name="connsiteX80" fmla="*/ 726842 w 1476191"/>
              <a:gd name="connsiteY80" fmla="*/ 9615 h 436899"/>
              <a:gd name="connsiteX81" fmla="*/ 714264 w 1476191"/>
              <a:gd name="connsiteY81" fmla="*/ 9615 h 436899"/>
              <a:gd name="connsiteX82" fmla="*/ 708307 w 1476191"/>
              <a:gd name="connsiteY82" fmla="*/ 16896 h 436899"/>
              <a:gd name="connsiteX83" fmla="*/ 693744 w 1476191"/>
              <a:gd name="connsiteY83" fmla="*/ 16896 h 436899"/>
              <a:gd name="connsiteX84" fmla="*/ 663955 w 1476191"/>
              <a:gd name="connsiteY84" fmla="*/ 18882 h 436899"/>
              <a:gd name="connsiteX85" fmla="*/ 654687 w 1476191"/>
              <a:gd name="connsiteY85" fmla="*/ 24178 h 436899"/>
              <a:gd name="connsiteX86" fmla="*/ 644758 w 1476191"/>
              <a:gd name="connsiteY86" fmla="*/ 20868 h 436899"/>
              <a:gd name="connsiteX87" fmla="*/ 632181 w 1476191"/>
              <a:gd name="connsiteY87" fmla="*/ 26826 h 436899"/>
              <a:gd name="connsiteX88" fmla="*/ 633504 w 1476191"/>
              <a:gd name="connsiteY88" fmla="*/ 20868 h 436899"/>
              <a:gd name="connsiteX89" fmla="*/ 618941 w 1476191"/>
              <a:gd name="connsiteY89" fmla="*/ 26164 h 436899"/>
              <a:gd name="connsiteX90" fmla="*/ 562012 w 1476191"/>
              <a:gd name="connsiteY90" fmla="*/ 28150 h 436899"/>
              <a:gd name="connsiteX91" fmla="*/ 541491 w 1476191"/>
              <a:gd name="connsiteY91" fmla="*/ 30798 h 436899"/>
              <a:gd name="connsiteX92" fmla="*/ 517660 w 1476191"/>
              <a:gd name="connsiteY92" fmla="*/ 32122 h 436899"/>
              <a:gd name="connsiteX93" fmla="*/ 496477 w 1476191"/>
              <a:gd name="connsiteY93" fmla="*/ 32784 h 436899"/>
              <a:gd name="connsiteX94" fmla="*/ 485885 w 1476191"/>
              <a:gd name="connsiteY94" fmla="*/ 37418 h 436899"/>
              <a:gd name="connsiteX95" fmla="*/ 471322 w 1476191"/>
              <a:gd name="connsiteY95" fmla="*/ 36094 h 436899"/>
              <a:gd name="connsiteX96" fmla="*/ 458082 w 1476191"/>
              <a:gd name="connsiteY96" fmla="*/ 34770 h 436899"/>
              <a:gd name="connsiteX97" fmla="*/ 444181 w 1476191"/>
              <a:gd name="connsiteY97" fmla="*/ 36094 h 436899"/>
              <a:gd name="connsiteX98" fmla="*/ 395857 w 1476191"/>
              <a:gd name="connsiteY98" fmla="*/ 40065 h 436899"/>
              <a:gd name="connsiteX99" fmla="*/ 386590 w 1476191"/>
              <a:gd name="connsiteY99" fmla="*/ 42713 h 436899"/>
              <a:gd name="connsiteX100" fmla="*/ 359449 w 1476191"/>
              <a:gd name="connsiteY100" fmla="*/ 42713 h 436899"/>
              <a:gd name="connsiteX101" fmla="*/ 336942 w 1476191"/>
              <a:gd name="connsiteY101" fmla="*/ 46685 h 436899"/>
              <a:gd name="connsiteX102" fmla="*/ 325027 w 1476191"/>
              <a:gd name="connsiteY102" fmla="*/ 44037 h 436899"/>
              <a:gd name="connsiteX103" fmla="*/ 301858 w 1476191"/>
              <a:gd name="connsiteY103" fmla="*/ 47347 h 436899"/>
              <a:gd name="connsiteX104" fmla="*/ 288618 w 1476191"/>
              <a:gd name="connsiteY104" fmla="*/ 45361 h 436899"/>
              <a:gd name="connsiteX105" fmla="*/ 272731 w 1476191"/>
              <a:gd name="connsiteY105" fmla="*/ 44037 h 436899"/>
              <a:gd name="connsiteX106" fmla="*/ 260816 w 1476191"/>
              <a:gd name="connsiteY106" fmla="*/ 44037 h 436899"/>
              <a:gd name="connsiteX107" fmla="*/ 207196 w 1476191"/>
              <a:gd name="connsiteY107" fmla="*/ 44699 h 436899"/>
              <a:gd name="connsiteX108" fmla="*/ 199914 w 1476191"/>
              <a:gd name="connsiteY108" fmla="*/ 45361 h 436899"/>
              <a:gd name="connsiteX109" fmla="*/ 188661 w 1476191"/>
              <a:gd name="connsiteY109" fmla="*/ 41389 h 436899"/>
              <a:gd name="connsiteX110" fmla="*/ 173436 w 1476191"/>
              <a:gd name="connsiteY110" fmla="*/ 44037 h 436899"/>
              <a:gd name="connsiteX111" fmla="*/ 148281 w 1476191"/>
              <a:gd name="connsiteY111" fmla="*/ 44699 h 436899"/>
              <a:gd name="connsiteX112" fmla="*/ 136365 w 1476191"/>
              <a:gd name="connsiteY112" fmla="*/ 41389 h 436899"/>
              <a:gd name="connsiteX113" fmla="*/ 127098 w 1476191"/>
              <a:gd name="connsiteY113" fmla="*/ 44699 h 436899"/>
              <a:gd name="connsiteX114" fmla="*/ 114521 w 1476191"/>
              <a:gd name="connsiteY114" fmla="*/ 44699 h 436899"/>
              <a:gd name="connsiteX115" fmla="*/ 104591 w 1476191"/>
              <a:gd name="connsiteY115" fmla="*/ 38741 h 436899"/>
              <a:gd name="connsiteX116" fmla="*/ 93999 w 1476191"/>
              <a:gd name="connsiteY116" fmla="*/ 47347 h 436899"/>
              <a:gd name="connsiteX117" fmla="*/ 74802 w 1476191"/>
              <a:gd name="connsiteY117" fmla="*/ 42713 h 436899"/>
              <a:gd name="connsiteX118" fmla="*/ 67521 w 1476191"/>
              <a:gd name="connsiteY118" fmla="*/ 57939 h 436899"/>
              <a:gd name="connsiteX119" fmla="*/ 53619 w 1476191"/>
              <a:gd name="connsiteY119" fmla="*/ 55953 h 436899"/>
              <a:gd name="connsiteX120" fmla="*/ 41042 w 1476191"/>
              <a:gd name="connsiteY120" fmla="*/ 77136 h 436899"/>
              <a:gd name="connsiteX121" fmla="*/ 31112 w 1476191"/>
              <a:gd name="connsiteY121" fmla="*/ 85741 h 436899"/>
              <a:gd name="connsiteX122" fmla="*/ 20521 w 1476191"/>
              <a:gd name="connsiteY122" fmla="*/ 76474 h 436899"/>
              <a:gd name="connsiteX123" fmla="*/ 21845 w 1476191"/>
              <a:gd name="connsiteY123" fmla="*/ 84417 h 436899"/>
              <a:gd name="connsiteX124" fmla="*/ 15225 w 1476191"/>
              <a:gd name="connsiteY124" fmla="*/ 100967 h 436899"/>
              <a:gd name="connsiteX125" fmla="*/ 8606 w 1476191"/>
              <a:gd name="connsiteY125" fmla="*/ 96333 h 436899"/>
              <a:gd name="connsiteX126" fmla="*/ 3972 w 1476191"/>
              <a:gd name="connsiteY126" fmla="*/ 99643 h 436899"/>
              <a:gd name="connsiteX127" fmla="*/ 2648 w 1476191"/>
              <a:gd name="connsiteY127" fmla="*/ 116854 h 436899"/>
              <a:gd name="connsiteX128" fmla="*/ 662 w 1476191"/>
              <a:gd name="connsiteY128" fmla="*/ 136051 h 436899"/>
              <a:gd name="connsiteX129" fmla="*/ 2648 w 1476191"/>
              <a:gd name="connsiteY129" fmla="*/ 155248 h 436899"/>
              <a:gd name="connsiteX130" fmla="*/ 1986 w 1476191"/>
              <a:gd name="connsiteY130" fmla="*/ 171135 h 436899"/>
              <a:gd name="connsiteX131" fmla="*/ 15225 w 1476191"/>
              <a:gd name="connsiteY131" fmla="*/ 187684 h 436899"/>
              <a:gd name="connsiteX132" fmla="*/ 3972 w 1476191"/>
              <a:gd name="connsiteY132" fmla="*/ 183713 h 436899"/>
              <a:gd name="connsiteX133" fmla="*/ 5957 w 1476191"/>
              <a:gd name="connsiteY133" fmla="*/ 191656 h 436899"/>
              <a:gd name="connsiteX134" fmla="*/ 17211 w 1476191"/>
              <a:gd name="connsiteY134" fmla="*/ 210853 h 436899"/>
              <a:gd name="connsiteX135" fmla="*/ 11915 w 1476191"/>
              <a:gd name="connsiteY135" fmla="*/ 217473 h 436899"/>
              <a:gd name="connsiteX136" fmla="*/ 17873 w 1476191"/>
              <a:gd name="connsiteY136" fmla="*/ 226079 h 436899"/>
              <a:gd name="connsiteX137" fmla="*/ 13901 w 1476191"/>
              <a:gd name="connsiteY137" fmla="*/ 231374 h 436899"/>
              <a:gd name="connsiteX138" fmla="*/ 21845 w 1476191"/>
              <a:gd name="connsiteY138" fmla="*/ 237332 h 436899"/>
              <a:gd name="connsiteX139" fmla="*/ 25817 w 1476191"/>
              <a:gd name="connsiteY139" fmla="*/ 224093 h 436899"/>
              <a:gd name="connsiteX140" fmla="*/ 25817 w 1476191"/>
              <a:gd name="connsiteY140" fmla="*/ 249910 h 436899"/>
              <a:gd name="connsiteX141" fmla="*/ 17873 w 1476191"/>
              <a:gd name="connsiteY141" fmla="*/ 246600 h 436899"/>
              <a:gd name="connsiteX142" fmla="*/ 11253 w 1476191"/>
              <a:gd name="connsiteY142" fmla="*/ 259839 h 436899"/>
              <a:gd name="connsiteX143" fmla="*/ 9267 w 1476191"/>
              <a:gd name="connsiteY143" fmla="*/ 288304 h 436899"/>
              <a:gd name="connsiteX144" fmla="*/ 7281 w 1476191"/>
              <a:gd name="connsiteY144" fmla="*/ 316106 h 436899"/>
              <a:gd name="connsiteX145" fmla="*/ 7943 w 1476191"/>
              <a:gd name="connsiteY145" fmla="*/ 343247 h 436899"/>
              <a:gd name="connsiteX146" fmla="*/ 11915 w 1476191"/>
              <a:gd name="connsiteY146" fmla="*/ 387599 h 436899"/>
              <a:gd name="connsiteX147" fmla="*/ 17873 w 1476191"/>
              <a:gd name="connsiteY147" fmla="*/ 382965 h 436899"/>
              <a:gd name="connsiteX148" fmla="*/ 25817 w 1476191"/>
              <a:gd name="connsiteY148" fmla="*/ 390247 h 436899"/>
              <a:gd name="connsiteX149" fmla="*/ 38394 w 1476191"/>
              <a:gd name="connsiteY149" fmla="*/ 388261 h 436899"/>
              <a:gd name="connsiteX150" fmla="*/ 37732 w 1476191"/>
              <a:gd name="connsiteY150" fmla="*/ 398191 h 436899"/>
              <a:gd name="connsiteX151" fmla="*/ 37732 w 1476191"/>
              <a:gd name="connsiteY151" fmla="*/ 406134 h 436899"/>
              <a:gd name="connsiteX152" fmla="*/ 0 w 1476191"/>
              <a:gd name="connsiteY152" fmla="*/ 408782 h 436899"/>
              <a:gd name="connsiteX153" fmla="*/ 11915 w 1476191"/>
              <a:gd name="connsiteY153" fmla="*/ 418050 h 436899"/>
              <a:gd name="connsiteX154" fmla="*/ 21845 w 1476191"/>
              <a:gd name="connsiteY154" fmla="*/ 418050 h 436899"/>
              <a:gd name="connsiteX155" fmla="*/ 25817 w 1476191"/>
              <a:gd name="connsiteY155" fmla="*/ 413416 h 436899"/>
              <a:gd name="connsiteX156" fmla="*/ 37732 w 1476191"/>
              <a:gd name="connsiteY156" fmla="*/ 410768 h 436899"/>
              <a:gd name="connsiteX157" fmla="*/ 41704 w 1476191"/>
              <a:gd name="connsiteY157" fmla="*/ 420036 h 436899"/>
              <a:gd name="connsiteX158" fmla="*/ 48985 w 1476191"/>
              <a:gd name="connsiteY158" fmla="*/ 407458 h 436899"/>
              <a:gd name="connsiteX159" fmla="*/ 68845 w 1476191"/>
              <a:gd name="connsiteY159" fmla="*/ 403486 h 436899"/>
              <a:gd name="connsiteX160" fmla="*/ 86718 w 1476191"/>
              <a:gd name="connsiteY160" fmla="*/ 412092 h 436899"/>
              <a:gd name="connsiteX161" fmla="*/ 93337 w 1476191"/>
              <a:gd name="connsiteY161" fmla="*/ 422022 h 436899"/>
              <a:gd name="connsiteX162" fmla="*/ 105253 w 1476191"/>
              <a:gd name="connsiteY162" fmla="*/ 419374 h 436899"/>
              <a:gd name="connsiteX163" fmla="*/ 111211 w 1476191"/>
              <a:gd name="connsiteY163" fmla="*/ 423346 h 436899"/>
              <a:gd name="connsiteX164" fmla="*/ 106577 w 1476191"/>
              <a:gd name="connsiteY164" fmla="*/ 431951 h 436899"/>
              <a:gd name="connsiteX165" fmla="*/ 120478 w 1476191"/>
              <a:gd name="connsiteY165" fmla="*/ 422684 h 436899"/>
              <a:gd name="connsiteX166" fmla="*/ 132394 w 1476191"/>
              <a:gd name="connsiteY166" fmla="*/ 426655 h 436899"/>
              <a:gd name="connsiteX167" fmla="*/ 142323 w 1476191"/>
              <a:gd name="connsiteY167" fmla="*/ 426655 h 436899"/>
              <a:gd name="connsiteX168" fmla="*/ 148943 w 1476191"/>
              <a:gd name="connsiteY168" fmla="*/ 433937 h 436899"/>
              <a:gd name="connsiteX169" fmla="*/ 156225 w 1476191"/>
              <a:gd name="connsiteY169" fmla="*/ 426655 h 436899"/>
              <a:gd name="connsiteX170" fmla="*/ 164830 w 1476191"/>
              <a:gd name="connsiteY170" fmla="*/ 435923 h 436899"/>
              <a:gd name="connsiteX171" fmla="*/ 170126 w 1476191"/>
              <a:gd name="connsiteY171" fmla="*/ 424669 h 436899"/>
              <a:gd name="connsiteX172" fmla="*/ 180717 w 1476191"/>
              <a:gd name="connsiteY172" fmla="*/ 431289 h 436899"/>
              <a:gd name="connsiteX173" fmla="*/ 189323 w 1476191"/>
              <a:gd name="connsiteY173" fmla="*/ 426655 h 436899"/>
              <a:gd name="connsiteX174" fmla="*/ 202562 w 1476191"/>
              <a:gd name="connsiteY174" fmla="*/ 426655 h 436899"/>
              <a:gd name="connsiteX175" fmla="*/ 222421 w 1476191"/>
              <a:gd name="connsiteY175" fmla="*/ 422022 h 436899"/>
              <a:gd name="connsiteX176" fmla="*/ 246914 w 1476191"/>
              <a:gd name="connsiteY176" fmla="*/ 431951 h 436899"/>
              <a:gd name="connsiteX177" fmla="*/ 260816 w 1476191"/>
              <a:gd name="connsiteY177" fmla="*/ 430627 h 436899"/>
              <a:gd name="connsiteX178" fmla="*/ 264788 w 1476191"/>
              <a:gd name="connsiteY178" fmla="*/ 443205 h 436899"/>
              <a:gd name="connsiteX179" fmla="*/ 274055 w 1476191"/>
              <a:gd name="connsiteY179" fmla="*/ 430627 h 436899"/>
              <a:gd name="connsiteX180" fmla="*/ 281999 w 1476191"/>
              <a:gd name="connsiteY180" fmla="*/ 431951 h 436899"/>
              <a:gd name="connsiteX181" fmla="*/ 290604 w 1476191"/>
              <a:gd name="connsiteY181" fmla="*/ 428641 h 436899"/>
              <a:gd name="connsiteX182" fmla="*/ 305168 w 1476191"/>
              <a:gd name="connsiteY182" fmla="*/ 430627 h 436899"/>
              <a:gd name="connsiteX183" fmla="*/ 307816 w 1476191"/>
              <a:gd name="connsiteY183" fmla="*/ 425331 h 436899"/>
              <a:gd name="connsiteX184" fmla="*/ 332970 w 1476191"/>
              <a:gd name="connsiteY184" fmla="*/ 424669 h 436899"/>
              <a:gd name="connsiteX185" fmla="*/ 330985 w 1476191"/>
              <a:gd name="connsiteY185" fmla="*/ 433937 h 436899"/>
              <a:gd name="connsiteX186" fmla="*/ 350181 w 1476191"/>
              <a:gd name="connsiteY186" fmla="*/ 424669 h 436899"/>
              <a:gd name="connsiteX187" fmla="*/ 343562 w 1476191"/>
              <a:gd name="connsiteY187" fmla="*/ 431951 h 436899"/>
              <a:gd name="connsiteX188" fmla="*/ 352829 w 1476191"/>
              <a:gd name="connsiteY188" fmla="*/ 432613 h 436899"/>
              <a:gd name="connsiteX189" fmla="*/ 356139 w 1476191"/>
              <a:gd name="connsiteY189" fmla="*/ 426655 h 436899"/>
              <a:gd name="connsiteX190" fmla="*/ 362759 w 1476191"/>
              <a:gd name="connsiteY190" fmla="*/ 433937 h 436899"/>
              <a:gd name="connsiteX191" fmla="*/ 377322 w 1476191"/>
              <a:gd name="connsiteY191" fmla="*/ 428641 h 436899"/>
              <a:gd name="connsiteX192" fmla="*/ 419688 w 1476191"/>
              <a:gd name="connsiteY192" fmla="*/ 426655 h 436899"/>
              <a:gd name="connsiteX193" fmla="*/ 436237 w 1476191"/>
              <a:gd name="connsiteY193" fmla="*/ 431951 h 436899"/>
              <a:gd name="connsiteX194" fmla="*/ 451463 w 1476191"/>
              <a:gd name="connsiteY194" fmla="*/ 425993 h 436899"/>
              <a:gd name="connsiteX195" fmla="*/ 466688 w 1476191"/>
              <a:gd name="connsiteY195" fmla="*/ 431289 h 436899"/>
              <a:gd name="connsiteX196" fmla="*/ 482575 w 1476191"/>
              <a:gd name="connsiteY196" fmla="*/ 426655 h 436899"/>
              <a:gd name="connsiteX197" fmla="*/ 488533 w 1476191"/>
              <a:gd name="connsiteY197" fmla="*/ 429303 h 436899"/>
              <a:gd name="connsiteX198" fmla="*/ 503758 w 1476191"/>
              <a:gd name="connsiteY198" fmla="*/ 427979 h 436899"/>
              <a:gd name="connsiteX199" fmla="*/ 509054 w 1476191"/>
              <a:gd name="connsiteY199" fmla="*/ 423346 h 436899"/>
              <a:gd name="connsiteX200" fmla="*/ 555392 w 1476191"/>
              <a:gd name="connsiteY200" fmla="*/ 420036 h 436899"/>
              <a:gd name="connsiteX201" fmla="*/ 611659 w 1476191"/>
              <a:gd name="connsiteY201" fmla="*/ 420698 h 436899"/>
              <a:gd name="connsiteX202" fmla="*/ 654025 w 1476191"/>
              <a:gd name="connsiteY202" fmla="*/ 419374 h 436899"/>
              <a:gd name="connsiteX203" fmla="*/ 786419 w 1476191"/>
              <a:gd name="connsiteY203" fmla="*/ 420036 h 436899"/>
              <a:gd name="connsiteX204" fmla="*/ 864531 w 1476191"/>
              <a:gd name="connsiteY204" fmla="*/ 416064 h 436899"/>
              <a:gd name="connsiteX205" fmla="*/ 920799 w 1476191"/>
              <a:gd name="connsiteY205" fmla="*/ 416726 h 436899"/>
              <a:gd name="connsiteX206" fmla="*/ 1122699 w 1476191"/>
              <a:gd name="connsiteY206" fmla="*/ 425331 h 436899"/>
              <a:gd name="connsiteX207" fmla="*/ 1235234 w 1476191"/>
              <a:gd name="connsiteY207" fmla="*/ 426655 h 436899"/>
              <a:gd name="connsiteX208" fmla="*/ 1281572 w 1476191"/>
              <a:gd name="connsiteY208" fmla="*/ 428641 h 436899"/>
              <a:gd name="connsiteX209" fmla="*/ 1286206 w 1476191"/>
              <a:gd name="connsiteY209" fmla="*/ 423346 h 436899"/>
              <a:gd name="connsiteX210" fmla="*/ 1374248 w 1476191"/>
              <a:gd name="connsiteY210" fmla="*/ 411430 h 436899"/>
              <a:gd name="connsiteX211" fmla="*/ 1429853 w 1476191"/>
              <a:gd name="connsiteY211" fmla="*/ 371712 h 436899"/>
              <a:gd name="connsiteX212" fmla="*/ 1420586 w 1476191"/>
              <a:gd name="connsiteY212" fmla="*/ 349867 h 436899"/>
              <a:gd name="connsiteX213" fmla="*/ 1434487 w 1476191"/>
              <a:gd name="connsiteY213" fmla="*/ 296247 h 436899"/>
              <a:gd name="connsiteX214" fmla="*/ 1425881 w 1476191"/>
              <a:gd name="connsiteY214" fmla="*/ 288966 h 436899"/>
              <a:gd name="connsiteX215" fmla="*/ 1427205 w 1476191"/>
              <a:gd name="connsiteY215" fmla="*/ 241966 h 436899"/>
              <a:gd name="connsiteX216" fmla="*/ 1428529 w 1476191"/>
              <a:gd name="connsiteY216" fmla="*/ 219459 h 436899"/>
              <a:gd name="connsiteX217" fmla="*/ 1444416 w 1476191"/>
              <a:gd name="connsiteY217" fmla="*/ 199600 h 436899"/>
              <a:gd name="connsiteX218" fmla="*/ 1453022 w 1476191"/>
              <a:gd name="connsiteY218" fmla="*/ 195628 h 436899"/>
              <a:gd name="connsiteX219" fmla="*/ 1419262 w 1476191"/>
              <a:gd name="connsiteY219" fmla="*/ 199600 h 436899"/>
              <a:gd name="connsiteX220" fmla="*/ 1408670 w 1476191"/>
              <a:gd name="connsiteY220" fmla="*/ 159882 h 436899"/>
              <a:gd name="connsiteX221" fmla="*/ 1409994 w 1476191"/>
              <a:gd name="connsiteY221" fmla="*/ 107586 h 436899"/>
              <a:gd name="connsiteX222" fmla="*/ 1402050 w 1476191"/>
              <a:gd name="connsiteY222" fmla="*/ 75150 h 436899"/>
              <a:gd name="connsiteX223" fmla="*/ 1425881 w 1476191"/>
              <a:gd name="connsiteY223" fmla="*/ 45361 h 436899"/>
              <a:gd name="connsiteX224" fmla="*/ 1417276 w 1476191"/>
              <a:gd name="connsiteY224" fmla="*/ 43375 h 436899"/>
              <a:gd name="connsiteX225" fmla="*/ 1440445 w 1476191"/>
              <a:gd name="connsiteY225" fmla="*/ 40727 h 436899"/>
              <a:gd name="connsiteX226" fmla="*/ 1476191 w 1476191"/>
              <a:gd name="connsiteY226" fmla="*/ 34770 h 436899"/>
              <a:gd name="connsiteX227" fmla="*/ 1480825 w 1476191"/>
              <a:gd name="connsiteY227" fmla="*/ 18220 h 436899"/>
              <a:gd name="connsiteX228" fmla="*/ 1451698 w 1476191"/>
              <a:gd name="connsiteY228" fmla="*/ 26164 h 43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476191" h="436899">
                <a:moveTo>
                  <a:pt x="1451698" y="26164"/>
                </a:moveTo>
                <a:cubicBezTo>
                  <a:pt x="1448388" y="26164"/>
                  <a:pt x="1444416" y="23516"/>
                  <a:pt x="1441769" y="26164"/>
                </a:cubicBezTo>
                <a:cubicBezTo>
                  <a:pt x="1434487" y="31460"/>
                  <a:pt x="1425219" y="31460"/>
                  <a:pt x="1415952" y="31460"/>
                </a:cubicBezTo>
                <a:cubicBezTo>
                  <a:pt x="1396755" y="26164"/>
                  <a:pt x="1376896" y="30798"/>
                  <a:pt x="1357037" y="31460"/>
                </a:cubicBezTo>
                <a:cubicBezTo>
                  <a:pt x="1353065" y="23516"/>
                  <a:pt x="1340487" y="22192"/>
                  <a:pt x="1331882" y="22192"/>
                </a:cubicBezTo>
                <a:cubicBezTo>
                  <a:pt x="1326586" y="9615"/>
                  <a:pt x="1307389" y="18220"/>
                  <a:pt x="1298783" y="11601"/>
                </a:cubicBezTo>
                <a:cubicBezTo>
                  <a:pt x="1310037" y="11601"/>
                  <a:pt x="1321952" y="11601"/>
                  <a:pt x="1333206" y="10277"/>
                </a:cubicBezTo>
                <a:cubicBezTo>
                  <a:pt x="1338501" y="8291"/>
                  <a:pt x="1347107" y="9615"/>
                  <a:pt x="1349093" y="14911"/>
                </a:cubicBezTo>
                <a:cubicBezTo>
                  <a:pt x="1359023" y="10939"/>
                  <a:pt x="1345121" y="-2301"/>
                  <a:pt x="1338501" y="347"/>
                </a:cubicBezTo>
                <a:cubicBezTo>
                  <a:pt x="1330558" y="3657"/>
                  <a:pt x="1322614" y="6305"/>
                  <a:pt x="1314670" y="8953"/>
                </a:cubicBezTo>
                <a:cubicBezTo>
                  <a:pt x="1310037" y="5643"/>
                  <a:pt x="1305403" y="5643"/>
                  <a:pt x="1300107" y="6967"/>
                </a:cubicBezTo>
                <a:cubicBezTo>
                  <a:pt x="1294150" y="2995"/>
                  <a:pt x="1288192" y="3657"/>
                  <a:pt x="1281572" y="6967"/>
                </a:cubicBezTo>
                <a:cubicBezTo>
                  <a:pt x="1279586" y="-315"/>
                  <a:pt x="1272967" y="2995"/>
                  <a:pt x="1268333" y="5643"/>
                </a:cubicBezTo>
                <a:cubicBezTo>
                  <a:pt x="1259065" y="3657"/>
                  <a:pt x="1250459" y="6305"/>
                  <a:pt x="1241192" y="4319"/>
                </a:cubicBezTo>
                <a:cubicBezTo>
                  <a:pt x="1237220" y="5643"/>
                  <a:pt x="1233910" y="8953"/>
                  <a:pt x="1230600" y="10939"/>
                </a:cubicBezTo>
                <a:cubicBezTo>
                  <a:pt x="1228615" y="9615"/>
                  <a:pt x="1228615" y="4319"/>
                  <a:pt x="1224643" y="6305"/>
                </a:cubicBezTo>
                <a:cubicBezTo>
                  <a:pt x="1218023" y="10939"/>
                  <a:pt x="1210079" y="8291"/>
                  <a:pt x="1202798" y="7629"/>
                </a:cubicBezTo>
                <a:cubicBezTo>
                  <a:pt x="1203460" y="10939"/>
                  <a:pt x="1208094" y="8291"/>
                  <a:pt x="1210741" y="9615"/>
                </a:cubicBezTo>
                <a:cubicBezTo>
                  <a:pt x="1210079" y="16234"/>
                  <a:pt x="1220671" y="17558"/>
                  <a:pt x="1226629" y="15573"/>
                </a:cubicBezTo>
                <a:cubicBezTo>
                  <a:pt x="1241192" y="10939"/>
                  <a:pt x="1256417" y="13587"/>
                  <a:pt x="1270981" y="16234"/>
                </a:cubicBezTo>
                <a:cubicBezTo>
                  <a:pt x="1283558" y="18220"/>
                  <a:pt x="1296797" y="16234"/>
                  <a:pt x="1308713" y="21530"/>
                </a:cubicBezTo>
                <a:cubicBezTo>
                  <a:pt x="1314670" y="20206"/>
                  <a:pt x="1319304" y="25502"/>
                  <a:pt x="1325262" y="24178"/>
                </a:cubicBezTo>
                <a:cubicBezTo>
                  <a:pt x="1332544" y="27488"/>
                  <a:pt x="1346445" y="21530"/>
                  <a:pt x="1351079" y="30136"/>
                </a:cubicBezTo>
                <a:cubicBezTo>
                  <a:pt x="1336515" y="28150"/>
                  <a:pt x="1321952" y="30136"/>
                  <a:pt x="1307389" y="27488"/>
                </a:cubicBezTo>
                <a:cubicBezTo>
                  <a:pt x="1304741" y="22192"/>
                  <a:pt x="1297459" y="20868"/>
                  <a:pt x="1291502" y="20868"/>
                </a:cubicBezTo>
                <a:cubicBezTo>
                  <a:pt x="1270318" y="10277"/>
                  <a:pt x="1290840" y="39403"/>
                  <a:pt x="1269657" y="28150"/>
                </a:cubicBezTo>
                <a:cubicBezTo>
                  <a:pt x="1271643" y="26164"/>
                  <a:pt x="1274291" y="24840"/>
                  <a:pt x="1276276" y="23516"/>
                </a:cubicBezTo>
                <a:cubicBezTo>
                  <a:pt x="1271643" y="22854"/>
                  <a:pt x="1261713" y="15573"/>
                  <a:pt x="1261051" y="22854"/>
                </a:cubicBezTo>
                <a:cubicBezTo>
                  <a:pt x="1251122" y="20868"/>
                  <a:pt x="1240530" y="24840"/>
                  <a:pt x="1231263" y="20206"/>
                </a:cubicBezTo>
                <a:cubicBezTo>
                  <a:pt x="1225305" y="20868"/>
                  <a:pt x="1218685" y="20868"/>
                  <a:pt x="1212727" y="20868"/>
                </a:cubicBezTo>
                <a:cubicBezTo>
                  <a:pt x="1216037" y="27488"/>
                  <a:pt x="1229276" y="20206"/>
                  <a:pt x="1234572" y="25502"/>
                </a:cubicBezTo>
                <a:cubicBezTo>
                  <a:pt x="1244502" y="25502"/>
                  <a:pt x="1255755" y="24178"/>
                  <a:pt x="1265685" y="26826"/>
                </a:cubicBezTo>
                <a:cubicBezTo>
                  <a:pt x="1263037" y="33446"/>
                  <a:pt x="1253769" y="27488"/>
                  <a:pt x="1247812" y="29474"/>
                </a:cubicBezTo>
                <a:cubicBezTo>
                  <a:pt x="1227953" y="32122"/>
                  <a:pt x="1208094" y="30136"/>
                  <a:pt x="1187572" y="32784"/>
                </a:cubicBezTo>
                <a:cubicBezTo>
                  <a:pt x="1169699" y="35432"/>
                  <a:pt x="1151826" y="38741"/>
                  <a:pt x="1133953" y="40727"/>
                </a:cubicBezTo>
                <a:cubicBezTo>
                  <a:pt x="1124023" y="38741"/>
                  <a:pt x="1114094" y="38741"/>
                  <a:pt x="1104164" y="37418"/>
                </a:cubicBezTo>
                <a:cubicBezTo>
                  <a:pt x="1104164" y="36756"/>
                  <a:pt x="1104164" y="34770"/>
                  <a:pt x="1103502" y="34108"/>
                </a:cubicBezTo>
                <a:cubicBezTo>
                  <a:pt x="1127995" y="35432"/>
                  <a:pt x="1153150" y="36756"/>
                  <a:pt x="1177643" y="31460"/>
                </a:cubicBezTo>
                <a:cubicBezTo>
                  <a:pt x="1182277" y="28812"/>
                  <a:pt x="1192868" y="33446"/>
                  <a:pt x="1192868" y="28150"/>
                </a:cubicBezTo>
                <a:cubicBezTo>
                  <a:pt x="1186911" y="28150"/>
                  <a:pt x="1181615" y="28150"/>
                  <a:pt x="1175657" y="28150"/>
                </a:cubicBezTo>
                <a:cubicBezTo>
                  <a:pt x="1182277" y="19544"/>
                  <a:pt x="1202136" y="30136"/>
                  <a:pt x="1208094" y="20868"/>
                </a:cubicBezTo>
                <a:cubicBezTo>
                  <a:pt x="1194854" y="23516"/>
                  <a:pt x="1182277" y="23516"/>
                  <a:pt x="1169699" y="24840"/>
                </a:cubicBezTo>
                <a:cubicBezTo>
                  <a:pt x="1163079" y="26826"/>
                  <a:pt x="1159108" y="25502"/>
                  <a:pt x="1156460" y="20868"/>
                </a:cubicBezTo>
                <a:cubicBezTo>
                  <a:pt x="1169699" y="21530"/>
                  <a:pt x="1184263" y="19544"/>
                  <a:pt x="1194192" y="10939"/>
                </a:cubicBezTo>
                <a:cubicBezTo>
                  <a:pt x="1192868" y="4981"/>
                  <a:pt x="1188235" y="10939"/>
                  <a:pt x="1185587" y="12925"/>
                </a:cubicBezTo>
                <a:cubicBezTo>
                  <a:pt x="1180291" y="14911"/>
                  <a:pt x="1175657" y="7629"/>
                  <a:pt x="1170361" y="10939"/>
                </a:cubicBezTo>
                <a:cubicBezTo>
                  <a:pt x="1162418" y="14911"/>
                  <a:pt x="1152488" y="10277"/>
                  <a:pt x="1143883" y="14249"/>
                </a:cubicBezTo>
                <a:cubicBezTo>
                  <a:pt x="1140573" y="16234"/>
                  <a:pt x="1139910" y="11601"/>
                  <a:pt x="1138587" y="10277"/>
                </a:cubicBezTo>
                <a:cubicBezTo>
                  <a:pt x="1133291" y="12263"/>
                  <a:pt x="1127333" y="14249"/>
                  <a:pt x="1122038" y="16896"/>
                </a:cubicBezTo>
                <a:cubicBezTo>
                  <a:pt x="1122699" y="14911"/>
                  <a:pt x="1123361" y="13587"/>
                  <a:pt x="1124023" y="10939"/>
                </a:cubicBezTo>
                <a:cubicBezTo>
                  <a:pt x="1118728" y="10939"/>
                  <a:pt x="1112770" y="13587"/>
                  <a:pt x="1107474" y="11601"/>
                </a:cubicBezTo>
                <a:cubicBezTo>
                  <a:pt x="1100192" y="11601"/>
                  <a:pt x="1093573" y="18882"/>
                  <a:pt x="1086291" y="14911"/>
                </a:cubicBezTo>
                <a:cubicBezTo>
                  <a:pt x="1081657" y="12925"/>
                  <a:pt x="1078347" y="17558"/>
                  <a:pt x="1074376" y="18882"/>
                </a:cubicBezTo>
                <a:cubicBezTo>
                  <a:pt x="1078347" y="12263"/>
                  <a:pt x="1067756" y="11601"/>
                  <a:pt x="1063784" y="15573"/>
                </a:cubicBezTo>
                <a:cubicBezTo>
                  <a:pt x="1059151" y="19544"/>
                  <a:pt x="1056503" y="10939"/>
                  <a:pt x="1051869" y="14249"/>
                </a:cubicBezTo>
                <a:cubicBezTo>
                  <a:pt x="1047897" y="16234"/>
                  <a:pt x="1043263" y="17558"/>
                  <a:pt x="1039291" y="15573"/>
                </a:cubicBezTo>
                <a:cubicBezTo>
                  <a:pt x="1029362" y="11601"/>
                  <a:pt x="1028038" y="28150"/>
                  <a:pt x="1016123" y="20206"/>
                </a:cubicBezTo>
                <a:cubicBezTo>
                  <a:pt x="1016123" y="17558"/>
                  <a:pt x="1018770" y="16234"/>
                  <a:pt x="1020756" y="14249"/>
                </a:cubicBezTo>
                <a:cubicBezTo>
                  <a:pt x="1012151" y="14911"/>
                  <a:pt x="1003545" y="14911"/>
                  <a:pt x="995601" y="16234"/>
                </a:cubicBezTo>
                <a:cubicBezTo>
                  <a:pt x="989644" y="12925"/>
                  <a:pt x="983686" y="11601"/>
                  <a:pt x="978390" y="16234"/>
                </a:cubicBezTo>
                <a:cubicBezTo>
                  <a:pt x="973756" y="13587"/>
                  <a:pt x="972432" y="17558"/>
                  <a:pt x="968461" y="18882"/>
                </a:cubicBezTo>
                <a:cubicBezTo>
                  <a:pt x="973756" y="10277"/>
                  <a:pt x="961179" y="19544"/>
                  <a:pt x="957869" y="14249"/>
                </a:cubicBezTo>
                <a:cubicBezTo>
                  <a:pt x="951249" y="8291"/>
                  <a:pt x="944630" y="19544"/>
                  <a:pt x="938010" y="14911"/>
                </a:cubicBezTo>
                <a:cubicBezTo>
                  <a:pt x="934700" y="14249"/>
                  <a:pt x="930067" y="10939"/>
                  <a:pt x="928743" y="16234"/>
                </a:cubicBezTo>
                <a:cubicBezTo>
                  <a:pt x="927419" y="21530"/>
                  <a:pt x="924109" y="15573"/>
                  <a:pt x="922123" y="14249"/>
                </a:cubicBezTo>
                <a:cubicBezTo>
                  <a:pt x="917489" y="10277"/>
                  <a:pt x="912855" y="16234"/>
                  <a:pt x="908221" y="18220"/>
                </a:cubicBezTo>
                <a:cubicBezTo>
                  <a:pt x="899616" y="14911"/>
                  <a:pt x="891010" y="12925"/>
                  <a:pt x="881743" y="14249"/>
                </a:cubicBezTo>
                <a:cubicBezTo>
                  <a:pt x="875123" y="14911"/>
                  <a:pt x="867841" y="11601"/>
                  <a:pt x="863207" y="16234"/>
                </a:cubicBezTo>
                <a:cubicBezTo>
                  <a:pt x="858574" y="22192"/>
                  <a:pt x="852616" y="12925"/>
                  <a:pt x="847320" y="14911"/>
                </a:cubicBezTo>
                <a:cubicBezTo>
                  <a:pt x="845334" y="16896"/>
                  <a:pt x="844011" y="19544"/>
                  <a:pt x="842024" y="22192"/>
                </a:cubicBezTo>
                <a:cubicBezTo>
                  <a:pt x="835405" y="22854"/>
                  <a:pt x="828785" y="22192"/>
                  <a:pt x="823489" y="26164"/>
                </a:cubicBezTo>
                <a:cubicBezTo>
                  <a:pt x="819518" y="25502"/>
                  <a:pt x="815546" y="25502"/>
                  <a:pt x="810912" y="26164"/>
                </a:cubicBezTo>
                <a:cubicBezTo>
                  <a:pt x="806278" y="22854"/>
                  <a:pt x="804292" y="18220"/>
                  <a:pt x="801644" y="13587"/>
                </a:cubicBezTo>
                <a:cubicBezTo>
                  <a:pt x="793701" y="13587"/>
                  <a:pt x="786419" y="16896"/>
                  <a:pt x="778476" y="16896"/>
                </a:cubicBezTo>
                <a:cubicBezTo>
                  <a:pt x="779137" y="14249"/>
                  <a:pt x="779800" y="12263"/>
                  <a:pt x="780461" y="9615"/>
                </a:cubicBezTo>
                <a:cubicBezTo>
                  <a:pt x="775166" y="11601"/>
                  <a:pt x="774504" y="16896"/>
                  <a:pt x="771856" y="21530"/>
                </a:cubicBezTo>
                <a:cubicBezTo>
                  <a:pt x="769208" y="20206"/>
                  <a:pt x="766560" y="18882"/>
                  <a:pt x="763912" y="17558"/>
                </a:cubicBezTo>
                <a:cubicBezTo>
                  <a:pt x="763912" y="14911"/>
                  <a:pt x="766560" y="12263"/>
                  <a:pt x="763250" y="10277"/>
                </a:cubicBezTo>
                <a:cubicBezTo>
                  <a:pt x="758616" y="10277"/>
                  <a:pt x="754645" y="14911"/>
                  <a:pt x="750673" y="12925"/>
                </a:cubicBezTo>
                <a:cubicBezTo>
                  <a:pt x="746701" y="10939"/>
                  <a:pt x="744053" y="14249"/>
                  <a:pt x="740743" y="15573"/>
                </a:cubicBezTo>
                <a:cubicBezTo>
                  <a:pt x="738757" y="10277"/>
                  <a:pt x="732799" y="4981"/>
                  <a:pt x="726842" y="9615"/>
                </a:cubicBezTo>
                <a:cubicBezTo>
                  <a:pt x="724194" y="13587"/>
                  <a:pt x="714264" y="16896"/>
                  <a:pt x="714264" y="9615"/>
                </a:cubicBezTo>
                <a:cubicBezTo>
                  <a:pt x="712279" y="12263"/>
                  <a:pt x="710293" y="14249"/>
                  <a:pt x="708307" y="16896"/>
                </a:cubicBezTo>
                <a:cubicBezTo>
                  <a:pt x="703673" y="18220"/>
                  <a:pt x="698377" y="13587"/>
                  <a:pt x="693744" y="16896"/>
                </a:cubicBezTo>
                <a:cubicBezTo>
                  <a:pt x="685138" y="22854"/>
                  <a:pt x="673884" y="20868"/>
                  <a:pt x="663955" y="18882"/>
                </a:cubicBezTo>
                <a:cubicBezTo>
                  <a:pt x="660645" y="20206"/>
                  <a:pt x="657997" y="22192"/>
                  <a:pt x="654687" y="24178"/>
                </a:cubicBezTo>
                <a:cubicBezTo>
                  <a:pt x="651377" y="23516"/>
                  <a:pt x="648068" y="20868"/>
                  <a:pt x="644758" y="20868"/>
                </a:cubicBezTo>
                <a:cubicBezTo>
                  <a:pt x="640786" y="22854"/>
                  <a:pt x="636814" y="26164"/>
                  <a:pt x="632181" y="26826"/>
                </a:cubicBezTo>
                <a:cubicBezTo>
                  <a:pt x="632842" y="24840"/>
                  <a:pt x="633504" y="22854"/>
                  <a:pt x="633504" y="20868"/>
                </a:cubicBezTo>
                <a:cubicBezTo>
                  <a:pt x="628208" y="21530"/>
                  <a:pt x="623575" y="23516"/>
                  <a:pt x="618941" y="26164"/>
                </a:cubicBezTo>
                <a:cubicBezTo>
                  <a:pt x="599744" y="20868"/>
                  <a:pt x="580547" y="33446"/>
                  <a:pt x="562012" y="28150"/>
                </a:cubicBezTo>
                <a:cubicBezTo>
                  <a:pt x="556054" y="33446"/>
                  <a:pt x="548110" y="30798"/>
                  <a:pt x="541491" y="30798"/>
                </a:cubicBezTo>
                <a:cubicBezTo>
                  <a:pt x="534871" y="36094"/>
                  <a:pt x="524941" y="31460"/>
                  <a:pt x="517660" y="32122"/>
                </a:cubicBezTo>
                <a:cubicBezTo>
                  <a:pt x="510378" y="33446"/>
                  <a:pt x="503097" y="37418"/>
                  <a:pt x="496477" y="32784"/>
                </a:cubicBezTo>
                <a:cubicBezTo>
                  <a:pt x="491843" y="30136"/>
                  <a:pt x="491181" y="38741"/>
                  <a:pt x="485885" y="37418"/>
                </a:cubicBezTo>
                <a:cubicBezTo>
                  <a:pt x="481251" y="36094"/>
                  <a:pt x="475294" y="31460"/>
                  <a:pt x="471322" y="36094"/>
                </a:cubicBezTo>
                <a:cubicBezTo>
                  <a:pt x="467350" y="40065"/>
                  <a:pt x="462054" y="32784"/>
                  <a:pt x="458082" y="34770"/>
                </a:cubicBezTo>
                <a:cubicBezTo>
                  <a:pt x="454111" y="37418"/>
                  <a:pt x="448815" y="37418"/>
                  <a:pt x="444181" y="36094"/>
                </a:cubicBezTo>
                <a:cubicBezTo>
                  <a:pt x="428294" y="38741"/>
                  <a:pt x="412407" y="40727"/>
                  <a:pt x="395857" y="40065"/>
                </a:cubicBezTo>
                <a:cubicBezTo>
                  <a:pt x="393209" y="40727"/>
                  <a:pt x="390562" y="43375"/>
                  <a:pt x="386590" y="42713"/>
                </a:cubicBezTo>
                <a:cubicBezTo>
                  <a:pt x="377984" y="39403"/>
                  <a:pt x="368716" y="45361"/>
                  <a:pt x="359449" y="42713"/>
                </a:cubicBezTo>
                <a:cubicBezTo>
                  <a:pt x="352829" y="47347"/>
                  <a:pt x="342900" y="41389"/>
                  <a:pt x="336942" y="46685"/>
                </a:cubicBezTo>
                <a:cubicBezTo>
                  <a:pt x="332308" y="49995"/>
                  <a:pt x="329661" y="42713"/>
                  <a:pt x="325027" y="44037"/>
                </a:cubicBezTo>
                <a:cubicBezTo>
                  <a:pt x="317083" y="45361"/>
                  <a:pt x="307816" y="42051"/>
                  <a:pt x="301858" y="47347"/>
                </a:cubicBezTo>
                <a:cubicBezTo>
                  <a:pt x="297886" y="44699"/>
                  <a:pt x="293252" y="41389"/>
                  <a:pt x="288618" y="45361"/>
                </a:cubicBezTo>
                <a:cubicBezTo>
                  <a:pt x="283985" y="49995"/>
                  <a:pt x="278027" y="46023"/>
                  <a:pt x="272731" y="44037"/>
                </a:cubicBezTo>
                <a:cubicBezTo>
                  <a:pt x="270083" y="49333"/>
                  <a:pt x="262140" y="51319"/>
                  <a:pt x="260816" y="44037"/>
                </a:cubicBezTo>
                <a:cubicBezTo>
                  <a:pt x="242281" y="44699"/>
                  <a:pt x="225069" y="44037"/>
                  <a:pt x="207196" y="44699"/>
                </a:cubicBezTo>
                <a:cubicBezTo>
                  <a:pt x="205210" y="45361"/>
                  <a:pt x="200577" y="49333"/>
                  <a:pt x="199914" y="45361"/>
                </a:cubicBezTo>
                <a:cubicBezTo>
                  <a:pt x="198591" y="39403"/>
                  <a:pt x="187999" y="48671"/>
                  <a:pt x="188661" y="41389"/>
                </a:cubicBezTo>
                <a:cubicBezTo>
                  <a:pt x="186013" y="47347"/>
                  <a:pt x="178732" y="48671"/>
                  <a:pt x="173436" y="44037"/>
                </a:cubicBezTo>
                <a:cubicBezTo>
                  <a:pt x="165492" y="44699"/>
                  <a:pt x="156886" y="43375"/>
                  <a:pt x="148281" y="44699"/>
                </a:cubicBezTo>
                <a:cubicBezTo>
                  <a:pt x="143647" y="45361"/>
                  <a:pt x="140999" y="38741"/>
                  <a:pt x="136365" y="41389"/>
                </a:cubicBezTo>
                <a:cubicBezTo>
                  <a:pt x="134380" y="44037"/>
                  <a:pt x="131070" y="47347"/>
                  <a:pt x="127098" y="44699"/>
                </a:cubicBezTo>
                <a:cubicBezTo>
                  <a:pt x="123126" y="42051"/>
                  <a:pt x="118492" y="44037"/>
                  <a:pt x="114521" y="44699"/>
                </a:cubicBezTo>
                <a:cubicBezTo>
                  <a:pt x="108563" y="46023"/>
                  <a:pt x="109887" y="37418"/>
                  <a:pt x="104591" y="38741"/>
                </a:cubicBezTo>
                <a:cubicBezTo>
                  <a:pt x="104591" y="43375"/>
                  <a:pt x="99957" y="50657"/>
                  <a:pt x="93999" y="47347"/>
                </a:cubicBezTo>
                <a:cubicBezTo>
                  <a:pt x="88042" y="42051"/>
                  <a:pt x="79436" y="49333"/>
                  <a:pt x="74802" y="42713"/>
                </a:cubicBezTo>
                <a:cubicBezTo>
                  <a:pt x="70830" y="47347"/>
                  <a:pt x="64211" y="49995"/>
                  <a:pt x="67521" y="57939"/>
                </a:cubicBezTo>
                <a:cubicBezTo>
                  <a:pt x="62887" y="57277"/>
                  <a:pt x="58253" y="55291"/>
                  <a:pt x="53619" y="55953"/>
                </a:cubicBezTo>
                <a:cubicBezTo>
                  <a:pt x="48324" y="64558"/>
                  <a:pt x="60239" y="80446"/>
                  <a:pt x="41042" y="77136"/>
                </a:cubicBezTo>
                <a:cubicBezTo>
                  <a:pt x="37732" y="79783"/>
                  <a:pt x="34422" y="83093"/>
                  <a:pt x="31112" y="85741"/>
                </a:cubicBezTo>
                <a:cubicBezTo>
                  <a:pt x="29126" y="81769"/>
                  <a:pt x="25155" y="77136"/>
                  <a:pt x="20521" y="76474"/>
                </a:cubicBezTo>
                <a:cubicBezTo>
                  <a:pt x="19197" y="79122"/>
                  <a:pt x="15225" y="84417"/>
                  <a:pt x="21845" y="84417"/>
                </a:cubicBezTo>
                <a:cubicBezTo>
                  <a:pt x="19859" y="89713"/>
                  <a:pt x="17211" y="95671"/>
                  <a:pt x="15225" y="100967"/>
                </a:cubicBezTo>
                <a:cubicBezTo>
                  <a:pt x="11253" y="102290"/>
                  <a:pt x="10591" y="98319"/>
                  <a:pt x="8606" y="96333"/>
                </a:cubicBezTo>
                <a:cubicBezTo>
                  <a:pt x="6620" y="95009"/>
                  <a:pt x="2648" y="96995"/>
                  <a:pt x="3972" y="99643"/>
                </a:cubicBezTo>
                <a:cubicBezTo>
                  <a:pt x="6620" y="105600"/>
                  <a:pt x="662" y="110896"/>
                  <a:pt x="2648" y="116854"/>
                </a:cubicBezTo>
                <a:cubicBezTo>
                  <a:pt x="4633" y="123473"/>
                  <a:pt x="-1986" y="129431"/>
                  <a:pt x="662" y="136051"/>
                </a:cubicBezTo>
                <a:cubicBezTo>
                  <a:pt x="3310" y="142009"/>
                  <a:pt x="-2648" y="149290"/>
                  <a:pt x="2648" y="155248"/>
                </a:cubicBezTo>
                <a:cubicBezTo>
                  <a:pt x="1986" y="160544"/>
                  <a:pt x="662" y="165178"/>
                  <a:pt x="1986" y="171135"/>
                </a:cubicBezTo>
                <a:cubicBezTo>
                  <a:pt x="9930" y="173121"/>
                  <a:pt x="18535" y="180403"/>
                  <a:pt x="15225" y="187684"/>
                </a:cubicBezTo>
                <a:cubicBezTo>
                  <a:pt x="9267" y="192980"/>
                  <a:pt x="9267" y="181727"/>
                  <a:pt x="3972" y="183713"/>
                </a:cubicBezTo>
                <a:cubicBezTo>
                  <a:pt x="-662" y="185699"/>
                  <a:pt x="662" y="194304"/>
                  <a:pt x="5957" y="191656"/>
                </a:cubicBezTo>
                <a:cubicBezTo>
                  <a:pt x="18535" y="187684"/>
                  <a:pt x="13239" y="205558"/>
                  <a:pt x="17211" y="210853"/>
                </a:cubicBezTo>
                <a:cubicBezTo>
                  <a:pt x="18535" y="214163"/>
                  <a:pt x="13901" y="215487"/>
                  <a:pt x="11915" y="217473"/>
                </a:cubicBezTo>
                <a:cubicBezTo>
                  <a:pt x="12577" y="220783"/>
                  <a:pt x="15887" y="223431"/>
                  <a:pt x="17873" y="226079"/>
                </a:cubicBezTo>
                <a:cubicBezTo>
                  <a:pt x="16549" y="228065"/>
                  <a:pt x="15225" y="229389"/>
                  <a:pt x="13901" y="231374"/>
                </a:cubicBezTo>
                <a:cubicBezTo>
                  <a:pt x="16549" y="233360"/>
                  <a:pt x="19197" y="236008"/>
                  <a:pt x="21845" y="237332"/>
                </a:cubicBezTo>
                <a:cubicBezTo>
                  <a:pt x="19197" y="232036"/>
                  <a:pt x="18535" y="226079"/>
                  <a:pt x="25817" y="224093"/>
                </a:cubicBezTo>
                <a:cubicBezTo>
                  <a:pt x="32436" y="231374"/>
                  <a:pt x="29789" y="241966"/>
                  <a:pt x="25817" y="249910"/>
                </a:cubicBezTo>
                <a:cubicBezTo>
                  <a:pt x="21183" y="251895"/>
                  <a:pt x="23169" y="244614"/>
                  <a:pt x="17873" y="246600"/>
                </a:cubicBezTo>
                <a:cubicBezTo>
                  <a:pt x="14563" y="250572"/>
                  <a:pt x="13239" y="255205"/>
                  <a:pt x="11253" y="259839"/>
                </a:cubicBezTo>
                <a:cubicBezTo>
                  <a:pt x="17873" y="268445"/>
                  <a:pt x="14563" y="279698"/>
                  <a:pt x="9267" y="288304"/>
                </a:cubicBezTo>
                <a:cubicBezTo>
                  <a:pt x="11253" y="297571"/>
                  <a:pt x="10591" y="307501"/>
                  <a:pt x="7281" y="316106"/>
                </a:cubicBezTo>
                <a:cubicBezTo>
                  <a:pt x="10591" y="324712"/>
                  <a:pt x="5296" y="333980"/>
                  <a:pt x="7943" y="343247"/>
                </a:cubicBezTo>
                <a:cubicBezTo>
                  <a:pt x="7943" y="357811"/>
                  <a:pt x="6620" y="373036"/>
                  <a:pt x="11915" y="387599"/>
                </a:cubicBezTo>
                <a:cubicBezTo>
                  <a:pt x="15225" y="390247"/>
                  <a:pt x="15887" y="384289"/>
                  <a:pt x="17873" y="382965"/>
                </a:cubicBezTo>
                <a:cubicBezTo>
                  <a:pt x="23169" y="381641"/>
                  <a:pt x="23169" y="387599"/>
                  <a:pt x="25817" y="390247"/>
                </a:cubicBezTo>
                <a:cubicBezTo>
                  <a:pt x="29789" y="390909"/>
                  <a:pt x="34422" y="389585"/>
                  <a:pt x="38394" y="388261"/>
                </a:cubicBezTo>
                <a:cubicBezTo>
                  <a:pt x="38394" y="391571"/>
                  <a:pt x="35746" y="394881"/>
                  <a:pt x="37732" y="398191"/>
                </a:cubicBezTo>
                <a:cubicBezTo>
                  <a:pt x="39056" y="400839"/>
                  <a:pt x="43028" y="405472"/>
                  <a:pt x="37732" y="406134"/>
                </a:cubicBezTo>
                <a:cubicBezTo>
                  <a:pt x="25817" y="410106"/>
                  <a:pt x="12577" y="408120"/>
                  <a:pt x="0" y="408782"/>
                </a:cubicBezTo>
                <a:cubicBezTo>
                  <a:pt x="2648" y="412754"/>
                  <a:pt x="5957" y="420036"/>
                  <a:pt x="11915" y="418050"/>
                </a:cubicBezTo>
                <a:cubicBezTo>
                  <a:pt x="11915" y="412754"/>
                  <a:pt x="21845" y="412754"/>
                  <a:pt x="21845" y="418050"/>
                </a:cubicBezTo>
                <a:cubicBezTo>
                  <a:pt x="25817" y="420036"/>
                  <a:pt x="25155" y="415402"/>
                  <a:pt x="25817" y="413416"/>
                </a:cubicBezTo>
                <a:cubicBezTo>
                  <a:pt x="29126" y="411430"/>
                  <a:pt x="33098" y="410768"/>
                  <a:pt x="37732" y="410768"/>
                </a:cubicBezTo>
                <a:cubicBezTo>
                  <a:pt x="38394" y="413416"/>
                  <a:pt x="37070" y="420036"/>
                  <a:pt x="41704" y="420036"/>
                </a:cubicBezTo>
                <a:cubicBezTo>
                  <a:pt x="44352" y="416064"/>
                  <a:pt x="47000" y="412092"/>
                  <a:pt x="48985" y="407458"/>
                </a:cubicBezTo>
                <a:cubicBezTo>
                  <a:pt x="56267" y="407458"/>
                  <a:pt x="66197" y="411430"/>
                  <a:pt x="68845" y="403486"/>
                </a:cubicBezTo>
                <a:cubicBezTo>
                  <a:pt x="70169" y="410768"/>
                  <a:pt x="82084" y="408120"/>
                  <a:pt x="86718" y="412092"/>
                </a:cubicBezTo>
                <a:cubicBezTo>
                  <a:pt x="93337" y="412754"/>
                  <a:pt x="88704" y="420036"/>
                  <a:pt x="93337" y="422022"/>
                </a:cubicBezTo>
                <a:cubicBezTo>
                  <a:pt x="97971" y="422684"/>
                  <a:pt x="100619" y="416726"/>
                  <a:pt x="105253" y="419374"/>
                </a:cubicBezTo>
                <a:cubicBezTo>
                  <a:pt x="107239" y="420036"/>
                  <a:pt x="114521" y="419374"/>
                  <a:pt x="111211" y="423346"/>
                </a:cubicBezTo>
                <a:cubicBezTo>
                  <a:pt x="111211" y="427979"/>
                  <a:pt x="100619" y="427979"/>
                  <a:pt x="106577" y="431951"/>
                </a:cubicBezTo>
                <a:cubicBezTo>
                  <a:pt x="114521" y="433275"/>
                  <a:pt x="112535" y="419374"/>
                  <a:pt x="120478" y="422684"/>
                </a:cubicBezTo>
                <a:cubicBezTo>
                  <a:pt x="123788" y="425331"/>
                  <a:pt x="127760" y="430627"/>
                  <a:pt x="132394" y="426655"/>
                </a:cubicBezTo>
                <a:cubicBezTo>
                  <a:pt x="135041" y="424007"/>
                  <a:pt x="139014" y="426655"/>
                  <a:pt x="142323" y="426655"/>
                </a:cubicBezTo>
                <a:cubicBezTo>
                  <a:pt x="146295" y="427979"/>
                  <a:pt x="142985" y="435261"/>
                  <a:pt x="148943" y="433937"/>
                </a:cubicBezTo>
                <a:cubicBezTo>
                  <a:pt x="148281" y="429303"/>
                  <a:pt x="140999" y="420036"/>
                  <a:pt x="156225" y="426655"/>
                </a:cubicBezTo>
                <a:cubicBezTo>
                  <a:pt x="159534" y="429965"/>
                  <a:pt x="160196" y="435923"/>
                  <a:pt x="164830" y="435923"/>
                </a:cubicBezTo>
                <a:cubicBezTo>
                  <a:pt x="167478" y="432613"/>
                  <a:pt x="168140" y="428641"/>
                  <a:pt x="170126" y="424669"/>
                </a:cubicBezTo>
                <a:cubicBezTo>
                  <a:pt x="175422" y="424007"/>
                  <a:pt x="176745" y="429303"/>
                  <a:pt x="180717" y="431289"/>
                </a:cubicBezTo>
                <a:cubicBezTo>
                  <a:pt x="184027" y="431289"/>
                  <a:pt x="185351" y="426655"/>
                  <a:pt x="189323" y="426655"/>
                </a:cubicBezTo>
                <a:cubicBezTo>
                  <a:pt x="193295" y="426655"/>
                  <a:pt x="198591" y="429965"/>
                  <a:pt x="202562" y="426655"/>
                </a:cubicBezTo>
                <a:cubicBezTo>
                  <a:pt x="207858" y="422022"/>
                  <a:pt x="216464" y="425331"/>
                  <a:pt x="222421" y="422022"/>
                </a:cubicBezTo>
                <a:cubicBezTo>
                  <a:pt x="232351" y="418050"/>
                  <a:pt x="246914" y="421360"/>
                  <a:pt x="246914" y="431951"/>
                </a:cubicBezTo>
                <a:cubicBezTo>
                  <a:pt x="250224" y="428641"/>
                  <a:pt x="257506" y="425993"/>
                  <a:pt x="260816" y="430627"/>
                </a:cubicBezTo>
                <a:cubicBezTo>
                  <a:pt x="260154" y="435261"/>
                  <a:pt x="257506" y="441881"/>
                  <a:pt x="264788" y="443205"/>
                </a:cubicBezTo>
                <a:cubicBezTo>
                  <a:pt x="269421" y="439895"/>
                  <a:pt x="268759" y="433937"/>
                  <a:pt x="274055" y="430627"/>
                </a:cubicBezTo>
                <a:cubicBezTo>
                  <a:pt x="276703" y="430627"/>
                  <a:pt x="279351" y="431951"/>
                  <a:pt x="281999" y="431951"/>
                </a:cubicBezTo>
                <a:cubicBezTo>
                  <a:pt x="285309" y="431951"/>
                  <a:pt x="286633" y="427979"/>
                  <a:pt x="290604" y="428641"/>
                </a:cubicBezTo>
                <a:cubicBezTo>
                  <a:pt x="295900" y="428641"/>
                  <a:pt x="299872" y="434599"/>
                  <a:pt x="305168" y="430627"/>
                </a:cubicBezTo>
                <a:cubicBezTo>
                  <a:pt x="308477" y="429965"/>
                  <a:pt x="304506" y="426655"/>
                  <a:pt x="307816" y="425331"/>
                </a:cubicBezTo>
                <a:cubicBezTo>
                  <a:pt x="316421" y="428641"/>
                  <a:pt x="324365" y="422022"/>
                  <a:pt x="332970" y="424669"/>
                </a:cubicBezTo>
                <a:cubicBezTo>
                  <a:pt x="332308" y="427979"/>
                  <a:pt x="330985" y="430627"/>
                  <a:pt x="330985" y="433937"/>
                </a:cubicBezTo>
                <a:cubicBezTo>
                  <a:pt x="343562" y="437909"/>
                  <a:pt x="333632" y="415402"/>
                  <a:pt x="350181" y="424669"/>
                </a:cubicBezTo>
                <a:cubicBezTo>
                  <a:pt x="350844" y="428641"/>
                  <a:pt x="346210" y="429303"/>
                  <a:pt x="343562" y="431951"/>
                </a:cubicBezTo>
                <a:cubicBezTo>
                  <a:pt x="346872" y="431951"/>
                  <a:pt x="350844" y="435923"/>
                  <a:pt x="352829" y="432613"/>
                </a:cubicBezTo>
                <a:cubicBezTo>
                  <a:pt x="354815" y="431289"/>
                  <a:pt x="352829" y="425993"/>
                  <a:pt x="356139" y="426655"/>
                </a:cubicBezTo>
                <a:cubicBezTo>
                  <a:pt x="362097" y="424669"/>
                  <a:pt x="359449" y="431951"/>
                  <a:pt x="362759" y="433937"/>
                </a:cubicBezTo>
                <a:cubicBezTo>
                  <a:pt x="368716" y="434599"/>
                  <a:pt x="372026" y="427979"/>
                  <a:pt x="377322" y="428641"/>
                </a:cubicBezTo>
                <a:cubicBezTo>
                  <a:pt x="391224" y="425993"/>
                  <a:pt x="405787" y="428641"/>
                  <a:pt x="419688" y="426655"/>
                </a:cubicBezTo>
                <a:cubicBezTo>
                  <a:pt x="431604" y="418050"/>
                  <a:pt x="428294" y="433937"/>
                  <a:pt x="436237" y="431951"/>
                </a:cubicBezTo>
                <a:cubicBezTo>
                  <a:pt x="438885" y="426655"/>
                  <a:pt x="442857" y="422684"/>
                  <a:pt x="451463" y="425993"/>
                </a:cubicBezTo>
                <a:cubicBezTo>
                  <a:pt x="459406" y="421360"/>
                  <a:pt x="462716" y="427979"/>
                  <a:pt x="466688" y="431289"/>
                </a:cubicBezTo>
                <a:cubicBezTo>
                  <a:pt x="471984" y="429965"/>
                  <a:pt x="476618" y="423346"/>
                  <a:pt x="482575" y="426655"/>
                </a:cubicBezTo>
                <a:cubicBezTo>
                  <a:pt x="484561" y="427317"/>
                  <a:pt x="486547" y="431289"/>
                  <a:pt x="488533" y="429303"/>
                </a:cubicBezTo>
                <a:cubicBezTo>
                  <a:pt x="491843" y="424669"/>
                  <a:pt x="499124" y="423346"/>
                  <a:pt x="503758" y="427979"/>
                </a:cubicBezTo>
                <a:cubicBezTo>
                  <a:pt x="504420" y="425331"/>
                  <a:pt x="507068" y="424669"/>
                  <a:pt x="509054" y="423346"/>
                </a:cubicBezTo>
                <a:cubicBezTo>
                  <a:pt x="524941" y="425993"/>
                  <a:pt x="539505" y="420036"/>
                  <a:pt x="555392" y="420036"/>
                </a:cubicBezTo>
                <a:cubicBezTo>
                  <a:pt x="573927" y="420036"/>
                  <a:pt x="593124" y="418050"/>
                  <a:pt x="611659" y="420698"/>
                </a:cubicBezTo>
                <a:cubicBezTo>
                  <a:pt x="625561" y="416726"/>
                  <a:pt x="640124" y="422022"/>
                  <a:pt x="654025" y="419374"/>
                </a:cubicBezTo>
                <a:cubicBezTo>
                  <a:pt x="698377" y="422022"/>
                  <a:pt x="742067" y="424007"/>
                  <a:pt x="786419" y="420036"/>
                </a:cubicBezTo>
                <a:cubicBezTo>
                  <a:pt x="812236" y="417388"/>
                  <a:pt x="838715" y="422022"/>
                  <a:pt x="864531" y="416064"/>
                </a:cubicBezTo>
                <a:cubicBezTo>
                  <a:pt x="883729" y="414740"/>
                  <a:pt x="902264" y="414078"/>
                  <a:pt x="920799" y="416726"/>
                </a:cubicBezTo>
                <a:cubicBezTo>
                  <a:pt x="988320" y="412092"/>
                  <a:pt x="1055179" y="424007"/>
                  <a:pt x="1122699" y="425331"/>
                </a:cubicBezTo>
                <a:cubicBezTo>
                  <a:pt x="1160432" y="429965"/>
                  <a:pt x="1197502" y="425993"/>
                  <a:pt x="1235234" y="426655"/>
                </a:cubicBezTo>
                <a:cubicBezTo>
                  <a:pt x="1250459" y="426655"/>
                  <a:pt x="1268333" y="420698"/>
                  <a:pt x="1281572" y="428641"/>
                </a:cubicBezTo>
                <a:cubicBezTo>
                  <a:pt x="1284882" y="428641"/>
                  <a:pt x="1284882" y="424669"/>
                  <a:pt x="1286206" y="423346"/>
                </a:cubicBezTo>
                <a:cubicBezTo>
                  <a:pt x="1315332" y="419374"/>
                  <a:pt x="1345783" y="420036"/>
                  <a:pt x="1374248" y="411430"/>
                </a:cubicBezTo>
                <a:cubicBezTo>
                  <a:pt x="1395431" y="401501"/>
                  <a:pt x="1419924" y="392233"/>
                  <a:pt x="1429853" y="371712"/>
                </a:cubicBezTo>
                <a:cubicBezTo>
                  <a:pt x="1431839" y="362444"/>
                  <a:pt x="1417276" y="359134"/>
                  <a:pt x="1420586" y="349867"/>
                </a:cubicBezTo>
                <a:cubicBezTo>
                  <a:pt x="1414628" y="330008"/>
                  <a:pt x="1433825" y="315445"/>
                  <a:pt x="1434487" y="296247"/>
                </a:cubicBezTo>
                <a:cubicBezTo>
                  <a:pt x="1441769" y="281684"/>
                  <a:pt x="1431839" y="288304"/>
                  <a:pt x="1425881" y="288966"/>
                </a:cubicBezTo>
                <a:cubicBezTo>
                  <a:pt x="1429853" y="273740"/>
                  <a:pt x="1423234" y="257853"/>
                  <a:pt x="1427205" y="241966"/>
                </a:cubicBezTo>
                <a:cubicBezTo>
                  <a:pt x="1428529" y="234022"/>
                  <a:pt x="1425219" y="226741"/>
                  <a:pt x="1428529" y="219459"/>
                </a:cubicBezTo>
                <a:cubicBezTo>
                  <a:pt x="1432501" y="212177"/>
                  <a:pt x="1434487" y="201586"/>
                  <a:pt x="1444416" y="199600"/>
                </a:cubicBezTo>
                <a:cubicBezTo>
                  <a:pt x="1447064" y="197614"/>
                  <a:pt x="1452360" y="198938"/>
                  <a:pt x="1453022" y="195628"/>
                </a:cubicBezTo>
                <a:cubicBezTo>
                  <a:pt x="1441769" y="195628"/>
                  <a:pt x="1431177" y="200924"/>
                  <a:pt x="1419262" y="199600"/>
                </a:cubicBezTo>
                <a:cubicBezTo>
                  <a:pt x="1416614" y="186361"/>
                  <a:pt x="1413966" y="173121"/>
                  <a:pt x="1408670" y="159882"/>
                </a:cubicBezTo>
                <a:cubicBezTo>
                  <a:pt x="1414628" y="142671"/>
                  <a:pt x="1410656" y="124797"/>
                  <a:pt x="1409994" y="107586"/>
                </a:cubicBezTo>
                <a:cubicBezTo>
                  <a:pt x="1401388" y="98981"/>
                  <a:pt x="1404698" y="86403"/>
                  <a:pt x="1402050" y="75150"/>
                </a:cubicBezTo>
                <a:cubicBezTo>
                  <a:pt x="1398741" y="60586"/>
                  <a:pt x="1416614" y="53967"/>
                  <a:pt x="1425881" y="45361"/>
                </a:cubicBezTo>
                <a:cubicBezTo>
                  <a:pt x="1423895" y="44037"/>
                  <a:pt x="1416614" y="47347"/>
                  <a:pt x="1417276" y="43375"/>
                </a:cubicBezTo>
                <a:cubicBezTo>
                  <a:pt x="1425219" y="42713"/>
                  <a:pt x="1432501" y="42713"/>
                  <a:pt x="1440445" y="40727"/>
                </a:cubicBezTo>
                <a:cubicBezTo>
                  <a:pt x="1451036" y="36094"/>
                  <a:pt x="1464938" y="28150"/>
                  <a:pt x="1476191" y="34770"/>
                </a:cubicBezTo>
                <a:cubicBezTo>
                  <a:pt x="1475529" y="28812"/>
                  <a:pt x="1481487" y="24178"/>
                  <a:pt x="1480825" y="18220"/>
                </a:cubicBezTo>
                <a:cubicBezTo>
                  <a:pt x="1472881" y="22192"/>
                  <a:pt x="1462290" y="22192"/>
                  <a:pt x="1451698" y="26164"/>
                </a:cubicBezTo>
                <a:close/>
              </a:path>
            </a:pathLst>
          </a:custGeom>
          <a:solidFill>
            <a:srgbClr val="FEFFFF"/>
          </a:solidFill>
          <a:ln w="6618" cap="flat">
            <a:noFill/>
            <a:prstDash val="solid"/>
            <a:miter/>
          </a:ln>
        </p:spPr>
        <p:txBody>
          <a:bodyPr rtlCol="0" anchor="ctr"/>
          <a:lstStyle/>
          <a:p>
            <a:endParaRPr lang="zh-CN" altLang="en-US"/>
          </a:p>
        </p:txBody>
      </p:sp>
      <p:sp>
        <p:nvSpPr>
          <p:cNvPr id="7" name="文本框 6"/>
          <p:cNvSpPr txBox="1"/>
          <p:nvPr/>
        </p:nvSpPr>
        <p:spPr>
          <a:xfrm>
            <a:off x="784499" y="387794"/>
            <a:ext cx="3467616" cy="584775"/>
          </a:xfrm>
          <a:prstGeom prst="rect">
            <a:avLst/>
          </a:prstGeom>
          <a:noFill/>
        </p:spPr>
        <p:txBody>
          <a:bodyPr wrap="none" rtlCol="0">
            <a:sp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13" name="文本框 12"/>
          <p:cNvSpPr txBox="1"/>
          <p:nvPr/>
        </p:nvSpPr>
        <p:spPr>
          <a:xfrm>
            <a:off x="3414061" y="2685694"/>
            <a:ext cx="4786873" cy="1938992"/>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点击此处添加具体内容点击此处添加具体内容点击此处添加具体内容点击此处添加具体内容点击此处添加具体内容</a:t>
            </a:r>
          </a:p>
          <a:p>
            <a:endParaRPr lang="zh-CN" altLang="en-US" sz="2400" dirty="0">
              <a:latin typeface="仓耳羽辰体-谷力 W04" panose="02020400000000000000" pitchFamily="18" charset="-122"/>
              <a:ea typeface="仓耳羽辰体-谷力 W04" panose="02020400000000000000" pitchFamily="18"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5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25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1"/>
            <a:ext cx="12192000" cy="6857999"/>
          </a:xfrm>
          <a:prstGeom prst="rect">
            <a:avLst/>
          </a:prstGeom>
        </p:spPr>
      </p:pic>
      <p:sp>
        <p:nvSpPr>
          <p:cNvPr id="9" name="矩形: 圆角 8"/>
          <p:cNvSpPr/>
          <p:nvPr/>
        </p:nvSpPr>
        <p:spPr>
          <a:xfrm>
            <a:off x="2172929" y="2041717"/>
            <a:ext cx="7846142" cy="2774564"/>
          </a:xfrm>
          <a:prstGeom prst="roundRect">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文本框 9"/>
          <p:cNvSpPr txBox="1"/>
          <p:nvPr/>
        </p:nvSpPr>
        <p:spPr>
          <a:xfrm>
            <a:off x="2233977" y="2463150"/>
            <a:ext cx="8991564" cy="2215991"/>
          </a:xfrm>
          <a:prstGeom prst="rect">
            <a:avLst/>
          </a:prstGeom>
          <a:noFill/>
        </p:spPr>
        <p:txBody>
          <a:bodyPr wrap="none" rtlCol="0">
            <a:spAutoFit/>
          </a:bodyPr>
          <a:lstStyle/>
          <a:p>
            <a:r>
              <a:rPr lang="zh-CN" altLang="en-US" sz="13800" dirty="0">
                <a:latin typeface="仓耳青禾体-谷力 W04" panose="02020400000000000000" pitchFamily="18" charset="-122"/>
                <a:ea typeface="仓耳青禾体-谷力 W04" panose="02020400000000000000" pitchFamily="18" charset="-122"/>
              </a:rPr>
              <a:t>谢谢观看！</a:t>
            </a:r>
          </a:p>
        </p:txBody>
      </p:sp>
      <p:pic>
        <p:nvPicPr>
          <p:cNvPr id="11" name="图片 10"/>
          <p:cNvPicPr>
            <a:picLocks noChangeAspect="1"/>
          </p:cNvPicPr>
          <p:nvPr/>
        </p:nvPicPr>
        <p:blipFill>
          <a:blip r:embed="rId4"/>
          <a:stretch>
            <a:fillRect/>
          </a:stretch>
        </p:blipFill>
        <p:spPr>
          <a:xfrm flipH="1">
            <a:off x="7127753" y="337349"/>
            <a:ext cx="4617790" cy="5276220"/>
          </a:xfrm>
          <a:prstGeom prst="rect">
            <a:avLst/>
          </a:prstGeom>
        </p:spPr>
      </p:pic>
      <p:pic>
        <p:nvPicPr>
          <p:cNvPr id="12" name="图片 11"/>
          <p:cNvPicPr>
            <a:picLocks noChangeAspect="1"/>
          </p:cNvPicPr>
          <p:nvPr/>
        </p:nvPicPr>
        <p:blipFill rotWithShape="1">
          <a:blip r:embed="rId5" cstate="screen"/>
          <a:srcRect/>
          <a:stretch>
            <a:fillRect/>
          </a:stretch>
        </p:blipFill>
        <p:spPr>
          <a:xfrm>
            <a:off x="1464176" y="3882541"/>
            <a:ext cx="2409734" cy="1308905"/>
          </a:xfrm>
          <a:prstGeom prst="rect">
            <a:avLst/>
          </a:prstGeom>
        </p:spPr>
      </p:pic>
      <p:pic>
        <p:nvPicPr>
          <p:cNvPr id="13" name="图片 12"/>
          <p:cNvPicPr>
            <a:picLocks noChangeAspect="1"/>
          </p:cNvPicPr>
          <p:nvPr/>
        </p:nvPicPr>
        <p:blipFill rotWithShape="1">
          <a:blip r:embed="rId5" cstate="screen"/>
          <a:srcRect/>
          <a:stretch>
            <a:fillRect/>
          </a:stretch>
        </p:blipFill>
        <p:spPr>
          <a:xfrm rot="7325853">
            <a:off x="1311134" y="1859641"/>
            <a:ext cx="2409734" cy="1308905"/>
          </a:xfrm>
          <a:prstGeom prst="rect">
            <a:avLst/>
          </a:prstGeom>
        </p:spPr>
      </p:pic>
      <p:pic>
        <p:nvPicPr>
          <p:cNvPr id="14" name="图片 13"/>
          <p:cNvPicPr>
            <a:picLocks noChangeAspect="1"/>
          </p:cNvPicPr>
          <p:nvPr/>
        </p:nvPicPr>
        <p:blipFill rotWithShape="1">
          <a:blip r:embed="rId6" cstate="screen"/>
          <a:srcRect/>
          <a:stretch>
            <a:fillRect/>
          </a:stretch>
        </p:blipFill>
        <p:spPr>
          <a:xfrm rot="4852573">
            <a:off x="1373899" y="3503403"/>
            <a:ext cx="1796949" cy="976056"/>
          </a:xfrm>
          <a:prstGeom prst="rect">
            <a:avLst/>
          </a:prstGeom>
        </p:spPr>
      </p:pic>
      <p:pic>
        <p:nvPicPr>
          <p:cNvPr id="16" name="图片 15"/>
          <p:cNvPicPr>
            <a:picLocks noChangeAspect="1"/>
          </p:cNvPicPr>
          <p:nvPr/>
        </p:nvPicPr>
        <p:blipFill rotWithShape="1">
          <a:blip r:embed="rId7" cstate="screen"/>
          <a:srcRect/>
          <a:stretch>
            <a:fillRect/>
          </a:stretch>
        </p:blipFill>
        <p:spPr>
          <a:xfrm rot="18767060">
            <a:off x="8601245" y="3681788"/>
            <a:ext cx="1858298" cy="1681317"/>
          </a:xfrm>
          <a:prstGeom prst="rect">
            <a:avLst/>
          </a:prstGeom>
        </p:spPr>
      </p:pic>
      <p:pic>
        <p:nvPicPr>
          <p:cNvPr id="17" name="图片 16"/>
          <p:cNvPicPr>
            <a:picLocks noChangeAspect="1"/>
          </p:cNvPicPr>
          <p:nvPr/>
        </p:nvPicPr>
        <p:blipFill rotWithShape="1">
          <a:blip r:embed="rId8" cstate="screen"/>
          <a:srcRect/>
          <a:stretch>
            <a:fillRect/>
          </a:stretch>
        </p:blipFill>
        <p:spPr>
          <a:xfrm rot="19576490">
            <a:off x="7856997" y="4026132"/>
            <a:ext cx="1545972" cy="1398736"/>
          </a:xfrm>
          <a:prstGeom prst="rect">
            <a:avLst/>
          </a:prstGeom>
        </p:spPr>
      </p:pic>
      <p:sp>
        <p:nvSpPr>
          <p:cNvPr id="18" name="矩形 17"/>
          <p:cNvSpPr/>
          <p:nvPr/>
        </p:nvSpPr>
        <p:spPr>
          <a:xfrm>
            <a:off x="256268" y="214086"/>
            <a:ext cx="11679464" cy="6429828"/>
          </a:xfrm>
          <a:prstGeom prst="rect">
            <a:avLst/>
          </a:prstGeom>
          <a:noFill/>
          <a:ln w="254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6" cstate="screen"/>
          <a:srcRect/>
          <a:stretch>
            <a:fillRect/>
          </a:stretch>
        </p:blipFill>
        <p:spPr>
          <a:xfrm rot="4852573">
            <a:off x="1463629" y="2487431"/>
            <a:ext cx="1796949" cy="976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rot="5400000">
            <a:off x="7090520" y="2811592"/>
            <a:ext cx="3916457" cy="1323439"/>
          </a:xfrm>
          <a:prstGeom prst="rect">
            <a:avLst/>
          </a:prstGeom>
          <a:noFill/>
        </p:spPr>
        <p:txBody>
          <a:bodyPr wrap="none" rtlCol="0">
            <a:spAutoFit/>
          </a:bodyPr>
          <a:lstStyle/>
          <a:p>
            <a:r>
              <a:rPr lang="en-US" altLang="zh-CN" sz="8000" dirty="0">
                <a:latin typeface="仓耳青禾体-谷力 W04" panose="02020400000000000000" pitchFamily="18" charset="-122"/>
                <a:ea typeface="仓耳青禾体-谷力 W04" panose="02020400000000000000" pitchFamily="18" charset="-122"/>
              </a:rPr>
              <a:t>PART 01</a:t>
            </a:r>
            <a:endParaRPr lang="zh-CN" altLang="en-US" sz="8000" dirty="0">
              <a:latin typeface="仓耳青禾体-谷力 W04" panose="02020400000000000000" pitchFamily="18" charset="-122"/>
              <a:ea typeface="仓耳青禾体-谷力 W04" panose="02020400000000000000" pitchFamily="18" charset="-122"/>
            </a:endParaRPr>
          </a:p>
        </p:txBody>
      </p:sp>
      <p:sp>
        <p:nvSpPr>
          <p:cNvPr id="3" name="文本框 2"/>
          <p:cNvSpPr txBox="1"/>
          <p:nvPr/>
        </p:nvSpPr>
        <p:spPr>
          <a:xfrm>
            <a:off x="4618673" y="2277070"/>
            <a:ext cx="2954655" cy="923330"/>
          </a:xfrm>
          <a:prstGeom prst="rect">
            <a:avLst/>
          </a:prstGeom>
          <a:noFill/>
        </p:spPr>
        <p:txBody>
          <a:bodyPr wrap="none" rtlCol="0">
            <a:spAutoFit/>
          </a:bodyPr>
          <a:lstStyle/>
          <a:p>
            <a:r>
              <a:rPr lang="zh-CN" altLang="en-US" sz="5400" dirty="0">
                <a:latin typeface="仓耳青禾体-谷力 W04" panose="02020400000000000000" pitchFamily="18" charset="-122"/>
                <a:ea typeface="仓耳青禾体-谷力 W04" panose="02020400000000000000" pitchFamily="18" charset="-122"/>
              </a:rPr>
              <a:t>第一部分</a:t>
            </a:r>
          </a:p>
        </p:txBody>
      </p:sp>
      <p:sp>
        <p:nvSpPr>
          <p:cNvPr id="4" name="文本框 3"/>
          <p:cNvSpPr txBox="1"/>
          <p:nvPr/>
        </p:nvSpPr>
        <p:spPr>
          <a:xfrm>
            <a:off x="4821329" y="3729156"/>
            <a:ext cx="2549343" cy="923330"/>
          </a:xfrm>
          <a:prstGeom prst="rect">
            <a:avLst/>
          </a:prstGeom>
          <a:noFill/>
        </p:spPr>
        <p:txBody>
          <a:bodyPr wrap="square" rtlCol="0">
            <a:spAutoFit/>
          </a:bodyPr>
          <a:lstStyle/>
          <a:p>
            <a:pPr algn="ctr"/>
            <a:r>
              <a:rPr lang="zh-CN" altLang="en-US" dirty="0">
                <a:latin typeface="仓耳青禾体-谷力 W04" panose="02020400000000000000" pitchFamily="18" charset="-122"/>
                <a:ea typeface="仓耳青禾体-谷力 W04" panose="02020400000000000000" pitchFamily="18" charset="-122"/>
              </a:rPr>
              <a:t>点击此处添加标题点击此处添加标题点击此处添加标题</a:t>
            </a:r>
          </a:p>
        </p:txBody>
      </p:sp>
      <p:cxnSp>
        <p:nvCxnSpPr>
          <p:cNvPr id="5" name="直接连接符 4"/>
          <p:cNvCxnSpPr/>
          <p:nvPr/>
        </p:nvCxnSpPr>
        <p:spPr>
          <a:xfrm>
            <a:off x="4377577" y="3429000"/>
            <a:ext cx="3436846" cy="0"/>
          </a:xfrm>
          <a:prstGeom prst="line">
            <a:avLst/>
          </a:prstGeom>
          <a:ln w="28575">
            <a:solidFill>
              <a:srgbClr val="261C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cxnSp>
        <p:nvCxnSpPr>
          <p:cNvPr id="8" name="직선 연결선 250"/>
          <p:cNvCxnSpPr/>
          <p:nvPr/>
        </p:nvCxnSpPr>
        <p:spPr>
          <a:xfrm>
            <a:off x="5707789" y="3149780"/>
            <a:ext cx="326155" cy="0"/>
          </a:xfrm>
          <a:prstGeom prst="line">
            <a:avLst/>
          </a:prstGeom>
          <a:ln w="6350">
            <a:solidFill>
              <a:srgbClr val="EF530A"/>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a:off x="6096000" y="5180028"/>
            <a:ext cx="1191301" cy="0"/>
          </a:xfrm>
          <a:prstGeom prst="line">
            <a:avLst/>
          </a:prstGeom>
          <a:ln w="6350">
            <a:solidFill>
              <a:srgbClr val="EF530A"/>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직선 연결선 250"/>
          <p:cNvCxnSpPr/>
          <p:nvPr/>
        </p:nvCxnSpPr>
        <p:spPr>
          <a:xfrm flipH="1">
            <a:off x="8505481" y="2517218"/>
            <a:ext cx="1425505" cy="0"/>
          </a:xfrm>
          <a:prstGeom prst="line">
            <a:avLst/>
          </a:prstGeom>
          <a:ln w="6350">
            <a:solidFill>
              <a:srgbClr val="EF530A"/>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flipH="1">
            <a:off x="9185032" y="4437782"/>
            <a:ext cx="453230" cy="0"/>
          </a:xfrm>
          <a:prstGeom prst="line">
            <a:avLst/>
          </a:prstGeom>
          <a:ln w="6350">
            <a:solidFill>
              <a:srgbClr val="EF530A"/>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2" name="Text Placeholder 8"/>
          <p:cNvSpPr txBox="1"/>
          <p:nvPr/>
        </p:nvSpPr>
        <p:spPr>
          <a:xfrm>
            <a:off x="1917795" y="2907550"/>
            <a:ext cx="2220245" cy="340511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lnSpc>
                <a:spcPct val="130000"/>
              </a:lnSpc>
            </a:pPr>
            <a:r>
              <a:rPr lang="zh-CN" altLang="en-US" sz="1200" dirty="0">
                <a:solidFill>
                  <a:schemeClr val="tx1"/>
                </a:solidFill>
                <a:latin typeface="仓耳羽辰体-谷力 W04" panose="02020400000000000000" pitchFamily="18" charset="-122"/>
                <a:ea typeface="仓耳羽辰体-谷力 W04" panose="02020400000000000000" pitchFamily="18" charset="-122"/>
              </a:rPr>
              <a:t>点击添加文字内容点击添加文字内容点击添加文字内容</a:t>
            </a:r>
            <a:endParaRPr lang="en-US" altLang="zh-CN" sz="1200" dirty="0">
              <a:solidFill>
                <a:schemeClr val="tx1"/>
              </a:solidFill>
              <a:latin typeface="仓耳羽辰体-谷力 W04" panose="02020400000000000000" pitchFamily="18" charset="-122"/>
              <a:ea typeface="仓耳羽辰体-谷力 W04" panose="02020400000000000000" pitchFamily="18" charset="-122"/>
            </a:endParaRPr>
          </a:p>
          <a:p>
            <a:pPr algn="r">
              <a:lnSpc>
                <a:spcPct val="130000"/>
              </a:lnSpc>
            </a:pPr>
            <a:r>
              <a:rPr lang="zh-CN" altLang="en-US" sz="1200" dirty="0">
                <a:solidFill>
                  <a:schemeClr val="tx1"/>
                </a:solidFill>
                <a:latin typeface="仓耳羽辰体-谷力 W04" panose="02020400000000000000" pitchFamily="18" charset="-122"/>
                <a:ea typeface="仓耳羽辰体-谷力 W04" panose="02020400000000000000" pitchFamily="18" charset="-122"/>
              </a:rPr>
              <a:t>点击添加文字内容点击添加文字内容点击添加文字内容</a:t>
            </a:r>
            <a:endParaRPr lang="en-US" altLang="zh-CN" sz="1200" dirty="0">
              <a:solidFill>
                <a:schemeClr val="tx1"/>
              </a:solidFill>
              <a:latin typeface="仓耳羽辰体-谷力 W04" panose="02020400000000000000" pitchFamily="18" charset="-122"/>
              <a:ea typeface="仓耳羽辰体-谷力 W04" panose="02020400000000000000" pitchFamily="18" charset="-122"/>
            </a:endParaRPr>
          </a:p>
          <a:p>
            <a:pPr algn="r">
              <a:lnSpc>
                <a:spcPct val="130000"/>
              </a:lnSpc>
            </a:pPr>
            <a:r>
              <a:rPr lang="zh-CN" altLang="en-US" sz="1200" dirty="0">
                <a:solidFill>
                  <a:schemeClr val="tx1"/>
                </a:solidFill>
                <a:latin typeface="仓耳羽辰体-谷力 W04" panose="02020400000000000000" pitchFamily="18" charset="-122"/>
                <a:ea typeface="仓耳羽辰体-谷力 W04" panose="02020400000000000000" pitchFamily="18" charset="-122"/>
              </a:rPr>
              <a:t>点击添加文字内容点击添加文字内容点击添加文字内容</a:t>
            </a:r>
            <a:endParaRPr lang="en-US" altLang="zh-CN" sz="1200" dirty="0">
              <a:solidFill>
                <a:schemeClr val="tx1"/>
              </a:solidFill>
              <a:latin typeface="仓耳羽辰体-谷力 W04" panose="02020400000000000000" pitchFamily="18" charset="-122"/>
              <a:ea typeface="仓耳羽辰体-谷力 W04" panose="02020400000000000000" pitchFamily="18" charset="-122"/>
            </a:endParaRPr>
          </a:p>
          <a:p>
            <a:pPr algn="r">
              <a:lnSpc>
                <a:spcPct val="130000"/>
              </a:lnSpc>
            </a:pPr>
            <a:r>
              <a:rPr lang="zh-CN" altLang="en-US" sz="1200" dirty="0">
                <a:solidFill>
                  <a:schemeClr val="tx1"/>
                </a:solidFill>
                <a:latin typeface="仓耳羽辰体-谷力 W04" panose="02020400000000000000" pitchFamily="18" charset="-122"/>
                <a:ea typeface="仓耳羽辰体-谷力 W04" panose="02020400000000000000" pitchFamily="18" charset="-122"/>
              </a:rPr>
              <a:t>点击添加文字内容点击添加文字内容点击添加文字内容</a:t>
            </a:r>
            <a:endParaRPr lang="en-US" sz="1200" dirty="0">
              <a:solidFill>
                <a:schemeClr val="tx1"/>
              </a:solidFill>
              <a:latin typeface="仓耳羽辰体-谷力 W04" panose="02020400000000000000" pitchFamily="18" charset="-122"/>
              <a:ea typeface="仓耳羽辰体-谷力 W04" panose="02020400000000000000" pitchFamily="18" charset="-122"/>
            </a:endParaRPr>
          </a:p>
        </p:txBody>
      </p:sp>
      <p:cxnSp>
        <p:nvCxnSpPr>
          <p:cNvPr id="13" name="Straight Connector 59"/>
          <p:cNvCxnSpPr/>
          <p:nvPr/>
        </p:nvCxnSpPr>
        <p:spPr>
          <a:xfrm flipV="1">
            <a:off x="4453121" y="1608408"/>
            <a:ext cx="0" cy="4482379"/>
          </a:xfrm>
          <a:prstGeom prst="line">
            <a:avLst/>
          </a:prstGeom>
          <a:ln w="15875">
            <a:solidFill>
              <a:srgbClr val="EF530A"/>
            </a:solidFill>
          </a:ln>
        </p:spPr>
        <p:style>
          <a:lnRef idx="1">
            <a:schemeClr val="dk1"/>
          </a:lnRef>
          <a:fillRef idx="0">
            <a:schemeClr val="dk1"/>
          </a:fillRef>
          <a:effectRef idx="0">
            <a:schemeClr val="dk1"/>
          </a:effectRef>
          <a:fontRef idx="minor">
            <a:schemeClr val="tx1"/>
          </a:fontRef>
        </p:style>
      </p:cxnSp>
      <p:sp>
        <p:nvSpPr>
          <p:cNvPr id="14" name="矩形 10"/>
          <p:cNvSpPr>
            <a:spLocks noChangeArrowheads="1"/>
          </p:cNvSpPr>
          <p:nvPr/>
        </p:nvSpPr>
        <p:spPr bwMode="auto">
          <a:xfrm>
            <a:off x="4845514" y="2907550"/>
            <a:ext cx="800219" cy="461665"/>
          </a:xfrm>
          <a:prstGeom prst="rect">
            <a:avLst/>
          </a:prstGeom>
          <a:noFill/>
          <a:ln w="9525">
            <a:noFill/>
            <a:miter lim="800000"/>
          </a:ln>
        </p:spPr>
        <p:txBody>
          <a:bodyPr wrap="none">
            <a:spAutoFit/>
          </a:bodyPr>
          <a:lstStyle/>
          <a:p>
            <a:r>
              <a:rPr lang="zh-CN" altLang="en-US" sz="2400" dirty="0">
                <a:latin typeface="仓耳羽辰体-谷力 W04" panose="02020400000000000000" pitchFamily="18" charset="-122"/>
                <a:ea typeface="仓耳羽辰体-谷力 W04" panose="02020400000000000000" pitchFamily="18" charset="-122"/>
              </a:rPr>
              <a:t>标题</a:t>
            </a:r>
          </a:p>
        </p:txBody>
      </p:sp>
      <p:sp>
        <p:nvSpPr>
          <p:cNvPr id="15" name="矩形 10"/>
          <p:cNvSpPr>
            <a:spLocks noChangeArrowheads="1"/>
          </p:cNvSpPr>
          <p:nvPr/>
        </p:nvSpPr>
        <p:spPr bwMode="auto">
          <a:xfrm>
            <a:off x="10088529" y="2286385"/>
            <a:ext cx="800219" cy="461665"/>
          </a:xfrm>
          <a:prstGeom prst="rect">
            <a:avLst/>
          </a:prstGeom>
          <a:noFill/>
          <a:ln w="9525">
            <a:noFill/>
            <a:miter lim="800000"/>
          </a:ln>
        </p:spPr>
        <p:txBody>
          <a:bodyPr wrap="none">
            <a:spAutoFit/>
          </a:bodyPr>
          <a:lstStyle/>
          <a:p>
            <a:r>
              <a:rPr lang="zh-CN" altLang="en-US" sz="2400" dirty="0">
                <a:latin typeface="仓耳羽辰体-谷力 W04" panose="02020400000000000000" pitchFamily="18" charset="-122"/>
                <a:ea typeface="仓耳羽辰体-谷力 W04" panose="02020400000000000000" pitchFamily="18" charset="-122"/>
              </a:rPr>
              <a:t>标题</a:t>
            </a:r>
          </a:p>
        </p:txBody>
      </p:sp>
      <p:sp>
        <p:nvSpPr>
          <p:cNvPr id="16" name="矩形 10"/>
          <p:cNvSpPr>
            <a:spLocks noChangeArrowheads="1"/>
          </p:cNvSpPr>
          <p:nvPr/>
        </p:nvSpPr>
        <p:spPr bwMode="auto">
          <a:xfrm>
            <a:off x="5233725" y="4930884"/>
            <a:ext cx="800219" cy="461665"/>
          </a:xfrm>
          <a:prstGeom prst="rect">
            <a:avLst/>
          </a:prstGeom>
          <a:noFill/>
          <a:ln w="9525">
            <a:noFill/>
            <a:miter lim="800000"/>
          </a:ln>
        </p:spPr>
        <p:txBody>
          <a:bodyPr wrap="none">
            <a:spAutoFit/>
          </a:bodyPr>
          <a:lstStyle/>
          <a:p>
            <a:r>
              <a:rPr lang="zh-CN" altLang="en-US" sz="2400" dirty="0">
                <a:latin typeface="仓耳羽辰体-谷力 W04" panose="02020400000000000000" pitchFamily="18" charset="-122"/>
                <a:ea typeface="仓耳羽辰体-谷力 W04" panose="02020400000000000000" pitchFamily="18" charset="-122"/>
              </a:rPr>
              <a:t>标题</a:t>
            </a:r>
          </a:p>
        </p:txBody>
      </p:sp>
      <p:sp>
        <p:nvSpPr>
          <p:cNvPr id="17" name="矩形 10"/>
          <p:cNvSpPr>
            <a:spLocks noChangeArrowheads="1"/>
          </p:cNvSpPr>
          <p:nvPr/>
        </p:nvSpPr>
        <p:spPr bwMode="auto">
          <a:xfrm>
            <a:off x="9860003" y="4206949"/>
            <a:ext cx="953811" cy="461665"/>
          </a:xfrm>
          <a:prstGeom prst="rect">
            <a:avLst/>
          </a:prstGeom>
          <a:noFill/>
          <a:ln w="9525">
            <a:noFill/>
            <a:miter lim="800000"/>
          </a:ln>
        </p:spPr>
        <p:txBody>
          <a:bodyPr wrap="square">
            <a:spAutoFit/>
          </a:bodyPr>
          <a:lstStyle/>
          <a:p>
            <a:r>
              <a:rPr lang="zh-CN" altLang="en-US" sz="2400" dirty="0">
                <a:latin typeface="仓耳羽辰体-谷力 W04" panose="02020400000000000000" pitchFamily="18" charset="-122"/>
                <a:ea typeface="仓耳羽辰体-谷力 W04" panose="02020400000000000000" pitchFamily="18" charset="-122"/>
              </a:rPr>
              <a:t>标题</a:t>
            </a:r>
          </a:p>
        </p:txBody>
      </p:sp>
      <p:pic>
        <p:nvPicPr>
          <p:cNvPr id="4" name="图片 3"/>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500"/>
                    </a14:imgEffect>
                  </a14:imgLayer>
                </a14:imgProps>
              </a:ext>
            </a:extLst>
          </a:blip>
          <a:stretch>
            <a:fillRect/>
          </a:stretch>
        </p:blipFill>
        <p:spPr>
          <a:xfrm>
            <a:off x="5364570" y="805319"/>
            <a:ext cx="4566416" cy="6088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500"/>
                    </a14:imgEffect>
                  </a14:imgLayer>
                </a14:imgProps>
              </a:ext>
            </a:extLst>
          </a:blip>
          <a:stretch>
            <a:fillRect/>
          </a:stretch>
        </p:blipFill>
        <p:spPr>
          <a:xfrm>
            <a:off x="6918200" y="214786"/>
            <a:ext cx="4848301" cy="6858000"/>
          </a:xfrm>
          <a:prstGeom prst="rect">
            <a:avLst/>
          </a:prstGeom>
        </p:spPr>
      </p:pic>
      <p:grpSp>
        <p:nvGrpSpPr>
          <p:cNvPr id="6" name="组合 5"/>
          <p:cNvGrpSpPr/>
          <p:nvPr/>
        </p:nvGrpSpPr>
        <p:grpSpPr>
          <a:xfrm>
            <a:off x="1286329" y="2056458"/>
            <a:ext cx="5631872" cy="616772"/>
            <a:chOff x="1286329" y="2056458"/>
            <a:chExt cx="5631872" cy="616772"/>
          </a:xfrm>
        </p:grpSpPr>
        <p:sp>
          <p:nvSpPr>
            <p:cNvPr id="3" name="椭圆 2"/>
            <p:cNvSpPr/>
            <p:nvPr/>
          </p:nvSpPr>
          <p:spPr>
            <a:xfrm>
              <a:off x="1286329" y="2231494"/>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0"/>
            <p:cNvSpPr>
              <a:spLocks noChangeArrowheads="1"/>
            </p:cNvSpPr>
            <p:nvPr/>
          </p:nvSpPr>
          <p:spPr bwMode="auto">
            <a:xfrm>
              <a:off x="1957171" y="2134012"/>
              <a:ext cx="800219" cy="461665"/>
            </a:xfrm>
            <a:prstGeom prst="rect">
              <a:avLst/>
            </a:prstGeom>
            <a:noFill/>
            <a:ln w="9525">
              <a:noFill/>
              <a:miter lim="800000"/>
            </a:ln>
          </p:spPr>
          <p:txBody>
            <a:bodyPr wrap="none">
              <a:spAutoFit/>
            </a:bodyPr>
            <a:lstStyle/>
            <a:p>
              <a:r>
                <a:rPr lang="zh-CN" altLang="en-US" sz="2400" dirty="0">
                  <a:latin typeface="仓耳青禾体-谷力 W04" panose="02020400000000000000" pitchFamily="18" charset="-122"/>
                  <a:ea typeface="仓耳青禾体-谷力 W04" panose="02020400000000000000" pitchFamily="18" charset="-122"/>
                </a:rPr>
                <a:t>标题</a:t>
              </a:r>
            </a:p>
          </p:txBody>
        </p:sp>
        <p:sp>
          <p:nvSpPr>
            <p:cNvPr id="5" name="文本框 4"/>
            <p:cNvSpPr txBox="1"/>
            <p:nvPr/>
          </p:nvSpPr>
          <p:spPr>
            <a:xfrm>
              <a:off x="2849651" y="2056458"/>
              <a:ext cx="4068550" cy="616772"/>
            </a:xfrm>
            <a:prstGeom prst="rect">
              <a:avLst/>
            </a:prstGeom>
            <a:noFill/>
          </p:spPr>
          <p:txBody>
            <a:bodyPr wrap="square" rtlCol="0">
              <a:spAutoFit/>
            </a:bodyPr>
            <a:lstStyle/>
            <a:p>
              <a:pPr>
                <a:lnSpc>
                  <a:spcPct val="150000"/>
                </a:lnSpc>
              </a:pPr>
              <a:r>
                <a:rPr lang="zh-CN" altLang="en-US" sz="1200" dirty="0">
                  <a:latin typeface="仓耳青禾体-谷力 W04" panose="02020400000000000000" pitchFamily="18" charset="-122"/>
                  <a:ea typeface="仓耳青禾体-谷力 W04" panose="02020400000000000000" pitchFamily="18" charset="-122"/>
                </a:rPr>
                <a:t>点击此处添加具体文本说明内容点击此处添加具体文本说明内容点击此处添加具体文本说明</a:t>
              </a:r>
            </a:p>
          </p:txBody>
        </p:sp>
      </p:grpSp>
      <p:grpSp>
        <p:nvGrpSpPr>
          <p:cNvPr id="7" name="组合 6"/>
          <p:cNvGrpSpPr/>
          <p:nvPr/>
        </p:nvGrpSpPr>
        <p:grpSpPr>
          <a:xfrm>
            <a:off x="1286329" y="3115218"/>
            <a:ext cx="5631872" cy="616772"/>
            <a:chOff x="1286329" y="2056458"/>
            <a:chExt cx="5631872" cy="616772"/>
          </a:xfrm>
        </p:grpSpPr>
        <p:sp>
          <p:nvSpPr>
            <p:cNvPr id="8" name="椭圆 7"/>
            <p:cNvSpPr/>
            <p:nvPr/>
          </p:nvSpPr>
          <p:spPr>
            <a:xfrm>
              <a:off x="1286329" y="2231494"/>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0"/>
            <p:cNvSpPr>
              <a:spLocks noChangeArrowheads="1"/>
            </p:cNvSpPr>
            <p:nvPr/>
          </p:nvSpPr>
          <p:spPr bwMode="auto">
            <a:xfrm>
              <a:off x="1957171" y="2134012"/>
              <a:ext cx="800219" cy="461665"/>
            </a:xfrm>
            <a:prstGeom prst="rect">
              <a:avLst/>
            </a:prstGeom>
            <a:noFill/>
            <a:ln w="9525">
              <a:noFill/>
              <a:miter lim="800000"/>
            </a:ln>
          </p:spPr>
          <p:txBody>
            <a:bodyPr wrap="none">
              <a:spAutoFit/>
            </a:bodyPr>
            <a:lstStyle/>
            <a:p>
              <a:r>
                <a:rPr lang="zh-CN" altLang="en-US" sz="2400" dirty="0">
                  <a:latin typeface="仓耳青禾体-谷力 W04" panose="02020400000000000000" pitchFamily="18" charset="-122"/>
                  <a:ea typeface="仓耳青禾体-谷力 W04" panose="02020400000000000000" pitchFamily="18" charset="-122"/>
                </a:rPr>
                <a:t>标题</a:t>
              </a:r>
            </a:p>
          </p:txBody>
        </p:sp>
        <p:sp>
          <p:nvSpPr>
            <p:cNvPr id="10" name="文本框 9"/>
            <p:cNvSpPr txBox="1"/>
            <p:nvPr/>
          </p:nvSpPr>
          <p:spPr>
            <a:xfrm>
              <a:off x="2849651" y="2056458"/>
              <a:ext cx="4068550" cy="616772"/>
            </a:xfrm>
            <a:prstGeom prst="rect">
              <a:avLst/>
            </a:prstGeom>
            <a:noFill/>
          </p:spPr>
          <p:txBody>
            <a:bodyPr wrap="square" rtlCol="0">
              <a:spAutoFit/>
            </a:bodyPr>
            <a:lstStyle/>
            <a:p>
              <a:pPr>
                <a:lnSpc>
                  <a:spcPct val="150000"/>
                </a:lnSpc>
              </a:pPr>
              <a:r>
                <a:rPr lang="zh-CN" altLang="en-US" sz="1200" dirty="0">
                  <a:latin typeface="仓耳青禾体-谷力 W04" panose="02020400000000000000" pitchFamily="18" charset="-122"/>
                  <a:ea typeface="仓耳青禾体-谷力 W04" panose="02020400000000000000" pitchFamily="18" charset="-122"/>
                </a:rPr>
                <a:t>点击此处添加具体文本说明内容点击此处添加具体文本说明内容点击此处添加具体文本说明</a:t>
              </a:r>
            </a:p>
          </p:txBody>
        </p:sp>
      </p:grpSp>
      <p:grpSp>
        <p:nvGrpSpPr>
          <p:cNvPr id="11" name="组合 10"/>
          <p:cNvGrpSpPr/>
          <p:nvPr/>
        </p:nvGrpSpPr>
        <p:grpSpPr>
          <a:xfrm>
            <a:off x="1286329" y="4173978"/>
            <a:ext cx="5631872" cy="616772"/>
            <a:chOff x="1286329" y="2056458"/>
            <a:chExt cx="5631872" cy="616772"/>
          </a:xfrm>
        </p:grpSpPr>
        <p:sp>
          <p:nvSpPr>
            <p:cNvPr id="12" name="椭圆 11"/>
            <p:cNvSpPr/>
            <p:nvPr/>
          </p:nvSpPr>
          <p:spPr>
            <a:xfrm>
              <a:off x="1286329" y="2231494"/>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0"/>
            <p:cNvSpPr>
              <a:spLocks noChangeArrowheads="1"/>
            </p:cNvSpPr>
            <p:nvPr/>
          </p:nvSpPr>
          <p:spPr bwMode="auto">
            <a:xfrm>
              <a:off x="1957171" y="2134012"/>
              <a:ext cx="800219" cy="461665"/>
            </a:xfrm>
            <a:prstGeom prst="rect">
              <a:avLst/>
            </a:prstGeom>
            <a:noFill/>
            <a:ln w="9525">
              <a:noFill/>
              <a:miter lim="800000"/>
            </a:ln>
          </p:spPr>
          <p:txBody>
            <a:bodyPr wrap="none">
              <a:spAutoFit/>
            </a:bodyPr>
            <a:lstStyle/>
            <a:p>
              <a:r>
                <a:rPr lang="zh-CN" altLang="en-US" sz="2400" dirty="0">
                  <a:latin typeface="仓耳青禾体-谷力 W04" panose="02020400000000000000" pitchFamily="18" charset="-122"/>
                  <a:ea typeface="仓耳青禾体-谷力 W04" panose="02020400000000000000" pitchFamily="18" charset="-122"/>
                </a:rPr>
                <a:t>标题</a:t>
              </a:r>
            </a:p>
          </p:txBody>
        </p:sp>
        <p:sp>
          <p:nvSpPr>
            <p:cNvPr id="14" name="文本框 13"/>
            <p:cNvSpPr txBox="1"/>
            <p:nvPr/>
          </p:nvSpPr>
          <p:spPr>
            <a:xfrm>
              <a:off x="2849651" y="2056458"/>
              <a:ext cx="4068550" cy="616772"/>
            </a:xfrm>
            <a:prstGeom prst="rect">
              <a:avLst/>
            </a:prstGeom>
            <a:noFill/>
          </p:spPr>
          <p:txBody>
            <a:bodyPr wrap="square" rtlCol="0">
              <a:spAutoFit/>
            </a:bodyPr>
            <a:lstStyle/>
            <a:p>
              <a:pPr>
                <a:lnSpc>
                  <a:spcPct val="150000"/>
                </a:lnSpc>
              </a:pPr>
              <a:r>
                <a:rPr lang="zh-CN" altLang="en-US" sz="1200" dirty="0">
                  <a:latin typeface="仓耳青禾体-谷力 W04" panose="02020400000000000000" pitchFamily="18" charset="-122"/>
                  <a:ea typeface="仓耳青禾体-谷力 W04" panose="02020400000000000000" pitchFamily="18" charset="-122"/>
                </a:rPr>
                <a:t>点击此处添加具体文本说明内容点击此处添加具体文本说明内容点击此处添加具体文本说明</a:t>
              </a:r>
            </a:p>
          </p:txBody>
        </p:sp>
      </p:grpSp>
      <p:grpSp>
        <p:nvGrpSpPr>
          <p:cNvPr id="15" name="组合 14"/>
          <p:cNvGrpSpPr/>
          <p:nvPr/>
        </p:nvGrpSpPr>
        <p:grpSpPr>
          <a:xfrm>
            <a:off x="1286329" y="5232739"/>
            <a:ext cx="5631872" cy="616772"/>
            <a:chOff x="1286329" y="2056458"/>
            <a:chExt cx="5631872" cy="616772"/>
          </a:xfrm>
        </p:grpSpPr>
        <p:sp>
          <p:nvSpPr>
            <p:cNvPr id="16" name="椭圆 15"/>
            <p:cNvSpPr/>
            <p:nvPr/>
          </p:nvSpPr>
          <p:spPr>
            <a:xfrm>
              <a:off x="1286329" y="2231494"/>
              <a:ext cx="266700" cy="266700"/>
            </a:xfrm>
            <a:prstGeom prst="ellipse">
              <a:avLst/>
            </a:prstGeom>
            <a:solidFill>
              <a:srgbClr val="FEC5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0"/>
            <p:cNvSpPr>
              <a:spLocks noChangeArrowheads="1"/>
            </p:cNvSpPr>
            <p:nvPr/>
          </p:nvSpPr>
          <p:spPr bwMode="auto">
            <a:xfrm>
              <a:off x="1957171" y="2134012"/>
              <a:ext cx="800219" cy="461665"/>
            </a:xfrm>
            <a:prstGeom prst="rect">
              <a:avLst/>
            </a:prstGeom>
            <a:noFill/>
            <a:ln w="9525">
              <a:noFill/>
              <a:miter lim="800000"/>
            </a:ln>
          </p:spPr>
          <p:txBody>
            <a:bodyPr wrap="none">
              <a:spAutoFit/>
            </a:bodyPr>
            <a:lstStyle/>
            <a:p>
              <a:r>
                <a:rPr lang="zh-CN" altLang="en-US" sz="2400" dirty="0">
                  <a:latin typeface="仓耳青禾体-谷力 W04" panose="02020400000000000000" pitchFamily="18" charset="-122"/>
                  <a:ea typeface="仓耳青禾体-谷力 W04" panose="02020400000000000000" pitchFamily="18" charset="-122"/>
                </a:rPr>
                <a:t>标题</a:t>
              </a:r>
            </a:p>
          </p:txBody>
        </p:sp>
        <p:sp>
          <p:nvSpPr>
            <p:cNvPr id="18" name="文本框 17"/>
            <p:cNvSpPr txBox="1"/>
            <p:nvPr/>
          </p:nvSpPr>
          <p:spPr>
            <a:xfrm>
              <a:off x="2849651" y="2056458"/>
              <a:ext cx="4068550" cy="616772"/>
            </a:xfrm>
            <a:prstGeom prst="rect">
              <a:avLst/>
            </a:prstGeom>
            <a:noFill/>
          </p:spPr>
          <p:txBody>
            <a:bodyPr wrap="square" rtlCol="0">
              <a:spAutoFit/>
            </a:bodyPr>
            <a:lstStyle/>
            <a:p>
              <a:pPr>
                <a:lnSpc>
                  <a:spcPct val="150000"/>
                </a:lnSpc>
              </a:pPr>
              <a:r>
                <a:rPr lang="zh-CN" altLang="en-US" sz="1200" dirty="0">
                  <a:latin typeface="仓耳青禾体-谷力 W04" panose="02020400000000000000" pitchFamily="18" charset="-122"/>
                  <a:ea typeface="仓耳青禾体-谷力 W04" panose="02020400000000000000" pitchFamily="18" charset="-122"/>
                </a:rPr>
                <a:t>点击此处添加具体文本说明内容点击此处添加具体文本说明内容点击此处添加具体文本说明</a:t>
              </a:r>
            </a:p>
          </p:txBody>
        </p:sp>
      </p:grpSp>
      <p:sp>
        <p:nvSpPr>
          <p:cNvPr id="19" name="文本框 18"/>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18" name="Right Arrow 18"/>
          <p:cNvSpPr/>
          <p:nvPr/>
        </p:nvSpPr>
        <p:spPr>
          <a:xfrm flipH="1">
            <a:off x="3377865" y="3518862"/>
            <a:ext cx="876300" cy="509587"/>
          </a:xfrm>
          <a:prstGeom prst="rightArrow">
            <a:avLst/>
          </a:prstGeom>
          <a:gradFill>
            <a:gsLst>
              <a:gs pos="0">
                <a:srgbClr val="E8700F"/>
              </a:gs>
              <a:gs pos="100000">
                <a:srgbClr val="EF530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21" name="Right Arrow 21"/>
          <p:cNvSpPr/>
          <p:nvPr/>
        </p:nvSpPr>
        <p:spPr>
          <a:xfrm>
            <a:off x="8044200" y="3518862"/>
            <a:ext cx="876300" cy="508000"/>
          </a:xfrm>
          <a:prstGeom prst="rightArrow">
            <a:avLst/>
          </a:prstGeom>
          <a:gradFill>
            <a:gsLst>
              <a:gs pos="0">
                <a:srgbClr val="E8700F"/>
              </a:gs>
              <a:gs pos="100000">
                <a:srgbClr val="EF530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23" name="文本框 22"/>
          <p:cNvSpPr txBox="1"/>
          <p:nvPr/>
        </p:nvSpPr>
        <p:spPr>
          <a:xfrm>
            <a:off x="9169782" y="2606792"/>
            <a:ext cx="1601788" cy="2308324"/>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点击此处添加具体内容点击此处添加具体内容点击此处</a:t>
            </a:r>
          </a:p>
        </p:txBody>
      </p:sp>
      <p:sp>
        <p:nvSpPr>
          <p:cNvPr id="24" name="文本框 23"/>
          <p:cNvSpPr txBox="1"/>
          <p:nvPr/>
        </p:nvSpPr>
        <p:spPr>
          <a:xfrm>
            <a:off x="1580860" y="2618700"/>
            <a:ext cx="1601788" cy="2308324"/>
          </a:xfrm>
          <a:prstGeom prst="rect">
            <a:avLst/>
          </a:prstGeom>
          <a:noFill/>
        </p:spPr>
        <p:txBody>
          <a:bodyPr wrap="square" rtlCol="0">
            <a:spAutoFit/>
          </a:bodyPr>
          <a:lstStyle/>
          <a:p>
            <a:pPr algn="ctr"/>
            <a:r>
              <a:rPr lang="zh-CN" altLang="en-US" sz="2400" dirty="0">
                <a:latin typeface="仓耳羽辰体-谷力 W04" panose="02020400000000000000" pitchFamily="18" charset="-122"/>
                <a:ea typeface="仓耳羽辰体-谷力 W04" panose="02020400000000000000" pitchFamily="18" charset="-122"/>
              </a:rPr>
              <a:t>点击此处添加具体内容点击此处添加具体内容点击此处</a:t>
            </a:r>
          </a:p>
        </p:txBody>
      </p:sp>
      <p:pic>
        <p:nvPicPr>
          <p:cNvPr id="4" name="图片 3"/>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401"/>
                    </a14:imgEffect>
                  </a14:imgLayer>
                </a14:imgProps>
              </a:ext>
            </a:extLst>
          </a:blip>
          <a:stretch>
            <a:fillRect/>
          </a:stretch>
        </p:blipFill>
        <p:spPr>
          <a:xfrm>
            <a:off x="3377865" y="380994"/>
            <a:ext cx="6096012" cy="6096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12"/>
          <p:cNvSpPr/>
          <p:nvPr/>
        </p:nvSpPr>
        <p:spPr>
          <a:xfrm>
            <a:off x="3920456" y="1840582"/>
            <a:ext cx="3792538" cy="3792537"/>
          </a:xfrm>
          <a:prstGeom prst="ellipse">
            <a:avLst/>
          </a:prstGeom>
          <a:noFill/>
          <a:ln>
            <a:solidFill>
              <a:srgbClr val="E870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5" name="16"/>
          <p:cNvSpPr/>
          <p:nvPr/>
        </p:nvSpPr>
        <p:spPr>
          <a:xfrm>
            <a:off x="4498306" y="2404144"/>
            <a:ext cx="2667000" cy="2667000"/>
          </a:xfrm>
          <a:prstGeom prst="ellipse">
            <a:avLst/>
          </a:prstGeom>
          <a:noFill/>
          <a:ln>
            <a:solidFill>
              <a:srgbClr val="E870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6" name="17"/>
          <p:cNvSpPr/>
          <p:nvPr/>
        </p:nvSpPr>
        <p:spPr>
          <a:xfrm>
            <a:off x="5038056" y="2942307"/>
            <a:ext cx="1589088" cy="1589087"/>
          </a:xfrm>
          <a:prstGeom prst="ellipse">
            <a:avLst/>
          </a:prstGeom>
          <a:noFill/>
          <a:ln>
            <a:solidFill>
              <a:srgbClr val="E870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7" name="11"/>
          <p:cNvSpPr/>
          <p:nvPr/>
        </p:nvSpPr>
        <p:spPr bwMode="auto">
          <a:xfrm>
            <a:off x="4912644" y="2775619"/>
            <a:ext cx="1895475" cy="1928813"/>
          </a:xfrm>
          <a:custGeom>
            <a:avLst/>
            <a:gdLst>
              <a:gd name="T0" fmla="*/ 147 w 300"/>
              <a:gd name="T1" fmla="*/ 276 h 305"/>
              <a:gd name="T2" fmla="*/ 147 w 300"/>
              <a:gd name="T3" fmla="*/ 277 h 305"/>
              <a:gd name="T4" fmla="*/ 177 w 300"/>
              <a:gd name="T5" fmla="*/ 302 h 305"/>
              <a:gd name="T6" fmla="*/ 300 w 300"/>
              <a:gd name="T7" fmla="*/ 152 h 305"/>
              <a:gd name="T8" fmla="*/ 147 w 300"/>
              <a:gd name="T9" fmla="*/ 0 h 305"/>
              <a:gd name="T10" fmla="*/ 19 w 300"/>
              <a:gd name="T11" fmla="*/ 69 h 305"/>
              <a:gd name="T12" fmla="*/ 0 w 300"/>
              <a:gd name="T13" fmla="*/ 63 h 305"/>
              <a:gd name="T14" fmla="*/ 20 w 300"/>
              <a:gd name="T15" fmla="*/ 152 h 305"/>
              <a:gd name="T16" fmla="*/ 87 w 300"/>
              <a:gd name="T17" fmla="*/ 90 h 305"/>
              <a:gd name="T18" fmla="*/ 71 w 300"/>
              <a:gd name="T19" fmla="*/ 85 h 305"/>
              <a:gd name="T20" fmla="*/ 147 w 300"/>
              <a:gd name="T21" fmla="*/ 51 h 305"/>
              <a:gd name="T22" fmla="*/ 249 w 300"/>
              <a:gd name="T23" fmla="*/ 152 h 305"/>
              <a:gd name="T24" fmla="*/ 168 w 300"/>
              <a:gd name="T25" fmla="*/ 252 h 305"/>
              <a:gd name="T26" fmla="*/ 147 w 300"/>
              <a:gd name="T27" fmla="*/ 27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305">
                <a:moveTo>
                  <a:pt x="147" y="276"/>
                </a:moveTo>
                <a:cubicBezTo>
                  <a:pt x="147" y="277"/>
                  <a:pt x="147" y="277"/>
                  <a:pt x="147" y="277"/>
                </a:cubicBezTo>
                <a:cubicBezTo>
                  <a:pt x="147" y="293"/>
                  <a:pt x="161" y="305"/>
                  <a:pt x="177" y="302"/>
                </a:cubicBezTo>
                <a:cubicBezTo>
                  <a:pt x="247" y="288"/>
                  <a:pt x="300" y="226"/>
                  <a:pt x="300" y="152"/>
                </a:cubicBezTo>
                <a:cubicBezTo>
                  <a:pt x="300" y="68"/>
                  <a:pt x="231" y="0"/>
                  <a:pt x="147" y="0"/>
                </a:cubicBezTo>
                <a:cubicBezTo>
                  <a:pt x="96" y="0"/>
                  <a:pt x="47" y="26"/>
                  <a:pt x="19" y="69"/>
                </a:cubicBezTo>
                <a:cubicBezTo>
                  <a:pt x="0" y="63"/>
                  <a:pt x="0" y="63"/>
                  <a:pt x="0" y="63"/>
                </a:cubicBezTo>
                <a:cubicBezTo>
                  <a:pt x="20" y="152"/>
                  <a:pt x="20" y="152"/>
                  <a:pt x="20" y="152"/>
                </a:cubicBezTo>
                <a:cubicBezTo>
                  <a:pt x="87" y="90"/>
                  <a:pt x="87" y="90"/>
                  <a:pt x="87" y="90"/>
                </a:cubicBezTo>
                <a:cubicBezTo>
                  <a:pt x="71" y="85"/>
                  <a:pt x="71" y="85"/>
                  <a:pt x="71" y="85"/>
                </a:cubicBezTo>
                <a:cubicBezTo>
                  <a:pt x="90" y="63"/>
                  <a:pt x="118" y="51"/>
                  <a:pt x="147" y="51"/>
                </a:cubicBezTo>
                <a:cubicBezTo>
                  <a:pt x="203" y="51"/>
                  <a:pt x="249" y="96"/>
                  <a:pt x="249" y="152"/>
                </a:cubicBezTo>
                <a:cubicBezTo>
                  <a:pt x="249" y="201"/>
                  <a:pt x="214" y="242"/>
                  <a:pt x="168" y="252"/>
                </a:cubicBezTo>
                <a:cubicBezTo>
                  <a:pt x="156" y="254"/>
                  <a:pt x="147" y="264"/>
                  <a:pt x="147" y="276"/>
                </a:cubicBezTo>
                <a:close/>
              </a:path>
            </a:pathLst>
          </a:custGeom>
          <a:blipFill>
            <a:blip r:embed="rId3"/>
            <a:tile tx="0" ty="0" sx="100000" sy="100000" flip="none" algn="tl"/>
          </a:blipFill>
          <a:ln>
            <a:noFill/>
          </a:ln>
        </p:spPr>
        <p:txBody>
          <a:bodyPr/>
          <a:lstStyle/>
          <a:p>
            <a:pPr fontAlgn="auto">
              <a:spcBef>
                <a:spcPts val="0"/>
              </a:spcBef>
              <a:spcAft>
                <a:spcPts val="0"/>
              </a:spcAft>
              <a:defRPr/>
            </a:pPr>
            <a:endParaRPr lang="en-US" dirty="0">
              <a:latin typeface="仓耳羽辰体-谷力 W04" panose="02020400000000000000" pitchFamily="18" charset="-122"/>
              <a:ea typeface="仓耳羽辰体-谷力 W04" panose="02020400000000000000" pitchFamily="18" charset="-122"/>
            </a:endParaRPr>
          </a:p>
        </p:txBody>
      </p:sp>
      <p:sp>
        <p:nvSpPr>
          <p:cNvPr id="8" name="12"/>
          <p:cNvSpPr/>
          <p:nvPr/>
        </p:nvSpPr>
        <p:spPr bwMode="auto">
          <a:xfrm>
            <a:off x="4310981" y="2232694"/>
            <a:ext cx="3027363" cy="3032125"/>
          </a:xfrm>
          <a:custGeom>
            <a:avLst/>
            <a:gdLst>
              <a:gd name="T0" fmla="*/ 31600 w 479"/>
              <a:gd name="T1" fmla="*/ 1434191 h 480"/>
              <a:gd name="T2" fmla="*/ 1011216 w 479"/>
              <a:gd name="T3" fmla="*/ 2912609 h 480"/>
              <a:gd name="T4" fmla="*/ 985935 w 479"/>
              <a:gd name="T5" fmla="*/ 3032651 h 480"/>
              <a:gd name="T6" fmla="*/ 1529464 w 479"/>
              <a:gd name="T7" fmla="*/ 2843110 h 480"/>
              <a:gd name="T8" fmla="*/ 1093377 w 479"/>
              <a:gd name="T9" fmla="*/ 2470347 h 480"/>
              <a:gd name="T10" fmla="*/ 1068097 w 479"/>
              <a:gd name="T11" fmla="*/ 2590390 h 480"/>
              <a:gd name="T12" fmla="*/ 353926 w 479"/>
              <a:gd name="T13" fmla="*/ 1415237 h 480"/>
              <a:gd name="T14" fmla="*/ 1491543 w 479"/>
              <a:gd name="T15" fmla="*/ 328537 h 480"/>
              <a:gd name="T16" fmla="*/ 2698682 w 479"/>
              <a:gd name="T17" fmla="*/ 1364693 h 480"/>
              <a:gd name="T18" fmla="*/ 2856684 w 479"/>
              <a:gd name="T19" fmla="*/ 1503689 h 480"/>
              <a:gd name="T20" fmla="*/ 2863004 w 479"/>
              <a:gd name="T21" fmla="*/ 1503689 h 480"/>
              <a:gd name="T22" fmla="*/ 3021007 w 479"/>
              <a:gd name="T23" fmla="*/ 1326785 h 480"/>
              <a:gd name="T24" fmla="*/ 1516824 w 479"/>
              <a:gd name="T25" fmla="*/ 6318 h 480"/>
              <a:gd name="T26" fmla="*/ 31600 w 479"/>
              <a:gd name="T27" fmla="*/ 1434191 h 4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9"/>
              <a:gd name="T43" fmla="*/ 0 h 480"/>
              <a:gd name="T44" fmla="*/ 479 w 479"/>
              <a:gd name="T45" fmla="*/ 480 h 4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9" h="480">
                <a:moveTo>
                  <a:pt x="5" y="227"/>
                </a:moveTo>
                <a:cubicBezTo>
                  <a:pt x="0" y="331"/>
                  <a:pt x="63" y="425"/>
                  <a:pt x="160" y="461"/>
                </a:cubicBezTo>
                <a:cubicBezTo>
                  <a:pt x="156" y="480"/>
                  <a:pt x="156" y="480"/>
                  <a:pt x="156" y="480"/>
                </a:cubicBezTo>
                <a:cubicBezTo>
                  <a:pt x="242" y="450"/>
                  <a:pt x="242" y="450"/>
                  <a:pt x="242" y="450"/>
                </a:cubicBezTo>
                <a:cubicBezTo>
                  <a:pt x="173" y="391"/>
                  <a:pt x="173" y="391"/>
                  <a:pt x="173" y="391"/>
                </a:cubicBezTo>
                <a:cubicBezTo>
                  <a:pt x="169" y="410"/>
                  <a:pt x="169" y="410"/>
                  <a:pt x="169" y="410"/>
                </a:cubicBezTo>
                <a:cubicBezTo>
                  <a:pt x="97" y="379"/>
                  <a:pt x="50" y="305"/>
                  <a:pt x="56" y="224"/>
                </a:cubicBezTo>
                <a:cubicBezTo>
                  <a:pt x="64" y="130"/>
                  <a:pt x="142" y="55"/>
                  <a:pt x="236" y="52"/>
                </a:cubicBezTo>
                <a:cubicBezTo>
                  <a:pt x="334" y="49"/>
                  <a:pt x="416" y="122"/>
                  <a:pt x="427" y="216"/>
                </a:cubicBezTo>
                <a:cubicBezTo>
                  <a:pt x="429" y="229"/>
                  <a:pt x="439" y="238"/>
                  <a:pt x="452" y="238"/>
                </a:cubicBezTo>
                <a:cubicBezTo>
                  <a:pt x="453" y="238"/>
                  <a:pt x="453" y="238"/>
                  <a:pt x="453" y="238"/>
                </a:cubicBezTo>
                <a:cubicBezTo>
                  <a:pt x="468" y="238"/>
                  <a:pt x="479" y="225"/>
                  <a:pt x="478" y="210"/>
                </a:cubicBezTo>
                <a:cubicBezTo>
                  <a:pt x="463" y="92"/>
                  <a:pt x="362" y="0"/>
                  <a:pt x="240" y="1"/>
                </a:cubicBezTo>
                <a:cubicBezTo>
                  <a:pt x="116" y="2"/>
                  <a:pt x="11" y="102"/>
                  <a:pt x="5" y="227"/>
                </a:cubicBezTo>
                <a:close/>
              </a:path>
            </a:pathLst>
          </a:custGeom>
          <a:blipFill>
            <a:blip r:embed="rId3"/>
            <a:tile tx="0" ty="0" sx="100000" sy="100000" flip="none" algn="tl"/>
          </a:blip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latin typeface="仓耳羽辰体-谷力 W04" panose="02020400000000000000" pitchFamily="18" charset="-122"/>
              <a:ea typeface="仓耳羽辰体-谷力 W04" panose="02020400000000000000" pitchFamily="18" charset="-122"/>
            </a:endParaRPr>
          </a:p>
        </p:txBody>
      </p:sp>
      <p:sp>
        <p:nvSpPr>
          <p:cNvPr id="9" name="13"/>
          <p:cNvSpPr/>
          <p:nvPr/>
        </p:nvSpPr>
        <p:spPr bwMode="auto">
          <a:xfrm>
            <a:off x="3807744" y="1702469"/>
            <a:ext cx="4132262" cy="4068763"/>
          </a:xfrm>
          <a:custGeom>
            <a:avLst/>
            <a:gdLst>
              <a:gd name="T0" fmla="*/ 4132288 w 654"/>
              <a:gd name="T1" fmla="*/ 2564851 h 644"/>
              <a:gd name="T2" fmla="*/ 3911141 w 654"/>
              <a:gd name="T3" fmla="*/ 2034193 h 644"/>
              <a:gd name="T4" fmla="*/ 3557306 w 654"/>
              <a:gd name="T5" fmla="*/ 2495360 h 644"/>
              <a:gd name="T6" fmla="*/ 3683676 w 654"/>
              <a:gd name="T7" fmla="*/ 2507995 h 644"/>
              <a:gd name="T8" fmla="*/ 2034552 w 654"/>
              <a:gd name="T9" fmla="*/ 3746199 h 644"/>
              <a:gd name="T10" fmla="*/ 322243 w 654"/>
              <a:gd name="T11" fmla="*/ 2034193 h 644"/>
              <a:gd name="T12" fmla="*/ 1889227 w 654"/>
              <a:gd name="T13" fmla="*/ 328503 h 644"/>
              <a:gd name="T14" fmla="*/ 2034552 w 654"/>
              <a:gd name="T15" fmla="*/ 170569 h 644"/>
              <a:gd name="T16" fmla="*/ 2034552 w 654"/>
              <a:gd name="T17" fmla="*/ 170569 h 644"/>
              <a:gd name="T18" fmla="*/ 1863953 w 654"/>
              <a:gd name="T19" fmla="*/ 12635 h 644"/>
              <a:gd name="T20" fmla="*/ 0 w 654"/>
              <a:gd name="T21" fmla="*/ 2034193 h 644"/>
              <a:gd name="T22" fmla="*/ 2034552 w 654"/>
              <a:gd name="T23" fmla="*/ 4068385 h 644"/>
              <a:gd name="T24" fmla="*/ 3317204 w 654"/>
              <a:gd name="T25" fmla="*/ 3613535 h 644"/>
              <a:gd name="T26" fmla="*/ 3999600 w 654"/>
              <a:gd name="T27" fmla="*/ 2552216 h 644"/>
              <a:gd name="T28" fmla="*/ 4132288 w 654"/>
              <a:gd name="T29" fmla="*/ 2564851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4"/>
              <a:gd name="T46" fmla="*/ 0 h 644"/>
              <a:gd name="T47" fmla="*/ 654 w 65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4" h="644">
                <a:moveTo>
                  <a:pt x="654" y="406"/>
                </a:moveTo>
                <a:cubicBezTo>
                  <a:pt x="619" y="322"/>
                  <a:pt x="619" y="322"/>
                  <a:pt x="619" y="322"/>
                </a:cubicBezTo>
                <a:cubicBezTo>
                  <a:pt x="563" y="395"/>
                  <a:pt x="563" y="395"/>
                  <a:pt x="563" y="395"/>
                </a:cubicBezTo>
                <a:cubicBezTo>
                  <a:pt x="583" y="397"/>
                  <a:pt x="583" y="397"/>
                  <a:pt x="583" y="397"/>
                </a:cubicBezTo>
                <a:cubicBezTo>
                  <a:pt x="550" y="512"/>
                  <a:pt x="443" y="593"/>
                  <a:pt x="322" y="593"/>
                </a:cubicBezTo>
                <a:cubicBezTo>
                  <a:pt x="173" y="593"/>
                  <a:pt x="51" y="472"/>
                  <a:pt x="51" y="322"/>
                </a:cubicBezTo>
                <a:cubicBezTo>
                  <a:pt x="51" y="181"/>
                  <a:pt x="161" y="64"/>
                  <a:pt x="299" y="52"/>
                </a:cubicBezTo>
                <a:cubicBezTo>
                  <a:pt x="312" y="51"/>
                  <a:pt x="322" y="40"/>
                  <a:pt x="322" y="27"/>
                </a:cubicBezTo>
                <a:cubicBezTo>
                  <a:pt x="322" y="27"/>
                  <a:pt x="322" y="27"/>
                  <a:pt x="322" y="27"/>
                </a:cubicBezTo>
                <a:cubicBezTo>
                  <a:pt x="322" y="12"/>
                  <a:pt x="310" y="0"/>
                  <a:pt x="295" y="2"/>
                </a:cubicBezTo>
                <a:cubicBezTo>
                  <a:pt x="130" y="15"/>
                  <a:pt x="0" y="154"/>
                  <a:pt x="0" y="322"/>
                </a:cubicBezTo>
                <a:cubicBezTo>
                  <a:pt x="0" y="500"/>
                  <a:pt x="145" y="644"/>
                  <a:pt x="322" y="644"/>
                </a:cubicBezTo>
                <a:cubicBezTo>
                  <a:pt x="396" y="644"/>
                  <a:pt x="468" y="618"/>
                  <a:pt x="525" y="572"/>
                </a:cubicBezTo>
                <a:cubicBezTo>
                  <a:pt x="578" y="529"/>
                  <a:pt x="616" y="470"/>
                  <a:pt x="633" y="404"/>
                </a:cubicBezTo>
                <a:lnTo>
                  <a:pt x="654" y="406"/>
                </a:lnTo>
                <a:close/>
              </a:path>
            </a:pathLst>
          </a:custGeom>
          <a:blipFill>
            <a:blip r:embed="rId3"/>
            <a:tile tx="0" ty="0" sx="100000" sy="100000" flip="none" algn="tl"/>
          </a:blip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latin typeface="仓耳羽辰体-谷力 W04" panose="02020400000000000000" pitchFamily="18" charset="-122"/>
              <a:ea typeface="仓耳羽辰体-谷力 W04" panose="02020400000000000000" pitchFamily="18" charset="-122"/>
            </a:endParaRPr>
          </a:p>
        </p:txBody>
      </p:sp>
      <p:cxnSp>
        <p:nvCxnSpPr>
          <p:cNvPr id="14" name="22"/>
          <p:cNvCxnSpPr/>
          <p:nvPr/>
        </p:nvCxnSpPr>
        <p:spPr>
          <a:xfrm>
            <a:off x="7647906" y="4474244"/>
            <a:ext cx="1009650" cy="0"/>
          </a:xfrm>
          <a:prstGeom prst="line">
            <a:avLst/>
          </a:prstGeom>
          <a:ln w="12700" cmpd="sng">
            <a:solidFill>
              <a:srgbClr val="E8700F"/>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5" name="23"/>
          <p:cNvSpPr/>
          <p:nvPr/>
        </p:nvSpPr>
        <p:spPr>
          <a:xfrm flipH="1">
            <a:off x="4079206" y="4606007"/>
            <a:ext cx="2105025" cy="1063625"/>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rgbClr val="E8700F"/>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3200" dirty="0">
              <a:latin typeface="仓耳羽辰体-谷力 W04" panose="02020400000000000000" pitchFamily="18" charset="-122"/>
              <a:ea typeface="仓耳羽辰体-谷力 W04" panose="02020400000000000000" pitchFamily="18" charset="-122"/>
            </a:endParaRPr>
          </a:p>
        </p:txBody>
      </p:sp>
      <p:sp>
        <p:nvSpPr>
          <p:cNvPr id="18" name="26"/>
          <p:cNvSpPr/>
          <p:nvPr/>
        </p:nvSpPr>
        <p:spPr>
          <a:xfrm flipV="1">
            <a:off x="6630319" y="2067594"/>
            <a:ext cx="1955800" cy="39370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rgbClr val="E8700F"/>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3200" dirty="0">
              <a:latin typeface="仓耳羽辰体-谷力 W04" panose="02020400000000000000" pitchFamily="18" charset="-122"/>
              <a:ea typeface="仓耳羽辰体-谷力 W04" panose="02020400000000000000" pitchFamily="18" charset="-122"/>
            </a:endParaRPr>
          </a:p>
        </p:txBody>
      </p:sp>
      <p:sp>
        <p:nvSpPr>
          <p:cNvPr id="19" name="文本框 18"/>
          <p:cNvSpPr txBox="1"/>
          <p:nvPr/>
        </p:nvSpPr>
        <p:spPr>
          <a:xfrm>
            <a:off x="8699308" y="1840582"/>
            <a:ext cx="1723549" cy="646331"/>
          </a:xfrm>
          <a:prstGeom prst="rect">
            <a:avLst/>
          </a:prstGeom>
          <a:noFill/>
        </p:spPr>
        <p:txBody>
          <a:bodyPr wrap="none" rtlCol="0">
            <a:spAutoFit/>
          </a:bodyPr>
          <a:lstStyle/>
          <a:p>
            <a:r>
              <a:rPr lang="zh-CN" altLang="en-US" sz="2400" dirty="0">
                <a:latin typeface="仓耳羽辰体-谷力 W04" panose="02020400000000000000" pitchFamily="18" charset="-122"/>
                <a:ea typeface="仓耳羽辰体-谷力 W04" panose="02020400000000000000" pitchFamily="18" charset="-122"/>
              </a:rPr>
              <a:t>添加标题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a:t>
            </a:r>
            <a:endParaRPr lang="zh-CN" altLang="en-US" dirty="0">
              <a:latin typeface="仓耳羽辰体-谷力 W04" panose="02020400000000000000" pitchFamily="18" charset="-122"/>
              <a:ea typeface="仓耳羽辰体-谷力 W04" panose="02020400000000000000" pitchFamily="18" charset="-122"/>
            </a:endParaRPr>
          </a:p>
        </p:txBody>
      </p:sp>
      <p:sp>
        <p:nvSpPr>
          <p:cNvPr id="20" name="文本框 19"/>
          <p:cNvSpPr txBox="1"/>
          <p:nvPr/>
        </p:nvSpPr>
        <p:spPr>
          <a:xfrm>
            <a:off x="8893420" y="4282841"/>
            <a:ext cx="1723549" cy="646331"/>
          </a:xfrm>
          <a:prstGeom prst="rect">
            <a:avLst/>
          </a:prstGeom>
          <a:noFill/>
        </p:spPr>
        <p:txBody>
          <a:bodyPr wrap="none" rtlCol="0">
            <a:spAutoFit/>
          </a:bodyPr>
          <a:lstStyle/>
          <a:p>
            <a:r>
              <a:rPr lang="zh-CN" altLang="en-US" sz="2400" dirty="0">
                <a:latin typeface="仓耳羽辰体-谷力 W04" panose="02020400000000000000" pitchFamily="18" charset="-122"/>
                <a:ea typeface="仓耳羽辰体-谷力 W04" panose="02020400000000000000" pitchFamily="18" charset="-122"/>
              </a:rPr>
              <a:t>添加标题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a:t>
            </a:r>
            <a:endParaRPr lang="zh-CN" altLang="en-US" dirty="0">
              <a:latin typeface="仓耳羽辰体-谷力 W04" panose="02020400000000000000" pitchFamily="18" charset="-122"/>
              <a:ea typeface="仓耳羽辰体-谷力 W04" panose="02020400000000000000" pitchFamily="18" charset="-122"/>
            </a:endParaRPr>
          </a:p>
        </p:txBody>
      </p:sp>
      <p:sp>
        <p:nvSpPr>
          <p:cNvPr id="21" name="文本框 20"/>
          <p:cNvSpPr txBox="1"/>
          <p:nvPr/>
        </p:nvSpPr>
        <p:spPr>
          <a:xfrm>
            <a:off x="2164681" y="5429404"/>
            <a:ext cx="1723549" cy="646331"/>
          </a:xfrm>
          <a:prstGeom prst="rect">
            <a:avLst/>
          </a:prstGeom>
          <a:noFill/>
        </p:spPr>
        <p:txBody>
          <a:bodyPr wrap="non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添加标题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a:t>
            </a:r>
            <a:endParaRPr lang="zh-CN" altLang="en-US" dirty="0">
              <a:latin typeface="仓耳羽辰体-谷力 W04" panose="02020400000000000000" pitchFamily="18" charset="-122"/>
              <a:ea typeface="仓耳羽辰体-谷力 W04"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8000" decel="72000" fill="hold" grpId="0" nodeType="withEffect">
                                  <p:stCondLst>
                                    <p:cond delay="0"/>
                                  </p:stCondLst>
                                  <p:childTnLst>
                                    <p:animRot by="-21600000">
                                      <p:cBhvr>
                                        <p:cTn id="6" dur="2750" fill="hold"/>
                                        <p:tgtEl>
                                          <p:spTgt spid="9"/>
                                        </p:tgtEl>
                                        <p:attrNameLst>
                                          <p:attrName>r</p:attrName>
                                        </p:attrNameLst>
                                      </p:cBhvr>
                                    </p:animRot>
                                  </p:childTnLst>
                                </p:cTn>
                              </p:par>
                              <p:par>
                                <p:cTn id="7" presetID="8" presetClass="emph" presetSubtype="0" accel="28000" decel="72000" fill="hold" grpId="0" nodeType="withEffect">
                                  <p:stCondLst>
                                    <p:cond delay="750"/>
                                  </p:stCondLst>
                                  <p:childTnLst>
                                    <p:animRot by="-21600000">
                                      <p:cBhvr>
                                        <p:cTn id="8" dur="2500" fill="hold"/>
                                        <p:tgtEl>
                                          <p:spTgt spid="8"/>
                                        </p:tgtEl>
                                        <p:attrNameLst>
                                          <p:attrName>r</p:attrName>
                                        </p:attrNameLst>
                                      </p:cBhvr>
                                    </p:animRot>
                                  </p:childTnLst>
                                </p:cTn>
                              </p:par>
                              <p:par>
                                <p:cTn id="9" presetID="8" presetClass="emph" presetSubtype="0" accel="28000" decel="72000" fill="hold" grpId="0" nodeType="withEffect">
                                  <p:stCondLst>
                                    <p:cond delay="1500"/>
                                  </p:stCondLst>
                                  <p:childTnLst>
                                    <p:animRot by="-21600000">
                                      <p:cBhvr>
                                        <p:cTn id="10" dur="2250" fill="hold"/>
                                        <p:tgtEl>
                                          <p:spTgt spid="7"/>
                                        </p:tgtEl>
                                        <p:attrNameLst>
                                          <p:attrName>r</p:attrName>
                                        </p:attrNameLst>
                                      </p:cBhvr>
                                    </p:animRot>
                                  </p:childTnLst>
                                </p:cTn>
                              </p:par>
                              <p:par>
                                <p:cTn id="11" presetID="22" presetClass="entr" presetSubtype="2" fill="hold" nodeType="withEffect">
                                  <p:stCondLst>
                                    <p:cond delay="400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250"/>
                                        <p:tgtEl>
                                          <p:spTgt spid="14"/>
                                        </p:tgtEl>
                                      </p:cBhvr>
                                    </p:animEffect>
                                  </p:childTnLst>
                                </p:cTn>
                              </p:par>
                              <p:par>
                                <p:cTn id="14" presetID="22" presetClass="entr" presetSubtype="2" fill="hold" grpId="0" nodeType="withEffect">
                                  <p:stCondLst>
                                    <p:cond delay="425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250"/>
                                        <p:tgtEl>
                                          <p:spTgt spid="15"/>
                                        </p:tgtEl>
                                      </p:cBhvr>
                                    </p:animEffect>
                                  </p:childTnLst>
                                </p:cTn>
                              </p:par>
                              <p:par>
                                <p:cTn id="17" presetID="22" presetClass="entr" presetSubtype="8" fill="hold" grpId="0" nodeType="withEffect">
                                  <p:stCondLst>
                                    <p:cond delay="45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50"/>
                                        <p:tgtEl>
                                          <p:spTgt spid="1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4000"/>
                            </p:stCondLst>
                            <p:childTnLst>
                              <p:par>
                                <p:cTn id="29" presetID="22" presetClass="entr" presetSubtype="2"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8" grpId="0" animBg="1"/>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rot="5400000">
            <a:off x="7090520" y="2811592"/>
            <a:ext cx="3916457" cy="1323439"/>
          </a:xfrm>
          <a:prstGeom prst="rect">
            <a:avLst/>
          </a:prstGeom>
          <a:noFill/>
        </p:spPr>
        <p:txBody>
          <a:bodyPr wrap="none" rtlCol="0">
            <a:spAutoFit/>
          </a:bodyPr>
          <a:lstStyle/>
          <a:p>
            <a:r>
              <a:rPr lang="en-US" altLang="zh-CN" sz="8000" dirty="0">
                <a:latin typeface="仓耳青禾体-谷力 W04" panose="02020400000000000000" pitchFamily="18" charset="-122"/>
                <a:ea typeface="仓耳青禾体-谷力 W04" panose="02020400000000000000" pitchFamily="18" charset="-122"/>
              </a:rPr>
              <a:t>PART 02</a:t>
            </a:r>
            <a:endParaRPr lang="zh-CN" altLang="en-US" sz="8000" dirty="0">
              <a:latin typeface="仓耳青禾体-谷力 W04" panose="02020400000000000000" pitchFamily="18" charset="-122"/>
              <a:ea typeface="仓耳青禾体-谷力 W04" panose="02020400000000000000" pitchFamily="18" charset="-122"/>
            </a:endParaRPr>
          </a:p>
        </p:txBody>
      </p:sp>
      <p:sp>
        <p:nvSpPr>
          <p:cNvPr id="3" name="文本框 2"/>
          <p:cNvSpPr txBox="1"/>
          <p:nvPr/>
        </p:nvSpPr>
        <p:spPr>
          <a:xfrm>
            <a:off x="4618673" y="2277070"/>
            <a:ext cx="2954655" cy="923330"/>
          </a:xfrm>
          <a:prstGeom prst="rect">
            <a:avLst/>
          </a:prstGeom>
          <a:noFill/>
        </p:spPr>
        <p:txBody>
          <a:bodyPr wrap="none" rtlCol="0">
            <a:spAutoFit/>
          </a:bodyPr>
          <a:lstStyle/>
          <a:p>
            <a:r>
              <a:rPr lang="zh-CN" altLang="en-US" sz="5400" dirty="0">
                <a:latin typeface="仓耳青禾体-谷力 W04" panose="02020400000000000000" pitchFamily="18" charset="-122"/>
                <a:ea typeface="仓耳青禾体-谷力 W04" panose="02020400000000000000" pitchFamily="18" charset="-122"/>
              </a:rPr>
              <a:t>第二部分</a:t>
            </a:r>
          </a:p>
        </p:txBody>
      </p:sp>
      <p:sp>
        <p:nvSpPr>
          <p:cNvPr id="4" name="文本框 3"/>
          <p:cNvSpPr txBox="1"/>
          <p:nvPr/>
        </p:nvSpPr>
        <p:spPr>
          <a:xfrm>
            <a:off x="4821329" y="3729156"/>
            <a:ext cx="2549343" cy="923330"/>
          </a:xfrm>
          <a:prstGeom prst="rect">
            <a:avLst/>
          </a:prstGeom>
          <a:noFill/>
        </p:spPr>
        <p:txBody>
          <a:bodyPr wrap="square" rtlCol="0">
            <a:spAutoFit/>
          </a:bodyPr>
          <a:lstStyle/>
          <a:p>
            <a:pPr algn="ctr"/>
            <a:r>
              <a:rPr lang="zh-CN" altLang="en-US" dirty="0">
                <a:latin typeface="仓耳青禾体-谷力 W04" panose="02020400000000000000" pitchFamily="18" charset="-122"/>
                <a:ea typeface="仓耳青禾体-谷力 W04" panose="02020400000000000000" pitchFamily="18" charset="-122"/>
              </a:rPr>
              <a:t>点击此处添加标题点击此处添加标题点击此处添加标题</a:t>
            </a:r>
          </a:p>
        </p:txBody>
      </p:sp>
      <p:cxnSp>
        <p:nvCxnSpPr>
          <p:cNvPr id="5" name="直接连接符 4"/>
          <p:cNvCxnSpPr/>
          <p:nvPr/>
        </p:nvCxnSpPr>
        <p:spPr>
          <a:xfrm>
            <a:off x="4377577" y="3429000"/>
            <a:ext cx="3436846" cy="0"/>
          </a:xfrm>
          <a:prstGeom prst="line">
            <a:avLst/>
          </a:prstGeom>
          <a:ln w="28575">
            <a:solidFill>
              <a:srgbClr val="261C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1" y="-72190"/>
            <a:ext cx="2313454" cy="2646878"/>
          </a:xfrm>
          <a:prstGeom prst="rect">
            <a:avLst/>
          </a:prstGeom>
          <a:noFill/>
        </p:spPr>
        <p:txBody>
          <a:bodyPr wrap="none" rtlCol="0">
            <a:spAutoFit/>
          </a:bodyPr>
          <a:lstStyle/>
          <a:p>
            <a:r>
              <a:rPr lang="zh-CN" altLang="en-US" sz="16600" dirty="0">
                <a:blipFill dpi="0" rotWithShape="1">
                  <a:blip r:embed="rId3"/>
                  <a:srcRect/>
                  <a:stretch>
                    <a:fillRect/>
                  </a:stretch>
                </a:blipFill>
                <a:latin typeface="仓耳青禾体-谷力 W04" panose="02020400000000000000" pitchFamily="18" charset="-122"/>
                <a:ea typeface="仓耳青禾体-谷力 W04" panose="02020400000000000000" pitchFamily="18" charset="-122"/>
              </a:rPr>
              <a:t>壹</a:t>
            </a:r>
          </a:p>
        </p:txBody>
      </p:sp>
      <p:sp>
        <p:nvSpPr>
          <p:cNvPr id="3" name="文本框 2"/>
          <p:cNvSpPr txBox="1"/>
          <p:nvPr/>
        </p:nvSpPr>
        <p:spPr>
          <a:xfrm>
            <a:off x="2881066" y="568783"/>
            <a:ext cx="6429868" cy="584775"/>
          </a:xfrm>
          <a:prstGeom prst="rect">
            <a:avLst/>
          </a:prstGeom>
          <a:noFill/>
        </p:spPr>
        <p:txBody>
          <a:bodyPr wrap="square" rtlCol="0" anchor="ctr" anchorCtr="1">
            <a:normAutofit/>
          </a:bodyPr>
          <a:lstStyle/>
          <a:p>
            <a:r>
              <a:rPr lang="zh-CN" altLang="en-US" sz="3200" dirty="0">
                <a:latin typeface="仓耳羽辰体-谷力 W04" panose="02020400000000000000" pitchFamily="18" charset="-122"/>
                <a:ea typeface="仓耳羽辰体-谷力 W04" panose="02020400000000000000" pitchFamily="18" charset="-122"/>
              </a:rPr>
              <a:t>点击此处添加标题</a:t>
            </a:r>
          </a:p>
        </p:txBody>
      </p:sp>
      <p:sp>
        <p:nvSpPr>
          <p:cNvPr id="4" name="文本框 3"/>
          <p:cNvSpPr txBox="1"/>
          <p:nvPr/>
        </p:nvSpPr>
        <p:spPr>
          <a:xfrm>
            <a:off x="6096000" y="2225635"/>
            <a:ext cx="3480083" cy="1015663"/>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pPr algn="r"/>
            <a:endParaRPr lang="zh-CN" altLang="en-US" sz="1200" dirty="0">
              <a:latin typeface="仓耳羽辰体-谷力 W04" panose="02020400000000000000" pitchFamily="18" charset="-122"/>
              <a:ea typeface="仓耳羽辰体-谷力 W04" panose="02020400000000000000" pitchFamily="18" charset="-122"/>
            </a:endParaRPr>
          </a:p>
        </p:txBody>
      </p:sp>
      <p:sp>
        <p:nvSpPr>
          <p:cNvPr id="5" name="文本框 4"/>
          <p:cNvSpPr txBox="1"/>
          <p:nvPr/>
        </p:nvSpPr>
        <p:spPr>
          <a:xfrm>
            <a:off x="6096000" y="3403113"/>
            <a:ext cx="3480083" cy="1015663"/>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pPr algn="r"/>
            <a:endParaRPr lang="zh-CN" altLang="en-US" sz="1200" dirty="0">
              <a:latin typeface="仓耳羽辰体-谷力 W04" panose="02020400000000000000" pitchFamily="18" charset="-122"/>
              <a:ea typeface="仓耳羽辰体-谷力 W04" panose="02020400000000000000" pitchFamily="18" charset="-122"/>
            </a:endParaRPr>
          </a:p>
        </p:txBody>
      </p:sp>
      <p:sp>
        <p:nvSpPr>
          <p:cNvPr id="6" name="文本框 5"/>
          <p:cNvSpPr txBox="1"/>
          <p:nvPr/>
        </p:nvSpPr>
        <p:spPr>
          <a:xfrm>
            <a:off x="6096000" y="4580591"/>
            <a:ext cx="3480083" cy="1015663"/>
          </a:xfrm>
          <a:prstGeom prst="rect">
            <a:avLst/>
          </a:prstGeom>
          <a:noFill/>
        </p:spPr>
        <p:txBody>
          <a:bodyPr wrap="square" rtlCol="0">
            <a:spAutoFit/>
          </a:bodyPr>
          <a:lstStyle/>
          <a:p>
            <a:pPr algn="r"/>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pPr algn="r"/>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pPr algn="r"/>
            <a:endParaRPr lang="zh-CN" altLang="en-US" sz="1200" dirty="0">
              <a:latin typeface="仓耳羽辰体-谷力 W04" panose="02020400000000000000" pitchFamily="18" charset="-122"/>
              <a:ea typeface="仓耳羽辰体-谷力 W04" panose="02020400000000000000" pitchFamily="18" charset="-122"/>
            </a:endParaRPr>
          </a:p>
        </p:txBody>
      </p:sp>
      <p:sp>
        <p:nvSpPr>
          <p:cNvPr id="8" name="文本框 7"/>
          <p:cNvSpPr txBox="1"/>
          <p:nvPr/>
        </p:nvSpPr>
        <p:spPr>
          <a:xfrm flipH="1">
            <a:off x="2307711" y="2225635"/>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9" name="文本框 8"/>
          <p:cNvSpPr txBox="1"/>
          <p:nvPr/>
        </p:nvSpPr>
        <p:spPr>
          <a:xfrm flipH="1">
            <a:off x="2307711" y="3403113"/>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10" name="文本框 9"/>
          <p:cNvSpPr txBox="1"/>
          <p:nvPr/>
        </p:nvSpPr>
        <p:spPr>
          <a:xfrm flipH="1">
            <a:off x="2307711" y="4580591"/>
            <a:ext cx="3480083" cy="1015663"/>
          </a:xfrm>
          <a:prstGeom prst="rect">
            <a:avLst/>
          </a:prstGeom>
          <a:noFill/>
        </p:spPr>
        <p:txBody>
          <a:bodyPr wrap="square" rtlCol="0">
            <a:spAutoFit/>
          </a:bodyPr>
          <a:lstStyle/>
          <a:p>
            <a:r>
              <a:rPr lang="zh-CN" altLang="en-US" sz="2400" dirty="0">
                <a:latin typeface="仓耳羽辰体-谷力 W04" panose="02020400000000000000" pitchFamily="18" charset="-122"/>
                <a:ea typeface="仓耳羽辰体-谷力 W04" panose="02020400000000000000" pitchFamily="18" charset="-122"/>
              </a:rPr>
              <a:t>标题</a:t>
            </a:r>
            <a:endParaRPr lang="en-US" altLang="zh-CN" sz="24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endParaRPr lang="en-US" altLang="zh-CN" sz="1200" dirty="0">
              <a:latin typeface="仓耳羽辰体-谷力 W04" panose="02020400000000000000" pitchFamily="18" charset="-122"/>
              <a:ea typeface="仓耳羽辰体-谷力 W04" panose="02020400000000000000" pitchFamily="18" charset="-122"/>
            </a:endParaRPr>
          </a:p>
          <a:p>
            <a:r>
              <a:rPr lang="zh-CN" altLang="en-US" sz="1200" dirty="0">
                <a:latin typeface="仓耳羽辰体-谷力 W04" panose="02020400000000000000" pitchFamily="18" charset="-122"/>
                <a:ea typeface="仓耳羽辰体-谷力 W04" panose="02020400000000000000" pitchFamily="18" charset="-122"/>
              </a:rPr>
              <a:t>点击此处添加具体内容点击此处添加</a:t>
            </a:r>
          </a:p>
          <a:p>
            <a:endParaRPr lang="zh-CN" altLang="en-US" sz="1200" dirty="0">
              <a:latin typeface="仓耳羽辰体-谷力 W04" panose="02020400000000000000" pitchFamily="18" charset="-122"/>
              <a:ea typeface="仓耳羽辰体-谷力 W04" panose="02020400000000000000" pitchFamily="18" charset="-122"/>
            </a:endParaRPr>
          </a:p>
        </p:txBody>
      </p:sp>
      <p:sp>
        <p:nvSpPr>
          <p:cNvPr id="12" name="文本框 11"/>
          <p:cNvSpPr txBox="1"/>
          <p:nvPr/>
        </p:nvSpPr>
        <p:spPr>
          <a:xfrm>
            <a:off x="1263395" y="2090172"/>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01</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13" name="文本框 12"/>
          <p:cNvSpPr txBox="1"/>
          <p:nvPr/>
        </p:nvSpPr>
        <p:spPr>
          <a:xfrm>
            <a:off x="1263395" y="3267650"/>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02</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14" name="文本框 13"/>
          <p:cNvSpPr txBox="1"/>
          <p:nvPr/>
        </p:nvSpPr>
        <p:spPr>
          <a:xfrm>
            <a:off x="1263395" y="4445128"/>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03</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15" name="文本框 14"/>
          <p:cNvSpPr txBox="1"/>
          <p:nvPr/>
        </p:nvSpPr>
        <p:spPr>
          <a:xfrm>
            <a:off x="9780592" y="2090172"/>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04</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16" name="文本框 15"/>
          <p:cNvSpPr txBox="1"/>
          <p:nvPr/>
        </p:nvSpPr>
        <p:spPr>
          <a:xfrm>
            <a:off x="9780592" y="3267650"/>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05</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sp>
        <p:nvSpPr>
          <p:cNvPr id="17" name="文本框 16"/>
          <p:cNvSpPr txBox="1"/>
          <p:nvPr/>
        </p:nvSpPr>
        <p:spPr>
          <a:xfrm>
            <a:off x="9780592" y="4445128"/>
            <a:ext cx="1472219" cy="1015663"/>
          </a:xfrm>
          <a:prstGeom prst="rect">
            <a:avLst/>
          </a:prstGeom>
          <a:noFill/>
        </p:spPr>
        <p:txBody>
          <a:bodyPr wrap="square" rtlCol="0">
            <a:spAutoFit/>
          </a:bodyPr>
          <a:lstStyle/>
          <a:p>
            <a:r>
              <a:rPr lang="en-US" altLang="zh-CN"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rPr>
              <a:t>06</a:t>
            </a:r>
            <a:endParaRPr lang="zh-CN" altLang="en-US" sz="6000" dirty="0">
              <a:blipFill dpi="0" rotWithShape="1">
                <a:blip r:embed="rId3"/>
                <a:srcRect/>
                <a:tile tx="0" ty="0" sx="100000" sy="100000" flip="none" algn="tl"/>
              </a:blipFill>
              <a:latin typeface="仓耳青禾体-谷力 W04" panose="02020400000000000000" pitchFamily="18" charset="-122"/>
              <a:ea typeface="仓耳青禾体-谷力 W04" panose="02020400000000000000" pitchFamily="18" charset="-122"/>
            </a:endParaRPr>
          </a:p>
        </p:txBody>
      </p:sp>
      <p:pic>
        <p:nvPicPr>
          <p:cNvPr id="18" name="图片 17"/>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0029"/>
                    </a14:imgEffect>
                  </a14:imgLayer>
                </a14:imgProps>
              </a:ext>
            </a:extLst>
          </a:blip>
          <a:stretch>
            <a:fillRect/>
          </a:stretch>
        </p:blipFill>
        <p:spPr>
          <a:xfrm>
            <a:off x="3805239" y="2090172"/>
            <a:ext cx="4374128" cy="4374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advTm="0">
        <p14:honeycomb/>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45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right)">
                                      <p:cBhvr>
                                        <p:cTn id="49" dur="500"/>
                                        <p:tgtEl>
                                          <p:spTgt spid="5"/>
                                        </p:tgtEl>
                                      </p:cBhvr>
                                    </p:animEffect>
                                  </p:childTnLst>
                                </p:cTn>
                              </p:par>
                            </p:childTnLst>
                          </p:cTn>
                        </p:par>
                        <p:par>
                          <p:cTn id="50" fill="hold">
                            <p:stCondLst>
                              <p:cond delay="550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6000"/>
                            </p:stCondLst>
                            <p:childTnLst>
                              <p:par>
                                <p:cTn id="55" presetID="22" presetClass="entr" presetSubtype="2"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P spid="13" grpId="0"/>
      <p:bldP spid="14" grpId="0"/>
      <p:bldP spid="15" grpId="0"/>
      <p:bldP spid="16" grpId="0"/>
      <p:bldP spid="1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宽屏</PresentationFormat>
  <Paragraphs>216</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仓耳青禾体-谷力 W04</vt:lpstr>
      <vt:lpstr>仓耳羽辰体-谷力 W04</vt:lpstr>
      <vt:lpstr>等线</vt:lpstr>
      <vt:lpstr>等线 Light</vt:lpstr>
      <vt:lpstr>宋体</vt:lpstr>
      <vt:lpstr>Arial</vt:lpstr>
      <vt:lpstr>Calibri</vt:lpstr>
      <vt:lpstr>Roboto condensed</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2022-03-04T05:49:45Z</dcterms:created>
  <dcterms:modified xsi:type="dcterms:W3CDTF">2023-01-10T06:20:00Z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F4043F40565F49F28DAEE46E3DCCFA05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