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304" r:id="rId4"/>
    <p:sldId id="299" r:id="rId5"/>
    <p:sldId id="306" r:id="rId6"/>
    <p:sldId id="307" r:id="rId7"/>
    <p:sldId id="300" r:id="rId8"/>
    <p:sldId id="308" r:id="rId9"/>
    <p:sldId id="309" r:id="rId10"/>
    <p:sldId id="310" r:id="rId11"/>
    <p:sldId id="301" r:id="rId12"/>
    <p:sldId id="311" r:id="rId13"/>
    <p:sldId id="312" r:id="rId14"/>
    <p:sldId id="313" r:id="rId15"/>
    <p:sldId id="302" r:id="rId16"/>
    <p:sldId id="322" r:id="rId17"/>
    <p:sldId id="314" r:id="rId18"/>
    <p:sldId id="315" r:id="rId19"/>
    <p:sldId id="316" r:id="rId20"/>
    <p:sldId id="303" r:id="rId21"/>
    <p:sldId id="317" r:id="rId22"/>
    <p:sldId id="318" r:id="rId23"/>
    <p:sldId id="321" r:id="rId24"/>
    <p:sldId id="319" r:id="rId25"/>
    <p:sldId id="323" r:id="rId26"/>
    <p:sldId id="320" r:id="rId27"/>
  </p:sldIdLst>
  <p:sldSz cx="21599525" cy="7199313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364"/>
    <a:srgbClr val="FF1C60"/>
    <a:srgbClr val="0F0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8" autoAdjust="0"/>
    <p:restoredTop sz="93803" autoAdjust="0"/>
  </p:normalViewPr>
  <p:slideViewPr>
    <p:cSldViewPr snapToGrid="0">
      <p:cViewPr varScale="1">
        <p:scale>
          <a:sx n="66" d="100"/>
          <a:sy n="66" d="100"/>
        </p:scale>
        <p:origin x="-126" y="-918"/>
      </p:cViewPr>
      <p:guideLst>
        <p:guide orient="horz" pos="2267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72F0F6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Sheet1!$A$2:$A$66</c:f>
              <c:strCache>
                <c:ptCount val="65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  <c:pt idx="7">
                  <c:v>类别 8</c:v>
                </c:pt>
                <c:pt idx="8">
                  <c:v>类别 9</c:v>
                </c:pt>
                <c:pt idx="9">
                  <c:v>类别 10</c:v>
                </c:pt>
                <c:pt idx="10">
                  <c:v>类别 11</c:v>
                </c:pt>
                <c:pt idx="11">
                  <c:v>类别 12</c:v>
                </c:pt>
                <c:pt idx="12">
                  <c:v>类别 13</c:v>
                </c:pt>
                <c:pt idx="13">
                  <c:v>类别 14</c:v>
                </c:pt>
                <c:pt idx="14">
                  <c:v>类别 15</c:v>
                </c:pt>
                <c:pt idx="15">
                  <c:v>类别 16</c:v>
                </c:pt>
                <c:pt idx="16">
                  <c:v>类别 17</c:v>
                </c:pt>
                <c:pt idx="17">
                  <c:v>类别 18</c:v>
                </c:pt>
                <c:pt idx="18">
                  <c:v>类别 19</c:v>
                </c:pt>
                <c:pt idx="19">
                  <c:v>类别 20</c:v>
                </c:pt>
                <c:pt idx="20">
                  <c:v>类别 21</c:v>
                </c:pt>
                <c:pt idx="21">
                  <c:v>类别 22</c:v>
                </c:pt>
                <c:pt idx="22">
                  <c:v>类别 23</c:v>
                </c:pt>
                <c:pt idx="23">
                  <c:v>类别 24</c:v>
                </c:pt>
                <c:pt idx="24">
                  <c:v>类别 25</c:v>
                </c:pt>
                <c:pt idx="25">
                  <c:v>类别 26</c:v>
                </c:pt>
                <c:pt idx="26">
                  <c:v>类别 27</c:v>
                </c:pt>
                <c:pt idx="27">
                  <c:v>类别 28</c:v>
                </c:pt>
                <c:pt idx="28">
                  <c:v>类别 29</c:v>
                </c:pt>
                <c:pt idx="29">
                  <c:v>类别 30</c:v>
                </c:pt>
                <c:pt idx="30">
                  <c:v>类别 31</c:v>
                </c:pt>
                <c:pt idx="31">
                  <c:v>类别 32</c:v>
                </c:pt>
                <c:pt idx="32">
                  <c:v>类别 33</c:v>
                </c:pt>
                <c:pt idx="33">
                  <c:v>类别 34</c:v>
                </c:pt>
                <c:pt idx="34">
                  <c:v>类别 35</c:v>
                </c:pt>
                <c:pt idx="35">
                  <c:v>类别 36</c:v>
                </c:pt>
                <c:pt idx="36">
                  <c:v>类别 37</c:v>
                </c:pt>
                <c:pt idx="37">
                  <c:v>类别 38</c:v>
                </c:pt>
                <c:pt idx="38">
                  <c:v>类别 39</c:v>
                </c:pt>
                <c:pt idx="39">
                  <c:v>类别 40</c:v>
                </c:pt>
                <c:pt idx="40">
                  <c:v>类别 41</c:v>
                </c:pt>
                <c:pt idx="41">
                  <c:v>类别 42</c:v>
                </c:pt>
                <c:pt idx="42">
                  <c:v>类别 43</c:v>
                </c:pt>
                <c:pt idx="43">
                  <c:v>类别 44</c:v>
                </c:pt>
                <c:pt idx="44">
                  <c:v>类别 45</c:v>
                </c:pt>
                <c:pt idx="45">
                  <c:v>类别 46</c:v>
                </c:pt>
                <c:pt idx="46">
                  <c:v>类别 47</c:v>
                </c:pt>
                <c:pt idx="47">
                  <c:v>类别 48</c:v>
                </c:pt>
                <c:pt idx="48">
                  <c:v>类别 49</c:v>
                </c:pt>
                <c:pt idx="49">
                  <c:v>类别 50</c:v>
                </c:pt>
                <c:pt idx="50">
                  <c:v>类别 51</c:v>
                </c:pt>
                <c:pt idx="51">
                  <c:v>类别 52</c:v>
                </c:pt>
                <c:pt idx="52">
                  <c:v>类别 53</c:v>
                </c:pt>
                <c:pt idx="53">
                  <c:v>类别 54</c:v>
                </c:pt>
                <c:pt idx="54">
                  <c:v>类别 55</c:v>
                </c:pt>
                <c:pt idx="55">
                  <c:v>类别 56</c:v>
                </c:pt>
                <c:pt idx="56">
                  <c:v>类别 57</c:v>
                </c:pt>
                <c:pt idx="57">
                  <c:v>类别 58</c:v>
                </c:pt>
                <c:pt idx="58">
                  <c:v>类别 59</c:v>
                </c:pt>
                <c:pt idx="59">
                  <c:v>类别 60</c:v>
                </c:pt>
                <c:pt idx="60">
                  <c:v>类别 61</c:v>
                </c:pt>
                <c:pt idx="61">
                  <c:v>类别 62</c:v>
                </c:pt>
                <c:pt idx="62">
                  <c:v>类别 63</c:v>
                </c:pt>
                <c:pt idx="63">
                  <c:v>类别 64</c:v>
                </c:pt>
                <c:pt idx="64">
                  <c:v>类别 65</c:v>
                </c:pt>
              </c:strCache>
            </c:strRef>
          </c:cat>
          <c:val>
            <c:numRef>
              <c:f>Sheet1!$B$2:$B$66</c:f>
              <c:numCache>
                <c:formatCode>General</c:formatCode>
                <c:ptCount val="6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5</c:v>
                </c:pt>
                <c:pt idx="13">
                  <c:v>7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6</c:v>
                </c:pt>
                <c:pt idx="22">
                  <c:v>5</c:v>
                </c:pt>
                <c:pt idx="23">
                  <c:v>4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7</c:v>
                </c:pt>
                <c:pt idx="28">
                  <c:v>3</c:v>
                </c:pt>
                <c:pt idx="29">
                  <c:v>4</c:v>
                </c:pt>
                <c:pt idx="30">
                  <c:v>5</c:v>
                </c:pt>
                <c:pt idx="31">
                  <c:v>7</c:v>
                </c:pt>
                <c:pt idx="32">
                  <c:v>3</c:v>
                </c:pt>
                <c:pt idx="33">
                  <c:v>4</c:v>
                </c:pt>
                <c:pt idx="34">
                  <c:v>6</c:v>
                </c:pt>
                <c:pt idx="35">
                  <c:v>6</c:v>
                </c:pt>
                <c:pt idx="36">
                  <c:v>4</c:v>
                </c:pt>
                <c:pt idx="37">
                  <c:v>8</c:v>
                </c:pt>
                <c:pt idx="38">
                  <c:v>2</c:v>
                </c:pt>
                <c:pt idx="39">
                  <c:v>6</c:v>
                </c:pt>
                <c:pt idx="40">
                  <c:v>6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  <c:pt idx="44">
                  <c:v>8</c:v>
                </c:pt>
                <c:pt idx="45">
                  <c:v>7</c:v>
                </c:pt>
                <c:pt idx="46">
                  <c:v>9</c:v>
                </c:pt>
                <c:pt idx="47">
                  <c:v>8</c:v>
                </c:pt>
                <c:pt idx="48">
                  <c:v>4</c:v>
                </c:pt>
                <c:pt idx="49">
                  <c:v>5</c:v>
                </c:pt>
                <c:pt idx="50">
                  <c:v>6</c:v>
                </c:pt>
                <c:pt idx="51">
                  <c:v>6</c:v>
                </c:pt>
                <c:pt idx="52">
                  <c:v>4</c:v>
                </c:pt>
                <c:pt idx="53">
                  <c:v>2</c:v>
                </c:pt>
                <c:pt idx="54">
                  <c:v>6</c:v>
                </c:pt>
                <c:pt idx="55">
                  <c:v>7</c:v>
                </c:pt>
                <c:pt idx="56">
                  <c:v>9</c:v>
                </c:pt>
                <c:pt idx="57">
                  <c:v>5</c:v>
                </c:pt>
                <c:pt idx="58">
                  <c:v>6</c:v>
                </c:pt>
                <c:pt idx="59">
                  <c:v>4</c:v>
                </c:pt>
                <c:pt idx="60">
                  <c:v>6</c:v>
                </c:pt>
                <c:pt idx="61">
                  <c:v>7</c:v>
                </c:pt>
                <c:pt idx="62">
                  <c:v>5</c:v>
                </c:pt>
                <c:pt idx="63">
                  <c:v>6</c:v>
                </c:pt>
                <c:pt idx="6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BF-4806-82B0-45808699B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31744"/>
        <c:axId val="47233280"/>
      </c:lineChart>
      <c:catAx>
        <c:axId val="47231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33280"/>
        <c:crosses val="autoZero"/>
        <c:auto val="1"/>
        <c:lblAlgn val="ctr"/>
        <c:lblOffset val="100"/>
        <c:noMultiLvlLbl val="0"/>
      </c:catAx>
      <c:valAx>
        <c:axId val="4723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472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19岁以下</c:v>
                </c:pt>
                <c:pt idx="1">
                  <c:v>20-29岁</c:v>
                </c:pt>
                <c:pt idx="2">
                  <c:v>30-39岁</c:v>
                </c:pt>
                <c:pt idx="3">
                  <c:v>40-49岁</c:v>
                </c:pt>
                <c:pt idx="4">
                  <c:v>50岁以上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0.15</c:v>
                </c:pt>
                <c:pt idx="2">
                  <c:v>0.5</c:v>
                </c:pt>
                <c:pt idx="3">
                  <c:v>0.26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3-48EF-B60A-571B1968A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0567936"/>
        <c:axId val="640582016"/>
      </c:barChart>
      <c:catAx>
        <c:axId val="6405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640582016"/>
        <c:crosses val="autoZero"/>
        <c:auto val="1"/>
        <c:lblAlgn val="ctr"/>
        <c:lblOffset val="100"/>
        <c:noMultiLvlLbl val="0"/>
      </c:catAx>
      <c:valAx>
        <c:axId val="6405820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05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89-4272-9F34-8BADA3F7EFBB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89-4272-9F34-8BADA3F7EF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89-4272-9F34-8BADA3F7EFBB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9-4272-9F34-8BADA3F7EFBB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89-4272-9F34-8BADA3F7E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43-45D8-9FBE-2384887B93DF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43-45D8-9FBE-2384887B9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43-45D8-9FBE-2384887B93DF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43-45D8-9FBE-2384887B93D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43-45D8-9FBE-2384887B9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1-49DB-BDFD-321A0859215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1-49DB-BDFD-321A085921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31-49DB-BDFD-321A08592156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31-49DB-BDFD-321A08592156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31-49DB-BDFD-321A08592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20495</c:v>
                </c:pt>
                <c:pt idx="1">
                  <c:v>19135</c:v>
                </c:pt>
                <c:pt idx="2">
                  <c:v>18984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0-4C4A-80DD-87E955D90F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6806</c:v>
                </c:pt>
                <c:pt idx="1">
                  <c:v>6276</c:v>
                </c:pt>
                <c:pt idx="2">
                  <c:v>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90-4C4A-80DD-87E955D90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455776896"/>
        <c:axId val="455778688"/>
      </c:barChart>
      <c:catAx>
        <c:axId val="4557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455778688"/>
        <c:crosses val="autoZero"/>
        <c:auto val="1"/>
        <c:lblAlgn val="ctr"/>
        <c:lblOffset val="100"/>
        <c:noMultiLvlLbl val="0"/>
      </c:catAx>
      <c:valAx>
        <c:axId val="45577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45577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4228</c:v>
                </c:pt>
                <c:pt idx="1">
                  <c:v>4339</c:v>
                </c:pt>
                <c:pt idx="2">
                  <c:v>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2-4988-8915-DB02431FB5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1578</c:v>
                </c:pt>
                <c:pt idx="1">
                  <c:v>1548</c:v>
                </c:pt>
                <c:pt idx="2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2-4988-8915-DB02431FB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90731648"/>
        <c:axId val="90733184"/>
      </c:barChart>
      <c:catAx>
        <c:axId val="9073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90733184"/>
        <c:crosses val="autoZero"/>
        <c:auto val="1"/>
        <c:lblAlgn val="ctr"/>
        <c:lblOffset val="100"/>
        <c:noMultiLvlLbl val="0"/>
      </c:catAx>
      <c:valAx>
        <c:axId val="9073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9073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4228</c:v>
                </c:pt>
                <c:pt idx="1">
                  <c:v>4339</c:v>
                </c:pt>
                <c:pt idx="2">
                  <c:v>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0-4018-A61E-1E96BCEFE6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1578</c:v>
                </c:pt>
                <c:pt idx="1">
                  <c:v>1548</c:v>
                </c:pt>
                <c:pt idx="2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A0-4018-A61E-1E96BCEFE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90506752"/>
        <c:axId val="90508288"/>
      </c:barChart>
      <c:catAx>
        <c:axId val="9050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90508288"/>
        <c:crosses val="autoZero"/>
        <c:auto val="1"/>
        <c:lblAlgn val="ctr"/>
        <c:lblOffset val="100"/>
        <c:noMultiLvlLbl val="0"/>
      </c:catAx>
      <c:valAx>
        <c:axId val="9050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9050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AAD23-F37D-46F1-A8C2-56EC37BF828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BC107-8299-4100-952C-F621098135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1pPr>
    <a:lvl2pPr marL="690880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2pPr>
    <a:lvl3pPr marL="1382395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3pPr>
    <a:lvl4pPr marL="2073275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4pPr>
    <a:lvl5pPr marL="2764790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5pPr>
    <a:lvl6pPr marL="3455670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6pPr>
    <a:lvl7pPr marL="4147185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7pPr>
    <a:lvl8pPr marL="4838065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8pPr>
    <a:lvl9pPr marL="5528945" algn="l" defTabSz="1382395" rtl="0" eaLnBrk="1" latinLnBrk="0" hangingPunct="1">
      <a:defRPr sz="18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1178222"/>
            <a:ext cx="16199644" cy="250642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3781306"/>
            <a:ext cx="16199644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19605" indent="0" algn="ctr">
              <a:buNone/>
              <a:defRPr sz="1680"/>
            </a:lvl5pPr>
            <a:lvl6pPr marL="2399665" indent="0" algn="ctr">
              <a:buNone/>
              <a:defRPr sz="1680"/>
            </a:lvl6pPr>
            <a:lvl7pPr marL="2879725" indent="0" algn="ctr">
              <a:buNone/>
              <a:defRPr sz="1680"/>
            </a:lvl7pPr>
            <a:lvl8pPr marL="3359785" indent="0" algn="ctr">
              <a:buNone/>
              <a:defRPr sz="1680"/>
            </a:lvl8pPr>
            <a:lvl9pPr marL="3839845" indent="0" algn="ctr">
              <a:buNone/>
              <a:defRPr sz="168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479954"/>
            <a:ext cx="6966408" cy="16798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036569"/>
            <a:ext cx="10934760" cy="5116178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19605" indent="0">
              <a:buNone/>
              <a:defRPr sz="2100"/>
            </a:lvl5pPr>
            <a:lvl6pPr marL="2399665" indent="0">
              <a:buNone/>
              <a:defRPr sz="2100"/>
            </a:lvl6pPr>
            <a:lvl7pPr marL="2879725" indent="0">
              <a:buNone/>
              <a:defRPr sz="2100"/>
            </a:lvl7pPr>
            <a:lvl8pPr marL="3359785" indent="0">
              <a:buNone/>
              <a:defRPr sz="2100"/>
            </a:lvl8pPr>
            <a:lvl9pPr marL="3839845" indent="0">
              <a:buNone/>
              <a:defRPr sz="21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159794"/>
            <a:ext cx="696640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19605" indent="0">
              <a:buNone/>
              <a:defRPr sz="1050"/>
            </a:lvl5pPr>
            <a:lvl6pPr marL="2399665" indent="0">
              <a:buNone/>
              <a:defRPr sz="1050"/>
            </a:lvl6pPr>
            <a:lvl7pPr marL="2879725" indent="0">
              <a:buNone/>
              <a:defRPr sz="1050"/>
            </a:lvl7pPr>
            <a:lvl8pPr marL="3359785" indent="0">
              <a:buNone/>
              <a:defRPr sz="1050"/>
            </a:lvl8pPr>
            <a:lvl9pPr marL="3839845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383297"/>
            <a:ext cx="4657398" cy="610108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383297"/>
            <a:ext cx="13702199" cy="610108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76" y="288306"/>
            <a:ext cx="19439573" cy="1199886"/>
          </a:xfrm>
          <a:prstGeom prst="rect">
            <a:avLst/>
          </a:prstGeom>
        </p:spPr>
        <p:txBody>
          <a:bodyPr lIns="164565" tIns="82282" rIns="164565" bIns="82282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6" y="1679840"/>
            <a:ext cx="19439573" cy="4751214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079976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fld id="{2E3AAC11-D570-4EA9-AFC0-30FB72BA45EB}" type="datetimeFigureOut">
              <a:rPr lang="zh-CN" altLang="en-US" sz="3200" smtClean="0">
                <a:solidFill>
                  <a:prstClr val="black"/>
                </a:solidFill>
              </a:rPr>
              <a:t>2023-01-10</a:t>
            </a:fld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79838" y="6672697"/>
            <a:ext cx="6839850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5479660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fld id="{55ECCFAA-F4FB-487C-9F1E-C8836D0C3DC9}" type="slidenum">
              <a:rPr lang="zh-CN" altLang="en-US" sz="3200" smtClean="0">
                <a:solidFill>
                  <a:prstClr val="black"/>
                </a:solidFill>
              </a:rPr>
              <a:t>‹#›</a:t>
            </a:fld>
            <a:endParaRPr lang="zh-CN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6" y="288307"/>
            <a:ext cx="4859893" cy="6142747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6" y="288307"/>
            <a:ext cx="14219687" cy="6142747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079976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fld id="{2E3AAC11-D570-4EA9-AFC0-30FB72BA45EB}" type="datetimeFigureOut">
              <a:rPr lang="zh-CN" altLang="en-US" sz="3200" smtClean="0">
                <a:solidFill>
                  <a:prstClr val="black"/>
                </a:solidFill>
              </a:rPr>
              <a:t>2023-01-10</a:t>
            </a:fld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79838" y="6672697"/>
            <a:ext cx="6839850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5479660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920"/>
            <a:fld id="{55ECCFAA-F4FB-487C-9F1E-C8836D0C3DC9}" type="slidenum">
              <a:rPr lang="zh-CN" altLang="en-US" sz="3200" smtClean="0">
                <a:solidFill>
                  <a:prstClr val="black"/>
                </a:solidFill>
              </a:rPr>
              <a:t>‹#›</a:t>
            </a:fld>
            <a:endParaRPr lang="zh-CN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1794830"/>
            <a:ext cx="18629590" cy="299471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4817875"/>
            <a:ext cx="1862959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60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66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84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916484"/>
            <a:ext cx="9179798" cy="45678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916484"/>
            <a:ext cx="9179798" cy="45678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83297"/>
            <a:ext cx="18629590" cy="139153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1764832"/>
            <a:ext cx="9137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19605" indent="0">
              <a:buNone/>
              <a:defRPr sz="1680" b="1"/>
            </a:lvl5pPr>
            <a:lvl6pPr marL="2399665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2629749"/>
            <a:ext cx="9137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1764832"/>
            <a:ext cx="9182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19605" indent="0">
              <a:buNone/>
              <a:defRPr sz="1680" b="1"/>
            </a:lvl5pPr>
            <a:lvl6pPr marL="2399665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2629749"/>
            <a:ext cx="9182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83297"/>
            <a:ext cx="18629590" cy="139153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1764832"/>
            <a:ext cx="9137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19605" indent="0">
              <a:buNone/>
              <a:defRPr sz="1680" b="1"/>
            </a:lvl5pPr>
            <a:lvl6pPr marL="2399665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2629749"/>
            <a:ext cx="9137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1764832"/>
            <a:ext cx="9182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19605" indent="0">
              <a:buNone/>
              <a:defRPr sz="1680" b="1"/>
            </a:lvl5pPr>
            <a:lvl6pPr marL="2399665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2629749"/>
            <a:ext cx="9182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270562" y="7080883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479954"/>
            <a:ext cx="6966408" cy="16798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036569"/>
            <a:ext cx="10934760" cy="5116178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159794"/>
            <a:ext cx="696640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19605" indent="0">
              <a:buNone/>
              <a:defRPr sz="1050"/>
            </a:lvl5pPr>
            <a:lvl6pPr marL="2399665" indent="0">
              <a:buNone/>
              <a:defRPr sz="1050"/>
            </a:lvl6pPr>
            <a:lvl7pPr marL="2879725" indent="0">
              <a:buNone/>
              <a:defRPr sz="1050"/>
            </a:lvl7pPr>
            <a:lvl8pPr marL="3359785" indent="0">
              <a:buNone/>
              <a:defRPr sz="1050"/>
            </a:lvl8pPr>
            <a:lvl9pPr marL="3839845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383297"/>
            <a:ext cx="1862959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916484"/>
            <a:ext cx="1862959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6672697"/>
            <a:ext cx="485989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234-898A-4AA7-9F30-64662AE90E4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6672697"/>
            <a:ext cx="728984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6672697"/>
            <a:ext cx="485989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57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63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69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5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87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60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66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2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84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164592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37310" indent="-514350" algn="l" defTabSz="1645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6765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79725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2685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5645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48605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70930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93890" indent="-411480" algn="l" defTabSz="1645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245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205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4165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7125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5945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8241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2"/>
          <a:stretch>
            <a:fillRect/>
          </a:stretch>
        </p:blipFill>
        <p:spPr>
          <a:xfrm>
            <a:off x="0" y="0"/>
            <a:ext cx="21599525" cy="719931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26" y="513821"/>
            <a:ext cx="21057472" cy="605970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033634" y="4884012"/>
            <a:ext cx="71628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此处添加副标题内容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26401" y="1558962"/>
            <a:ext cx="13008689" cy="3607562"/>
            <a:chOff x="4726401" y="1558962"/>
            <a:chExt cx="13008689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924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726401" y="4237625"/>
              <a:ext cx="13008689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/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/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/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3" name="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754784" y="3540324"/>
            <a:ext cx="2444900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940" dirty="0">
                <a:solidFill>
                  <a:prstClr val="white"/>
                </a:solidFill>
                <a:cs typeface="+mn-ea"/>
                <a:sym typeface="+mn-lt"/>
              </a:rPr>
              <a:t>此处添加标题</a:t>
            </a:r>
            <a:endParaRPr lang="en-US" altLang="zh-CN" sz="294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4" name="组合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5295017" y="2140458"/>
            <a:ext cx="3359680" cy="3346347"/>
            <a:chOff x="4953000" y="1155700"/>
            <a:chExt cx="3200401" cy="3187700"/>
          </a:xfrm>
        </p:grpSpPr>
        <p:sp>
          <p:nvSpPr>
            <p:cNvPr id="35" name="椭圆 34"/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9041326" y="2140458"/>
            <a:ext cx="3359680" cy="3346347"/>
            <a:chOff x="4953000" y="1155700"/>
            <a:chExt cx="3200401" cy="3187700"/>
          </a:xfrm>
        </p:grpSpPr>
        <p:sp>
          <p:nvSpPr>
            <p:cNvPr id="38" name="椭圆 37"/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2780479" y="2140458"/>
            <a:ext cx="3359680" cy="3346347"/>
            <a:chOff x="4953000" y="1155700"/>
            <a:chExt cx="3200401" cy="3187700"/>
          </a:xfrm>
        </p:grpSpPr>
        <p:sp>
          <p:nvSpPr>
            <p:cNvPr id="41" name="椭圆 40"/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458717" y="3540324"/>
            <a:ext cx="2444901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940" dirty="0">
                <a:solidFill>
                  <a:prstClr val="white"/>
                </a:solidFill>
                <a:cs typeface="+mn-ea"/>
                <a:sym typeface="+mn-lt"/>
              </a:rPr>
              <a:t>此处添加标题</a:t>
            </a:r>
            <a:endParaRPr lang="en-US" altLang="zh-CN" sz="294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矩形 4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3197870" y="3540324"/>
            <a:ext cx="2444901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940" dirty="0">
                <a:solidFill>
                  <a:prstClr val="white"/>
                </a:solidFill>
                <a:cs typeface="+mn-ea"/>
                <a:sym typeface="+mn-lt"/>
              </a:rPr>
              <a:t>此处添加标题</a:t>
            </a:r>
            <a:endParaRPr lang="en-US" altLang="zh-CN" sz="294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754784" y="4117684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或者复制您的文本粘贴到此处</a:t>
            </a:r>
          </a:p>
        </p:txBody>
      </p:sp>
      <p:sp>
        <p:nvSpPr>
          <p:cNvPr id="51" name="等腰三角形 5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>
            <a:off x="8654697" y="2207118"/>
            <a:ext cx="466622" cy="402261"/>
          </a:xfrm>
          <a:prstGeom prst="triangle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等腰三角形 5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>
            <a:off x="12357431" y="2207118"/>
            <a:ext cx="466622" cy="402261"/>
          </a:xfrm>
          <a:prstGeom prst="triangle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386427" y="415162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或者复制您的文本粘贴到此处</a:t>
            </a:r>
          </a:p>
        </p:txBody>
      </p:sp>
      <p:sp>
        <p:nvSpPr>
          <p:cNvPr id="54" name="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3240996" y="415162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或者复制您的文本粘贴到此处</a:t>
            </a:r>
          </a:p>
        </p:txBody>
      </p:sp>
      <p:sp>
        <p:nvSpPr>
          <p:cNvPr id="55" name="yen_163080"/>
          <p:cNvSpPr>
            <a:spLocks noChangeAspect="1"/>
          </p:cNvSpPr>
          <p:nvPr/>
        </p:nvSpPr>
        <p:spPr bwMode="auto">
          <a:xfrm>
            <a:off x="6709260" y="2864973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shop_346547"/>
          <p:cNvSpPr>
            <a:spLocks noChangeAspect="1"/>
          </p:cNvSpPr>
          <p:nvPr/>
        </p:nvSpPr>
        <p:spPr bwMode="auto">
          <a:xfrm>
            <a:off x="10456319" y="2835743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settings_100852"/>
          <p:cNvSpPr>
            <a:spLocks noChangeAspect="1"/>
          </p:cNvSpPr>
          <p:nvPr/>
        </p:nvSpPr>
        <p:spPr bwMode="auto">
          <a:xfrm>
            <a:off x="14195799" y="2891745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/>
      <p:bldP spid="47" grpId="0"/>
      <p:bldP spid="48" grpId="0"/>
      <p:bldP spid="51" grpId="0" animBg="1"/>
      <p:bldP spid="52" grpId="0" animBg="1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866900" y="1511221"/>
            <a:ext cx="9572419" cy="4406246"/>
          </a:xfrm>
          <a:prstGeom prst="rect">
            <a:avLst/>
          </a:prstGeom>
          <a:noFill/>
          <a:ln>
            <a:solidFill>
              <a:srgbClr val="FF1C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960224" y="1604546"/>
            <a:ext cx="9572419" cy="44062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574105" y="719932"/>
            <a:ext cx="245131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520" dirty="0">
                <a:solidFill>
                  <a:prstClr val="white"/>
                </a:solidFill>
                <a:cs typeface="+mn-ea"/>
                <a:sym typeface="+mn-lt"/>
              </a:rPr>
              <a:t>此处添加大标题</a:t>
            </a:r>
            <a:endParaRPr lang="en-US" altLang="zh-CN" sz="252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CxnSpPr/>
          <p:nvPr/>
        </p:nvCxnSpPr>
        <p:spPr>
          <a:xfrm>
            <a:off x="7586735" y="1604546"/>
            <a:ext cx="0" cy="4312921"/>
          </a:xfrm>
          <a:prstGeom prst="line">
            <a:avLst/>
          </a:prstGeom>
          <a:ln>
            <a:solidFill>
              <a:srgbClr val="FF1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271275" y="1857196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标题位置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4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271275" y="2739441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标题位置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矩形 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271275" y="3568358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标题位置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271275" y="4397276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标题位置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0" name="矩形 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271275" y="5226193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标题位置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61" name="直接连接符 6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CxnSpPr/>
          <p:nvPr/>
        </p:nvCxnSpPr>
        <p:spPr>
          <a:xfrm>
            <a:off x="5960224" y="2399771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CxnSpPr/>
          <p:nvPr/>
        </p:nvCxnSpPr>
        <p:spPr>
          <a:xfrm>
            <a:off x="5960224" y="3279687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CxnSpPr/>
          <p:nvPr/>
        </p:nvCxnSpPr>
        <p:spPr>
          <a:xfrm>
            <a:off x="5960224" y="4079610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CxnSpPr/>
          <p:nvPr/>
        </p:nvCxnSpPr>
        <p:spPr>
          <a:xfrm>
            <a:off x="5960224" y="4946194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组合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9946864" y="1604546"/>
            <a:ext cx="2786401" cy="1675141"/>
            <a:chOff x="5283537" y="1528476"/>
            <a:chExt cx="2654300" cy="410845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5283537" y="1528476"/>
              <a:ext cx="0" cy="410845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7937837" y="1528476"/>
              <a:ext cx="0" cy="410845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矩形 7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038761" y="2739441"/>
            <a:ext cx="115608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此处添加内容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2" name="矩形 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0721850" y="2739441"/>
            <a:ext cx="115608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此处添加内容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3" name="矩形 7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3508248" y="2739441"/>
            <a:ext cx="115608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此处添加内容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矩形 7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053126" y="3592825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矩形 7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053127" y="4367510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053133" y="5300048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yen_163080"/>
          <p:cNvSpPr>
            <a:spLocks noChangeAspect="1"/>
          </p:cNvSpPr>
          <p:nvPr/>
        </p:nvSpPr>
        <p:spPr bwMode="auto">
          <a:xfrm>
            <a:off x="8376521" y="1680070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shop_346547"/>
          <p:cNvSpPr>
            <a:spLocks noChangeAspect="1"/>
          </p:cNvSpPr>
          <p:nvPr/>
        </p:nvSpPr>
        <p:spPr bwMode="auto">
          <a:xfrm>
            <a:off x="11095293" y="1697960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settings_100852"/>
          <p:cNvSpPr>
            <a:spLocks noChangeAspect="1"/>
          </p:cNvSpPr>
          <p:nvPr/>
        </p:nvSpPr>
        <p:spPr bwMode="auto">
          <a:xfrm>
            <a:off x="13882347" y="1693571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605" y="69076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3" grpId="0" animBg="1"/>
      <p:bldP spid="44" grpId="0"/>
      <p:bldP spid="49" grpId="0"/>
      <p:bldP spid="50" grpId="0"/>
      <p:bldP spid="58" grpId="0"/>
      <p:bldP spid="59" grpId="0"/>
      <p:bldP spid="6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矩形 5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578289" y="1646831"/>
            <a:ext cx="3493000" cy="381671"/>
          </a:xfrm>
          <a:prstGeom prst="rect">
            <a:avLst/>
          </a:prstGeom>
          <a:gradFill flip="none" rotWithShape="1"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706864" y="1640789"/>
            <a:ext cx="668773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1890" dirty="0">
                <a:solidFill>
                  <a:prstClr val="white"/>
                </a:solidFill>
                <a:cs typeface="+mn-ea"/>
                <a:sym typeface="+mn-lt"/>
              </a:rPr>
              <a:t>省份</a:t>
            </a:r>
            <a:endParaRPr lang="en-US" altLang="zh-CN" sz="189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2303993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1.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广东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2687669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2.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北京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0" name="矩形 6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3071344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3.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浙江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矩形 7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3455020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4.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江苏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1" name="矩形 8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3838696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5.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上海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矩形 8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4222372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6.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山东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4606047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7.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四川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4989723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8.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河南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495154" y="5373399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9.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湖北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5379042" y="5757076"/>
            <a:ext cx="829073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60120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10.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福建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7" name="圆角矩形 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1" y="2446193"/>
            <a:ext cx="269309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8" name="圆角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2793997"/>
            <a:ext cx="221978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9" name="圆角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3182586"/>
            <a:ext cx="1779829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0" name="圆角矩形 5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3594613"/>
            <a:ext cx="140653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1" name="圆角矩形 5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3959082"/>
            <a:ext cx="126321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2" name="圆角矩形 5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3" y="4344337"/>
            <a:ext cx="100230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3" name="圆角矩形 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4724647"/>
            <a:ext cx="870816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4" name="圆角矩形 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2" y="5089116"/>
            <a:ext cx="782083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5" name="圆角矩形 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3" y="5474371"/>
            <a:ext cx="62055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6" name="圆角矩形 6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378194" y="5877838"/>
            <a:ext cx="32380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椭圆 48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7916134" y="799943"/>
            <a:ext cx="5767256" cy="5767256"/>
          </a:xfrm>
          <a:prstGeom prst="ellips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椭圆 49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8669231" y="1553040"/>
            <a:ext cx="4261062" cy="4261062"/>
          </a:xfrm>
          <a:prstGeom prst="ellipse">
            <a:avLst/>
          </a:prstGeom>
          <a:solidFill>
            <a:srgbClr val="FF1C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椭圆 57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9405438" y="2289247"/>
            <a:ext cx="2788648" cy="2788648"/>
          </a:xfrm>
          <a:prstGeom prst="ellipse">
            <a:avLst/>
          </a:prstGeom>
          <a:solidFill>
            <a:srgbClr val="FF1C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椭圆 58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8944862" y="2201461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椭圆 59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12110952" y="4949346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椭圆 60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9983911" y="2867720"/>
            <a:ext cx="1631702" cy="163170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19100" dist="279400" dir="2700000" sx="98000" sy="98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椭圆 61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8288658" y="4655312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62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11944001" y="1549348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TextBox 13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 txBox="1"/>
          <p:nvPr/>
        </p:nvSpPr>
        <p:spPr>
          <a:xfrm>
            <a:off x="9147293" y="23839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部分</a:t>
            </a:r>
          </a:p>
        </p:txBody>
      </p:sp>
      <p:sp>
        <p:nvSpPr>
          <p:cNvPr id="65" name="矩形 64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8423431" y="4850456"/>
            <a:ext cx="741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部分</a:t>
            </a:r>
          </a:p>
        </p:txBody>
      </p:sp>
      <p:sp>
        <p:nvSpPr>
          <p:cNvPr id="66" name="矩形 65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12306095" y="513178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部分</a:t>
            </a:r>
          </a:p>
        </p:txBody>
      </p:sp>
      <p:sp>
        <p:nvSpPr>
          <p:cNvPr id="67" name="矩形 66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12151004" y="17566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部分</a:t>
            </a:r>
          </a:p>
        </p:txBody>
      </p:sp>
      <p:sp>
        <p:nvSpPr>
          <p:cNvPr id="71" name="矩形 70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/>
          <p:cNvSpPr/>
          <p:nvPr/>
        </p:nvSpPr>
        <p:spPr>
          <a:xfrm>
            <a:off x="10226383" y="3297101"/>
            <a:ext cx="1146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此处添加标题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文本框 105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066523" y="2758353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1039985" y="3856572"/>
            <a:ext cx="5978068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</a:t>
            </a:r>
            <a:endParaRPr lang="en-US" altLang="zh-CN" dirty="0">
              <a:solidFill>
                <a:prstClr val="white"/>
              </a:solidFill>
              <a:cs typeface="+mn-ea"/>
              <a:sym typeface="+mn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75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375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75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375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3" presetClass="path" presetSubtype="0" decel="506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875E-6 0.02176 L 1.875E-6 3.33333E-6 " pathEditMode="relative" rAng="0" ptsTypes="AA">
                                      <p:cBhvr>
                                        <p:cTn id="142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3" presetClass="path" presetSubtype="0" decel="506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716 -0.06065 L -8.33333E-7 2.59259E-6 " pathEditMode="relative" rAng="0" ptsTypes="AA">
                                      <p:cBhvr>
                                        <p:cTn id="15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3032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decel="5060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0.02578 0.1206 L 3.54167E-6 -1.85185E-6 " pathEditMode="relative" rAng="0" ptsTypes="AA">
                                      <p:cBhvr>
                                        <p:cTn id="15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" y="-6042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decel="506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8946 -0.00324 L -4.58333E-6 0 " pathEditMode="relative" rAng="0" ptsTypes="AA">
                                      <p:cBhvr>
                                        <p:cTn id="16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16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decel="5060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01653 0.12384 L -4.79167E-6 2.22222E-6 " pathEditMode="relative" rAng="0" ptsTypes="AA">
                                      <p:cBhvr>
                                        <p:cTn id="16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" y="-620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  <p:bldP spid="68" grpId="0"/>
      <p:bldP spid="69" grpId="0"/>
      <p:bldP spid="70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49" grpId="0" animBg="1"/>
      <p:bldP spid="49" grpId="1" animBg="1"/>
      <p:bldP spid="50" grpId="0" animBg="1"/>
      <p:bldP spid="50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2" grpId="0" animBg="1"/>
      <p:bldP spid="62" grpId="1" animBg="1"/>
      <p:bldP spid="63" grpId="0" animBg="1"/>
      <p:bldP spid="63" grpId="1" animBg="1"/>
      <p:bldP spid="64" grpId="0"/>
      <p:bldP spid="65" grpId="0"/>
      <p:bldP spid="66" grpId="0"/>
      <p:bldP spid="67" grpId="0"/>
      <p:bldP spid="71" grpId="0"/>
      <p:bldP spid="71" grpId="1"/>
      <p:bldP spid="106" grpId="0"/>
      <p:bldP spid="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26401" y="1558962"/>
            <a:ext cx="13008689" cy="3607562"/>
            <a:chOff x="4726401" y="1558962"/>
            <a:chExt cx="13008689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924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726401" y="4237625"/>
              <a:ext cx="13008689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/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/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/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431960" y="2357569"/>
            <a:ext cx="13079063" cy="4298619"/>
            <a:chOff x="5431960" y="2357569"/>
            <a:chExt cx="13079063" cy="4298619"/>
          </a:xfrm>
        </p:grpSpPr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6509484" y="2357569"/>
              <a:ext cx="8580557" cy="581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</a:t>
              </a: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7811460" y="6319493"/>
              <a:ext cx="6559374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</a:t>
              </a: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5431960" y="3018087"/>
              <a:ext cx="1307906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zh-CN" altLang="en-US" sz="7200" dirty="0">
                  <a:solidFill>
                    <a:prstClr val="white"/>
                  </a:solidFill>
                  <a:cs typeface="+mn-ea"/>
                  <a:sym typeface="+mn-lt"/>
                </a:rPr>
                <a:t>模板内容数值</a:t>
              </a:r>
              <a:r>
                <a:rPr lang="zh-CN" altLang="en-US" sz="6930" dirty="0">
                  <a:solidFill>
                    <a:prstClr val="white"/>
                  </a:solidFill>
                  <a:cs typeface="+mn-ea"/>
                  <a:sym typeface="+mn-lt"/>
                </a:rPr>
                <a:t>高达</a:t>
              </a:r>
              <a:r>
                <a:rPr lang="en-US" altLang="zh-CN" sz="6930" dirty="0">
                  <a:solidFill>
                    <a:prstClr val="white"/>
                  </a:solidFill>
                  <a:cs typeface="+mn-ea"/>
                  <a:sym typeface="+mn-lt"/>
                </a:rPr>
                <a:t>25.5</a:t>
              </a:r>
              <a:r>
                <a:rPr lang="zh-CN" altLang="en-US" sz="6930" dirty="0">
                  <a:solidFill>
                    <a:prstClr val="white"/>
                  </a:solidFill>
                  <a:cs typeface="+mn-ea"/>
                  <a:sym typeface="+mn-lt"/>
                </a:rPr>
                <a:t>亿元</a:t>
              </a: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0397606" y="2400594"/>
            <a:ext cx="10208490" cy="2847420"/>
            <a:chOff x="5644123" y="1999338"/>
            <a:chExt cx="10208490" cy="2847420"/>
          </a:xfrm>
        </p:grpSpPr>
        <p:sp>
          <p:nvSpPr>
            <p:cNvPr id="67" name="矩形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5649386" y="1999338"/>
              <a:ext cx="1394934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1890" dirty="0">
                  <a:solidFill>
                    <a:prstClr val="white"/>
                  </a:solidFill>
                  <a:cs typeface="+mn-ea"/>
                  <a:sym typeface="+mn-lt"/>
                </a:rPr>
                <a:t>年龄分布：</a:t>
              </a:r>
              <a:endParaRPr lang="en-US" altLang="zh-CN" sz="189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aphicFrame>
          <p:nvGraphicFramePr>
            <p:cNvPr id="71" name="图表 7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aphicFramePr/>
            <p:nvPr/>
          </p:nvGraphicFramePr>
          <p:xfrm>
            <a:off x="5644123" y="2575864"/>
            <a:ext cx="4719549" cy="2270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2" name="矩形 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1075534" y="1999338"/>
              <a:ext cx="1394934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1890" dirty="0">
                  <a:solidFill>
                    <a:prstClr val="white"/>
                  </a:solidFill>
                  <a:cs typeface="+mn-ea"/>
                  <a:sym typeface="+mn-lt"/>
                </a:rPr>
                <a:t>性别分布：</a:t>
              </a:r>
              <a:endParaRPr lang="en-US" altLang="zh-CN" sz="189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73" name="图片 7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8245" y="2711406"/>
              <a:ext cx="691046" cy="691046"/>
            </a:xfrm>
            <a:prstGeom prst="rect">
              <a:avLst/>
            </a:prstGeom>
          </p:spPr>
        </p:pic>
        <p:pic>
          <p:nvPicPr>
            <p:cNvPr id="74" name="图片 7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1864" y="4037439"/>
              <a:ext cx="643808" cy="643808"/>
            </a:xfrm>
            <a:prstGeom prst="rect">
              <a:avLst/>
            </a:prstGeom>
          </p:spPr>
        </p:pic>
        <p:sp>
          <p:nvSpPr>
            <p:cNvPr id="75" name="矩形 7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2052976" y="2711406"/>
              <a:ext cx="3799637" cy="57105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601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矩形 7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2052976" y="2711406"/>
              <a:ext cx="2159794" cy="571057"/>
            </a:xfrm>
            <a:prstGeom prst="rect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601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矩形 7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2052976" y="4110190"/>
              <a:ext cx="3799637" cy="57105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601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矩形 7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2052976" y="4110190"/>
              <a:ext cx="1426530" cy="571057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601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矩形 7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4229849" y="2803078"/>
              <a:ext cx="686406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1890" dirty="0">
                  <a:solidFill>
                    <a:prstClr val="white"/>
                  </a:solidFill>
                  <a:cs typeface="+mn-ea"/>
                  <a:sym typeface="+mn-lt"/>
                </a:rPr>
                <a:t>52%</a:t>
              </a: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3480054" y="4235705"/>
              <a:ext cx="686406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1890" dirty="0">
                  <a:solidFill>
                    <a:prstClr val="white"/>
                  </a:solidFill>
                  <a:cs typeface="+mn-ea"/>
                  <a:sym typeface="+mn-lt"/>
                </a:rPr>
                <a:t>32%</a:t>
              </a:r>
            </a:p>
          </p:txBody>
        </p:sp>
      </p:grpSp>
      <p:sp>
        <p:nvSpPr>
          <p:cNvPr id="98" name="文本框 97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712214" y="3284173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685675" y="4382392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60120">
              <a:defRPr/>
            </a:pPr>
            <a:r>
              <a:rPr lang="zh-CN" altLang="en-US" sz="4000" dirty="0">
                <a:solidFill>
                  <a:prstClr val="white"/>
                </a:solidFill>
                <a:cs typeface="+mn-ea"/>
                <a:sym typeface="+mn-lt"/>
              </a:rPr>
              <a:t>此处添加大标题</a:t>
            </a:r>
            <a:endParaRPr lang="en-US" altLang="zh-CN" sz="4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8" name="图表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8339997" y="1808715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9876652" y="5410896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此处添加大标题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yen_163080"/>
          <p:cNvSpPr>
            <a:spLocks noChangeAspect="1"/>
          </p:cNvSpPr>
          <p:nvPr/>
        </p:nvSpPr>
        <p:spPr bwMode="auto">
          <a:xfrm>
            <a:off x="6619398" y="3295807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shop_346547"/>
          <p:cNvSpPr>
            <a:spLocks noChangeAspect="1"/>
          </p:cNvSpPr>
          <p:nvPr/>
        </p:nvSpPr>
        <p:spPr bwMode="auto">
          <a:xfrm>
            <a:off x="10561825" y="3272588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settings_100852"/>
          <p:cNvSpPr>
            <a:spLocks noChangeAspect="1"/>
          </p:cNvSpPr>
          <p:nvPr/>
        </p:nvSpPr>
        <p:spPr bwMode="auto">
          <a:xfrm>
            <a:off x="14374791" y="3272511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4057480" y="6097949"/>
            <a:ext cx="1300868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  <p:graphicFrame>
        <p:nvGraphicFramePr>
          <p:cNvPr id="41" name="图表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12148273" y="1808714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图表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4404345" y="1919022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3689291" y="5410896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此处添加大标题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900759" y="5466050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此处添加大标题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Graphic spid="28" grpId="0">
        <p:bldAsOne/>
      </p:bldGraphic>
      <p:bldP spid="34" grpId="0"/>
      <p:bldP spid="40" grpId="0"/>
      <p:bldGraphic spid="41" grpId="0">
        <p:bldAsOne/>
      </p:bldGraphic>
      <p:bldGraphic spid="42" grpId="0">
        <p:bldAsOne/>
      </p:bldGraphic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0" y="3075702"/>
            <a:ext cx="1893153" cy="1519855"/>
            <a:chOff x="0" y="2666999"/>
            <a:chExt cx="1803400" cy="2222501"/>
          </a:xfr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</p:grpSpPr>
        <p:sp>
          <p:nvSpPr>
            <p:cNvPr id="24" name="矩形 23"/>
            <p:cNvSpPr/>
            <p:nvPr/>
          </p:nvSpPr>
          <p:spPr>
            <a:xfrm flipV="1">
              <a:off x="0" y="266699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flipV="1">
              <a:off x="0" y="282121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flipV="1">
              <a:off x="0" y="297542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flipV="1">
              <a:off x="0" y="312964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flipV="1">
              <a:off x="0" y="3283855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flipV="1">
              <a:off x="0" y="343806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flipV="1">
              <a:off x="0" y="359228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flipV="1">
              <a:off x="0" y="374649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flipV="1">
              <a:off x="0" y="390071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flipV="1">
              <a:off x="0" y="4054925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 flipV="1">
              <a:off x="0" y="420913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 flipV="1">
              <a:off x="0" y="436335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flipV="1">
              <a:off x="0" y="451756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 flipV="1">
              <a:off x="0" y="467178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flipV="1">
              <a:off x="0" y="482599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文本框 49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2230344" y="2787131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203805" y="3885350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846260" y="1093435"/>
            <a:ext cx="11028464" cy="4895056"/>
            <a:chOff x="9458804" y="246987"/>
            <a:chExt cx="11973174" cy="6059704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140"/>
            <a:stretch>
              <a:fillRect/>
            </a:stretch>
          </p:blipFill>
          <p:spPr>
            <a:xfrm>
              <a:off x="9458804" y="246987"/>
              <a:ext cx="11973174" cy="6059704"/>
            </a:xfrm>
            <a:prstGeom prst="rect">
              <a:avLst/>
            </a:prstGeom>
          </p:spPr>
        </p:pic>
        <p:sp>
          <p:nvSpPr>
            <p:cNvPr id="53" name="文本框 52"/>
            <p:cNvSpPr txBox="1"/>
            <p:nvPr/>
          </p:nvSpPr>
          <p:spPr>
            <a:xfrm>
              <a:off x="11236627" y="4420530"/>
              <a:ext cx="7162800" cy="7239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此处添加副标题内容</a:t>
              </a: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26401" y="1558962"/>
            <a:ext cx="13008689" cy="3607562"/>
            <a:chOff x="4726401" y="1558962"/>
            <a:chExt cx="13008689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zh-CN" altLang="en-US" sz="924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726401" y="4237625"/>
              <a:ext cx="13008689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/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/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/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32959" y="1065148"/>
            <a:ext cx="12325489" cy="4301163"/>
            <a:chOff x="4332959" y="1065148"/>
            <a:chExt cx="12325489" cy="4301163"/>
          </a:xfrm>
        </p:grpSpPr>
        <p:sp>
          <p:nvSpPr>
            <p:cNvPr id="113" name="矩形 1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8168530" y="1065148"/>
              <a:ext cx="498335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4800" dirty="0">
                  <a:solidFill>
                    <a:prstClr val="white"/>
                  </a:solidFill>
                  <a:cs typeface="+mn-ea"/>
                  <a:sym typeface="+mn-lt"/>
                </a:rPr>
                <a:t>目录</a:t>
              </a:r>
              <a:r>
                <a:rPr lang="en-US" altLang="zh-CN" sz="4800" dirty="0">
                  <a:solidFill>
                    <a:prstClr val="white"/>
                  </a:solidFill>
                  <a:cs typeface="+mn-ea"/>
                  <a:sym typeface="+mn-lt"/>
                </a:rPr>
                <a:t>/CONTENTS</a:t>
              </a:r>
              <a:endParaRPr lang="zh-CN" altLang="en-US" sz="4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14" name="组合 1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4332959" y="3046541"/>
              <a:ext cx="2689743" cy="2277780"/>
              <a:chOff x="1638300" y="3059432"/>
              <a:chExt cx="2562225" cy="2169793"/>
            </a:xfrm>
          </p:grpSpPr>
          <p:sp>
            <p:nvSpPr>
              <p:cNvPr id="115" name="等腰三角形 114"/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等腰三角形 115"/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7" name="组合 1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9279153" y="3046541"/>
              <a:ext cx="2689743" cy="2277780"/>
              <a:chOff x="1638300" y="3059432"/>
              <a:chExt cx="2562225" cy="2169793"/>
            </a:xfrm>
          </p:grpSpPr>
          <p:sp>
            <p:nvSpPr>
              <p:cNvPr id="118" name="等腰三角形 117"/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等腰三角形 118"/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0" name="组合 1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 rot="10800000">
              <a:off x="6806056" y="3060537"/>
              <a:ext cx="2689743" cy="2277780"/>
              <a:chOff x="1638300" y="3059432"/>
              <a:chExt cx="2562225" cy="2169793"/>
            </a:xfrm>
          </p:grpSpPr>
          <p:sp>
            <p:nvSpPr>
              <p:cNvPr id="121" name="等腰三角形 120"/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等腰三角形 121"/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 rot="10800000">
              <a:off x="11752251" y="3060537"/>
              <a:ext cx="2689743" cy="2277780"/>
              <a:chOff x="1638300" y="3059432"/>
              <a:chExt cx="2562225" cy="2169793"/>
            </a:xfrm>
          </p:grpSpPr>
          <p:sp>
            <p:nvSpPr>
              <p:cNvPr id="124" name="等腰三角形 123"/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等腰三角形 124"/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26" name="图片 1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851" y="3934453"/>
              <a:ext cx="439958" cy="439958"/>
            </a:xfrm>
            <a:prstGeom prst="rect">
              <a:avLst/>
            </a:prstGeom>
          </p:spPr>
        </p:pic>
        <p:pic>
          <p:nvPicPr>
            <p:cNvPr id="127" name="图片 1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0479" y="3249521"/>
              <a:ext cx="439958" cy="439958"/>
            </a:xfrm>
            <a:prstGeom prst="rect">
              <a:avLst/>
            </a:prstGeom>
          </p:spPr>
        </p:pic>
        <p:pic>
          <p:nvPicPr>
            <p:cNvPr id="128" name="图片 1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0944" y="3249521"/>
              <a:ext cx="439958" cy="439958"/>
            </a:xfrm>
            <a:prstGeom prst="rect">
              <a:avLst/>
            </a:prstGeom>
          </p:spPr>
        </p:pic>
        <p:pic>
          <p:nvPicPr>
            <p:cNvPr id="129" name="图片 1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4040" y="3979448"/>
              <a:ext cx="439958" cy="439958"/>
            </a:xfrm>
            <a:prstGeom prst="rect">
              <a:avLst/>
            </a:prstGeom>
          </p:spPr>
        </p:pic>
        <p:sp>
          <p:nvSpPr>
            <p:cNvPr id="130" name="矩形 1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5080925" y="4544332"/>
              <a:ext cx="1261885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大标题一</a:t>
              </a:r>
            </a:p>
          </p:txBody>
        </p:sp>
        <p:sp>
          <p:nvSpPr>
            <p:cNvPr id="131" name="矩形 1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029263" y="4544332"/>
              <a:ext cx="1261885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大标题三</a:t>
              </a:r>
            </a:p>
          </p:txBody>
        </p:sp>
        <p:sp>
          <p:nvSpPr>
            <p:cNvPr id="132" name="矩形 1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2459494" y="3793401"/>
              <a:ext cx="1261885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大标题四</a:t>
              </a:r>
            </a:p>
          </p:txBody>
        </p:sp>
        <p:sp>
          <p:nvSpPr>
            <p:cNvPr id="133" name="矩形 1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7559980" y="3793401"/>
              <a:ext cx="1261885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大标题二</a:t>
              </a:r>
            </a:p>
          </p:txBody>
        </p:sp>
        <p:cxnSp>
          <p:nvCxnSpPr>
            <p:cNvPr id="134" name="直接连接符 1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6347287" y="3074535"/>
              <a:ext cx="595422" cy="1124892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946155" y="4227420"/>
              <a:ext cx="595422" cy="11248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圆角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9882782">
              <a:off x="6598427" y="3294516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7" name="圆角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9882782">
              <a:off x="12201129" y="4447400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rgbClr val="FF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38" name="组合 1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3968705" y="3088531"/>
              <a:ext cx="2689743" cy="2277780"/>
              <a:chOff x="1638300" y="3059432"/>
              <a:chExt cx="2562225" cy="2169793"/>
            </a:xfrm>
          </p:grpSpPr>
          <p:sp>
            <p:nvSpPr>
              <p:cNvPr id="139" name="等腰三角形 138"/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0" name="等腰三角形 139"/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41" name="图片 1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33592" y="4021438"/>
              <a:ext cx="439958" cy="439958"/>
            </a:xfrm>
            <a:prstGeom prst="rect">
              <a:avLst/>
            </a:prstGeom>
          </p:spPr>
        </p:pic>
        <p:sp>
          <p:nvSpPr>
            <p:cNvPr id="142" name="矩形 1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4718815" y="4586322"/>
              <a:ext cx="1261885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大标题五</a:t>
              </a:r>
            </a:p>
          </p:txBody>
        </p:sp>
        <p:cxnSp>
          <p:nvCxnSpPr>
            <p:cNvPr id="143" name="直接连接符 1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5942537" y="3090308"/>
              <a:ext cx="595422" cy="1124892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圆角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9882782">
              <a:off x="16197511" y="3310288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8" name="矩形 1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9" name="矩形 1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60" name="组合 1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9657850" y="2389039"/>
            <a:ext cx="1573183" cy="159985"/>
            <a:chOff x="8153400" y="1562100"/>
            <a:chExt cx="1498600" cy="241300"/>
          </a:xfrm>
        </p:grpSpPr>
        <p:cxnSp>
          <p:nvCxnSpPr>
            <p:cNvPr id="161" name="直接连接符 160"/>
            <p:cNvCxnSpPr/>
            <p:nvPr/>
          </p:nvCxnSpPr>
          <p:spPr>
            <a:xfrm>
              <a:off x="81534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/>
            <p:nvPr/>
          </p:nvCxnSpPr>
          <p:spPr>
            <a:xfrm>
              <a:off x="83032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84531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>
              <a:off x="86029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>
              <a:off x="87528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>
              <a:off x="89027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>
              <a:off x="90525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>
              <a:off x="92024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>
              <a:off x="93522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>
              <a:off x="95021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>
              <a:off x="96520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组合 1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389412" y="5001220"/>
            <a:ext cx="1573183" cy="159985"/>
            <a:chOff x="8153400" y="1562100"/>
            <a:chExt cx="1498600" cy="241300"/>
          </a:xfrm>
        </p:grpSpPr>
        <p:cxnSp>
          <p:nvCxnSpPr>
            <p:cNvPr id="173" name="直接连接符 172"/>
            <p:cNvCxnSpPr/>
            <p:nvPr/>
          </p:nvCxnSpPr>
          <p:spPr>
            <a:xfrm>
              <a:off x="81534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>
              <a:off x="83032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>
              <a:off x="84531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>
              <a:off x="86029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>
              <a:off x="87528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>
              <a:off x="89027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>
              <a:off x="90525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92024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>
              <a:off x="93522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>
              <a:off x="95021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96520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3487286" y="1734354"/>
            <a:ext cx="4017446" cy="2321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60120"/>
            <a:r>
              <a:rPr lang="en-US" altLang="zh-CN" sz="14485" dirty="0">
                <a:solidFill>
                  <a:prstClr val="white"/>
                </a:solid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  <a:reflection blurRad="6350" stA="60000" endA="900" endPos="21000" dist="76200" dir="5400000" sy="-100000" algn="bl" rotWithShape="0"/>
                </a:effectLst>
                <a:cs typeface="+mn-ea"/>
                <a:sym typeface="+mn-lt"/>
              </a:rPr>
              <a:t>66%</a:t>
            </a:r>
            <a:endParaRPr lang="zh-CN" altLang="en-US" sz="14485" dirty="0">
              <a:solidFill>
                <a:prstClr val="white"/>
              </a:solidFill>
              <a:effectLst>
                <a:outerShdw blurRad="50800" dist="38100" dir="5400000" algn="t" rotWithShape="0">
                  <a:srgbClr val="FF0000">
                    <a:alpha val="40000"/>
                  </a:srgbClr>
                </a:outerShdw>
                <a:reflection blurRad="6350" stA="60000" endA="900" endPos="21000" dist="76200" dir="5400000" sy="-100000" algn="bl" rotWithShape="0"/>
              </a:effectLst>
              <a:cs typeface="+mn-ea"/>
              <a:sym typeface="+mn-lt"/>
            </a:endParaRPr>
          </a:p>
        </p:txBody>
      </p:sp>
      <p:sp>
        <p:nvSpPr>
          <p:cNvPr id="37" name="椭圆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3316216" y="4029438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3316216" y="4446670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3316216" y="4908763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3316216" y="5325995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文本框 40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0851633" y="2915640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同期增长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825094" y="4013859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7640992" y="2092300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1" name="图表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7190794" y="3040560"/>
          <a:ext cx="6022671" cy="270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3760593" y="2092300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3" name="图表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13310396" y="3648175"/>
          <a:ext cx="6022671" cy="21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579356" y="2808255"/>
            <a:ext cx="132993" cy="13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0485840" y="2808255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630359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标题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Q1</a:t>
            </a:r>
          </a:p>
        </p:txBody>
      </p:sp>
      <p:sp>
        <p:nvSpPr>
          <p:cNvPr id="28" name="矩形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0536844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标题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Q2</a:t>
            </a:r>
          </a:p>
        </p:txBody>
      </p:sp>
      <p:sp>
        <p:nvSpPr>
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4725607" y="2808255"/>
            <a:ext cx="132993" cy="132993"/>
          </a:xfrm>
          <a:prstGeom prst="rect">
            <a:avLst/>
          </a:prstGeom>
          <a:solidFill>
            <a:srgbClr val="8D2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632091" y="2808255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4776610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标题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Q1</a:t>
            </a:r>
          </a:p>
        </p:txBody>
      </p: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16683094" y="2713204"/>
            <a:ext cx="1204678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0120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标题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Q2</a:t>
            </a:r>
          </a:p>
          <a:p>
            <a:pPr algn="ctr" defTabSz="960120"/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文本框 32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374296" y="2941248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466080" y="4019957"/>
            <a:ext cx="514119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Graphic spid="21" grpId="0">
        <p:bldAsOne/>
      </p:bldGraphic>
      <p:bldP spid="22" grpId="0"/>
      <p:bldGraphic spid="23" grpId="0">
        <p:bldAsOne/>
      </p:bldGraphic>
      <p:bldP spid="24" grpId="0" animBg="1"/>
      <p:bldP spid="25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4036730" y="2513745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请在此处输入您的文本，或者复制您的文本粘贴到此处。</a:t>
            </a:r>
            <a:endParaRPr kumimoji="0" lang="en-US" altLang="zh-CN" sz="14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23" name="图表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aphicFramePr/>
          <p:nvPr/>
        </p:nvGraphicFramePr>
        <p:xfrm>
          <a:off x="1669295" y="3789831"/>
          <a:ext cx="11505734" cy="21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001744" y="3229700"/>
            <a:ext cx="132993" cy="132993"/>
          </a:xfrm>
          <a:prstGeom prst="rect">
            <a:avLst/>
          </a:prstGeom>
          <a:solidFill>
            <a:srgbClr val="8D2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908228" y="3229700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5052747" y="3134649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r>
              <a:rPr kumimoji="0" lang="en-US" altLang="zh-CN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Q1</a:t>
            </a:r>
          </a:p>
        </p:txBody>
      </p: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6959231" y="3134649"/>
            <a:ext cx="1204678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r>
              <a:rPr kumimoji="0" lang="en-US" altLang="zh-CN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Q2</a:t>
            </a:r>
          </a:p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文本框 32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4217213" y="2904614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4308997" y="3983323"/>
            <a:ext cx="514119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2" grpId="0"/>
      <p:bldGraphic spid="23" grpId="0">
        <p:bldAsOne/>
      </p:bldGraphic>
      <p:bldP spid="31" grpId="0"/>
      <p:bldP spid="32" grpId="0"/>
      <p:bldP spid="33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596070" y="2696539"/>
            <a:ext cx="13838574" cy="1887215"/>
            <a:chOff x="3596070" y="2696539"/>
            <a:chExt cx="13838574" cy="1887215"/>
          </a:xfrm>
        </p:grpSpPr>
        <p:sp>
          <p:nvSpPr>
            <p:cNvPr id="37" name="矩形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3596070" y="3974632"/>
              <a:ext cx="623397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960120"/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请在此处输入您的文本，或者复制您的文本粘贴到此处。</a:t>
              </a:r>
              <a:r>
                <a:rPr lang="zh-CN" altLang="en-US" sz="14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请在此处输入您的文本，或者复制您的文本粘贴到此处。</a:t>
              </a:r>
              <a:endParaRPr lang="en-US" altLang="zh-CN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7510275" y="2719032"/>
              <a:ext cx="2526654" cy="1255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0120"/>
              <a:r>
                <a:rPr lang="en-US" altLang="zh-CN" sz="7560" dirty="0">
                  <a:solidFill>
                    <a:srgbClr val="FF1C60"/>
                  </a:solidFill>
                  <a:cs typeface="+mn-ea"/>
                  <a:sym typeface="+mn-lt"/>
                </a:rPr>
                <a:t>2.5</a:t>
              </a:r>
              <a:r>
                <a:rPr lang="zh-CN" altLang="en-US" sz="7560" dirty="0">
                  <a:solidFill>
                    <a:srgbClr val="FF1C60"/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994815" y="3952138"/>
              <a:ext cx="643982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zh-CN" altLang="en-US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请在此处输入您的文本，或者复制您的文本粘贴到此处。</a:t>
              </a: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请在此处输入您的文本，或者复制您的文本粘贴到此处。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994816" y="2696539"/>
              <a:ext cx="4065537" cy="1255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0120"/>
              <a:r>
                <a:rPr lang="en-US" altLang="zh-CN" sz="7560" dirty="0">
                  <a:solidFill>
                    <a:srgbClr val="FF1C60"/>
                  </a:solidFill>
                  <a:cs typeface="+mn-ea"/>
                  <a:sym typeface="+mn-lt"/>
                </a:rPr>
                <a:t>25.5</a:t>
              </a:r>
              <a:r>
                <a:rPr lang="zh-CN" altLang="en-US" sz="7560" dirty="0">
                  <a:solidFill>
                    <a:srgbClr val="FF1C60"/>
                  </a:solidFill>
                  <a:cs typeface="+mn-ea"/>
                  <a:sym typeface="+mn-lt"/>
                </a:rPr>
                <a:t>分钟</a:t>
              </a:r>
            </a:p>
          </p:txBody>
        </p:sp>
        <p:cxnSp>
          <p:nvCxnSpPr>
            <p:cNvPr id="41" name="直接连接符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0548800" y="2901057"/>
              <a:ext cx="0" cy="1682697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224885" y="2524405"/>
            <a:ext cx="13149754" cy="2181460"/>
            <a:chOff x="4224885" y="2524405"/>
            <a:chExt cx="13149754" cy="2181460"/>
          </a:xfrm>
        </p:grpSpPr>
        <p:sp>
          <p:nvSpPr>
            <p:cNvPr id="112" name="文本框 1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4224885" y="2524405"/>
              <a:ext cx="131497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0120"/>
              <a:r>
                <a:rPr lang="zh-CN" altLang="en-US" sz="8800" dirty="0">
                  <a:solidFill>
                    <a:prstClr val="white"/>
                  </a:solidFill>
                  <a:cs typeface="+mn-ea"/>
                  <a:sym typeface="+mn-lt"/>
                </a:rPr>
                <a:t>想改变行业  先要改变自己</a:t>
              </a:r>
            </a:p>
          </p:txBody>
        </p:sp>
        <p:sp>
          <p:nvSpPr>
            <p:cNvPr id="113" name="矩形 1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359596" y="4121090"/>
              <a:ext cx="118911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960120"/>
              <a:r>
                <a:rPr lang="en-US" altLang="zh-CN" sz="3200" kern="4400" spc="1260" dirty="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rPr>
                <a:t>THE DREAM - PRODUCT PARSING</a:t>
              </a:r>
              <a:endParaRPr lang="zh-CN" altLang="en-US" sz="3200" kern="4400" spc="1260" dirty="0">
                <a:solidFill>
                  <a:prstClr val="white">
                    <a:lumMod val="8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2"/>
          <a:stretch>
            <a:fillRect/>
          </a:stretch>
        </p:blipFill>
        <p:spPr>
          <a:xfrm>
            <a:off x="0" y="0"/>
            <a:ext cx="21599525" cy="719931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219456" y="2346475"/>
            <a:ext cx="21057472" cy="3758699"/>
            <a:chOff x="219456" y="2346475"/>
            <a:chExt cx="21057472" cy="375869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706"/>
            <a:stretch>
              <a:fillRect/>
            </a:stretch>
          </p:blipFill>
          <p:spPr>
            <a:xfrm>
              <a:off x="219456" y="4148254"/>
              <a:ext cx="21057472" cy="1956920"/>
            </a:xfrm>
            <a:prstGeom prst="rect">
              <a:avLst/>
            </a:prstGeom>
          </p:spPr>
        </p:pic>
        <p:grpSp>
          <p:nvGrpSpPr>
            <p:cNvPr id="3" name="组合 2"/>
            <p:cNvGrpSpPr/>
            <p:nvPr/>
          </p:nvGrpSpPr>
          <p:grpSpPr>
            <a:xfrm>
              <a:off x="1067860" y="2346475"/>
              <a:ext cx="8077004" cy="2541945"/>
              <a:chOff x="1067860" y="2346475"/>
              <a:chExt cx="8077004" cy="254194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982064" y="4426755"/>
                <a:ext cx="7162800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此处添加副标题内容</a:t>
                </a:r>
              </a:p>
            </p:txBody>
          </p:sp>
          <p:sp>
            <p:nvSpPr>
              <p:cNvPr id="6" name="文本框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<p:cNvSpPr txBox="1"/>
              <p:nvPr/>
            </p:nvSpPr>
            <p:spPr>
              <a:xfrm>
                <a:off x="1067860" y="2368777"/>
                <a:ext cx="785445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960120"/>
                <a:r>
                  <a:rPr lang="en-US" altLang="zh-CN" sz="9600" dirty="0">
                    <a:solidFill>
                      <a:prstClr val="white"/>
                    </a:solidFill>
                    <a:cs typeface="+mn-ea"/>
                    <a:sym typeface="+mn-lt"/>
                  </a:rPr>
                  <a:t> THANK YOU</a:t>
                </a:r>
                <a:endParaRPr lang="zh-CN" altLang="en-US" sz="96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<p:cNvSpPr txBox="1"/>
              <p:nvPr/>
            </p:nvSpPr>
            <p:spPr>
              <a:xfrm>
                <a:off x="1175658" y="2346475"/>
                <a:ext cx="785445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960120"/>
                <a:r>
                  <a:rPr lang="en-US" altLang="zh-CN" sz="9600" dirty="0">
                    <a:solidFill>
                      <a:srgbClr val="FF1C60"/>
                    </a:solidFill>
                    <a:cs typeface="+mn-ea"/>
                    <a:sym typeface="+mn-lt"/>
                  </a:rPr>
                  <a:t> THANK YOU</a:t>
                </a:r>
                <a:endParaRPr lang="zh-CN" altLang="en-US" sz="9600" dirty="0">
                  <a:solidFill>
                    <a:srgbClr val="FF1C6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4726401" y="1558962"/>
            <a:ext cx="13008689" cy="3607562"/>
            <a:chOff x="4726401" y="1558962"/>
            <a:chExt cx="13008689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0120"/>
              <a:r>
                <a:rPr lang="en-US" altLang="zh-CN" sz="9240" dirty="0">
                  <a:solidFill>
                    <a:prstClr val="white"/>
                  </a:solidFill>
                  <a:cs typeface="+mn-ea"/>
                  <a:sym typeface="+mn-lt"/>
                </a:rPr>
                <a:t> </a:t>
              </a:r>
              <a:r>
                <a:rPr lang="zh-CN" altLang="en-US" sz="9240" dirty="0">
                  <a:solidFill>
                    <a:prstClr val="white"/>
                  </a:solidFill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0120"/>
              <a:r>
                <a:rPr lang="en-US" altLang="zh-CN" sz="924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924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726401" y="4237625"/>
              <a:ext cx="13008689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/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/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/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文本框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 txBox="1"/>
          <p:nvPr/>
        </p:nvSpPr>
        <p:spPr>
          <a:xfrm>
            <a:off x="1819828" y="1043937"/>
            <a:ext cx="1732349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60120"/>
            <a:r>
              <a:rPr lang="en-US" altLang="zh-CN" sz="33800" dirty="0">
                <a:solidFill>
                  <a:srgbClr val="FF1C60">
                    <a:alpha val="18000"/>
                  </a:srgbClr>
                </a:solidFill>
                <a:cs typeface="+mn-ea"/>
                <a:sym typeface="+mn-lt"/>
              </a:rPr>
              <a:t>DREAM</a:t>
            </a:r>
            <a:endParaRPr lang="zh-CN" altLang="en-US" sz="33800" dirty="0">
              <a:solidFill>
                <a:srgbClr val="FF1C60">
                  <a:alpha val="18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2" name="下箭头 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 rot="10800000">
            <a:off x="17172724" y="2483202"/>
            <a:ext cx="533282" cy="613275"/>
          </a:xfrm>
          <a:prstGeom prst="downArrow">
            <a:avLst/>
          </a:prstGeom>
          <a:gradFill flip="none" rotWithShape="1"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08671" y="2221056"/>
            <a:ext cx="14733400" cy="2774157"/>
            <a:chOff x="3008671" y="2221056"/>
            <a:chExt cx="14733400" cy="2774157"/>
          </a:xfrm>
        </p:grpSpPr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4335368" y="2221056"/>
              <a:ext cx="3406703" cy="27741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17425" dirty="0">
                  <a:gradFill>
                    <a:gsLst>
                      <a:gs pos="40000">
                        <a:prstClr val="white"/>
                      </a:gs>
                      <a:gs pos="0">
                        <a:prstClr val="white"/>
                      </a:gs>
                      <a:gs pos="69000">
                        <a:prstClr val="white"/>
                      </a:gs>
                      <a:gs pos="40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50</a:t>
              </a:r>
              <a:r>
                <a:rPr lang="en-US" altLang="zh-CN" sz="5250" dirty="0">
                  <a:gradFill>
                    <a:gsLst>
                      <a:gs pos="40000">
                        <a:prstClr val="white"/>
                      </a:gs>
                      <a:gs pos="0">
                        <a:prstClr val="white"/>
                      </a:gs>
                      <a:gs pos="69000">
                        <a:prstClr val="white"/>
                      </a:gs>
                      <a:gs pos="40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%</a:t>
              </a:r>
              <a:endParaRPr lang="zh-CN" altLang="en-US" sz="5250" dirty="0">
                <a:gradFill>
                  <a:gsLst>
                    <a:gs pos="40000">
                      <a:prstClr val="white"/>
                    </a:gs>
                    <a:gs pos="0">
                      <a:prstClr val="white"/>
                    </a:gs>
                    <a:gs pos="69000">
                      <a:prstClr val="white"/>
                    </a:gs>
                    <a:gs pos="40000">
                      <a:prstClr val="black">
                        <a:lumMod val="50000"/>
                        <a:lumOff val="50000"/>
                      </a:prstClr>
                    </a:gs>
                  </a:gsLst>
                  <a:lin ang="5400000" scaled="0"/>
                </a:gradFill>
                <a:cs typeface="+mn-ea"/>
                <a:sym typeface="+mn-lt"/>
              </a:endParaRPr>
            </a:p>
          </p:txBody>
        </p:sp>
        <p:sp>
          <p:nvSpPr>
            <p:cNvPr id="23" name="文本框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3065935" y="3096478"/>
              <a:ext cx="9466053" cy="1061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0120"/>
              <a:r>
                <a:rPr lang="zh-CN" altLang="en-US" sz="6300" dirty="0">
                  <a:solidFill>
                    <a:prstClr val="white"/>
                  </a:solidFill>
                  <a:cs typeface="+mn-ea"/>
                  <a:sym typeface="+mn-lt"/>
                </a:rPr>
                <a:t>想改变行业  先要改变自己</a:t>
              </a: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3008671" y="4200503"/>
              <a:ext cx="9810255" cy="383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960120"/>
              <a:r>
                <a:rPr lang="en-US" altLang="zh-CN" sz="1890" kern="4400" spc="1260" dirty="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rPr>
                <a:t>THE DREAM - PRODUCT PARSING</a:t>
              </a:r>
              <a:endParaRPr lang="zh-CN" altLang="en-US" sz="1890" kern="4400" spc="1260" dirty="0">
                <a:solidFill>
                  <a:prstClr val="white">
                    <a:lumMod val="8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940226" y="2119794"/>
            <a:ext cx="9745735" cy="2959719"/>
            <a:chOff x="5940226" y="2119794"/>
            <a:chExt cx="9745735" cy="2959719"/>
          </a:xfrm>
        </p:grpSpPr>
        <p:grpSp>
          <p:nvGrpSpPr>
            <p:cNvPr id="17" name="组合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 rot="2700000">
              <a:off x="5933560" y="2126462"/>
              <a:ext cx="2959717" cy="2946385"/>
              <a:chOff x="1384300" y="2235200"/>
              <a:chExt cx="2819400" cy="2806700"/>
            </a:xfrm>
          </p:grpSpPr>
          <p:sp>
            <p:nvSpPr>
              <p:cNvPr id="18" name="圆角矩形 5"/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圆角矩形 23"/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 rot="2700000">
              <a:off x="9319902" y="2126461"/>
              <a:ext cx="2959717" cy="2946385"/>
              <a:chOff x="1384300" y="2235200"/>
              <a:chExt cx="2819400" cy="2806700"/>
            </a:xfrm>
          </p:grpSpPr>
          <p:sp>
            <p:nvSpPr>
              <p:cNvPr id="26" name="圆角矩形 53"/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圆角矩形 54"/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 rot="2700000">
              <a:off x="12732910" y="2126460"/>
              <a:ext cx="2959717" cy="2946385"/>
              <a:chOff x="1384300" y="2235200"/>
              <a:chExt cx="2819400" cy="2806700"/>
            </a:xfrm>
          </p:grpSpPr>
          <p:sp>
            <p:nvSpPr>
              <p:cNvPr id="29" name="圆角矩形 56"/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圆角矩形 57"/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189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6248582" y="3620589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9643544" y="3620589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33" name="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3047932" y="3633921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6977949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462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462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355668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4620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462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3753962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4620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462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7" name="等腰三角形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0800000">
              <a:off x="8673299" y="2349759"/>
              <a:ext cx="901762" cy="411245"/>
            </a:xfrm>
            <a:prstGeom prst="triangle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等腰三角形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0800000">
              <a:off x="12031614" y="2349759"/>
              <a:ext cx="901762" cy="411245"/>
            </a:xfrm>
            <a:prstGeom prst="triangle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26401" y="1558962"/>
            <a:ext cx="13008689" cy="3607562"/>
            <a:chOff x="4726401" y="1558962"/>
            <a:chExt cx="13008689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24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924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726401" y="4237625"/>
              <a:ext cx="13008689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/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/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/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/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/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/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/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/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/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文本框 55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552557" y="2761100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526018" y="3859319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417167" y="2576213"/>
            <a:ext cx="9490083" cy="2400258"/>
            <a:chOff x="10417167" y="2576213"/>
            <a:chExt cx="9490083" cy="2400258"/>
          </a:xfrm>
        </p:grpSpPr>
        <p:grpSp>
          <p:nvGrpSpPr>
            <p:cNvPr id="45" name="组合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pSpPr/>
            <p:nvPr/>
          </p:nvGrpSpPr>
          <p:grpSpPr>
            <a:xfrm>
              <a:off x="15687025" y="2576213"/>
              <a:ext cx="4220225" cy="2399742"/>
              <a:chOff x="1022814" y="3942410"/>
              <a:chExt cx="3389220" cy="192988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1022814" y="3942410"/>
                <a:ext cx="1929885" cy="1929885"/>
              </a:xfrm>
              <a:prstGeom prst="ellipse">
                <a:avLst/>
              </a:prstGeom>
              <a:gradFill>
                <a:gsLst>
                  <a:gs pos="0">
                    <a:srgbClr val="7030A0">
                      <a:alpha val="0"/>
                    </a:srgbClr>
                  </a:gs>
                  <a:gs pos="100000">
                    <a:srgbClr val="7030A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24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2482149" y="3942410"/>
                <a:ext cx="1929885" cy="1929885"/>
              </a:xfrm>
              <a:prstGeom prst="ellipse">
                <a:avLst/>
              </a:prstGeom>
              <a:gradFill>
                <a:gsLst>
                  <a:gs pos="0">
                    <a:srgbClr val="FF1C60"/>
                  </a:gs>
                  <a:gs pos="100000">
                    <a:srgbClr val="FF1C6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0120"/>
                <a:endParaRPr lang="zh-CN" altLang="en-US" sz="24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6108162" y="4133433"/>
              <a:ext cx="3423446" cy="461665"/>
              <a:chOff x="10110110" y="3875922"/>
              <a:chExt cx="2886165" cy="389751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10110110" y="3875922"/>
                <a:ext cx="2262221" cy="389751"/>
                <a:chOff x="6575502" y="4495354"/>
                <a:chExt cx="2262221" cy="389751"/>
              </a:xfrm>
            </p:grpSpPr>
            <p:sp>
              <p:nvSpPr>
                <p:cNvPr id="54" name="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  <p:cNvSpPr/>
                <p:nvPr/>
              </p:nvSpPr>
              <p:spPr>
                <a:xfrm>
                  <a:off x="6575502" y="4495354"/>
                  <a:ext cx="1222701" cy="3897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60120"/>
                  <a:r>
                    <a:rPr lang="zh-CN" altLang="en-US" sz="240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标题位置</a:t>
                  </a:r>
                  <a:endParaRPr lang="en-US" altLang="zh-CN" sz="240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矩形 5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  <p:cNvSpPr/>
                <p:nvPr/>
              </p:nvSpPr>
              <p:spPr>
                <a:xfrm>
                  <a:off x="8678184" y="4495354"/>
                  <a:ext cx="159539" cy="3118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60120"/>
                  <a:endParaRPr lang="zh-CN" altLang="en-US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3" name="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<p:cNvSpPr/>
              <p:nvPr/>
            </p:nvSpPr>
            <p:spPr>
              <a:xfrm>
                <a:off x="11773574" y="3875922"/>
                <a:ext cx="1222701" cy="389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60120"/>
                <a:r>
                  <a:rPr lang="zh-CN" altLang="en-US" sz="2400" dirty="0">
                    <a:solidFill>
                      <a:prstClr val="white"/>
                    </a:solidFill>
                    <a:cs typeface="+mn-ea"/>
                    <a:sym typeface="+mn-lt"/>
                  </a:rPr>
                  <a:t>标题位置</a:t>
                </a:r>
                <a:endParaRPr lang="en-US" altLang="zh-CN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target_115920"/>
            <p:cNvSpPr>
              <a:spLocks noChangeAspect="1"/>
            </p:cNvSpPr>
            <p:nvPr/>
          </p:nvSpPr>
          <p:spPr bwMode="auto">
            <a:xfrm>
              <a:off x="16463067" y="3257801"/>
              <a:ext cx="723182" cy="720379"/>
            </a:xfrm>
            <a:custGeom>
              <a:avLst/>
              <a:gdLst>
                <a:gd name="connsiteX0" fmla="*/ 338818 w 602799"/>
                <a:gd name="connsiteY0" fmla="*/ 310850 h 601297"/>
                <a:gd name="connsiteX1" fmla="*/ 344811 w 602799"/>
                <a:gd name="connsiteY1" fmla="*/ 324650 h 601297"/>
                <a:gd name="connsiteX2" fmla="*/ 325757 w 602799"/>
                <a:gd name="connsiteY2" fmla="*/ 343663 h 601297"/>
                <a:gd name="connsiteX3" fmla="*/ 311928 w 602799"/>
                <a:gd name="connsiteY3" fmla="*/ 337683 h 601297"/>
                <a:gd name="connsiteX4" fmla="*/ 328677 w 602799"/>
                <a:gd name="connsiteY4" fmla="*/ 327410 h 601297"/>
                <a:gd name="connsiteX5" fmla="*/ 338818 w 602799"/>
                <a:gd name="connsiteY5" fmla="*/ 310850 h 601297"/>
                <a:gd name="connsiteX6" fmla="*/ 325724 w 602799"/>
                <a:gd name="connsiteY6" fmla="*/ 231675 h 601297"/>
                <a:gd name="connsiteX7" fmla="*/ 418835 w 602799"/>
                <a:gd name="connsiteY7" fmla="*/ 324645 h 601297"/>
                <a:gd name="connsiteX8" fmla="*/ 325724 w 602799"/>
                <a:gd name="connsiteY8" fmla="*/ 417615 h 601297"/>
                <a:gd name="connsiteX9" fmla="*/ 232613 w 602799"/>
                <a:gd name="connsiteY9" fmla="*/ 324645 h 601297"/>
                <a:gd name="connsiteX10" fmla="*/ 236915 w 602799"/>
                <a:gd name="connsiteY10" fmla="*/ 296877 h 601297"/>
                <a:gd name="connsiteX11" fmla="*/ 271025 w 602799"/>
                <a:gd name="connsiteY11" fmla="*/ 330628 h 601297"/>
                <a:gd name="connsiteX12" fmla="*/ 325724 w 602799"/>
                <a:gd name="connsiteY12" fmla="*/ 379568 h 601297"/>
                <a:gd name="connsiteX13" fmla="*/ 380577 w 602799"/>
                <a:gd name="connsiteY13" fmla="*/ 324645 h 601297"/>
                <a:gd name="connsiteX14" fmla="*/ 332024 w 602799"/>
                <a:gd name="connsiteY14" fmla="*/ 270182 h 601297"/>
                <a:gd name="connsiteX15" fmla="*/ 298067 w 602799"/>
                <a:gd name="connsiteY15" fmla="*/ 235817 h 601297"/>
                <a:gd name="connsiteX16" fmla="*/ 325724 w 602799"/>
                <a:gd name="connsiteY16" fmla="*/ 231675 h 601297"/>
                <a:gd name="connsiteX17" fmla="*/ 325760 w 602799"/>
                <a:gd name="connsiteY17" fmla="*/ 157723 h 601297"/>
                <a:gd name="connsiteX18" fmla="*/ 492929 w 602799"/>
                <a:gd name="connsiteY18" fmla="*/ 324646 h 601297"/>
                <a:gd name="connsiteX19" fmla="*/ 325760 w 602799"/>
                <a:gd name="connsiteY19" fmla="*/ 491568 h 601297"/>
                <a:gd name="connsiteX20" fmla="*/ 158590 w 602799"/>
                <a:gd name="connsiteY20" fmla="*/ 324646 h 601297"/>
                <a:gd name="connsiteX21" fmla="*/ 181023 w 602799"/>
                <a:gd name="connsiteY21" fmla="*/ 241184 h 601297"/>
                <a:gd name="connsiteX22" fmla="*/ 209294 w 602799"/>
                <a:gd name="connsiteY22" fmla="*/ 269414 h 601297"/>
                <a:gd name="connsiteX23" fmla="*/ 196695 w 602799"/>
                <a:gd name="connsiteY23" fmla="*/ 324646 h 601297"/>
                <a:gd name="connsiteX24" fmla="*/ 325760 w 602799"/>
                <a:gd name="connsiteY24" fmla="*/ 453520 h 601297"/>
                <a:gd name="connsiteX25" fmla="*/ 454671 w 602799"/>
                <a:gd name="connsiteY25" fmla="*/ 324646 h 601297"/>
                <a:gd name="connsiteX26" fmla="*/ 325760 w 602799"/>
                <a:gd name="connsiteY26" fmla="*/ 195925 h 601297"/>
                <a:gd name="connsiteX27" fmla="*/ 270446 w 602799"/>
                <a:gd name="connsiteY27" fmla="*/ 208352 h 601297"/>
                <a:gd name="connsiteX28" fmla="*/ 242175 w 602799"/>
                <a:gd name="connsiteY28" fmla="*/ 180123 h 601297"/>
                <a:gd name="connsiteX29" fmla="*/ 325760 w 602799"/>
                <a:gd name="connsiteY29" fmla="*/ 157723 h 601297"/>
                <a:gd name="connsiteX30" fmla="*/ 111273 w 602799"/>
                <a:gd name="connsiteY30" fmla="*/ 85181 h 601297"/>
                <a:gd name="connsiteX31" fmla="*/ 310717 w 602799"/>
                <a:gd name="connsiteY31" fmla="*/ 284185 h 601297"/>
                <a:gd name="connsiteX32" fmla="*/ 310717 w 602799"/>
                <a:gd name="connsiteY32" fmla="*/ 309502 h 601297"/>
                <a:gd name="connsiteX33" fmla="*/ 298117 w 602799"/>
                <a:gd name="connsiteY33" fmla="*/ 314872 h 601297"/>
                <a:gd name="connsiteX34" fmla="*/ 285364 w 602799"/>
                <a:gd name="connsiteY34" fmla="*/ 309655 h 601297"/>
                <a:gd name="connsiteX35" fmla="*/ 85766 w 602799"/>
                <a:gd name="connsiteY35" fmla="*/ 110498 h 601297"/>
                <a:gd name="connsiteX36" fmla="*/ 90376 w 602799"/>
                <a:gd name="connsiteY36" fmla="*/ 110498 h 601297"/>
                <a:gd name="connsiteX37" fmla="*/ 111273 w 602799"/>
                <a:gd name="connsiteY37" fmla="*/ 89477 h 601297"/>
                <a:gd name="connsiteX38" fmla="*/ 325759 w 602799"/>
                <a:gd name="connsiteY38" fmla="*/ 48064 h 601297"/>
                <a:gd name="connsiteX39" fmla="*/ 602799 w 602799"/>
                <a:gd name="connsiteY39" fmla="*/ 324681 h 601297"/>
                <a:gd name="connsiteX40" fmla="*/ 325759 w 602799"/>
                <a:gd name="connsiteY40" fmla="*/ 601297 h 601297"/>
                <a:gd name="connsiteX41" fmla="*/ 48719 w 602799"/>
                <a:gd name="connsiteY41" fmla="*/ 324681 h 601297"/>
                <a:gd name="connsiteX42" fmla="*/ 101730 w 602799"/>
                <a:gd name="connsiteY42" fmla="*/ 162055 h 601297"/>
                <a:gd name="connsiteX43" fmla="*/ 154895 w 602799"/>
                <a:gd name="connsiteY43" fmla="*/ 215139 h 601297"/>
                <a:gd name="connsiteX44" fmla="*/ 122627 w 602799"/>
                <a:gd name="connsiteY44" fmla="*/ 324681 h 601297"/>
                <a:gd name="connsiteX45" fmla="*/ 325759 w 602799"/>
                <a:gd name="connsiteY45" fmla="*/ 527349 h 601297"/>
                <a:gd name="connsiteX46" fmla="*/ 528737 w 602799"/>
                <a:gd name="connsiteY46" fmla="*/ 324681 h 601297"/>
                <a:gd name="connsiteX47" fmla="*/ 325759 w 602799"/>
                <a:gd name="connsiteY47" fmla="*/ 122013 h 601297"/>
                <a:gd name="connsiteX48" fmla="*/ 216203 w 602799"/>
                <a:gd name="connsiteY48" fmla="*/ 154077 h 601297"/>
                <a:gd name="connsiteX49" fmla="*/ 162885 w 602799"/>
                <a:gd name="connsiteY49" fmla="*/ 100994 h 601297"/>
                <a:gd name="connsiteX50" fmla="*/ 325759 w 602799"/>
                <a:gd name="connsiteY50" fmla="*/ 48064 h 601297"/>
                <a:gd name="connsiteX51" fmla="*/ 47654 w 602799"/>
                <a:gd name="connsiteY51" fmla="*/ 1123 h 601297"/>
                <a:gd name="connsiteX52" fmla="*/ 82702 w 602799"/>
                <a:gd name="connsiteY52" fmla="*/ 35649 h 601297"/>
                <a:gd name="connsiteX53" fmla="*/ 83932 w 602799"/>
                <a:gd name="connsiteY53" fmla="*/ 38564 h 601297"/>
                <a:gd name="connsiteX54" fmla="*/ 83932 w 602799"/>
                <a:gd name="connsiteY54" fmla="*/ 79074 h 601297"/>
                <a:gd name="connsiteX55" fmla="*/ 79935 w 602799"/>
                <a:gd name="connsiteY55" fmla="*/ 83064 h 601297"/>
                <a:gd name="connsiteX56" fmla="*/ 39354 w 602799"/>
                <a:gd name="connsiteY56" fmla="*/ 83064 h 601297"/>
                <a:gd name="connsiteX57" fmla="*/ 36587 w 602799"/>
                <a:gd name="connsiteY57" fmla="*/ 81990 h 601297"/>
                <a:gd name="connsiteX58" fmla="*/ 1231 w 602799"/>
                <a:gd name="connsiteY58" fmla="*/ 47004 h 601297"/>
                <a:gd name="connsiteX59" fmla="*/ 3998 w 602799"/>
                <a:gd name="connsiteY59" fmla="*/ 40252 h 601297"/>
                <a:gd name="connsiteX60" fmla="*/ 15988 w 602799"/>
                <a:gd name="connsiteY60" fmla="*/ 40252 h 601297"/>
                <a:gd name="connsiteX61" fmla="*/ 40891 w 602799"/>
                <a:gd name="connsiteY61" fmla="*/ 15394 h 601297"/>
                <a:gd name="connsiteX62" fmla="*/ 40891 w 602799"/>
                <a:gd name="connsiteY62" fmla="*/ 4039 h 601297"/>
                <a:gd name="connsiteX63" fmla="*/ 47654 w 602799"/>
                <a:gd name="connsiteY63" fmla="*/ 1123 h 6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02799" h="601297">
                  <a:moveTo>
                    <a:pt x="338818" y="310850"/>
                  </a:moveTo>
                  <a:cubicBezTo>
                    <a:pt x="342506" y="314377"/>
                    <a:pt x="344811" y="319283"/>
                    <a:pt x="344811" y="324650"/>
                  </a:cubicBezTo>
                  <a:cubicBezTo>
                    <a:pt x="344811" y="335230"/>
                    <a:pt x="336206" y="343663"/>
                    <a:pt x="325757" y="343663"/>
                  </a:cubicBezTo>
                  <a:cubicBezTo>
                    <a:pt x="320226" y="343663"/>
                    <a:pt x="315309" y="341363"/>
                    <a:pt x="311928" y="337683"/>
                  </a:cubicBezTo>
                  <a:cubicBezTo>
                    <a:pt x="318074" y="335690"/>
                    <a:pt x="323914" y="332163"/>
                    <a:pt x="328677" y="327410"/>
                  </a:cubicBezTo>
                  <a:cubicBezTo>
                    <a:pt x="333440" y="322657"/>
                    <a:pt x="336821" y="316983"/>
                    <a:pt x="338818" y="310850"/>
                  </a:cubicBezTo>
                  <a:close/>
                  <a:moveTo>
                    <a:pt x="325724" y="231675"/>
                  </a:moveTo>
                  <a:cubicBezTo>
                    <a:pt x="377043" y="231675"/>
                    <a:pt x="418835" y="273404"/>
                    <a:pt x="418835" y="324645"/>
                  </a:cubicBezTo>
                  <a:cubicBezTo>
                    <a:pt x="418835" y="375886"/>
                    <a:pt x="377043" y="417615"/>
                    <a:pt x="325724" y="417615"/>
                  </a:cubicBezTo>
                  <a:cubicBezTo>
                    <a:pt x="274406" y="417615"/>
                    <a:pt x="232613" y="375886"/>
                    <a:pt x="232613" y="324645"/>
                  </a:cubicBezTo>
                  <a:cubicBezTo>
                    <a:pt x="232613" y="314980"/>
                    <a:pt x="234150" y="305621"/>
                    <a:pt x="236915" y="296877"/>
                  </a:cubicBezTo>
                  <a:cubicBezTo>
                    <a:pt x="236915" y="296877"/>
                    <a:pt x="269796" y="329708"/>
                    <a:pt x="271025" y="330628"/>
                  </a:cubicBezTo>
                  <a:cubicBezTo>
                    <a:pt x="274098" y="358090"/>
                    <a:pt x="297453" y="379568"/>
                    <a:pt x="325724" y="379568"/>
                  </a:cubicBezTo>
                  <a:cubicBezTo>
                    <a:pt x="355993" y="379568"/>
                    <a:pt x="380577" y="354868"/>
                    <a:pt x="380577" y="324645"/>
                  </a:cubicBezTo>
                  <a:cubicBezTo>
                    <a:pt x="380577" y="296570"/>
                    <a:pt x="359373" y="273251"/>
                    <a:pt x="332024" y="270182"/>
                  </a:cubicBezTo>
                  <a:cubicBezTo>
                    <a:pt x="330948" y="268802"/>
                    <a:pt x="298067" y="235817"/>
                    <a:pt x="298067" y="235817"/>
                  </a:cubicBezTo>
                  <a:cubicBezTo>
                    <a:pt x="306825" y="233209"/>
                    <a:pt x="316044" y="231675"/>
                    <a:pt x="325724" y="231675"/>
                  </a:cubicBezTo>
                  <a:close/>
                  <a:moveTo>
                    <a:pt x="325760" y="157723"/>
                  </a:moveTo>
                  <a:cubicBezTo>
                    <a:pt x="417949" y="157723"/>
                    <a:pt x="492929" y="232593"/>
                    <a:pt x="492929" y="324646"/>
                  </a:cubicBezTo>
                  <a:cubicBezTo>
                    <a:pt x="492929" y="416698"/>
                    <a:pt x="417949" y="491568"/>
                    <a:pt x="325760" y="491568"/>
                  </a:cubicBezTo>
                  <a:cubicBezTo>
                    <a:pt x="233571" y="491568"/>
                    <a:pt x="158590" y="416698"/>
                    <a:pt x="158590" y="324646"/>
                  </a:cubicBezTo>
                  <a:cubicBezTo>
                    <a:pt x="158590" y="294268"/>
                    <a:pt x="166733" y="265732"/>
                    <a:pt x="181023" y="241184"/>
                  </a:cubicBezTo>
                  <a:lnTo>
                    <a:pt x="209294" y="269414"/>
                  </a:lnTo>
                  <a:cubicBezTo>
                    <a:pt x="201304" y="286137"/>
                    <a:pt x="196695" y="304854"/>
                    <a:pt x="196695" y="324646"/>
                  </a:cubicBezTo>
                  <a:cubicBezTo>
                    <a:pt x="196695" y="395680"/>
                    <a:pt x="254620" y="453520"/>
                    <a:pt x="325760" y="453520"/>
                  </a:cubicBezTo>
                  <a:cubicBezTo>
                    <a:pt x="396899" y="453520"/>
                    <a:pt x="454671" y="395680"/>
                    <a:pt x="454671" y="324646"/>
                  </a:cubicBezTo>
                  <a:cubicBezTo>
                    <a:pt x="454671" y="253611"/>
                    <a:pt x="396899" y="195925"/>
                    <a:pt x="325760" y="195925"/>
                  </a:cubicBezTo>
                  <a:cubicBezTo>
                    <a:pt x="305939" y="195925"/>
                    <a:pt x="287194" y="200374"/>
                    <a:pt x="270446" y="208352"/>
                  </a:cubicBezTo>
                  <a:lnTo>
                    <a:pt x="242175" y="180123"/>
                  </a:lnTo>
                  <a:cubicBezTo>
                    <a:pt x="266759" y="165854"/>
                    <a:pt x="295337" y="157723"/>
                    <a:pt x="325760" y="157723"/>
                  </a:cubicBezTo>
                  <a:close/>
                  <a:moveTo>
                    <a:pt x="111273" y="85181"/>
                  </a:moveTo>
                  <a:lnTo>
                    <a:pt x="310717" y="284185"/>
                  </a:lnTo>
                  <a:cubicBezTo>
                    <a:pt x="317785" y="291243"/>
                    <a:pt x="317785" y="302597"/>
                    <a:pt x="310717" y="309502"/>
                  </a:cubicBezTo>
                  <a:cubicBezTo>
                    <a:pt x="307183" y="313031"/>
                    <a:pt x="302573" y="314872"/>
                    <a:pt x="298117" y="314872"/>
                  </a:cubicBezTo>
                  <a:cubicBezTo>
                    <a:pt x="293508" y="314872"/>
                    <a:pt x="288898" y="313031"/>
                    <a:pt x="285364" y="309655"/>
                  </a:cubicBezTo>
                  <a:lnTo>
                    <a:pt x="85766" y="110498"/>
                  </a:lnTo>
                  <a:lnTo>
                    <a:pt x="90376" y="110498"/>
                  </a:lnTo>
                  <a:cubicBezTo>
                    <a:pt x="101900" y="110498"/>
                    <a:pt x="111273" y="100985"/>
                    <a:pt x="111273" y="89477"/>
                  </a:cubicBezTo>
                  <a:close/>
                  <a:moveTo>
                    <a:pt x="325759" y="48064"/>
                  </a:moveTo>
                  <a:cubicBezTo>
                    <a:pt x="478492" y="48064"/>
                    <a:pt x="602799" y="172181"/>
                    <a:pt x="602799" y="324681"/>
                  </a:cubicBezTo>
                  <a:cubicBezTo>
                    <a:pt x="602799" y="477180"/>
                    <a:pt x="478492" y="601297"/>
                    <a:pt x="325759" y="601297"/>
                  </a:cubicBezTo>
                  <a:cubicBezTo>
                    <a:pt x="173026" y="601297"/>
                    <a:pt x="48719" y="477180"/>
                    <a:pt x="48719" y="324681"/>
                  </a:cubicBezTo>
                  <a:cubicBezTo>
                    <a:pt x="48719" y="263926"/>
                    <a:pt x="68387" y="207774"/>
                    <a:pt x="101730" y="162055"/>
                  </a:cubicBezTo>
                  <a:lnTo>
                    <a:pt x="154895" y="215139"/>
                  </a:lnTo>
                  <a:cubicBezTo>
                    <a:pt x="134612" y="246743"/>
                    <a:pt x="122627" y="284331"/>
                    <a:pt x="122627" y="324681"/>
                  </a:cubicBezTo>
                  <a:cubicBezTo>
                    <a:pt x="122627" y="436524"/>
                    <a:pt x="213745" y="527349"/>
                    <a:pt x="325759" y="527349"/>
                  </a:cubicBezTo>
                  <a:cubicBezTo>
                    <a:pt x="437620" y="527349"/>
                    <a:pt x="528737" y="436524"/>
                    <a:pt x="528737" y="324681"/>
                  </a:cubicBezTo>
                  <a:cubicBezTo>
                    <a:pt x="528737" y="212837"/>
                    <a:pt x="437620" y="122013"/>
                    <a:pt x="325759" y="122013"/>
                  </a:cubicBezTo>
                  <a:cubicBezTo>
                    <a:pt x="285348" y="122013"/>
                    <a:pt x="247856" y="133826"/>
                    <a:pt x="216203" y="154077"/>
                  </a:cubicBezTo>
                  <a:lnTo>
                    <a:pt x="162885" y="100994"/>
                  </a:lnTo>
                  <a:cubicBezTo>
                    <a:pt x="208674" y="67702"/>
                    <a:pt x="264912" y="48064"/>
                    <a:pt x="325759" y="48064"/>
                  </a:cubicBezTo>
                  <a:close/>
                  <a:moveTo>
                    <a:pt x="47654" y="1123"/>
                  </a:moveTo>
                  <a:lnTo>
                    <a:pt x="82702" y="35649"/>
                  </a:lnTo>
                  <a:cubicBezTo>
                    <a:pt x="83471" y="36416"/>
                    <a:pt x="83932" y="37490"/>
                    <a:pt x="83932" y="38564"/>
                  </a:cubicBezTo>
                  <a:lnTo>
                    <a:pt x="83932" y="79074"/>
                  </a:lnTo>
                  <a:cubicBezTo>
                    <a:pt x="83932" y="81376"/>
                    <a:pt x="82088" y="83064"/>
                    <a:pt x="79935" y="83064"/>
                  </a:cubicBezTo>
                  <a:lnTo>
                    <a:pt x="39354" y="83064"/>
                  </a:lnTo>
                  <a:cubicBezTo>
                    <a:pt x="38278" y="83064"/>
                    <a:pt x="37355" y="82604"/>
                    <a:pt x="36587" y="81990"/>
                  </a:cubicBezTo>
                  <a:lnTo>
                    <a:pt x="1231" y="47004"/>
                  </a:lnTo>
                  <a:cubicBezTo>
                    <a:pt x="-1382" y="44549"/>
                    <a:pt x="463" y="40252"/>
                    <a:pt x="3998" y="40252"/>
                  </a:cubicBezTo>
                  <a:lnTo>
                    <a:pt x="15988" y="40252"/>
                  </a:lnTo>
                  <a:cubicBezTo>
                    <a:pt x="29669" y="40252"/>
                    <a:pt x="40891" y="29051"/>
                    <a:pt x="40891" y="15394"/>
                  </a:cubicBezTo>
                  <a:lnTo>
                    <a:pt x="40891" y="4039"/>
                  </a:lnTo>
                  <a:cubicBezTo>
                    <a:pt x="40891" y="509"/>
                    <a:pt x="45195" y="-1332"/>
                    <a:pt x="47654" y="1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0417167" y="2576729"/>
              <a:ext cx="4220225" cy="2399742"/>
              <a:chOff x="9943502" y="2774110"/>
              <a:chExt cx="3557896" cy="2025933"/>
            </a:xfrm>
          </p:grpSpPr>
          <p:grpSp>
            <p:nvGrpSpPr>
              <p:cNvPr id="39" name="组合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<p:cNvGrpSpPr/>
              <p:nvPr/>
            </p:nvGrpSpPr>
            <p:grpSpPr>
              <a:xfrm>
                <a:off x="9943502" y="2774110"/>
                <a:ext cx="3557896" cy="2025933"/>
                <a:chOff x="1022814" y="3942410"/>
                <a:chExt cx="3389220" cy="1929885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022814" y="3942410"/>
                  <a:ext cx="1929885" cy="1929885"/>
                </a:xfrm>
                <a:prstGeom prst="ellipse">
                  <a:avLst/>
                </a:prstGeom>
                <a:gradFill>
                  <a:gsLst>
                    <a:gs pos="0">
                      <a:srgbClr val="7030A0">
                        <a:alpha val="0"/>
                      </a:srgb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0120"/>
                  <a:endParaRPr lang="zh-CN" altLang="en-US" sz="24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2482149" y="3942410"/>
                  <a:ext cx="1929885" cy="1929885"/>
                </a:xfrm>
                <a:prstGeom prst="ellipse">
                  <a:avLst/>
                </a:prstGeom>
                <a:gradFill>
                  <a:gsLst>
                    <a:gs pos="0">
                      <a:srgbClr val="FF1C60"/>
                    </a:gs>
                    <a:gs pos="100000">
                      <a:srgbClr val="FF1C60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0120"/>
                  <a:endParaRPr lang="zh-CN" altLang="en-US" sz="24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" name="组合 2"/>
              <p:cNvGrpSpPr/>
              <p:nvPr/>
            </p:nvGrpSpPr>
            <p:grpSpPr>
              <a:xfrm>
                <a:off x="10271477" y="4063343"/>
                <a:ext cx="2886165" cy="389751"/>
                <a:chOff x="10110110" y="3875922"/>
                <a:chExt cx="2886165" cy="389751"/>
              </a:xfrm>
            </p:grpSpPr>
            <p:grpSp>
              <p:nvGrpSpPr>
                <p:cNvPr id="2" name="组合 1"/>
                <p:cNvGrpSpPr/>
                <p:nvPr/>
              </p:nvGrpSpPr>
              <p:grpSpPr>
                <a:xfrm>
                  <a:off x="10110110" y="3875922"/>
                  <a:ext cx="2262221" cy="389751"/>
                  <a:chOff x="6575502" y="4495354"/>
                  <a:chExt cx="2262221" cy="389751"/>
                </a:xfrm>
              </p:grpSpPr>
              <p:sp>
                <p:nvSpPr>
                  <p:cNvPr id="48" name="矩形 4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    <p:cNvSpPr/>
                  <p:nvPr/>
                </p:nvSpPr>
                <p:spPr>
                  <a:xfrm>
                    <a:off x="6575502" y="4495354"/>
                    <a:ext cx="1222701" cy="3897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960120"/>
                    <a:r>
                      <a:rPr lang="zh-CN" altLang="en-US" sz="2400" dirty="0">
                        <a:solidFill>
                          <a:prstClr val="white"/>
                        </a:solidFill>
                        <a:cs typeface="+mn-ea"/>
                        <a:sym typeface="+mn-lt"/>
                      </a:rPr>
                      <a:t>标题位置</a:t>
                    </a:r>
                    <a:endParaRPr lang="en-US" altLang="zh-CN" sz="2400" dirty="0">
                      <a:solidFill>
                        <a:prstClr val="white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矩形 4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    <p:cNvSpPr/>
                  <p:nvPr/>
                </p:nvSpPr>
                <p:spPr>
                  <a:xfrm>
                    <a:off x="8678184" y="4495354"/>
                    <a:ext cx="159539" cy="31180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960120"/>
                    <a:endParaRPr lang="zh-CN" altLang="en-US" dirty="0">
                      <a:solidFill>
                        <a:prstClr val="white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0" name="矩形 4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    <p:cNvSpPr/>
                <p:nvPr/>
              </p:nvSpPr>
              <p:spPr>
                <a:xfrm>
                  <a:off x="11773574" y="3875922"/>
                  <a:ext cx="1222701" cy="3897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60120"/>
                  <a:r>
                    <a:rPr lang="zh-CN" altLang="en-US" sz="240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标题位置</a:t>
                  </a:r>
                  <a:endParaRPr lang="en-US" altLang="zh-CN" sz="240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two-way-arrows_64496"/>
              <p:cNvSpPr>
                <a:spLocks noChangeAspect="1"/>
              </p:cNvSpPr>
              <p:nvPr/>
            </p:nvSpPr>
            <p:spPr bwMode="auto">
              <a:xfrm>
                <a:off x="12256561" y="3313104"/>
                <a:ext cx="579461" cy="609685"/>
              </a:xfrm>
              <a:custGeom>
                <a:avLst/>
                <a:gdLst>
                  <a:gd name="connsiteX0" fmla="*/ 145787 w 570240"/>
                  <a:gd name="connsiteY0" fmla="*/ 291004 h 599983"/>
                  <a:gd name="connsiteX1" fmla="*/ 161433 w 570240"/>
                  <a:gd name="connsiteY1" fmla="*/ 292492 h 599983"/>
                  <a:gd name="connsiteX2" fmla="*/ 178322 w 570240"/>
                  <a:gd name="connsiteY2" fmla="*/ 317289 h 599983"/>
                  <a:gd name="connsiteX3" fmla="*/ 178322 w 570240"/>
                  <a:gd name="connsiteY3" fmla="*/ 368869 h 599983"/>
                  <a:gd name="connsiteX4" fmla="*/ 542912 w 570240"/>
                  <a:gd name="connsiteY4" fmla="*/ 368869 h 599983"/>
                  <a:gd name="connsiteX5" fmla="*/ 569735 w 570240"/>
                  <a:gd name="connsiteY5" fmla="*/ 396642 h 599983"/>
                  <a:gd name="connsiteX6" fmla="*/ 569735 w 570240"/>
                  <a:gd name="connsiteY6" fmla="*/ 494841 h 599983"/>
                  <a:gd name="connsiteX7" fmla="*/ 561788 w 570240"/>
                  <a:gd name="connsiteY7" fmla="*/ 514679 h 599983"/>
                  <a:gd name="connsiteX8" fmla="*/ 542912 w 570240"/>
                  <a:gd name="connsiteY8" fmla="*/ 522614 h 599983"/>
                  <a:gd name="connsiteX9" fmla="*/ 178322 w 570240"/>
                  <a:gd name="connsiteY9" fmla="*/ 521622 h 599983"/>
                  <a:gd name="connsiteX10" fmla="*/ 178322 w 570240"/>
                  <a:gd name="connsiteY10" fmla="*/ 572210 h 599983"/>
                  <a:gd name="connsiteX11" fmla="*/ 160440 w 570240"/>
                  <a:gd name="connsiteY11" fmla="*/ 597999 h 599983"/>
                  <a:gd name="connsiteX12" fmla="*/ 130637 w 570240"/>
                  <a:gd name="connsiteY12" fmla="*/ 592048 h 599983"/>
                  <a:gd name="connsiteX13" fmla="*/ 10431 w 570240"/>
                  <a:gd name="connsiteY13" fmla="*/ 470043 h 599983"/>
                  <a:gd name="connsiteX14" fmla="*/ 10431 w 570240"/>
                  <a:gd name="connsiteY14" fmla="*/ 419456 h 599983"/>
                  <a:gd name="connsiteX15" fmla="*/ 131630 w 570240"/>
                  <a:gd name="connsiteY15" fmla="*/ 298443 h 599983"/>
                  <a:gd name="connsiteX16" fmla="*/ 145787 w 570240"/>
                  <a:gd name="connsiteY16" fmla="*/ 291004 h 599983"/>
                  <a:gd name="connsiteX17" fmla="*/ 424463 w 570240"/>
                  <a:gd name="connsiteY17" fmla="*/ 496 h 599983"/>
                  <a:gd name="connsiteX18" fmla="*/ 438619 w 570240"/>
                  <a:gd name="connsiteY18" fmla="*/ 7935 h 599983"/>
                  <a:gd name="connsiteX19" fmla="*/ 559810 w 570240"/>
                  <a:gd name="connsiteY19" fmla="*/ 128948 h 599983"/>
                  <a:gd name="connsiteX20" fmla="*/ 559810 w 570240"/>
                  <a:gd name="connsiteY20" fmla="*/ 179535 h 599983"/>
                  <a:gd name="connsiteX21" fmla="*/ 439612 w 570240"/>
                  <a:gd name="connsiteY21" fmla="*/ 301540 h 599983"/>
                  <a:gd name="connsiteX22" fmla="*/ 409811 w 570240"/>
                  <a:gd name="connsiteY22" fmla="*/ 307491 h 599983"/>
                  <a:gd name="connsiteX23" fmla="*/ 391930 w 570240"/>
                  <a:gd name="connsiteY23" fmla="*/ 282694 h 599983"/>
                  <a:gd name="connsiteX24" fmla="*/ 391930 w 570240"/>
                  <a:gd name="connsiteY24" fmla="*/ 231114 h 599983"/>
                  <a:gd name="connsiteX25" fmla="*/ 27363 w 570240"/>
                  <a:gd name="connsiteY25" fmla="*/ 232106 h 599983"/>
                  <a:gd name="connsiteX26" fmla="*/ 8489 w 570240"/>
                  <a:gd name="connsiteY26" fmla="*/ 224171 h 599983"/>
                  <a:gd name="connsiteX27" fmla="*/ 542 w 570240"/>
                  <a:gd name="connsiteY27" fmla="*/ 204333 h 599983"/>
                  <a:gd name="connsiteX28" fmla="*/ 542 w 570240"/>
                  <a:gd name="connsiteY28" fmla="*/ 106134 h 599983"/>
                  <a:gd name="connsiteX29" fmla="*/ 27363 w 570240"/>
                  <a:gd name="connsiteY29" fmla="*/ 78361 h 599983"/>
                  <a:gd name="connsiteX30" fmla="*/ 391930 w 570240"/>
                  <a:gd name="connsiteY30" fmla="*/ 78361 h 599983"/>
                  <a:gd name="connsiteX31" fmla="*/ 391930 w 570240"/>
                  <a:gd name="connsiteY31" fmla="*/ 27773 h 599983"/>
                  <a:gd name="connsiteX32" fmla="*/ 408818 w 570240"/>
                  <a:gd name="connsiteY32" fmla="*/ 1984 h 599983"/>
                  <a:gd name="connsiteX33" fmla="*/ 424463 w 570240"/>
                  <a:gd name="connsiteY33" fmla="*/ 496 h 59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70240" h="599983">
                    <a:moveTo>
                      <a:pt x="145787" y="291004"/>
                    </a:moveTo>
                    <a:cubicBezTo>
                      <a:pt x="151002" y="290012"/>
                      <a:pt x="156466" y="290508"/>
                      <a:pt x="161433" y="292492"/>
                    </a:cubicBezTo>
                    <a:cubicBezTo>
                      <a:pt x="171368" y="296459"/>
                      <a:pt x="178322" y="306378"/>
                      <a:pt x="178322" y="317289"/>
                    </a:cubicBezTo>
                    <a:lnTo>
                      <a:pt x="178322" y="368869"/>
                    </a:lnTo>
                    <a:lnTo>
                      <a:pt x="542912" y="368869"/>
                    </a:lnTo>
                    <a:cubicBezTo>
                      <a:pt x="557814" y="368869"/>
                      <a:pt x="569735" y="380771"/>
                      <a:pt x="569735" y="396642"/>
                    </a:cubicBezTo>
                    <a:lnTo>
                      <a:pt x="569735" y="494841"/>
                    </a:lnTo>
                    <a:cubicBezTo>
                      <a:pt x="569735" y="502776"/>
                      <a:pt x="566755" y="509720"/>
                      <a:pt x="561788" y="514679"/>
                    </a:cubicBezTo>
                    <a:cubicBezTo>
                      <a:pt x="556820" y="519639"/>
                      <a:pt x="549866" y="522614"/>
                      <a:pt x="542912" y="522614"/>
                    </a:cubicBezTo>
                    <a:lnTo>
                      <a:pt x="178322" y="521622"/>
                    </a:lnTo>
                    <a:lnTo>
                      <a:pt x="178322" y="572210"/>
                    </a:lnTo>
                    <a:cubicBezTo>
                      <a:pt x="178322" y="584113"/>
                      <a:pt x="171368" y="594032"/>
                      <a:pt x="160440" y="597999"/>
                    </a:cubicBezTo>
                    <a:cubicBezTo>
                      <a:pt x="150505" y="601967"/>
                      <a:pt x="138584" y="599983"/>
                      <a:pt x="130637" y="592048"/>
                    </a:cubicBezTo>
                    <a:lnTo>
                      <a:pt x="10431" y="470043"/>
                    </a:lnTo>
                    <a:cubicBezTo>
                      <a:pt x="-3477" y="456156"/>
                      <a:pt x="-3477" y="433343"/>
                      <a:pt x="10431" y="419456"/>
                    </a:cubicBezTo>
                    <a:lnTo>
                      <a:pt x="131630" y="298443"/>
                    </a:lnTo>
                    <a:cubicBezTo>
                      <a:pt x="135604" y="294476"/>
                      <a:pt x="140571" y="291996"/>
                      <a:pt x="145787" y="291004"/>
                    </a:cubicBezTo>
                    <a:close/>
                    <a:moveTo>
                      <a:pt x="424463" y="496"/>
                    </a:moveTo>
                    <a:cubicBezTo>
                      <a:pt x="429678" y="1488"/>
                      <a:pt x="434645" y="3968"/>
                      <a:pt x="438619" y="7935"/>
                    </a:cubicBezTo>
                    <a:lnTo>
                      <a:pt x="559810" y="128948"/>
                    </a:lnTo>
                    <a:cubicBezTo>
                      <a:pt x="573717" y="142835"/>
                      <a:pt x="573717" y="165648"/>
                      <a:pt x="559810" y="179535"/>
                    </a:cubicBezTo>
                    <a:lnTo>
                      <a:pt x="439612" y="301540"/>
                    </a:lnTo>
                    <a:cubicBezTo>
                      <a:pt x="431665" y="309475"/>
                      <a:pt x="419745" y="311459"/>
                      <a:pt x="409811" y="307491"/>
                    </a:cubicBezTo>
                    <a:cubicBezTo>
                      <a:pt x="398884" y="303524"/>
                      <a:pt x="391930" y="293605"/>
                      <a:pt x="391930" y="282694"/>
                    </a:cubicBezTo>
                    <a:lnTo>
                      <a:pt x="391930" y="231114"/>
                    </a:lnTo>
                    <a:lnTo>
                      <a:pt x="27363" y="232106"/>
                    </a:lnTo>
                    <a:cubicBezTo>
                      <a:pt x="20410" y="232106"/>
                      <a:pt x="13456" y="229131"/>
                      <a:pt x="8489" y="224171"/>
                    </a:cubicBezTo>
                    <a:cubicBezTo>
                      <a:pt x="3522" y="219212"/>
                      <a:pt x="542" y="212268"/>
                      <a:pt x="542" y="204333"/>
                    </a:cubicBezTo>
                    <a:lnTo>
                      <a:pt x="542" y="106134"/>
                    </a:lnTo>
                    <a:cubicBezTo>
                      <a:pt x="-451" y="91255"/>
                      <a:pt x="12463" y="78361"/>
                      <a:pt x="27363" y="78361"/>
                    </a:cubicBezTo>
                    <a:lnTo>
                      <a:pt x="391930" y="78361"/>
                    </a:lnTo>
                    <a:lnTo>
                      <a:pt x="391930" y="27773"/>
                    </a:lnTo>
                    <a:cubicBezTo>
                      <a:pt x="391930" y="15870"/>
                      <a:pt x="398884" y="5951"/>
                      <a:pt x="408818" y="1984"/>
                    </a:cubicBezTo>
                    <a:cubicBezTo>
                      <a:pt x="413784" y="0"/>
                      <a:pt x="419248" y="-496"/>
                      <a:pt x="424463" y="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web_94976"/>
              <p:cNvSpPr>
                <a:spLocks noChangeAspect="1"/>
              </p:cNvSpPr>
              <p:nvPr/>
            </p:nvSpPr>
            <p:spPr bwMode="auto">
              <a:xfrm>
                <a:off x="10571120" y="3344234"/>
                <a:ext cx="609685" cy="548944"/>
              </a:xfrm>
              <a:custGeom>
                <a:avLst/>
                <a:gdLst>
                  <a:gd name="T0" fmla="*/ 4667 w 4880"/>
                  <a:gd name="T1" fmla="*/ 3547 h 4400"/>
                  <a:gd name="T2" fmla="*/ 4600 w 4880"/>
                  <a:gd name="T3" fmla="*/ 3547 h 4400"/>
                  <a:gd name="T4" fmla="*/ 4600 w 4880"/>
                  <a:gd name="T5" fmla="*/ 2407 h 4400"/>
                  <a:gd name="T6" fmla="*/ 4185 w 4880"/>
                  <a:gd name="T7" fmla="*/ 2000 h 4400"/>
                  <a:gd name="T8" fmla="*/ 2547 w 4880"/>
                  <a:gd name="T9" fmla="*/ 2000 h 4400"/>
                  <a:gd name="T10" fmla="*/ 2547 w 4880"/>
                  <a:gd name="T11" fmla="*/ 1227 h 4400"/>
                  <a:gd name="T12" fmla="*/ 2827 w 4880"/>
                  <a:gd name="T13" fmla="*/ 1227 h 4400"/>
                  <a:gd name="T14" fmla="*/ 3040 w 4880"/>
                  <a:gd name="T15" fmla="*/ 1013 h 4400"/>
                  <a:gd name="T16" fmla="*/ 3040 w 4880"/>
                  <a:gd name="T17" fmla="*/ 213 h 4400"/>
                  <a:gd name="T18" fmla="*/ 2827 w 4880"/>
                  <a:gd name="T19" fmla="*/ 0 h 4400"/>
                  <a:gd name="T20" fmla="*/ 1907 w 4880"/>
                  <a:gd name="T21" fmla="*/ 0 h 4400"/>
                  <a:gd name="T22" fmla="*/ 1693 w 4880"/>
                  <a:gd name="T23" fmla="*/ 213 h 4400"/>
                  <a:gd name="T24" fmla="*/ 1693 w 4880"/>
                  <a:gd name="T25" fmla="*/ 1013 h 4400"/>
                  <a:gd name="T26" fmla="*/ 1907 w 4880"/>
                  <a:gd name="T27" fmla="*/ 1227 h 4400"/>
                  <a:gd name="T28" fmla="*/ 2147 w 4880"/>
                  <a:gd name="T29" fmla="*/ 1227 h 4400"/>
                  <a:gd name="T30" fmla="*/ 2147 w 4880"/>
                  <a:gd name="T31" fmla="*/ 2000 h 4400"/>
                  <a:gd name="T32" fmla="*/ 649 w 4880"/>
                  <a:gd name="T33" fmla="*/ 2000 h 4400"/>
                  <a:gd name="T34" fmla="*/ 240 w 4880"/>
                  <a:gd name="T35" fmla="*/ 2407 h 4400"/>
                  <a:gd name="T36" fmla="*/ 240 w 4880"/>
                  <a:gd name="T37" fmla="*/ 3547 h 4400"/>
                  <a:gd name="T38" fmla="*/ 213 w 4880"/>
                  <a:gd name="T39" fmla="*/ 3547 h 4400"/>
                  <a:gd name="T40" fmla="*/ 0 w 4880"/>
                  <a:gd name="T41" fmla="*/ 3760 h 4400"/>
                  <a:gd name="T42" fmla="*/ 0 w 4880"/>
                  <a:gd name="T43" fmla="*/ 4187 h 4400"/>
                  <a:gd name="T44" fmla="*/ 213 w 4880"/>
                  <a:gd name="T45" fmla="*/ 4400 h 4400"/>
                  <a:gd name="T46" fmla="*/ 720 w 4880"/>
                  <a:gd name="T47" fmla="*/ 4400 h 4400"/>
                  <a:gd name="T48" fmla="*/ 933 w 4880"/>
                  <a:gd name="T49" fmla="*/ 4187 h 4400"/>
                  <a:gd name="T50" fmla="*/ 933 w 4880"/>
                  <a:gd name="T51" fmla="*/ 3760 h 4400"/>
                  <a:gd name="T52" fmla="*/ 720 w 4880"/>
                  <a:gd name="T53" fmla="*/ 3547 h 4400"/>
                  <a:gd name="T54" fmla="*/ 640 w 4880"/>
                  <a:gd name="T55" fmla="*/ 3547 h 4400"/>
                  <a:gd name="T56" fmla="*/ 640 w 4880"/>
                  <a:gd name="T57" fmla="*/ 2407 h 4400"/>
                  <a:gd name="T58" fmla="*/ 649 w 4880"/>
                  <a:gd name="T59" fmla="*/ 2400 h 4400"/>
                  <a:gd name="T60" fmla="*/ 2147 w 4880"/>
                  <a:gd name="T61" fmla="*/ 2400 h 4400"/>
                  <a:gd name="T62" fmla="*/ 2147 w 4880"/>
                  <a:gd name="T63" fmla="*/ 3547 h 4400"/>
                  <a:gd name="T64" fmla="*/ 2107 w 4880"/>
                  <a:gd name="T65" fmla="*/ 3547 h 4400"/>
                  <a:gd name="T66" fmla="*/ 1893 w 4880"/>
                  <a:gd name="T67" fmla="*/ 3760 h 4400"/>
                  <a:gd name="T68" fmla="*/ 1893 w 4880"/>
                  <a:gd name="T69" fmla="*/ 4187 h 4400"/>
                  <a:gd name="T70" fmla="*/ 2107 w 4880"/>
                  <a:gd name="T71" fmla="*/ 4400 h 4400"/>
                  <a:gd name="T72" fmla="*/ 2613 w 4880"/>
                  <a:gd name="T73" fmla="*/ 4400 h 4400"/>
                  <a:gd name="T74" fmla="*/ 2827 w 4880"/>
                  <a:gd name="T75" fmla="*/ 4187 h 4400"/>
                  <a:gd name="T76" fmla="*/ 2827 w 4880"/>
                  <a:gd name="T77" fmla="*/ 3760 h 4400"/>
                  <a:gd name="T78" fmla="*/ 2613 w 4880"/>
                  <a:gd name="T79" fmla="*/ 3547 h 4400"/>
                  <a:gd name="T80" fmla="*/ 2547 w 4880"/>
                  <a:gd name="T81" fmla="*/ 3547 h 4400"/>
                  <a:gd name="T82" fmla="*/ 2547 w 4880"/>
                  <a:gd name="T83" fmla="*/ 2400 h 4400"/>
                  <a:gd name="T84" fmla="*/ 4185 w 4880"/>
                  <a:gd name="T85" fmla="*/ 2400 h 4400"/>
                  <a:gd name="T86" fmla="*/ 4200 w 4880"/>
                  <a:gd name="T87" fmla="*/ 2407 h 4400"/>
                  <a:gd name="T88" fmla="*/ 4200 w 4880"/>
                  <a:gd name="T89" fmla="*/ 3547 h 4400"/>
                  <a:gd name="T90" fmla="*/ 4160 w 4880"/>
                  <a:gd name="T91" fmla="*/ 3547 h 4400"/>
                  <a:gd name="T92" fmla="*/ 3947 w 4880"/>
                  <a:gd name="T93" fmla="*/ 3760 h 4400"/>
                  <a:gd name="T94" fmla="*/ 3947 w 4880"/>
                  <a:gd name="T95" fmla="*/ 4187 h 4400"/>
                  <a:gd name="T96" fmla="*/ 4160 w 4880"/>
                  <a:gd name="T97" fmla="*/ 4400 h 4400"/>
                  <a:gd name="T98" fmla="*/ 4667 w 4880"/>
                  <a:gd name="T99" fmla="*/ 4400 h 4400"/>
                  <a:gd name="T100" fmla="*/ 4880 w 4880"/>
                  <a:gd name="T101" fmla="*/ 4187 h 4400"/>
                  <a:gd name="T102" fmla="*/ 4880 w 4880"/>
                  <a:gd name="T103" fmla="*/ 3760 h 4400"/>
                  <a:gd name="T104" fmla="*/ 4667 w 4880"/>
                  <a:gd name="T105" fmla="*/ 3547 h 4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880" h="4400">
                    <a:moveTo>
                      <a:pt x="4667" y="3547"/>
                    </a:moveTo>
                    <a:lnTo>
                      <a:pt x="4600" y="3547"/>
                    </a:lnTo>
                    <a:lnTo>
                      <a:pt x="4600" y="2407"/>
                    </a:lnTo>
                    <a:cubicBezTo>
                      <a:pt x="4600" y="2183"/>
                      <a:pt x="4414" y="2000"/>
                      <a:pt x="4185" y="2000"/>
                    </a:cubicBezTo>
                    <a:lnTo>
                      <a:pt x="2547" y="2000"/>
                    </a:lnTo>
                    <a:lnTo>
                      <a:pt x="2547" y="1227"/>
                    </a:lnTo>
                    <a:lnTo>
                      <a:pt x="2827" y="1227"/>
                    </a:lnTo>
                    <a:cubicBezTo>
                      <a:pt x="2944" y="1227"/>
                      <a:pt x="3040" y="1131"/>
                      <a:pt x="3040" y="1013"/>
                    </a:cubicBezTo>
                    <a:lnTo>
                      <a:pt x="3040" y="213"/>
                    </a:lnTo>
                    <a:cubicBezTo>
                      <a:pt x="3040" y="96"/>
                      <a:pt x="2944" y="0"/>
                      <a:pt x="2827" y="0"/>
                    </a:cubicBezTo>
                    <a:lnTo>
                      <a:pt x="1907" y="0"/>
                    </a:lnTo>
                    <a:cubicBezTo>
                      <a:pt x="1789" y="0"/>
                      <a:pt x="1693" y="96"/>
                      <a:pt x="1693" y="213"/>
                    </a:cubicBezTo>
                    <a:lnTo>
                      <a:pt x="1693" y="1013"/>
                    </a:lnTo>
                    <a:cubicBezTo>
                      <a:pt x="1693" y="1131"/>
                      <a:pt x="1789" y="1227"/>
                      <a:pt x="1907" y="1227"/>
                    </a:cubicBezTo>
                    <a:lnTo>
                      <a:pt x="2147" y="1227"/>
                    </a:lnTo>
                    <a:lnTo>
                      <a:pt x="2147" y="2000"/>
                    </a:lnTo>
                    <a:lnTo>
                      <a:pt x="649" y="2000"/>
                    </a:lnTo>
                    <a:cubicBezTo>
                      <a:pt x="420" y="2000"/>
                      <a:pt x="240" y="2179"/>
                      <a:pt x="240" y="2407"/>
                    </a:cubicBezTo>
                    <a:lnTo>
                      <a:pt x="240" y="3547"/>
                    </a:lnTo>
                    <a:lnTo>
                      <a:pt x="213" y="3547"/>
                    </a:lnTo>
                    <a:cubicBezTo>
                      <a:pt x="96" y="3547"/>
                      <a:pt x="0" y="3642"/>
                      <a:pt x="0" y="3760"/>
                    </a:cubicBezTo>
                    <a:lnTo>
                      <a:pt x="0" y="4187"/>
                    </a:lnTo>
                    <a:cubicBezTo>
                      <a:pt x="0" y="4304"/>
                      <a:pt x="96" y="4400"/>
                      <a:pt x="213" y="4400"/>
                    </a:cubicBezTo>
                    <a:lnTo>
                      <a:pt x="720" y="4400"/>
                    </a:lnTo>
                    <a:cubicBezTo>
                      <a:pt x="838" y="4400"/>
                      <a:pt x="933" y="4304"/>
                      <a:pt x="933" y="4187"/>
                    </a:cubicBezTo>
                    <a:lnTo>
                      <a:pt x="933" y="3760"/>
                    </a:lnTo>
                    <a:cubicBezTo>
                      <a:pt x="933" y="3642"/>
                      <a:pt x="838" y="3547"/>
                      <a:pt x="720" y="3547"/>
                    </a:cubicBezTo>
                    <a:lnTo>
                      <a:pt x="640" y="3547"/>
                    </a:lnTo>
                    <a:lnTo>
                      <a:pt x="640" y="2407"/>
                    </a:lnTo>
                    <a:cubicBezTo>
                      <a:pt x="640" y="2402"/>
                      <a:pt x="640" y="2400"/>
                      <a:pt x="649" y="2400"/>
                    </a:cubicBezTo>
                    <a:lnTo>
                      <a:pt x="2147" y="2400"/>
                    </a:lnTo>
                    <a:lnTo>
                      <a:pt x="2147" y="3547"/>
                    </a:lnTo>
                    <a:lnTo>
                      <a:pt x="2107" y="3547"/>
                    </a:lnTo>
                    <a:cubicBezTo>
                      <a:pt x="1989" y="3547"/>
                      <a:pt x="1893" y="3642"/>
                      <a:pt x="1893" y="3760"/>
                    </a:cubicBezTo>
                    <a:lnTo>
                      <a:pt x="1893" y="4187"/>
                    </a:lnTo>
                    <a:cubicBezTo>
                      <a:pt x="1893" y="4304"/>
                      <a:pt x="1989" y="4400"/>
                      <a:pt x="2107" y="4400"/>
                    </a:cubicBezTo>
                    <a:lnTo>
                      <a:pt x="2613" y="4400"/>
                    </a:lnTo>
                    <a:cubicBezTo>
                      <a:pt x="2731" y="4400"/>
                      <a:pt x="2827" y="4304"/>
                      <a:pt x="2827" y="4187"/>
                    </a:cubicBezTo>
                    <a:lnTo>
                      <a:pt x="2827" y="3760"/>
                    </a:lnTo>
                    <a:cubicBezTo>
                      <a:pt x="2827" y="3642"/>
                      <a:pt x="2731" y="3547"/>
                      <a:pt x="2613" y="3547"/>
                    </a:cubicBezTo>
                    <a:lnTo>
                      <a:pt x="2547" y="3547"/>
                    </a:lnTo>
                    <a:lnTo>
                      <a:pt x="2547" y="2400"/>
                    </a:lnTo>
                    <a:lnTo>
                      <a:pt x="4185" y="2400"/>
                    </a:lnTo>
                    <a:cubicBezTo>
                      <a:pt x="4194" y="2400"/>
                      <a:pt x="4200" y="2404"/>
                      <a:pt x="4200" y="2407"/>
                    </a:cubicBezTo>
                    <a:lnTo>
                      <a:pt x="4200" y="3547"/>
                    </a:lnTo>
                    <a:lnTo>
                      <a:pt x="4160" y="3547"/>
                    </a:lnTo>
                    <a:cubicBezTo>
                      <a:pt x="4042" y="3547"/>
                      <a:pt x="3947" y="3642"/>
                      <a:pt x="3947" y="3760"/>
                    </a:cubicBezTo>
                    <a:lnTo>
                      <a:pt x="3947" y="4187"/>
                    </a:lnTo>
                    <a:cubicBezTo>
                      <a:pt x="3947" y="4304"/>
                      <a:pt x="4042" y="4400"/>
                      <a:pt x="4160" y="4400"/>
                    </a:cubicBezTo>
                    <a:lnTo>
                      <a:pt x="4667" y="4400"/>
                    </a:lnTo>
                    <a:cubicBezTo>
                      <a:pt x="4784" y="4400"/>
                      <a:pt x="4880" y="4304"/>
                      <a:pt x="4880" y="4187"/>
                    </a:cubicBezTo>
                    <a:lnTo>
                      <a:pt x="4880" y="3760"/>
                    </a:lnTo>
                    <a:cubicBezTo>
                      <a:pt x="4880" y="3642"/>
                      <a:pt x="4784" y="3547"/>
                      <a:pt x="4667" y="35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1" name="physics-note-pad_71335"/>
            <p:cNvSpPr>
              <a:spLocks noChangeAspect="1"/>
            </p:cNvSpPr>
            <p:nvPr/>
          </p:nvSpPr>
          <p:spPr bwMode="auto">
            <a:xfrm>
              <a:off x="18501237" y="3281413"/>
              <a:ext cx="493650" cy="722179"/>
            </a:xfrm>
            <a:custGeom>
              <a:avLst/>
              <a:gdLst>
                <a:gd name="connsiteX0" fmla="*/ 242858 w 414925"/>
                <a:gd name="connsiteY0" fmla="*/ 318744 h 607851"/>
                <a:gd name="connsiteX1" fmla="*/ 301484 w 414925"/>
                <a:gd name="connsiteY1" fmla="*/ 318744 h 607851"/>
                <a:gd name="connsiteX2" fmla="*/ 317968 w 414925"/>
                <a:gd name="connsiteY2" fmla="*/ 335192 h 607851"/>
                <a:gd name="connsiteX3" fmla="*/ 317968 w 414925"/>
                <a:gd name="connsiteY3" fmla="*/ 341742 h 607851"/>
                <a:gd name="connsiteX4" fmla="*/ 301484 w 414925"/>
                <a:gd name="connsiteY4" fmla="*/ 358190 h 607851"/>
                <a:gd name="connsiteX5" fmla="*/ 242858 w 414925"/>
                <a:gd name="connsiteY5" fmla="*/ 358190 h 607851"/>
                <a:gd name="connsiteX6" fmla="*/ 226374 w 414925"/>
                <a:gd name="connsiteY6" fmla="*/ 341742 h 607851"/>
                <a:gd name="connsiteX7" fmla="*/ 226374 w 414925"/>
                <a:gd name="connsiteY7" fmla="*/ 335192 h 607851"/>
                <a:gd name="connsiteX8" fmla="*/ 242858 w 414925"/>
                <a:gd name="connsiteY8" fmla="*/ 318744 h 607851"/>
                <a:gd name="connsiteX9" fmla="*/ 242858 w 414925"/>
                <a:gd name="connsiteY9" fmla="*/ 240487 h 607851"/>
                <a:gd name="connsiteX10" fmla="*/ 301484 w 414925"/>
                <a:gd name="connsiteY10" fmla="*/ 240487 h 607851"/>
                <a:gd name="connsiteX11" fmla="*/ 317968 w 414925"/>
                <a:gd name="connsiteY11" fmla="*/ 256965 h 607851"/>
                <a:gd name="connsiteX12" fmla="*/ 317968 w 414925"/>
                <a:gd name="connsiteY12" fmla="*/ 263526 h 607851"/>
                <a:gd name="connsiteX13" fmla="*/ 301484 w 414925"/>
                <a:gd name="connsiteY13" fmla="*/ 280004 h 607851"/>
                <a:gd name="connsiteX14" fmla="*/ 242858 w 414925"/>
                <a:gd name="connsiteY14" fmla="*/ 280004 h 607851"/>
                <a:gd name="connsiteX15" fmla="*/ 226374 w 414925"/>
                <a:gd name="connsiteY15" fmla="*/ 263526 h 607851"/>
                <a:gd name="connsiteX16" fmla="*/ 226374 w 414925"/>
                <a:gd name="connsiteY16" fmla="*/ 256965 h 607851"/>
                <a:gd name="connsiteX17" fmla="*/ 242858 w 414925"/>
                <a:gd name="connsiteY17" fmla="*/ 240487 h 607851"/>
                <a:gd name="connsiteX18" fmla="*/ 107509 w 414925"/>
                <a:gd name="connsiteY18" fmla="*/ 204993 h 607851"/>
                <a:gd name="connsiteX19" fmla="*/ 132414 w 414925"/>
                <a:gd name="connsiteY19" fmla="*/ 204993 h 607851"/>
                <a:gd name="connsiteX20" fmla="*/ 170519 w 414925"/>
                <a:gd name="connsiteY20" fmla="*/ 204993 h 607851"/>
                <a:gd name="connsiteX21" fmla="*/ 186998 w 414925"/>
                <a:gd name="connsiteY21" fmla="*/ 221456 h 607851"/>
                <a:gd name="connsiteX22" fmla="*/ 186998 w 414925"/>
                <a:gd name="connsiteY22" fmla="*/ 229873 h 607851"/>
                <a:gd name="connsiteX23" fmla="*/ 170519 w 414925"/>
                <a:gd name="connsiteY23" fmla="*/ 246336 h 607851"/>
                <a:gd name="connsiteX24" fmla="*/ 132414 w 414925"/>
                <a:gd name="connsiteY24" fmla="*/ 246336 h 607851"/>
                <a:gd name="connsiteX25" fmla="*/ 132414 w 414925"/>
                <a:gd name="connsiteY25" fmla="*/ 278666 h 607851"/>
                <a:gd name="connsiteX26" fmla="*/ 170519 w 414925"/>
                <a:gd name="connsiteY26" fmla="*/ 278666 h 607851"/>
                <a:gd name="connsiteX27" fmla="*/ 186998 w 414925"/>
                <a:gd name="connsiteY27" fmla="*/ 295128 h 607851"/>
                <a:gd name="connsiteX28" fmla="*/ 186998 w 414925"/>
                <a:gd name="connsiteY28" fmla="*/ 303621 h 607851"/>
                <a:gd name="connsiteX29" fmla="*/ 170519 w 414925"/>
                <a:gd name="connsiteY29" fmla="*/ 320083 h 607851"/>
                <a:gd name="connsiteX30" fmla="*/ 132414 w 414925"/>
                <a:gd name="connsiteY30" fmla="*/ 320083 h 607851"/>
                <a:gd name="connsiteX31" fmla="*/ 132414 w 414925"/>
                <a:gd name="connsiteY31" fmla="*/ 352413 h 607851"/>
                <a:gd name="connsiteX32" fmla="*/ 170519 w 414925"/>
                <a:gd name="connsiteY32" fmla="*/ 352413 h 607851"/>
                <a:gd name="connsiteX33" fmla="*/ 186998 w 414925"/>
                <a:gd name="connsiteY33" fmla="*/ 368876 h 607851"/>
                <a:gd name="connsiteX34" fmla="*/ 186998 w 414925"/>
                <a:gd name="connsiteY34" fmla="*/ 377293 h 607851"/>
                <a:gd name="connsiteX35" fmla="*/ 170519 w 414925"/>
                <a:gd name="connsiteY35" fmla="*/ 393756 h 607851"/>
                <a:gd name="connsiteX36" fmla="*/ 132414 w 414925"/>
                <a:gd name="connsiteY36" fmla="*/ 393756 h 607851"/>
                <a:gd name="connsiteX37" fmla="*/ 107509 w 414925"/>
                <a:gd name="connsiteY37" fmla="*/ 393756 h 607851"/>
                <a:gd name="connsiteX38" fmla="*/ 91029 w 414925"/>
                <a:gd name="connsiteY38" fmla="*/ 377293 h 607851"/>
                <a:gd name="connsiteX39" fmla="*/ 91029 w 414925"/>
                <a:gd name="connsiteY39" fmla="*/ 352413 h 607851"/>
                <a:gd name="connsiteX40" fmla="*/ 91029 w 414925"/>
                <a:gd name="connsiteY40" fmla="*/ 246336 h 607851"/>
                <a:gd name="connsiteX41" fmla="*/ 91029 w 414925"/>
                <a:gd name="connsiteY41" fmla="*/ 221456 h 607851"/>
                <a:gd name="connsiteX42" fmla="*/ 107509 w 414925"/>
                <a:gd name="connsiteY42" fmla="*/ 204993 h 607851"/>
                <a:gd name="connsiteX43" fmla="*/ 19844 w 414925"/>
                <a:gd name="connsiteY43" fmla="*/ 93499 h 607851"/>
                <a:gd name="connsiteX44" fmla="*/ 61321 w 414925"/>
                <a:gd name="connsiteY44" fmla="*/ 93499 h 607851"/>
                <a:gd name="connsiteX45" fmla="*/ 61321 w 414925"/>
                <a:gd name="connsiteY45" fmla="*/ 138342 h 607851"/>
                <a:gd name="connsiteX46" fmla="*/ 61321 w 414925"/>
                <a:gd name="connsiteY46" fmla="*/ 139608 h 607851"/>
                <a:gd name="connsiteX47" fmla="*/ 38344 w 414925"/>
                <a:gd name="connsiteY47" fmla="*/ 139608 h 607851"/>
                <a:gd name="connsiteX48" fmla="*/ 38344 w 414925"/>
                <a:gd name="connsiteY48" fmla="*/ 470194 h 607851"/>
                <a:gd name="connsiteX49" fmla="*/ 376581 w 414925"/>
                <a:gd name="connsiteY49" fmla="*/ 470194 h 607851"/>
                <a:gd name="connsiteX50" fmla="*/ 376581 w 414925"/>
                <a:gd name="connsiteY50" fmla="*/ 139608 h 607851"/>
                <a:gd name="connsiteX51" fmla="*/ 353604 w 414925"/>
                <a:gd name="connsiteY51" fmla="*/ 139608 h 607851"/>
                <a:gd name="connsiteX52" fmla="*/ 353604 w 414925"/>
                <a:gd name="connsiteY52" fmla="*/ 138342 h 607851"/>
                <a:gd name="connsiteX53" fmla="*/ 353604 w 414925"/>
                <a:gd name="connsiteY53" fmla="*/ 93499 h 607851"/>
                <a:gd name="connsiteX54" fmla="*/ 395081 w 414925"/>
                <a:gd name="connsiteY54" fmla="*/ 93499 h 607851"/>
                <a:gd name="connsiteX55" fmla="*/ 414925 w 414925"/>
                <a:gd name="connsiteY55" fmla="*/ 113313 h 607851"/>
                <a:gd name="connsiteX56" fmla="*/ 414925 w 414925"/>
                <a:gd name="connsiteY56" fmla="*/ 588111 h 607851"/>
                <a:gd name="connsiteX57" fmla="*/ 395081 w 414925"/>
                <a:gd name="connsiteY57" fmla="*/ 607851 h 607851"/>
                <a:gd name="connsiteX58" fmla="*/ 19844 w 414925"/>
                <a:gd name="connsiteY58" fmla="*/ 607851 h 607851"/>
                <a:gd name="connsiteX59" fmla="*/ 0 w 414925"/>
                <a:gd name="connsiteY59" fmla="*/ 588111 h 607851"/>
                <a:gd name="connsiteX60" fmla="*/ 0 w 414925"/>
                <a:gd name="connsiteY60" fmla="*/ 113313 h 607851"/>
                <a:gd name="connsiteX61" fmla="*/ 19844 w 414925"/>
                <a:gd name="connsiteY61" fmla="*/ 93499 h 607851"/>
                <a:gd name="connsiteX62" fmla="*/ 207462 w 414925"/>
                <a:gd name="connsiteY62" fmla="*/ 30537 h 607851"/>
                <a:gd name="connsiteX63" fmla="*/ 199332 w 414925"/>
                <a:gd name="connsiteY63" fmla="*/ 32622 h 607851"/>
                <a:gd name="connsiteX64" fmla="*/ 190530 w 414925"/>
                <a:gd name="connsiteY64" fmla="*/ 47369 h 607851"/>
                <a:gd name="connsiteX65" fmla="*/ 207462 w 414925"/>
                <a:gd name="connsiteY65" fmla="*/ 64276 h 607851"/>
                <a:gd name="connsiteX66" fmla="*/ 224394 w 414925"/>
                <a:gd name="connsiteY66" fmla="*/ 47369 h 607851"/>
                <a:gd name="connsiteX67" fmla="*/ 215592 w 414925"/>
                <a:gd name="connsiteY67" fmla="*/ 32622 h 607851"/>
                <a:gd name="connsiteX68" fmla="*/ 207462 w 414925"/>
                <a:gd name="connsiteY68" fmla="*/ 30537 h 607851"/>
                <a:gd name="connsiteX69" fmla="*/ 207462 w 414925"/>
                <a:gd name="connsiteY69" fmla="*/ 0 h 607851"/>
                <a:gd name="connsiteX70" fmla="*/ 244533 w 414925"/>
                <a:gd name="connsiteY70" fmla="*/ 17801 h 607851"/>
                <a:gd name="connsiteX71" fmla="*/ 252588 w 414925"/>
                <a:gd name="connsiteY71" fmla="*/ 32622 h 607851"/>
                <a:gd name="connsiteX72" fmla="*/ 254900 w 414925"/>
                <a:gd name="connsiteY72" fmla="*/ 47369 h 607851"/>
                <a:gd name="connsiteX73" fmla="*/ 304129 w 414925"/>
                <a:gd name="connsiteY73" fmla="*/ 47369 h 607851"/>
                <a:gd name="connsiteX74" fmla="*/ 323895 w 414925"/>
                <a:gd name="connsiteY74" fmla="*/ 67180 h 607851"/>
                <a:gd name="connsiteX75" fmla="*/ 323895 w 414925"/>
                <a:gd name="connsiteY75" fmla="*/ 93471 h 607851"/>
                <a:gd name="connsiteX76" fmla="*/ 323895 w 414925"/>
                <a:gd name="connsiteY76" fmla="*/ 138308 h 607851"/>
                <a:gd name="connsiteX77" fmla="*/ 91029 w 414925"/>
                <a:gd name="connsiteY77" fmla="*/ 138308 h 607851"/>
                <a:gd name="connsiteX78" fmla="*/ 91029 w 414925"/>
                <a:gd name="connsiteY78" fmla="*/ 93471 h 607851"/>
                <a:gd name="connsiteX79" fmla="*/ 91029 w 414925"/>
                <a:gd name="connsiteY79" fmla="*/ 67180 h 607851"/>
                <a:gd name="connsiteX80" fmla="*/ 110795 w 414925"/>
                <a:gd name="connsiteY80" fmla="*/ 47369 h 607851"/>
                <a:gd name="connsiteX81" fmla="*/ 160024 w 414925"/>
                <a:gd name="connsiteY81" fmla="*/ 47369 h 607851"/>
                <a:gd name="connsiteX82" fmla="*/ 162336 w 414925"/>
                <a:gd name="connsiteY82" fmla="*/ 32622 h 607851"/>
                <a:gd name="connsiteX83" fmla="*/ 170391 w 414925"/>
                <a:gd name="connsiteY83" fmla="*/ 17801 h 607851"/>
                <a:gd name="connsiteX84" fmla="*/ 207462 w 414925"/>
                <a:gd name="connsiteY84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14925" h="607851">
                  <a:moveTo>
                    <a:pt x="242858" y="318744"/>
                  </a:moveTo>
                  <a:lnTo>
                    <a:pt x="301484" y="318744"/>
                  </a:lnTo>
                  <a:cubicBezTo>
                    <a:pt x="310584" y="318744"/>
                    <a:pt x="317968" y="326112"/>
                    <a:pt x="317968" y="335192"/>
                  </a:cubicBezTo>
                  <a:lnTo>
                    <a:pt x="317968" y="341742"/>
                  </a:lnTo>
                  <a:cubicBezTo>
                    <a:pt x="317968" y="350822"/>
                    <a:pt x="310584" y="358190"/>
                    <a:pt x="301484" y="358190"/>
                  </a:cubicBezTo>
                  <a:lnTo>
                    <a:pt x="242858" y="358190"/>
                  </a:lnTo>
                  <a:cubicBezTo>
                    <a:pt x="233758" y="358190"/>
                    <a:pt x="226374" y="350822"/>
                    <a:pt x="226374" y="341742"/>
                  </a:cubicBezTo>
                  <a:lnTo>
                    <a:pt x="226374" y="335192"/>
                  </a:lnTo>
                  <a:cubicBezTo>
                    <a:pt x="226374" y="326112"/>
                    <a:pt x="233758" y="318744"/>
                    <a:pt x="242858" y="318744"/>
                  </a:cubicBezTo>
                  <a:close/>
                  <a:moveTo>
                    <a:pt x="242858" y="240487"/>
                  </a:moveTo>
                  <a:lnTo>
                    <a:pt x="301484" y="240487"/>
                  </a:lnTo>
                  <a:cubicBezTo>
                    <a:pt x="310584" y="240487"/>
                    <a:pt x="317968" y="247868"/>
                    <a:pt x="317968" y="256965"/>
                  </a:cubicBezTo>
                  <a:lnTo>
                    <a:pt x="317968" y="263526"/>
                  </a:lnTo>
                  <a:cubicBezTo>
                    <a:pt x="317968" y="272623"/>
                    <a:pt x="310584" y="280004"/>
                    <a:pt x="301484" y="280004"/>
                  </a:cubicBezTo>
                  <a:lnTo>
                    <a:pt x="242858" y="280004"/>
                  </a:lnTo>
                  <a:cubicBezTo>
                    <a:pt x="233758" y="280004"/>
                    <a:pt x="226374" y="272623"/>
                    <a:pt x="226374" y="263526"/>
                  </a:cubicBezTo>
                  <a:lnTo>
                    <a:pt x="226374" y="256965"/>
                  </a:lnTo>
                  <a:cubicBezTo>
                    <a:pt x="226374" y="247868"/>
                    <a:pt x="233758" y="240487"/>
                    <a:pt x="242858" y="240487"/>
                  </a:cubicBezTo>
                  <a:close/>
                  <a:moveTo>
                    <a:pt x="107509" y="204993"/>
                  </a:moveTo>
                  <a:lnTo>
                    <a:pt x="132414" y="204993"/>
                  </a:lnTo>
                  <a:lnTo>
                    <a:pt x="170519" y="204993"/>
                  </a:lnTo>
                  <a:cubicBezTo>
                    <a:pt x="179616" y="204993"/>
                    <a:pt x="186998" y="212368"/>
                    <a:pt x="186998" y="221456"/>
                  </a:cubicBezTo>
                  <a:lnTo>
                    <a:pt x="186998" y="229873"/>
                  </a:lnTo>
                  <a:cubicBezTo>
                    <a:pt x="186998" y="238961"/>
                    <a:pt x="179616" y="246336"/>
                    <a:pt x="170519" y="246336"/>
                  </a:cubicBezTo>
                  <a:lnTo>
                    <a:pt x="132414" y="246336"/>
                  </a:lnTo>
                  <a:lnTo>
                    <a:pt x="132414" y="278666"/>
                  </a:lnTo>
                  <a:lnTo>
                    <a:pt x="170519" y="278666"/>
                  </a:lnTo>
                  <a:cubicBezTo>
                    <a:pt x="179616" y="278666"/>
                    <a:pt x="186998" y="286040"/>
                    <a:pt x="186998" y="295128"/>
                  </a:cubicBezTo>
                  <a:lnTo>
                    <a:pt x="186998" y="303621"/>
                  </a:lnTo>
                  <a:cubicBezTo>
                    <a:pt x="186998" y="312709"/>
                    <a:pt x="179616" y="320083"/>
                    <a:pt x="170519" y="320083"/>
                  </a:cubicBezTo>
                  <a:lnTo>
                    <a:pt x="132414" y="320083"/>
                  </a:lnTo>
                  <a:lnTo>
                    <a:pt x="132414" y="352413"/>
                  </a:lnTo>
                  <a:lnTo>
                    <a:pt x="170519" y="352413"/>
                  </a:lnTo>
                  <a:cubicBezTo>
                    <a:pt x="179616" y="352413"/>
                    <a:pt x="186998" y="359788"/>
                    <a:pt x="186998" y="368876"/>
                  </a:cubicBezTo>
                  <a:lnTo>
                    <a:pt x="186998" y="377293"/>
                  </a:lnTo>
                  <a:cubicBezTo>
                    <a:pt x="186998" y="386381"/>
                    <a:pt x="179616" y="393756"/>
                    <a:pt x="170519" y="393756"/>
                  </a:cubicBezTo>
                  <a:lnTo>
                    <a:pt x="132414" y="393756"/>
                  </a:lnTo>
                  <a:lnTo>
                    <a:pt x="107509" y="393756"/>
                  </a:lnTo>
                  <a:cubicBezTo>
                    <a:pt x="98411" y="393756"/>
                    <a:pt x="91029" y="386381"/>
                    <a:pt x="91029" y="377293"/>
                  </a:cubicBezTo>
                  <a:lnTo>
                    <a:pt x="91029" y="352413"/>
                  </a:lnTo>
                  <a:lnTo>
                    <a:pt x="91029" y="246336"/>
                  </a:lnTo>
                  <a:lnTo>
                    <a:pt x="91029" y="221456"/>
                  </a:lnTo>
                  <a:cubicBezTo>
                    <a:pt x="91029" y="212368"/>
                    <a:pt x="98411" y="204993"/>
                    <a:pt x="107509" y="204993"/>
                  </a:cubicBezTo>
                  <a:close/>
                  <a:moveTo>
                    <a:pt x="19844" y="93499"/>
                  </a:moveTo>
                  <a:lnTo>
                    <a:pt x="61321" y="93499"/>
                  </a:lnTo>
                  <a:lnTo>
                    <a:pt x="61321" y="138342"/>
                  </a:lnTo>
                  <a:lnTo>
                    <a:pt x="61321" y="139608"/>
                  </a:lnTo>
                  <a:lnTo>
                    <a:pt x="38344" y="139608"/>
                  </a:lnTo>
                  <a:lnTo>
                    <a:pt x="38344" y="470194"/>
                  </a:lnTo>
                  <a:lnTo>
                    <a:pt x="376581" y="470194"/>
                  </a:lnTo>
                  <a:lnTo>
                    <a:pt x="376581" y="139608"/>
                  </a:lnTo>
                  <a:lnTo>
                    <a:pt x="353604" y="139608"/>
                  </a:lnTo>
                  <a:lnTo>
                    <a:pt x="353604" y="138342"/>
                  </a:lnTo>
                  <a:lnTo>
                    <a:pt x="353604" y="93499"/>
                  </a:lnTo>
                  <a:lnTo>
                    <a:pt x="395081" y="93499"/>
                  </a:lnTo>
                  <a:cubicBezTo>
                    <a:pt x="406048" y="93499"/>
                    <a:pt x="414925" y="102363"/>
                    <a:pt x="414925" y="113313"/>
                  </a:cubicBezTo>
                  <a:lnTo>
                    <a:pt x="414925" y="588111"/>
                  </a:lnTo>
                  <a:cubicBezTo>
                    <a:pt x="414925" y="598987"/>
                    <a:pt x="406048" y="607851"/>
                    <a:pt x="395081" y="607851"/>
                  </a:cubicBezTo>
                  <a:lnTo>
                    <a:pt x="19844" y="607851"/>
                  </a:lnTo>
                  <a:cubicBezTo>
                    <a:pt x="8877" y="607851"/>
                    <a:pt x="0" y="598987"/>
                    <a:pt x="0" y="588111"/>
                  </a:cubicBezTo>
                  <a:lnTo>
                    <a:pt x="0" y="113313"/>
                  </a:lnTo>
                  <a:cubicBezTo>
                    <a:pt x="0" y="102363"/>
                    <a:pt x="8877" y="93499"/>
                    <a:pt x="19844" y="93499"/>
                  </a:cubicBezTo>
                  <a:close/>
                  <a:moveTo>
                    <a:pt x="207462" y="30537"/>
                  </a:moveTo>
                  <a:cubicBezTo>
                    <a:pt x="204553" y="30537"/>
                    <a:pt x="201793" y="31281"/>
                    <a:pt x="199332" y="32622"/>
                  </a:cubicBezTo>
                  <a:cubicBezTo>
                    <a:pt x="194111" y="35452"/>
                    <a:pt x="190530" y="41038"/>
                    <a:pt x="190530" y="47369"/>
                  </a:cubicBezTo>
                  <a:cubicBezTo>
                    <a:pt x="190530" y="56753"/>
                    <a:pt x="198138" y="64276"/>
                    <a:pt x="207462" y="64276"/>
                  </a:cubicBezTo>
                  <a:cubicBezTo>
                    <a:pt x="216786" y="64276"/>
                    <a:pt x="224394" y="56753"/>
                    <a:pt x="224394" y="47369"/>
                  </a:cubicBezTo>
                  <a:cubicBezTo>
                    <a:pt x="224394" y="41038"/>
                    <a:pt x="220813" y="35452"/>
                    <a:pt x="215592" y="32622"/>
                  </a:cubicBezTo>
                  <a:cubicBezTo>
                    <a:pt x="213131" y="31281"/>
                    <a:pt x="210371" y="30537"/>
                    <a:pt x="207462" y="30537"/>
                  </a:cubicBezTo>
                  <a:close/>
                  <a:moveTo>
                    <a:pt x="207462" y="0"/>
                  </a:moveTo>
                  <a:cubicBezTo>
                    <a:pt x="222454" y="0"/>
                    <a:pt x="235806" y="6927"/>
                    <a:pt x="244533" y="17801"/>
                  </a:cubicBezTo>
                  <a:cubicBezTo>
                    <a:pt x="248038" y="22120"/>
                    <a:pt x="250798" y="27185"/>
                    <a:pt x="252588" y="32622"/>
                  </a:cubicBezTo>
                  <a:cubicBezTo>
                    <a:pt x="254080" y="37240"/>
                    <a:pt x="254900" y="42230"/>
                    <a:pt x="254900" y="47369"/>
                  </a:cubicBezTo>
                  <a:lnTo>
                    <a:pt x="304129" y="47369"/>
                  </a:lnTo>
                  <a:cubicBezTo>
                    <a:pt x="315019" y="47369"/>
                    <a:pt x="323895" y="56232"/>
                    <a:pt x="323895" y="67180"/>
                  </a:cubicBezTo>
                  <a:lnTo>
                    <a:pt x="323895" y="93471"/>
                  </a:lnTo>
                  <a:lnTo>
                    <a:pt x="323895" y="138308"/>
                  </a:lnTo>
                  <a:lnTo>
                    <a:pt x="91029" y="138308"/>
                  </a:lnTo>
                  <a:lnTo>
                    <a:pt x="91029" y="93471"/>
                  </a:lnTo>
                  <a:lnTo>
                    <a:pt x="91029" y="67180"/>
                  </a:lnTo>
                  <a:cubicBezTo>
                    <a:pt x="91029" y="56232"/>
                    <a:pt x="99905" y="47369"/>
                    <a:pt x="110795" y="47369"/>
                  </a:cubicBezTo>
                  <a:lnTo>
                    <a:pt x="160024" y="47369"/>
                  </a:lnTo>
                  <a:cubicBezTo>
                    <a:pt x="160024" y="42230"/>
                    <a:pt x="160844" y="37240"/>
                    <a:pt x="162336" y="32622"/>
                  </a:cubicBezTo>
                  <a:cubicBezTo>
                    <a:pt x="164126" y="27185"/>
                    <a:pt x="166886" y="22120"/>
                    <a:pt x="170391" y="17801"/>
                  </a:cubicBezTo>
                  <a:cubicBezTo>
                    <a:pt x="179118" y="6927"/>
                    <a:pt x="192470" y="0"/>
                    <a:pt x="2074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96679" y="1893437"/>
            <a:ext cx="9126216" cy="3581205"/>
            <a:chOff x="2106881" y="2119678"/>
            <a:chExt cx="9126216" cy="3581205"/>
          </a:xfrm>
        </p:grpSpPr>
        <p:sp>
          <p:nvSpPr>
            <p:cNvPr id="44" name="圆角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350212" y="3076195"/>
              <a:ext cx="4639557" cy="6132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4550193" y="3030020"/>
              <a:ext cx="39996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60120"/>
              <a:r>
                <a:rPr lang="zh-CN" altLang="en-US" sz="3200" dirty="0">
                  <a:solidFill>
                    <a:prstClr val="white"/>
                  </a:solidFill>
                  <a:cs typeface="+mn-ea"/>
                  <a:sym typeface="+mn-lt"/>
                </a:rPr>
                <a:t>此处添加副标题内容</a:t>
              </a:r>
            </a:p>
          </p:txBody>
        </p:sp>
        <p:sp>
          <p:nvSpPr>
            <p:cNvPr id="63" name="矩形 6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5028435" y="2119678"/>
              <a:ext cx="3203121" cy="6092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zh-CN" altLang="en-US" sz="3360" dirty="0">
                  <a:solidFill>
                    <a:prstClr val="white"/>
                  </a:solidFill>
                  <a:cs typeface="+mn-ea"/>
                  <a:sym typeface="+mn-lt"/>
                </a:rPr>
                <a:t>此处添加大标题</a:t>
              </a:r>
            </a:p>
          </p:txBody>
        </p:sp>
        <p:sp>
          <p:nvSpPr>
            <p:cNvPr id="64" name="矩形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2106881" y="3746502"/>
              <a:ext cx="9126216" cy="1954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0120"/>
              <a:r>
                <a:rPr lang="en-US" altLang="zh-CN" sz="12100" dirty="0">
                  <a:solidFill>
                    <a:prstClr val="white"/>
                  </a:solidFill>
                  <a:effectLst>
                    <a:outerShdw blurRad="50800" dist="38100" dir="5400000" algn="t" rotWithShape="0">
                      <a:srgbClr val="FF0000">
                        <a:alpha val="40000"/>
                      </a:srgbClr>
                    </a:outerShdw>
                  </a:effectLst>
                  <a:cs typeface="+mn-ea"/>
                  <a:sym typeface="+mn-lt"/>
                </a:rPr>
                <a:t>250,000,000</a:t>
              </a:r>
              <a:endParaRPr lang="zh-CN" altLang="en-US" sz="12100" dirty="0">
                <a:solidFill>
                  <a:prstClr val="white"/>
                </a:solid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65" name="直接连接符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2737033" y="2426616"/>
              <a:ext cx="20531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8549811" y="2426616"/>
              <a:ext cx="20531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文本框 66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4218701" y="2719289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2609757" y="3746502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/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0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<p:cNvSpPr/>
          <p:nvPr/>
        </p:nvSpPr>
        <p:spPr>
          <a:xfrm>
            <a:off x="4295417" y="1151525"/>
            <a:ext cx="1300868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492630" y="2096084"/>
            <a:ext cx="10242843" cy="4062835"/>
            <a:chOff x="10492630" y="2096084"/>
            <a:chExt cx="10242843" cy="4062835"/>
          </a:xfrm>
        </p:grpSpPr>
        <p:graphicFrame>
          <p:nvGraphicFramePr>
            <p:cNvPr id="22" name="图表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GraphicFramePr/>
            <p:nvPr/>
          </p:nvGraphicFramePr>
          <p:xfrm>
            <a:off x="10492630" y="2570343"/>
            <a:ext cx="8532519" cy="2677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3" name="直接连接符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>
              <a:off x="10999248" y="2941567"/>
              <a:ext cx="7905912" cy="0"/>
            </a:xfrm>
            <a:prstGeom prst="line">
              <a:avLst/>
            </a:prstGeom>
            <a:ln>
              <a:solidFill>
                <a:srgbClr val="FF1C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CxnSpPr/>
            <p:nvPr/>
          </p:nvCxnSpPr>
          <p:spPr>
            <a:xfrm flipV="1">
              <a:off x="17825263" y="2570342"/>
              <a:ext cx="0" cy="2373107"/>
            </a:xfrm>
            <a:prstGeom prst="line">
              <a:avLst/>
            </a:prstGeom>
            <a:ln>
              <a:solidFill>
                <a:srgbClr val="FF1C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7105869" y="2592722"/>
              <a:ext cx="1799291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en-US" altLang="zh-CN" sz="1260" dirty="0" smtClean="0">
                  <a:solidFill>
                    <a:prstClr val="white"/>
                  </a:solidFill>
                  <a:cs typeface="+mn-ea"/>
                  <a:sym typeface="+mn-lt"/>
                </a:rPr>
                <a:t>2021</a:t>
              </a:r>
              <a:r>
                <a:rPr lang="zh-CN" altLang="en-US" sz="1260" dirty="0" smtClean="0">
                  <a:solidFill>
                    <a:prstClr val="white"/>
                  </a:solidFill>
                  <a:cs typeface="+mn-ea"/>
                  <a:sym typeface="+mn-lt"/>
                </a:rPr>
                <a:t>年  </a:t>
              </a:r>
              <a:r>
                <a:rPr lang="en-US" altLang="zh-CN" sz="1260" dirty="0" smtClean="0">
                  <a:solidFill>
                    <a:prstClr val="white"/>
                  </a:solidFill>
                  <a:cs typeface="+mn-ea"/>
                  <a:sym typeface="+mn-lt"/>
                </a:rPr>
                <a:t>20XX</a:t>
              </a:r>
              <a:r>
                <a:rPr lang="zh-CN" altLang="en-US" sz="1260" dirty="0" smtClean="0">
                  <a:solidFill>
                    <a:prstClr val="white"/>
                  </a:solidFill>
                  <a:cs typeface="+mn-ea"/>
                  <a:sym typeface="+mn-lt"/>
                </a:rPr>
                <a:t>年</a:t>
              </a:r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Q1</a:t>
              </a:r>
              <a:endParaRPr lang="zh-CN" altLang="en-US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8005514" y="2096084"/>
              <a:ext cx="1799291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zh-CN" altLang="en-US" sz="1260" dirty="0">
                  <a:solidFill>
                    <a:srgbClr val="FF1C60"/>
                  </a:solidFill>
                  <a:cs typeface="+mn-ea"/>
                  <a:sym typeface="+mn-lt"/>
                </a:rPr>
                <a:t>单位：万元</a:t>
              </a:r>
            </a:p>
          </p:txBody>
        </p:sp>
        <p:sp>
          <p:nvSpPr>
            <p:cNvPr id="27" name="矩形 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5145519" y="2738114"/>
              <a:ext cx="626607" cy="34884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0120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5093265" y="2767144"/>
              <a:ext cx="638864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1.25</a:t>
              </a:r>
              <a:endParaRPr lang="zh-CN" altLang="en-US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573485" y="5392207"/>
              <a:ext cx="101619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9705" indent="-179705" defTabSz="960120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prstClr val="white"/>
                  </a:solidFill>
                  <a:cs typeface="+mn-ea"/>
                  <a:sym typeface="+mn-lt"/>
                </a:rPr>
                <a:t>请在此处输入您的文本，或者复制您的文本粘贴到此处。请在此处输入您的文本，或者复制您的文本粘贴到此处。</a:t>
              </a:r>
              <a:endParaRPr lang="zh-CN" altLang="en-US" sz="115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/>
            <p:cNvSpPr/>
            <p:nvPr/>
          </p:nvSpPr>
          <p:spPr>
            <a:xfrm>
              <a:off x="10771722" y="5888845"/>
              <a:ext cx="6532384" cy="270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60120"/>
              <a:r>
                <a:rPr lang="zh-CN" altLang="en-US" sz="1155" dirty="0">
                  <a:solidFill>
                    <a:srgbClr val="FF1C60"/>
                  </a:solidFill>
                  <a:cs typeface="+mn-ea"/>
                  <a:sym typeface="+mn-lt"/>
                </a:rPr>
                <a:t>数据来源：此处添加内容</a:t>
              </a:r>
            </a:p>
          </p:txBody>
        </p:sp>
      </p:grpSp>
      <p:sp>
        <p:nvSpPr>
          <p:cNvPr id="31" name="文本框 30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/>
          <p:cNvSpPr txBox="1"/>
          <p:nvPr/>
        </p:nvSpPr>
        <p:spPr>
          <a:xfrm>
            <a:off x="1712214" y="3284173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此处添加大标题</a:t>
            </a:r>
            <a:endParaRPr kumimoji="0" lang="en-US" altLang="zh-CN" sz="56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685675" y="4382392"/>
            <a:ext cx="724626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请在此处输入您的文本，或者复制您的文本粘贴到此处。请在此处输入您的文本，或者复制您的文本粘贴到此处。</a:t>
            </a:r>
          </a:p>
        </p:txBody>
      </p:sp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pdfus3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1168</Words>
  <Application>Microsoft Office PowerPoint</Application>
  <PresentationFormat>自定义</PresentationFormat>
  <Paragraphs>167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宋体</vt:lpstr>
      <vt:lpstr>微软雅黑</vt:lpstr>
      <vt:lpstr>Arial</vt:lpstr>
      <vt:lpstr>Calibri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2021-05-23T21:55:42Z</dcterms:created>
  <dcterms:modified xsi:type="dcterms:W3CDTF">2023-01-10T06:20:02Z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AB92F70B60A148C89707512370981B21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