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8" r:id="rId2"/>
    <p:sldId id="279" r:id="rId3"/>
    <p:sldId id="264" r:id="rId4"/>
    <p:sldId id="266" r:id="rId5"/>
    <p:sldId id="281" r:id="rId6"/>
    <p:sldId id="276" r:id="rId7"/>
    <p:sldId id="282" r:id="rId8"/>
    <p:sldId id="284" r:id="rId9"/>
    <p:sldId id="283" r:id="rId10"/>
    <p:sldId id="263" r:id="rId11"/>
    <p:sldId id="285" r:id="rId12"/>
    <p:sldId id="273" r:id="rId13"/>
    <p:sldId id="286" r:id="rId14"/>
    <p:sldId id="270" r:id="rId15"/>
    <p:sldId id="261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3300"/>
    <a:srgbClr val="3333FF"/>
    <a:srgbClr val="9900FF"/>
    <a:srgbClr val="FF3399"/>
    <a:srgbClr val="00FF00"/>
    <a:srgbClr val="FF66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>
      <p:cViewPr>
        <p:scale>
          <a:sx n="100" d="100"/>
          <a:sy n="100" d="100"/>
        </p:scale>
        <p:origin x="-32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01DD5-2B66-468A-B166-76504AC776A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D5107-AA1F-483E-9403-694C792E1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D5107-AA1F-483E-9403-694C792E1D1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B3A4D-3CAE-41B5-80DC-D707EE48AF1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F08BF-2F00-400B-B642-DAFFC240903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B6686-3762-491B-B499-121215182EE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6B06E-5451-4811-83C5-93D03F2DB4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BD893-5ED4-486B-9308-8E0B53278E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2BCC0-0F12-4703-9D50-D7E696BFF23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E52E5-126A-451B-95D9-934C0996627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F0192-B303-496D-9D55-8D9E6ED1479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4FFCB-2463-4895-B3B9-603666B6C5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768E-D5C9-42B8-9696-2C9B6E8334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C4517-7A0A-4CE6-8362-6F31B0D55F7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750CBEC-0FFB-474B-9F96-559462B8239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标题 1"/>
          <p:cNvSpPr>
            <a:spLocks noGrp="1"/>
          </p:cNvSpPr>
          <p:nvPr>
            <p:ph type="title" idx="4294967295"/>
          </p:nvPr>
        </p:nvSpPr>
        <p:spPr>
          <a:xfrm>
            <a:off x="0" y="1484784"/>
            <a:ext cx="9144000" cy="1728788"/>
          </a:xfrm>
        </p:spPr>
        <p:txBody>
          <a:bodyPr/>
          <a:lstStyle/>
          <a:p>
            <a:r>
              <a:rPr lang="en-US" altLang="zh-CN" sz="8800" i="1" dirty="0">
                <a:solidFill>
                  <a:srgbClr val="9900FF"/>
                </a:solidFill>
                <a:latin typeface="Broadway" panose="04040905080B02020502" pitchFamily="82" charset="0"/>
              </a:rPr>
              <a:t>Are you happy?</a:t>
            </a:r>
          </a:p>
        </p:txBody>
      </p:sp>
      <p:sp>
        <p:nvSpPr>
          <p:cNvPr id="12" name="矩形 11"/>
          <p:cNvSpPr/>
          <p:nvPr/>
        </p:nvSpPr>
        <p:spPr>
          <a:xfrm>
            <a:off x="3501548" y="546734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ful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1125538"/>
            <a:ext cx="4824413" cy="389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323850" y="908050"/>
            <a:ext cx="3960813" cy="719138"/>
          </a:xfrm>
          <a:prstGeom prst="wedgeRoundRectCallout">
            <a:avLst>
              <a:gd name="adj1" fmla="val 54208"/>
              <a:gd name="adj2" fmla="val 13499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4000"/>
              <a:t>I am </a:t>
            </a:r>
            <a:r>
              <a:rPr lang="en-US" altLang="zh-CN" sz="4000" b="1">
                <a:solidFill>
                  <a:srgbClr val="FF3300"/>
                </a:solidFill>
              </a:rPr>
              <a:t>full</a:t>
            </a:r>
            <a:r>
              <a:rPr lang="en-US" altLang="zh-CN" sz="4000"/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132138" y="2133600"/>
            <a:ext cx="8651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/>
              <a:t>t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348038" y="2133600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>
                <a:solidFill>
                  <a:srgbClr val="FF0000"/>
                </a:solidFill>
              </a:rPr>
              <a:t>ire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140200" y="2133600"/>
            <a:ext cx="12969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/>
              <a:t>d</a:t>
            </a:r>
          </a:p>
        </p:txBody>
      </p:sp>
      <p:pic>
        <p:nvPicPr>
          <p:cNvPr id="34823" name="Picture 7" descr="5251ecbed805e4c7db3dfc6f4c7552927a777d1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3800" y="3141663"/>
            <a:ext cx="3275013" cy="327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/>
      <p:bldP spid="348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tired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549275"/>
            <a:ext cx="5040313" cy="466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323850" y="908050"/>
            <a:ext cx="3960813" cy="719138"/>
          </a:xfrm>
          <a:prstGeom prst="wedgeRoundRectCallout">
            <a:avLst>
              <a:gd name="adj1" fmla="val 54208"/>
              <a:gd name="adj2" fmla="val 13499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4000"/>
              <a:t>I am  </a:t>
            </a:r>
            <a:r>
              <a:rPr lang="en-US" altLang="zh-CN" sz="4000" b="1">
                <a:solidFill>
                  <a:srgbClr val="FF0000"/>
                </a:solidFill>
              </a:rPr>
              <a:t>tired</a:t>
            </a:r>
            <a:r>
              <a:rPr lang="en-US" altLang="zh-CN" sz="4000"/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771775" y="2133600"/>
            <a:ext cx="8651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>
                <a:solidFill>
                  <a:srgbClr val="3333FF"/>
                </a:solidFill>
              </a:rPr>
              <a:t>th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348038" y="2133600"/>
            <a:ext cx="7191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>
                <a:solidFill>
                  <a:srgbClr val="FF0000"/>
                </a:solidFill>
              </a:rPr>
              <a:t>ir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779838" y="2133600"/>
            <a:ext cx="12969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/>
              <a:t>s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140200" y="2133600"/>
            <a:ext cx="12969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/>
              <a:t>t</a:t>
            </a:r>
            <a:r>
              <a:rPr lang="en-US" altLang="zh-CN" sz="5400">
                <a:solidFill>
                  <a:srgbClr val="9900FF"/>
                </a:solidFill>
              </a:rPr>
              <a:t>y</a:t>
            </a:r>
          </a:p>
        </p:txBody>
      </p:sp>
      <p:pic>
        <p:nvPicPr>
          <p:cNvPr id="35848" name="Picture 8" descr="res01_attpic_brie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8625" y="2492375"/>
            <a:ext cx="2905125" cy="436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/>
      <p:bldP spid="35844" grpId="0"/>
      <p:bldP spid="358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thirsty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692150"/>
            <a:ext cx="5329238" cy="368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323850" y="1125538"/>
            <a:ext cx="3960813" cy="719137"/>
          </a:xfrm>
          <a:prstGeom prst="wedgeRoundRectCallout">
            <a:avLst>
              <a:gd name="adj1" fmla="val 49718"/>
              <a:gd name="adj2" fmla="val 13123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4000"/>
              <a:t>I am </a:t>
            </a:r>
            <a:r>
              <a:rPr lang="en-US" altLang="zh-CN" sz="4000" b="1">
                <a:solidFill>
                  <a:srgbClr val="FF0000"/>
                </a:solidFill>
              </a:rPr>
              <a:t>thirsty</a:t>
            </a:r>
            <a:r>
              <a:rPr lang="en-US" altLang="zh-CN" sz="4000"/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6264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9900FF"/>
                </a:solidFill>
              </a:rPr>
              <a:t>Opposite words (</a:t>
            </a:r>
            <a:r>
              <a:rPr lang="zh-CN" altLang="en-US" sz="4000" b="1" dirty="0">
                <a:solidFill>
                  <a:srgbClr val="9900FF"/>
                </a:solidFill>
              </a:rPr>
              <a:t>反义词</a:t>
            </a:r>
            <a:r>
              <a:rPr lang="en-US" altLang="zh-CN" sz="4000" b="1" dirty="0">
                <a:solidFill>
                  <a:srgbClr val="9900FF"/>
                </a:solidFill>
              </a:rPr>
              <a:t>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3850" y="1268413"/>
            <a:ext cx="8424863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I’m happy, but Danny is __________.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I feel _________, so I eat a cake. I’m full now.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This tree is tall, but that one is ________.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This is my old friend, Amy.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/>
              <a:t>    She is my </a:t>
            </a:r>
            <a:r>
              <a:rPr lang="en-US" altLang="zh-CN" b="1" dirty="0"/>
              <a:t>________</a:t>
            </a:r>
            <a:r>
              <a:rPr lang="en-US" altLang="zh-CN" sz="2800" b="1" dirty="0" err="1"/>
              <a:t>deskmate</a:t>
            </a:r>
            <a:r>
              <a:rPr lang="en-US" altLang="zh-CN" b="1" dirty="0"/>
              <a:t>. </a:t>
            </a:r>
            <a:r>
              <a:rPr lang="en-US" altLang="zh-CN" b="1" dirty="0" smtClean="0"/>
              <a:t>  </a:t>
            </a:r>
            <a:r>
              <a:rPr lang="en-US" altLang="zh-CN" sz="2800" b="1" u="sng" dirty="0" smtClean="0"/>
              <a:t> </a:t>
            </a:r>
            <a:endParaRPr lang="en-US" altLang="zh-CN" sz="2800" b="1" u="sng" dirty="0"/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3924300" y="5445125"/>
            <a:ext cx="4681538" cy="1139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54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Unicode MS"/>
              </a:rPr>
              <a:t>Can you say?</a:t>
            </a:r>
            <a:endParaRPr lang="zh-CN" altLang="en-US" sz="5400" b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Unicode MS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508625" y="1196975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sad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908175" y="1916113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hungry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084888" y="2492375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short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627313" y="3860800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new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059113" y="2133600"/>
            <a:ext cx="8651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/>
              <a:t>h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492500" y="2133600"/>
            <a:ext cx="7191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924300" y="2133600"/>
            <a:ext cx="12969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>
                <a:solidFill>
                  <a:srgbClr val="3333FF"/>
                </a:solidFill>
              </a:rPr>
              <a:t>pp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716463" y="2133600"/>
            <a:ext cx="15128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>
                <a:solidFill>
                  <a:srgbClr val="FF3399"/>
                </a:solidFill>
              </a:rPr>
              <a:t>y</a:t>
            </a:r>
          </a:p>
        </p:txBody>
      </p:sp>
      <p:pic>
        <p:nvPicPr>
          <p:cNvPr id="27657" name="Picture 9" descr="2e58c97893326ddc2d1b66104ac5bf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7900" y="3284538"/>
            <a:ext cx="3389313" cy="304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  <p:bldP spid="27654" grpId="0"/>
      <p:bldP spid="276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appy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1052513"/>
            <a:ext cx="4464050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250825" y="1125538"/>
            <a:ext cx="3960813" cy="719137"/>
          </a:xfrm>
          <a:prstGeom prst="wedgeRoundRectCallout">
            <a:avLst>
              <a:gd name="adj1" fmla="val 58296"/>
              <a:gd name="adj2" fmla="val 12240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4000"/>
              <a:t>I am </a:t>
            </a:r>
            <a:r>
              <a:rPr lang="en-US" altLang="zh-CN" sz="4000">
                <a:solidFill>
                  <a:srgbClr val="FF3300"/>
                </a:solidFill>
              </a:rPr>
              <a:t>happy</a:t>
            </a:r>
            <a:r>
              <a:rPr lang="en-US" altLang="zh-CN" sz="4000"/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sad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836613"/>
            <a:ext cx="5257800" cy="413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250825" y="1125538"/>
            <a:ext cx="3960813" cy="1366837"/>
          </a:xfrm>
          <a:prstGeom prst="wedgeRoundRectCallout">
            <a:avLst>
              <a:gd name="adj1" fmla="val 58296"/>
              <a:gd name="adj2" fmla="val 4070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4000"/>
              <a:t>I am </a:t>
            </a:r>
            <a:r>
              <a:rPr lang="en-US" altLang="zh-CN" sz="4000">
                <a:solidFill>
                  <a:srgbClr val="FF3300"/>
                </a:solidFill>
              </a:rPr>
              <a:t>not</a:t>
            </a:r>
            <a:r>
              <a:rPr lang="en-US" altLang="zh-CN" sz="4000"/>
              <a:t> </a:t>
            </a:r>
            <a:r>
              <a:rPr lang="en-US" altLang="zh-CN" sz="4000">
                <a:solidFill>
                  <a:srgbClr val="FF3300"/>
                </a:solidFill>
              </a:rPr>
              <a:t>happy</a:t>
            </a:r>
            <a:r>
              <a:rPr lang="en-US" altLang="zh-CN" sz="4000"/>
              <a:t>!</a:t>
            </a:r>
          </a:p>
          <a:p>
            <a:pPr algn="ctr"/>
            <a:r>
              <a:rPr lang="en-US" altLang="zh-CN" sz="4000"/>
              <a:t>I am </a:t>
            </a:r>
            <a:r>
              <a:rPr lang="en-US" altLang="zh-CN" sz="4000">
                <a:solidFill>
                  <a:srgbClr val="FF3300"/>
                </a:solidFill>
              </a:rPr>
              <a:t>sad</a:t>
            </a:r>
            <a:r>
              <a:rPr lang="en-US" altLang="zh-CN" sz="40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59113" y="2133600"/>
            <a:ext cx="8651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/>
              <a:t>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492500" y="2133600"/>
            <a:ext cx="7191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924300" y="2133600"/>
            <a:ext cx="12969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/>
              <a:t>d</a:t>
            </a:r>
          </a:p>
        </p:txBody>
      </p:sp>
      <p:pic>
        <p:nvPicPr>
          <p:cNvPr id="29707" name="Picture 11" descr="147_12578028366o3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825" y="3981450"/>
            <a:ext cx="3167063" cy="246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  <p:bldP spid="297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059113" y="1125538"/>
            <a:ext cx="4103687" cy="544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 dirty="0"/>
              <a:t>Happy, happy, happy!</a:t>
            </a:r>
          </a:p>
          <a:p>
            <a:pPr>
              <a:spcBef>
                <a:spcPct val="50000"/>
              </a:spcBef>
            </a:pPr>
            <a:r>
              <a:rPr lang="en-US" altLang="zh-CN" sz="2700" b="1" dirty="0"/>
              <a:t>I am happy!</a:t>
            </a:r>
          </a:p>
          <a:p>
            <a:pPr>
              <a:spcBef>
                <a:spcPct val="50000"/>
              </a:spcBef>
            </a:pPr>
            <a:r>
              <a:rPr lang="en-US" altLang="zh-CN" sz="2700" b="1" dirty="0"/>
              <a:t>I play on the tree!</a:t>
            </a:r>
          </a:p>
          <a:p>
            <a:pPr>
              <a:spcBef>
                <a:spcPct val="50000"/>
              </a:spcBef>
            </a:pPr>
            <a:r>
              <a:rPr lang="en-US" altLang="zh-CN" sz="2700" b="1" dirty="0"/>
              <a:t>I swim in the sea!</a:t>
            </a:r>
          </a:p>
          <a:p>
            <a:pPr>
              <a:spcBef>
                <a:spcPct val="50000"/>
              </a:spcBef>
            </a:pPr>
            <a:endParaRPr lang="en-US" altLang="zh-CN" sz="2700" b="1" dirty="0"/>
          </a:p>
          <a:p>
            <a:pPr>
              <a:spcBef>
                <a:spcPct val="50000"/>
              </a:spcBef>
            </a:pPr>
            <a:r>
              <a:rPr lang="en-US" altLang="zh-CN" sz="2700" b="1" dirty="0"/>
              <a:t>Sad, sad, sad.</a:t>
            </a:r>
          </a:p>
          <a:p>
            <a:pPr>
              <a:spcBef>
                <a:spcPct val="50000"/>
              </a:spcBef>
            </a:pPr>
            <a:r>
              <a:rPr lang="en-US" altLang="zh-CN" sz="2700" b="1" dirty="0"/>
              <a:t>I am sad.</a:t>
            </a:r>
          </a:p>
          <a:p>
            <a:pPr>
              <a:spcBef>
                <a:spcPct val="50000"/>
              </a:spcBef>
            </a:pPr>
            <a:r>
              <a:rPr lang="en-US" altLang="zh-CN" sz="2700" b="1" dirty="0"/>
              <a:t>I cry on the bed.</a:t>
            </a:r>
          </a:p>
          <a:p>
            <a:pPr>
              <a:spcBef>
                <a:spcPct val="50000"/>
              </a:spcBef>
            </a:pPr>
            <a:r>
              <a:rPr lang="en-US" altLang="zh-CN" sz="2700" b="1" dirty="0"/>
              <a:t>I talk to my dad.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39750" y="260350"/>
            <a:ext cx="47529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>
                <a:solidFill>
                  <a:srgbClr val="FF3399"/>
                </a:solidFill>
              </a:rPr>
              <a:t>Can</a:t>
            </a:r>
            <a:r>
              <a:rPr lang="en-US" altLang="zh-CN" sz="4800" b="1" dirty="0"/>
              <a:t> </a:t>
            </a:r>
            <a:r>
              <a:rPr lang="en-US" altLang="zh-CN" sz="4800" b="1" dirty="0">
                <a:solidFill>
                  <a:srgbClr val="3333FF"/>
                </a:solidFill>
              </a:rPr>
              <a:t>you</a:t>
            </a:r>
            <a:r>
              <a:rPr lang="en-US" altLang="zh-CN" sz="4800" b="1" dirty="0"/>
              <a:t> </a:t>
            </a:r>
            <a:r>
              <a:rPr lang="en-US" altLang="zh-CN" sz="4800" b="1" dirty="0">
                <a:solidFill>
                  <a:srgbClr val="00FF00"/>
                </a:solidFill>
              </a:rPr>
              <a:t>read</a:t>
            </a:r>
            <a:r>
              <a:rPr lang="en-US" altLang="zh-CN" sz="4800" b="1" dirty="0">
                <a:solidFill>
                  <a:schemeClr val="accent1"/>
                </a:solidFill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059113" y="2133600"/>
            <a:ext cx="8651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/>
              <a:t>h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492500" y="2133600"/>
            <a:ext cx="12239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>
                <a:solidFill>
                  <a:srgbClr val="FF0000"/>
                </a:solidFill>
              </a:rPr>
              <a:t>u</a:t>
            </a:r>
            <a:r>
              <a:rPr lang="en-US" altLang="zh-CN" sz="5400"/>
              <a:t>n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211638" y="2133600"/>
            <a:ext cx="7191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/>
              <a:t>g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572000" y="2133600"/>
            <a:ext cx="17287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/>
              <a:t>r</a:t>
            </a:r>
            <a:r>
              <a:rPr lang="en-US" altLang="zh-CN" sz="5400">
                <a:solidFill>
                  <a:srgbClr val="FF00FF"/>
                </a:solidFill>
              </a:rPr>
              <a:t>y</a:t>
            </a:r>
          </a:p>
        </p:txBody>
      </p:sp>
      <p:pic>
        <p:nvPicPr>
          <p:cNvPr id="31753" name="Picture 9" descr="200705101449306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6100" y="3652838"/>
            <a:ext cx="4319588" cy="320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/>
      <p:bldP spid="31748" grpId="0"/>
      <p:bldP spid="317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ungry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1700213"/>
            <a:ext cx="4535488" cy="368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323850" y="908050"/>
            <a:ext cx="3960813" cy="719138"/>
          </a:xfrm>
          <a:prstGeom prst="wedgeRoundRectCallout">
            <a:avLst>
              <a:gd name="adj1" fmla="val 54208"/>
              <a:gd name="adj2" fmla="val 13499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4000"/>
              <a:t>I am </a:t>
            </a:r>
            <a:r>
              <a:rPr lang="en-US" altLang="zh-CN" sz="4000" b="1">
                <a:solidFill>
                  <a:srgbClr val="FF3300"/>
                </a:solidFill>
              </a:rPr>
              <a:t>hungry</a:t>
            </a:r>
            <a:r>
              <a:rPr lang="en-US" altLang="zh-CN" sz="4000"/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059113" y="2133600"/>
            <a:ext cx="8651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/>
              <a:t>f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419475" y="2133600"/>
            <a:ext cx="7191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851275" y="2133600"/>
            <a:ext cx="12969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>
                <a:solidFill>
                  <a:srgbClr val="3333FF"/>
                </a:solidFill>
              </a:rPr>
              <a:t>ll</a:t>
            </a:r>
          </a:p>
        </p:txBody>
      </p:sp>
      <p:pic>
        <p:nvPicPr>
          <p:cNvPr id="32775" name="Picture 7" descr="f604fac3d941e36be69f8ca36a8fd66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3646488"/>
            <a:ext cx="2879725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  <p:bldP spid="32772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全屏显示(4:3)</PresentationFormat>
  <Paragraphs>52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Arial Unicode MS</vt:lpstr>
      <vt:lpstr>宋体</vt:lpstr>
      <vt:lpstr>微软雅黑</vt:lpstr>
      <vt:lpstr>Arial</vt:lpstr>
      <vt:lpstr>Broadway</vt:lpstr>
      <vt:lpstr>Calibri</vt:lpstr>
      <vt:lpstr>WWW.2PPT.COM
</vt:lpstr>
      <vt:lpstr>Are you happy?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2012-09-12T13:02:00Z</dcterms:created>
  <dcterms:modified xsi:type="dcterms:W3CDTF">2023-01-16T21:09:19Z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A647BEE4D1704E9492A035EDC84BFE8A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