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6" r:id="rId2"/>
    <p:sldId id="259" r:id="rId3"/>
    <p:sldId id="260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1" r:id="rId13"/>
    <p:sldId id="268" r:id="rId14"/>
    <p:sldId id="269" r:id="rId15"/>
    <p:sldId id="270" r:id="rId16"/>
    <p:sldId id="271" r:id="rId17"/>
    <p:sldId id="273" r:id="rId18"/>
    <p:sldId id="274" r:id="rId19"/>
    <p:sldId id="282" r:id="rId20"/>
    <p:sldId id="275" r:id="rId21"/>
    <p:sldId id="284" r:id="rId22"/>
    <p:sldId id="276" r:id="rId23"/>
    <p:sldId id="277" r:id="rId24"/>
    <p:sldId id="287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109" autoAdjust="0"/>
  </p:normalViewPr>
  <p:slideViewPr>
    <p:cSldViewPr snapToGrid="0">
      <p:cViewPr varScale="1">
        <p:scale>
          <a:sx n="58" d="100"/>
          <a:sy n="58" d="100"/>
        </p:scale>
        <p:origin x="-72" y="-14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280868484264E-2"/>
          <c:y val="8.5536465601249403E-2"/>
          <c:w val="0.78382963851327803"/>
          <c:h val="0.7960308891035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00000"/>
            </a:solidFill>
            <a:effectLst>
              <a:outerShdw blurRad="152400" dist="889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4F-41C1-9BE0-3282BA47FF0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4F-41C1-9BE0-3282BA47FF04}"/>
              </c:ext>
            </c:extLst>
          </c:dPt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70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4F-41C1-9BE0-3282BA47FF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85</c:v>
                </c:pt>
                <c:pt idx="1">
                  <c:v>80</c:v>
                </c:pt>
                <c:pt idx="2">
                  <c:v>30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4F-41C1-9BE0-3282BA47F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160128"/>
        <c:axId val="44161664"/>
      </c:barChart>
      <c:catAx>
        <c:axId val="4416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161664"/>
        <c:crosses val="autoZero"/>
        <c:auto val="1"/>
        <c:lblAlgn val="ctr"/>
        <c:lblOffset val="100"/>
        <c:noMultiLvlLbl val="0"/>
      </c:catAx>
      <c:valAx>
        <c:axId val="4416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4416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A87-457A-9FF4-1A7594735A3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AA87-457A-9FF4-1A7594735A3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AA87-457A-9FF4-1A7594735A3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AA87-457A-9FF4-1A7594735A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87-457A-9FF4-1A7594735A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A2109-6CF3-4770-94F7-DB6A83EBBC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FC38-406B-4861-8C81-40C4192F25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FC38-406B-4861-8C81-40C4192F250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780AD-8404-4418-B26B-81FC9EB219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9611-8813-415E-843D-03A281F2A7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31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36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38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2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chart" Target="../charts/chart2.xml"/><Relationship Id="rId5" Type="http://schemas.openxmlformats.org/officeDocument/2006/relationships/image" Target="../media/image8.png"/><Relationship Id="rId10" Type="http://schemas.openxmlformats.org/officeDocument/2006/relationships/chart" Target="../charts/chart1.xml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-22220" y="0"/>
            <a:ext cx="12214219" cy="1826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33389" y="3604523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喜庆</a:t>
            </a:r>
            <a:r>
              <a:rPr lang="zh-CN" altLang="en-US" sz="4800" dirty="0" smtClean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公司年会幻灯片模</a:t>
            </a:r>
            <a:r>
              <a:rPr lang="zh-CN" altLang="en-US" sz="480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板</a:t>
            </a:r>
          </a:p>
        </p:txBody>
      </p:sp>
      <p:pic>
        <p:nvPicPr>
          <p:cNvPr id="12" name="Picture 284" descr="未标题-1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4" descr="未标题-1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3355796" y="1826850"/>
            <a:ext cx="77966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赢</a:t>
            </a:r>
            <a:r>
              <a:rPr lang="zh-CN" altLang="en-US" sz="1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战猪年</a:t>
            </a:r>
            <a:endParaRPr lang="zh-CN" altLang="en-US" sz="1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8" y="4424651"/>
            <a:ext cx="12203208" cy="24321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988" y="949665"/>
            <a:ext cx="4343971" cy="5234326"/>
          </a:xfrm>
          <a:prstGeom prst="rect">
            <a:avLst/>
          </a:prstGeom>
        </p:spPr>
      </p:pic>
      <p:sp>
        <p:nvSpPr>
          <p:cNvPr id="18" name="Freeform 537"/>
          <p:cNvSpPr>
            <a:spLocks noEditPoints="1"/>
          </p:cNvSpPr>
          <p:nvPr/>
        </p:nvSpPr>
        <p:spPr bwMode="auto">
          <a:xfrm>
            <a:off x="9333180" y="610142"/>
            <a:ext cx="2272294" cy="3108684"/>
          </a:xfrm>
          <a:custGeom>
            <a:avLst/>
            <a:gdLst>
              <a:gd name="T0" fmla="*/ 192 w 508"/>
              <a:gd name="T1" fmla="*/ 545 h 689"/>
              <a:gd name="T2" fmla="*/ 133 w 508"/>
              <a:gd name="T3" fmla="*/ 641 h 689"/>
              <a:gd name="T4" fmla="*/ 156 w 508"/>
              <a:gd name="T5" fmla="*/ 656 h 689"/>
              <a:gd name="T6" fmla="*/ 220 w 508"/>
              <a:gd name="T7" fmla="*/ 578 h 689"/>
              <a:gd name="T8" fmla="*/ 198 w 508"/>
              <a:gd name="T9" fmla="*/ 675 h 689"/>
              <a:gd name="T10" fmla="*/ 225 w 508"/>
              <a:gd name="T11" fmla="*/ 683 h 689"/>
              <a:gd name="T12" fmla="*/ 280 w 508"/>
              <a:gd name="T13" fmla="*/ 506 h 689"/>
              <a:gd name="T14" fmla="*/ 241 w 508"/>
              <a:gd name="T15" fmla="*/ 389 h 689"/>
              <a:gd name="T16" fmla="*/ 236 w 508"/>
              <a:gd name="T17" fmla="*/ 357 h 689"/>
              <a:gd name="T18" fmla="*/ 273 w 508"/>
              <a:gd name="T19" fmla="*/ 369 h 689"/>
              <a:gd name="T20" fmla="*/ 253 w 508"/>
              <a:gd name="T21" fmla="*/ 305 h 689"/>
              <a:gd name="T22" fmla="*/ 291 w 508"/>
              <a:gd name="T23" fmla="*/ 104 h 689"/>
              <a:gd name="T24" fmla="*/ 256 w 508"/>
              <a:gd name="T25" fmla="*/ 144 h 689"/>
              <a:gd name="T26" fmla="*/ 229 w 508"/>
              <a:gd name="T27" fmla="*/ 102 h 689"/>
              <a:gd name="T28" fmla="*/ 255 w 508"/>
              <a:gd name="T29" fmla="*/ 159 h 689"/>
              <a:gd name="T30" fmla="*/ 262 w 508"/>
              <a:gd name="T31" fmla="*/ 148 h 689"/>
              <a:gd name="T32" fmla="*/ 298 w 508"/>
              <a:gd name="T33" fmla="*/ 167 h 689"/>
              <a:gd name="T34" fmla="*/ 276 w 508"/>
              <a:gd name="T35" fmla="*/ 197 h 689"/>
              <a:gd name="T36" fmla="*/ 313 w 508"/>
              <a:gd name="T37" fmla="*/ 196 h 689"/>
              <a:gd name="T38" fmla="*/ 307 w 508"/>
              <a:gd name="T39" fmla="*/ 221 h 689"/>
              <a:gd name="T40" fmla="*/ 332 w 508"/>
              <a:gd name="T41" fmla="*/ 177 h 689"/>
              <a:gd name="T42" fmla="*/ 332 w 508"/>
              <a:gd name="T43" fmla="*/ 177 h 689"/>
              <a:gd name="T44" fmla="*/ 266 w 508"/>
              <a:gd name="T45" fmla="*/ 214 h 689"/>
              <a:gd name="T46" fmla="*/ 320 w 508"/>
              <a:gd name="T47" fmla="*/ 252 h 689"/>
              <a:gd name="T48" fmla="*/ 288 w 508"/>
              <a:gd name="T49" fmla="*/ 274 h 689"/>
              <a:gd name="T50" fmla="*/ 223 w 508"/>
              <a:gd name="T51" fmla="*/ 281 h 689"/>
              <a:gd name="T52" fmla="*/ 231 w 508"/>
              <a:gd name="T53" fmla="*/ 194 h 689"/>
              <a:gd name="T54" fmla="*/ 231 w 508"/>
              <a:gd name="T55" fmla="*/ 194 h 689"/>
              <a:gd name="T56" fmla="*/ 127 w 508"/>
              <a:gd name="T57" fmla="*/ 271 h 689"/>
              <a:gd name="T58" fmla="*/ 137 w 508"/>
              <a:gd name="T59" fmla="*/ 270 h 689"/>
              <a:gd name="T60" fmla="*/ 140 w 508"/>
              <a:gd name="T61" fmla="*/ 177 h 689"/>
              <a:gd name="T62" fmla="*/ 105 w 508"/>
              <a:gd name="T63" fmla="*/ 179 h 689"/>
              <a:gd name="T64" fmla="*/ 180 w 508"/>
              <a:gd name="T65" fmla="*/ 196 h 689"/>
              <a:gd name="T66" fmla="*/ 207 w 508"/>
              <a:gd name="T67" fmla="*/ 209 h 689"/>
              <a:gd name="T68" fmla="*/ 243 w 508"/>
              <a:gd name="T69" fmla="*/ 160 h 689"/>
              <a:gd name="T70" fmla="*/ 200 w 508"/>
              <a:gd name="T71" fmla="*/ 124 h 689"/>
              <a:gd name="T72" fmla="*/ 161 w 508"/>
              <a:gd name="T73" fmla="*/ 150 h 689"/>
              <a:gd name="T74" fmla="*/ 186 w 508"/>
              <a:gd name="T75" fmla="*/ 182 h 689"/>
              <a:gd name="T76" fmla="*/ 149 w 508"/>
              <a:gd name="T77" fmla="*/ 153 h 689"/>
              <a:gd name="T78" fmla="*/ 146 w 508"/>
              <a:gd name="T79" fmla="*/ 212 h 689"/>
              <a:gd name="T80" fmla="*/ 363 w 508"/>
              <a:gd name="T81" fmla="*/ 211 h 689"/>
              <a:gd name="T82" fmla="*/ 420 w 508"/>
              <a:gd name="T83" fmla="*/ 181 h 689"/>
              <a:gd name="T84" fmla="*/ 420 w 508"/>
              <a:gd name="T85" fmla="*/ 187 h 689"/>
              <a:gd name="T86" fmla="*/ 466 w 508"/>
              <a:gd name="T87" fmla="*/ 192 h 689"/>
              <a:gd name="T88" fmla="*/ 382 w 508"/>
              <a:gd name="T89" fmla="*/ 274 h 689"/>
              <a:gd name="T90" fmla="*/ 332 w 508"/>
              <a:gd name="T91" fmla="*/ 94 h 689"/>
              <a:gd name="T92" fmla="*/ 297 w 508"/>
              <a:gd name="T93" fmla="*/ 111 h 689"/>
              <a:gd name="T94" fmla="*/ 237 w 508"/>
              <a:gd name="T95" fmla="*/ 58 h 689"/>
              <a:gd name="T96" fmla="*/ 275 w 508"/>
              <a:gd name="T97" fmla="*/ 25 h 689"/>
              <a:gd name="T98" fmla="*/ 222 w 508"/>
              <a:gd name="T99" fmla="*/ 29 h 689"/>
              <a:gd name="T100" fmla="*/ 222 w 508"/>
              <a:gd name="T101" fmla="*/ 29 h 689"/>
              <a:gd name="T102" fmla="*/ 289 w 508"/>
              <a:gd name="T103" fmla="*/ 36 h 689"/>
              <a:gd name="T104" fmla="*/ 250 w 508"/>
              <a:gd name="T105" fmla="*/ 22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8" h="689">
                <a:moveTo>
                  <a:pt x="241" y="389"/>
                </a:moveTo>
                <a:cubicBezTo>
                  <a:pt x="229" y="482"/>
                  <a:pt x="183" y="559"/>
                  <a:pt x="107" y="618"/>
                </a:cubicBezTo>
                <a:cubicBezTo>
                  <a:pt x="102" y="623"/>
                  <a:pt x="113" y="628"/>
                  <a:pt x="112" y="626"/>
                </a:cubicBezTo>
                <a:cubicBezTo>
                  <a:pt x="137" y="611"/>
                  <a:pt x="190" y="547"/>
                  <a:pt x="192" y="545"/>
                </a:cubicBezTo>
                <a:cubicBezTo>
                  <a:pt x="193" y="544"/>
                  <a:pt x="182" y="567"/>
                  <a:pt x="119" y="628"/>
                </a:cubicBezTo>
                <a:cubicBezTo>
                  <a:pt x="118" y="634"/>
                  <a:pt x="120" y="636"/>
                  <a:pt x="125" y="636"/>
                </a:cubicBezTo>
                <a:cubicBezTo>
                  <a:pt x="173" y="589"/>
                  <a:pt x="191" y="560"/>
                  <a:pt x="194" y="557"/>
                </a:cubicBezTo>
                <a:cubicBezTo>
                  <a:pt x="199" y="553"/>
                  <a:pt x="182" y="582"/>
                  <a:pt x="133" y="641"/>
                </a:cubicBezTo>
                <a:cubicBezTo>
                  <a:pt x="132" y="645"/>
                  <a:pt x="134" y="647"/>
                  <a:pt x="139" y="648"/>
                </a:cubicBezTo>
                <a:cubicBezTo>
                  <a:pt x="194" y="582"/>
                  <a:pt x="212" y="551"/>
                  <a:pt x="212" y="548"/>
                </a:cubicBezTo>
                <a:cubicBezTo>
                  <a:pt x="214" y="548"/>
                  <a:pt x="188" y="594"/>
                  <a:pt x="149" y="651"/>
                </a:cubicBezTo>
                <a:cubicBezTo>
                  <a:pt x="149" y="655"/>
                  <a:pt x="151" y="657"/>
                  <a:pt x="156" y="656"/>
                </a:cubicBezTo>
                <a:cubicBezTo>
                  <a:pt x="198" y="601"/>
                  <a:pt x="210" y="576"/>
                  <a:pt x="210" y="575"/>
                </a:cubicBezTo>
                <a:cubicBezTo>
                  <a:pt x="211" y="573"/>
                  <a:pt x="194" y="612"/>
                  <a:pt x="164" y="660"/>
                </a:cubicBezTo>
                <a:cubicBezTo>
                  <a:pt x="165" y="664"/>
                  <a:pt x="166" y="667"/>
                  <a:pt x="173" y="663"/>
                </a:cubicBezTo>
                <a:cubicBezTo>
                  <a:pt x="209" y="602"/>
                  <a:pt x="222" y="569"/>
                  <a:pt x="220" y="578"/>
                </a:cubicBezTo>
                <a:cubicBezTo>
                  <a:pt x="218" y="585"/>
                  <a:pt x="206" y="618"/>
                  <a:pt x="180" y="669"/>
                </a:cubicBezTo>
                <a:cubicBezTo>
                  <a:pt x="182" y="675"/>
                  <a:pt x="185" y="674"/>
                  <a:pt x="188" y="673"/>
                </a:cubicBezTo>
                <a:cubicBezTo>
                  <a:pt x="226" y="599"/>
                  <a:pt x="239" y="560"/>
                  <a:pt x="237" y="560"/>
                </a:cubicBezTo>
                <a:cubicBezTo>
                  <a:pt x="238" y="567"/>
                  <a:pt x="225" y="611"/>
                  <a:pt x="198" y="675"/>
                </a:cubicBezTo>
                <a:cubicBezTo>
                  <a:pt x="199" y="679"/>
                  <a:pt x="203" y="679"/>
                  <a:pt x="207" y="677"/>
                </a:cubicBezTo>
                <a:cubicBezTo>
                  <a:pt x="238" y="604"/>
                  <a:pt x="253" y="558"/>
                  <a:pt x="254" y="544"/>
                </a:cubicBezTo>
                <a:cubicBezTo>
                  <a:pt x="250" y="567"/>
                  <a:pt x="248" y="602"/>
                  <a:pt x="215" y="678"/>
                </a:cubicBezTo>
                <a:cubicBezTo>
                  <a:pt x="215" y="685"/>
                  <a:pt x="219" y="686"/>
                  <a:pt x="225" y="683"/>
                </a:cubicBezTo>
                <a:cubicBezTo>
                  <a:pt x="254" y="599"/>
                  <a:pt x="266" y="551"/>
                  <a:pt x="264" y="548"/>
                </a:cubicBezTo>
                <a:cubicBezTo>
                  <a:pt x="267" y="551"/>
                  <a:pt x="260" y="598"/>
                  <a:pt x="235" y="681"/>
                </a:cubicBezTo>
                <a:cubicBezTo>
                  <a:pt x="235" y="686"/>
                  <a:pt x="238" y="687"/>
                  <a:pt x="245" y="684"/>
                </a:cubicBezTo>
                <a:cubicBezTo>
                  <a:pt x="276" y="575"/>
                  <a:pt x="280" y="509"/>
                  <a:pt x="280" y="506"/>
                </a:cubicBezTo>
                <a:cubicBezTo>
                  <a:pt x="282" y="536"/>
                  <a:pt x="278" y="581"/>
                  <a:pt x="253" y="684"/>
                </a:cubicBezTo>
                <a:cubicBezTo>
                  <a:pt x="254" y="687"/>
                  <a:pt x="257" y="689"/>
                  <a:pt x="263" y="687"/>
                </a:cubicBezTo>
                <a:cubicBezTo>
                  <a:pt x="288" y="588"/>
                  <a:pt x="301" y="489"/>
                  <a:pt x="278" y="387"/>
                </a:cubicBezTo>
                <a:cubicBezTo>
                  <a:pt x="266" y="395"/>
                  <a:pt x="254" y="395"/>
                  <a:pt x="241" y="389"/>
                </a:cubicBezTo>
                <a:close/>
                <a:moveTo>
                  <a:pt x="260" y="332"/>
                </a:moveTo>
                <a:cubicBezTo>
                  <a:pt x="274" y="332"/>
                  <a:pt x="285" y="343"/>
                  <a:pt x="285" y="356"/>
                </a:cubicBezTo>
                <a:cubicBezTo>
                  <a:pt x="286" y="370"/>
                  <a:pt x="275" y="381"/>
                  <a:pt x="261" y="381"/>
                </a:cubicBezTo>
                <a:cubicBezTo>
                  <a:pt x="248" y="382"/>
                  <a:pt x="237" y="371"/>
                  <a:pt x="236" y="357"/>
                </a:cubicBezTo>
                <a:cubicBezTo>
                  <a:pt x="236" y="344"/>
                  <a:pt x="247" y="333"/>
                  <a:pt x="260" y="332"/>
                </a:cubicBezTo>
                <a:close/>
                <a:moveTo>
                  <a:pt x="248" y="345"/>
                </a:moveTo>
                <a:cubicBezTo>
                  <a:pt x="273" y="344"/>
                  <a:pt x="273" y="344"/>
                  <a:pt x="273" y="344"/>
                </a:cubicBezTo>
                <a:cubicBezTo>
                  <a:pt x="273" y="369"/>
                  <a:pt x="273" y="369"/>
                  <a:pt x="273" y="369"/>
                </a:cubicBezTo>
                <a:cubicBezTo>
                  <a:pt x="249" y="369"/>
                  <a:pt x="249" y="369"/>
                  <a:pt x="249" y="369"/>
                </a:cubicBezTo>
                <a:cubicBezTo>
                  <a:pt x="248" y="345"/>
                  <a:pt x="248" y="345"/>
                  <a:pt x="248" y="345"/>
                </a:cubicBezTo>
                <a:close/>
                <a:moveTo>
                  <a:pt x="253" y="332"/>
                </a:moveTo>
                <a:cubicBezTo>
                  <a:pt x="253" y="305"/>
                  <a:pt x="253" y="305"/>
                  <a:pt x="253" y="305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53" y="332"/>
                  <a:pt x="253" y="332"/>
                  <a:pt x="253" y="332"/>
                </a:cubicBezTo>
                <a:close/>
                <a:moveTo>
                  <a:pt x="291" y="104"/>
                </a:moveTo>
                <a:cubicBezTo>
                  <a:pt x="296" y="90"/>
                  <a:pt x="294" y="79"/>
                  <a:pt x="286" y="71"/>
                </a:cubicBezTo>
                <a:cubicBezTo>
                  <a:pt x="277" y="77"/>
                  <a:pt x="270" y="81"/>
                  <a:pt x="267" y="87"/>
                </a:cubicBezTo>
                <a:cubicBezTo>
                  <a:pt x="272" y="93"/>
                  <a:pt x="281" y="98"/>
                  <a:pt x="291" y="104"/>
                </a:cubicBezTo>
                <a:close/>
                <a:moveTo>
                  <a:pt x="256" y="144"/>
                </a:moveTo>
                <a:cubicBezTo>
                  <a:pt x="277" y="115"/>
                  <a:pt x="277" y="115"/>
                  <a:pt x="277" y="115"/>
                </a:cubicBezTo>
                <a:cubicBezTo>
                  <a:pt x="265" y="86"/>
                  <a:pt x="247" y="87"/>
                  <a:pt x="236" y="115"/>
                </a:cubicBezTo>
                <a:cubicBezTo>
                  <a:pt x="256" y="144"/>
                  <a:pt x="256" y="144"/>
                  <a:pt x="256" y="144"/>
                </a:cubicBezTo>
                <a:close/>
                <a:moveTo>
                  <a:pt x="229" y="102"/>
                </a:moveTo>
                <a:cubicBezTo>
                  <a:pt x="242" y="84"/>
                  <a:pt x="260" y="73"/>
                  <a:pt x="282" y="67"/>
                </a:cubicBezTo>
                <a:cubicBezTo>
                  <a:pt x="289" y="54"/>
                  <a:pt x="285" y="47"/>
                  <a:pt x="270" y="47"/>
                </a:cubicBezTo>
                <a:cubicBezTo>
                  <a:pt x="238" y="58"/>
                  <a:pt x="222" y="76"/>
                  <a:pt x="229" y="102"/>
                </a:cubicBezTo>
                <a:close/>
                <a:moveTo>
                  <a:pt x="255" y="159"/>
                </a:moveTo>
                <a:cubicBezTo>
                  <a:pt x="232" y="174"/>
                  <a:pt x="233" y="187"/>
                  <a:pt x="258" y="202"/>
                </a:cubicBezTo>
                <a:cubicBezTo>
                  <a:pt x="282" y="181"/>
                  <a:pt x="280" y="173"/>
                  <a:pt x="255" y="159"/>
                </a:cubicBezTo>
                <a:close/>
                <a:moveTo>
                  <a:pt x="284" y="121"/>
                </a:moveTo>
                <a:cubicBezTo>
                  <a:pt x="278" y="126"/>
                  <a:pt x="264" y="143"/>
                  <a:pt x="262" y="148"/>
                </a:cubicBezTo>
                <a:cubicBezTo>
                  <a:pt x="260" y="152"/>
                  <a:pt x="276" y="167"/>
                  <a:pt x="284" y="162"/>
                </a:cubicBezTo>
                <a:cubicBezTo>
                  <a:pt x="319" y="142"/>
                  <a:pt x="293" y="114"/>
                  <a:pt x="284" y="121"/>
                </a:cubicBezTo>
                <a:close/>
                <a:moveTo>
                  <a:pt x="312" y="141"/>
                </a:moveTo>
                <a:cubicBezTo>
                  <a:pt x="308" y="148"/>
                  <a:pt x="297" y="162"/>
                  <a:pt x="298" y="167"/>
                </a:cubicBezTo>
                <a:cubicBezTo>
                  <a:pt x="299" y="172"/>
                  <a:pt x="302" y="181"/>
                  <a:pt x="320" y="176"/>
                </a:cubicBezTo>
                <a:cubicBezTo>
                  <a:pt x="342" y="158"/>
                  <a:pt x="316" y="134"/>
                  <a:pt x="312" y="141"/>
                </a:cubicBezTo>
                <a:close/>
                <a:moveTo>
                  <a:pt x="293" y="178"/>
                </a:moveTo>
                <a:cubicBezTo>
                  <a:pt x="286" y="184"/>
                  <a:pt x="280" y="191"/>
                  <a:pt x="276" y="197"/>
                </a:cubicBezTo>
                <a:cubicBezTo>
                  <a:pt x="274" y="202"/>
                  <a:pt x="275" y="205"/>
                  <a:pt x="278" y="207"/>
                </a:cubicBezTo>
                <a:cubicBezTo>
                  <a:pt x="291" y="214"/>
                  <a:pt x="291" y="214"/>
                  <a:pt x="291" y="214"/>
                </a:cubicBezTo>
                <a:cubicBezTo>
                  <a:pt x="296" y="216"/>
                  <a:pt x="300" y="215"/>
                  <a:pt x="304" y="212"/>
                </a:cubicBezTo>
                <a:cubicBezTo>
                  <a:pt x="313" y="196"/>
                  <a:pt x="313" y="196"/>
                  <a:pt x="313" y="196"/>
                </a:cubicBezTo>
                <a:cubicBezTo>
                  <a:pt x="314" y="191"/>
                  <a:pt x="309" y="188"/>
                  <a:pt x="303" y="186"/>
                </a:cubicBezTo>
                <a:cubicBezTo>
                  <a:pt x="299" y="185"/>
                  <a:pt x="295" y="183"/>
                  <a:pt x="293" y="178"/>
                </a:cubicBezTo>
                <a:close/>
                <a:moveTo>
                  <a:pt x="326" y="194"/>
                </a:moveTo>
                <a:cubicBezTo>
                  <a:pt x="320" y="204"/>
                  <a:pt x="314" y="214"/>
                  <a:pt x="307" y="221"/>
                </a:cubicBezTo>
                <a:cubicBezTo>
                  <a:pt x="304" y="227"/>
                  <a:pt x="306" y="230"/>
                  <a:pt x="313" y="232"/>
                </a:cubicBezTo>
                <a:cubicBezTo>
                  <a:pt x="323" y="238"/>
                  <a:pt x="331" y="238"/>
                  <a:pt x="335" y="229"/>
                </a:cubicBezTo>
                <a:cubicBezTo>
                  <a:pt x="351" y="209"/>
                  <a:pt x="347" y="197"/>
                  <a:pt x="326" y="194"/>
                </a:cubicBezTo>
                <a:close/>
                <a:moveTo>
                  <a:pt x="332" y="177"/>
                </a:moveTo>
                <a:cubicBezTo>
                  <a:pt x="324" y="183"/>
                  <a:pt x="325" y="187"/>
                  <a:pt x="335" y="187"/>
                </a:cubicBezTo>
                <a:cubicBezTo>
                  <a:pt x="341" y="188"/>
                  <a:pt x="350" y="202"/>
                  <a:pt x="352" y="191"/>
                </a:cubicBezTo>
                <a:cubicBezTo>
                  <a:pt x="359" y="176"/>
                  <a:pt x="352" y="167"/>
                  <a:pt x="337" y="162"/>
                </a:cubicBezTo>
                <a:cubicBezTo>
                  <a:pt x="332" y="177"/>
                  <a:pt x="332" y="177"/>
                  <a:pt x="332" y="177"/>
                </a:cubicBezTo>
                <a:close/>
                <a:moveTo>
                  <a:pt x="266" y="214"/>
                </a:moveTo>
                <a:cubicBezTo>
                  <a:pt x="262" y="222"/>
                  <a:pt x="256" y="231"/>
                  <a:pt x="248" y="240"/>
                </a:cubicBezTo>
                <a:cubicBezTo>
                  <a:pt x="243" y="246"/>
                  <a:pt x="247" y="253"/>
                  <a:pt x="262" y="260"/>
                </a:cubicBezTo>
                <a:cubicBezTo>
                  <a:pt x="291" y="232"/>
                  <a:pt x="286" y="220"/>
                  <a:pt x="266" y="214"/>
                </a:cubicBezTo>
                <a:close/>
                <a:moveTo>
                  <a:pt x="296" y="232"/>
                </a:moveTo>
                <a:cubicBezTo>
                  <a:pt x="291" y="241"/>
                  <a:pt x="287" y="248"/>
                  <a:pt x="283" y="255"/>
                </a:cubicBezTo>
                <a:cubicBezTo>
                  <a:pt x="276" y="259"/>
                  <a:pt x="284" y="265"/>
                  <a:pt x="298" y="271"/>
                </a:cubicBezTo>
                <a:cubicBezTo>
                  <a:pt x="301" y="274"/>
                  <a:pt x="310" y="265"/>
                  <a:pt x="320" y="252"/>
                </a:cubicBezTo>
                <a:cubicBezTo>
                  <a:pt x="326" y="241"/>
                  <a:pt x="304" y="239"/>
                  <a:pt x="296" y="232"/>
                </a:cubicBezTo>
                <a:close/>
                <a:moveTo>
                  <a:pt x="240" y="289"/>
                </a:moveTo>
                <a:cubicBezTo>
                  <a:pt x="251" y="284"/>
                  <a:pt x="262" y="277"/>
                  <a:pt x="271" y="265"/>
                </a:cubicBezTo>
                <a:cubicBezTo>
                  <a:pt x="288" y="274"/>
                  <a:pt x="288" y="274"/>
                  <a:pt x="288" y="274"/>
                </a:cubicBezTo>
                <a:cubicBezTo>
                  <a:pt x="294" y="278"/>
                  <a:pt x="293" y="284"/>
                  <a:pt x="280" y="294"/>
                </a:cubicBezTo>
                <a:cubicBezTo>
                  <a:pt x="263" y="307"/>
                  <a:pt x="250" y="304"/>
                  <a:pt x="240" y="289"/>
                </a:cubicBezTo>
                <a:close/>
                <a:moveTo>
                  <a:pt x="220" y="270"/>
                </a:moveTo>
                <a:cubicBezTo>
                  <a:pt x="216" y="273"/>
                  <a:pt x="217" y="277"/>
                  <a:pt x="223" y="281"/>
                </a:cubicBezTo>
                <a:cubicBezTo>
                  <a:pt x="228" y="286"/>
                  <a:pt x="237" y="283"/>
                  <a:pt x="252" y="275"/>
                </a:cubicBezTo>
                <a:cubicBezTo>
                  <a:pt x="259" y="267"/>
                  <a:pt x="252" y="263"/>
                  <a:pt x="242" y="258"/>
                </a:cubicBezTo>
                <a:cubicBezTo>
                  <a:pt x="235" y="248"/>
                  <a:pt x="235" y="254"/>
                  <a:pt x="220" y="270"/>
                </a:cubicBezTo>
                <a:close/>
                <a:moveTo>
                  <a:pt x="231" y="194"/>
                </a:moveTo>
                <a:cubicBezTo>
                  <a:pt x="227" y="201"/>
                  <a:pt x="222" y="208"/>
                  <a:pt x="216" y="214"/>
                </a:cubicBezTo>
                <a:cubicBezTo>
                  <a:pt x="219" y="222"/>
                  <a:pt x="226" y="229"/>
                  <a:pt x="236" y="235"/>
                </a:cubicBezTo>
                <a:cubicBezTo>
                  <a:pt x="245" y="226"/>
                  <a:pt x="252" y="218"/>
                  <a:pt x="253" y="212"/>
                </a:cubicBezTo>
                <a:cubicBezTo>
                  <a:pt x="244" y="207"/>
                  <a:pt x="237" y="201"/>
                  <a:pt x="231" y="194"/>
                </a:cubicBezTo>
                <a:close/>
                <a:moveTo>
                  <a:pt x="207" y="225"/>
                </a:moveTo>
                <a:cubicBezTo>
                  <a:pt x="185" y="237"/>
                  <a:pt x="185" y="248"/>
                  <a:pt x="209" y="266"/>
                </a:cubicBezTo>
                <a:cubicBezTo>
                  <a:pt x="238" y="246"/>
                  <a:pt x="229" y="242"/>
                  <a:pt x="207" y="225"/>
                </a:cubicBezTo>
                <a:close/>
                <a:moveTo>
                  <a:pt x="127" y="271"/>
                </a:moveTo>
                <a:cubicBezTo>
                  <a:pt x="147" y="280"/>
                  <a:pt x="166" y="280"/>
                  <a:pt x="184" y="264"/>
                </a:cubicBezTo>
                <a:cubicBezTo>
                  <a:pt x="197" y="273"/>
                  <a:pt x="201" y="282"/>
                  <a:pt x="187" y="290"/>
                </a:cubicBezTo>
                <a:cubicBezTo>
                  <a:pt x="163" y="308"/>
                  <a:pt x="120" y="302"/>
                  <a:pt x="127" y="271"/>
                </a:cubicBezTo>
                <a:close/>
                <a:moveTo>
                  <a:pt x="137" y="270"/>
                </a:moveTo>
                <a:cubicBezTo>
                  <a:pt x="143" y="256"/>
                  <a:pt x="155" y="247"/>
                  <a:pt x="172" y="243"/>
                </a:cubicBezTo>
                <a:cubicBezTo>
                  <a:pt x="168" y="203"/>
                  <a:pt x="94" y="259"/>
                  <a:pt x="137" y="270"/>
                </a:cubicBezTo>
                <a:close/>
                <a:moveTo>
                  <a:pt x="89" y="180"/>
                </a:moveTo>
                <a:cubicBezTo>
                  <a:pt x="93" y="160"/>
                  <a:pt x="134" y="161"/>
                  <a:pt x="140" y="177"/>
                </a:cubicBezTo>
                <a:cubicBezTo>
                  <a:pt x="122" y="171"/>
                  <a:pt x="106" y="170"/>
                  <a:pt x="89" y="180"/>
                </a:cubicBezTo>
                <a:close/>
                <a:moveTo>
                  <a:pt x="90" y="186"/>
                </a:moveTo>
                <a:cubicBezTo>
                  <a:pt x="86" y="213"/>
                  <a:pt x="140" y="215"/>
                  <a:pt x="144" y="196"/>
                </a:cubicBezTo>
                <a:cubicBezTo>
                  <a:pt x="121" y="200"/>
                  <a:pt x="107" y="196"/>
                  <a:pt x="105" y="179"/>
                </a:cubicBezTo>
                <a:cubicBezTo>
                  <a:pt x="90" y="186"/>
                  <a:pt x="90" y="186"/>
                  <a:pt x="90" y="186"/>
                </a:cubicBezTo>
                <a:close/>
                <a:moveTo>
                  <a:pt x="164" y="208"/>
                </a:moveTo>
                <a:cubicBezTo>
                  <a:pt x="182" y="233"/>
                  <a:pt x="182" y="233"/>
                  <a:pt x="182" y="233"/>
                </a:cubicBezTo>
                <a:cubicBezTo>
                  <a:pt x="198" y="223"/>
                  <a:pt x="206" y="219"/>
                  <a:pt x="180" y="196"/>
                </a:cubicBezTo>
                <a:cubicBezTo>
                  <a:pt x="169" y="191"/>
                  <a:pt x="158" y="199"/>
                  <a:pt x="164" y="208"/>
                </a:cubicBezTo>
                <a:close/>
                <a:moveTo>
                  <a:pt x="190" y="189"/>
                </a:moveTo>
                <a:cubicBezTo>
                  <a:pt x="213" y="166"/>
                  <a:pt x="213" y="166"/>
                  <a:pt x="213" y="166"/>
                </a:cubicBezTo>
                <a:cubicBezTo>
                  <a:pt x="226" y="175"/>
                  <a:pt x="229" y="182"/>
                  <a:pt x="207" y="209"/>
                </a:cubicBezTo>
                <a:cubicBezTo>
                  <a:pt x="190" y="189"/>
                  <a:pt x="190" y="189"/>
                  <a:pt x="190" y="189"/>
                </a:cubicBezTo>
                <a:close/>
                <a:moveTo>
                  <a:pt x="206" y="143"/>
                </a:moveTo>
                <a:cubicBezTo>
                  <a:pt x="198" y="133"/>
                  <a:pt x="216" y="116"/>
                  <a:pt x="226" y="128"/>
                </a:cubicBezTo>
                <a:cubicBezTo>
                  <a:pt x="246" y="146"/>
                  <a:pt x="249" y="153"/>
                  <a:pt x="243" y="160"/>
                </a:cubicBezTo>
                <a:cubicBezTo>
                  <a:pt x="229" y="175"/>
                  <a:pt x="221" y="164"/>
                  <a:pt x="206" y="143"/>
                </a:cubicBezTo>
                <a:close/>
                <a:moveTo>
                  <a:pt x="176" y="107"/>
                </a:moveTo>
                <a:cubicBezTo>
                  <a:pt x="190" y="95"/>
                  <a:pt x="213" y="95"/>
                  <a:pt x="217" y="109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195" y="118"/>
                  <a:pt x="186" y="112"/>
                  <a:pt x="176" y="107"/>
                </a:cubicBezTo>
                <a:close/>
                <a:moveTo>
                  <a:pt x="185" y="96"/>
                </a:moveTo>
                <a:cubicBezTo>
                  <a:pt x="158" y="103"/>
                  <a:pt x="154" y="116"/>
                  <a:pt x="171" y="134"/>
                </a:cubicBezTo>
                <a:cubicBezTo>
                  <a:pt x="180" y="143"/>
                  <a:pt x="173" y="147"/>
                  <a:pt x="161" y="150"/>
                </a:cubicBezTo>
                <a:cubicBezTo>
                  <a:pt x="117" y="149"/>
                  <a:pt x="120" y="73"/>
                  <a:pt x="185" y="96"/>
                </a:cubicBezTo>
                <a:close/>
                <a:moveTo>
                  <a:pt x="161" y="185"/>
                </a:moveTo>
                <a:cubicBezTo>
                  <a:pt x="160" y="176"/>
                  <a:pt x="179" y="149"/>
                  <a:pt x="191" y="146"/>
                </a:cubicBezTo>
                <a:cubicBezTo>
                  <a:pt x="204" y="156"/>
                  <a:pt x="204" y="163"/>
                  <a:pt x="186" y="182"/>
                </a:cubicBezTo>
                <a:cubicBezTo>
                  <a:pt x="186" y="182"/>
                  <a:pt x="161" y="185"/>
                  <a:pt x="161" y="185"/>
                </a:cubicBezTo>
                <a:close/>
                <a:moveTo>
                  <a:pt x="44" y="187"/>
                </a:moveTo>
                <a:cubicBezTo>
                  <a:pt x="67" y="160"/>
                  <a:pt x="99" y="147"/>
                  <a:pt x="146" y="163"/>
                </a:cubicBezTo>
                <a:cubicBezTo>
                  <a:pt x="151" y="165"/>
                  <a:pt x="157" y="160"/>
                  <a:pt x="149" y="153"/>
                </a:cubicBezTo>
                <a:cubicBezTo>
                  <a:pt x="87" y="113"/>
                  <a:pt x="32" y="149"/>
                  <a:pt x="44" y="187"/>
                </a:cubicBezTo>
                <a:close/>
                <a:moveTo>
                  <a:pt x="70" y="174"/>
                </a:moveTo>
                <a:cubicBezTo>
                  <a:pt x="0" y="224"/>
                  <a:pt x="87" y="270"/>
                  <a:pt x="153" y="223"/>
                </a:cubicBezTo>
                <a:cubicBezTo>
                  <a:pt x="157" y="214"/>
                  <a:pt x="154" y="209"/>
                  <a:pt x="146" y="212"/>
                </a:cubicBezTo>
                <a:cubicBezTo>
                  <a:pt x="101" y="226"/>
                  <a:pt x="64" y="218"/>
                  <a:pt x="70" y="174"/>
                </a:cubicBezTo>
                <a:close/>
                <a:moveTo>
                  <a:pt x="439" y="176"/>
                </a:moveTo>
                <a:cubicBezTo>
                  <a:pt x="508" y="228"/>
                  <a:pt x="420" y="272"/>
                  <a:pt x="355" y="222"/>
                </a:cubicBezTo>
                <a:cubicBezTo>
                  <a:pt x="351" y="213"/>
                  <a:pt x="354" y="208"/>
                  <a:pt x="363" y="211"/>
                </a:cubicBezTo>
                <a:cubicBezTo>
                  <a:pt x="407" y="227"/>
                  <a:pt x="444" y="220"/>
                  <a:pt x="439" y="176"/>
                </a:cubicBezTo>
                <a:close/>
                <a:moveTo>
                  <a:pt x="420" y="181"/>
                </a:moveTo>
                <a:cubicBezTo>
                  <a:pt x="417" y="160"/>
                  <a:pt x="376" y="162"/>
                  <a:pt x="369" y="180"/>
                </a:cubicBezTo>
                <a:cubicBezTo>
                  <a:pt x="386" y="173"/>
                  <a:pt x="404" y="172"/>
                  <a:pt x="420" y="181"/>
                </a:cubicBezTo>
                <a:close/>
                <a:moveTo>
                  <a:pt x="420" y="187"/>
                </a:moveTo>
                <a:cubicBezTo>
                  <a:pt x="425" y="213"/>
                  <a:pt x="371" y="217"/>
                  <a:pt x="365" y="199"/>
                </a:cubicBezTo>
                <a:cubicBezTo>
                  <a:pt x="389" y="201"/>
                  <a:pt x="403" y="197"/>
                  <a:pt x="404" y="180"/>
                </a:cubicBezTo>
                <a:cubicBezTo>
                  <a:pt x="420" y="187"/>
                  <a:pt x="420" y="187"/>
                  <a:pt x="420" y="187"/>
                </a:cubicBezTo>
                <a:close/>
                <a:moveTo>
                  <a:pt x="466" y="192"/>
                </a:moveTo>
                <a:cubicBezTo>
                  <a:pt x="445" y="163"/>
                  <a:pt x="413" y="149"/>
                  <a:pt x="366" y="162"/>
                </a:cubicBezTo>
                <a:cubicBezTo>
                  <a:pt x="361" y="164"/>
                  <a:pt x="355" y="158"/>
                  <a:pt x="364" y="152"/>
                </a:cubicBezTo>
                <a:cubicBezTo>
                  <a:pt x="428" y="116"/>
                  <a:pt x="481" y="155"/>
                  <a:pt x="466" y="192"/>
                </a:cubicBezTo>
                <a:close/>
                <a:moveTo>
                  <a:pt x="374" y="269"/>
                </a:moveTo>
                <a:cubicBezTo>
                  <a:pt x="366" y="256"/>
                  <a:pt x="355" y="247"/>
                  <a:pt x="338" y="243"/>
                </a:cubicBezTo>
                <a:cubicBezTo>
                  <a:pt x="341" y="204"/>
                  <a:pt x="410" y="254"/>
                  <a:pt x="374" y="269"/>
                </a:cubicBezTo>
                <a:close/>
                <a:moveTo>
                  <a:pt x="382" y="274"/>
                </a:moveTo>
                <a:cubicBezTo>
                  <a:pt x="361" y="282"/>
                  <a:pt x="342" y="280"/>
                  <a:pt x="325" y="263"/>
                </a:cubicBezTo>
                <a:cubicBezTo>
                  <a:pt x="312" y="271"/>
                  <a:pt x="308" y="279"/>
                  <a:pt x="321" y="289"/>
                </a:cubicBezTo>
                <a:cubicBezTo>
                  <a:pt x="343" y="309"/>
                  <a:pt x="387" y="305"/>
                  <a:pt x="382" y="274"/>
                </a:cubicBezTo>
                <a:close/>
                <a:moveTo>
                  <a:pt x="332" y="94"/>
                </a:moveTo>
                <a:cubicBezTo>
                  <a:pt x="358" y="102"/>
                  <a:pt x="362" y="115"/>
                  <a:pt x="344" y="133"/>
                </a:cubicBezTo>
                <a:cubicBezTo>
                  <a:pt x="335" y="141"/>
                  <a:pt x="336" y="156"/>
                  <a:pt x="356" y="151"/>
                </a:cubicBezTo>
                <a:cubicBezTo>
                  <a:pt x="389" y="143"/>
                  <a:pt x="396" y="78"/>
                  <a:pt x="332" y="94"/>
                </a:cubicBezTo>
                <a:close/>
                <a:moveTo>
                  <a:pt x="297" y="111"/>
                </a:moveTo>
                <a:cubicBezTo>
                  <a:pt x="314" y="121"/>
                  <a:pt x="314" y="121"/>
                  <a:pt x="314" y="121"/>
                </a:cubicBezTo>
                <a:cubicBezTo>
                  <a:pt x="327" y="119"/>
                  <a:pt x="338" y="115"/>
                  <a:pt x="345" y="108"/>
                </a:cubicBezTo>
                <a:cubicBezTo>
                  <a:pt x="330" y="93"/>
                  <a:pt x="314" y="94"/>
                  <a:pt x="297" y="111"/>
                </a:cubicBezTo>
                <a:close/>
                <a:moveTo>
                  <a:pt x="237" y="58"/>
                </a:moveTo>
                <a:cubicBezTo>
                  <a:pt x="239" y="45"/>
                  <a:pt x="239" y="45"/>
                  <a:pt x="239" y="45"/>
                </a:cubicBezTo>
                <a:cubicBezTo>
                  <a:pt x="186" y="63"/>
                  <a:pt x="200" y="0"/>
                  <a:pt x="241" y="32"/>
                </a:cubicBezTo>
                <a:cubicBezTo>
                  <a:pt x="243" y="19"/>
                  <a:pt x="247" y="9"/>
                  <a:pt x="255" y="6"/>
                </a:cubicBezTo>
                <a:cubicBezTo>
                  <a:pt x="267" y="3"/>
                  <a:pt x="276" y="12"/>
                  <a:pt x="275" y="25"/>
                </a:cubicBezTo>
                <a:cubicBezTo>
                  <a:pt x="275" y="29"/>
                  <a:pt x="279" y="29"/>
                  <a:pt x="282" y="32"/>
                </a:cubicBezTo>
                <a:cubicBezTo>
                  <a:pt x="315" y="3"/>
                  <a:pt x="335" y="62"/>
                  <a:pt x="281" y="44"/>
                </a:cubicBezTo>
                <a:cubicBezTo>
                  <a:pt x="267" y="37"/>
                  <a:pt x="253" y="41"/>
                  <a:pt x="237" y="58"/>
                </a:cubicBezTo>
                <a:close/>
                <a:moveTo>
                  <a:pt x="222" y="29"/>
                </a:moveTo>
                <a:cubicBezTo>
                  <a:pt x="227" y="29"/>
                  <a:pt x="231" y="32"/>
                  <a:pt x="231" y="35"/>
                </a:cubicBezTo>
                <a:cubicBezTo>
                  <a:pt x="231" y="38"/>
                  <a:pt x="227" y="41"/>
                  <a:pt x="222" y="41"/>
                </a:cubicBezTo>
                <a:cubicBezTo>
                  <a:pt x="217" y="41"/>
                  <a:pt x="212" y="38"/>
                  <a:pt x="212" y="35"/>
                </a:cubicBezTo>
                <a:cubicBezTo>
                  <a:pt x="212" y="32"/>
                  <a:pt x="216" y="29"/>
                  <a:pt x="222" y="29"/>
                </a:cubicBezTo>
                <a:close/>
                <a:moveTo>
                  <a:pt x="298" y="30"/>
                </a:moveTo>
                <a:cubicBezTo>
                  <a:pt x="303" y="30"/>
                  <a:pt x="308" y="33"/>
                  <a:pt x="308" y="36"/>
                </a:cubicBezTo>
                <a:cubicBezTo>
                  <a:pt x="308" y="39"/>
                  <a:pt x="304" y="42"/>
                  <a:pt x="298" y="42"/>
                </a:cubicBezTo>
                <a:cubicBezTo>
                  <a:pt x="293" y="42"/>
                  <a:pt x="289" y="39"/>
                  <a:pt x="289" y="36"/>
                </a:cubicBezTo>
                <a:cubicBezTo>
                  <a:pt x="289" y="33"/>
                  <a:pt x="293" y="30"/>
                  <a:pt x="298" y="30"/>
                </a:cubicBezTo>
                <a:close/>
                <a:moveTo>
                  <a:pt x="250" y="22"/>
                </a:moveTo>
                <a:cubicBezTo>
                  <a:pt x="257" y="10"/>
                  <a:pt x="265" y="12"/>
                  <a:pt x="271" y="22"/>
                </a:cubicBezTo>
                <a:cubicBezTo>
                  <a:pt x="265" y="17"/>
                  <a:pt x="257" y="17"/>
                  <a:pt x="250" y="22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94" y="1610463"/>
            <a:ext cx="1585554" cy="1237704"/>
          </a:xfrm>
          <a:prstGeom prst="rect">
            <a:avLst/>
          </a:prstGeom>
          <a:effectLst>
            <a:outerShdw blurRad="50800" dist="25400" dir="12720000">
              <a:sysClr val="window" lastClr="FFFFFF">
                <a:lumMod val="50000"/>
                <a:alpha val="43000"/>
              </a:sysClr>
            </a:outerShdw>
            <a:reflection stA="50000" endPos="22000" dist="12700" dir="5400000" sy="-100000" algn="bl" rotWithShape="0"/>
          </a:effectLst>
        </p:spPr>
      </p:pic>
      <p:pic>
        <p:nvPicPr>
          <p:cNvPr id="11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834276"/>
            <a:ext cx="1684414" cy="1133740"/>
          </a:xfrm>
          <a:prstGeom prst="rect">
            <a:avLst/>
          </a:prstGeom>
          <a:effectLst>
            <a:outerShdw blurRad="50800" dist="25400" dir="12240000">
              <a:sysClr val="window" lastClr="FFFFFF">
                <a:lumMod val="50000"/>
                <a:alpha val="43000"/>
              </a:sysClr>
            </a:outerShdw>
            <a:reflection stA="50000" endPos="35000" dist="12700" dir="5400000" sy="-100000" algn="bl" rotWithShape="0"/>
          </a:effectLst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33" y="2049393"/>
            <a:ext cx="1635213" cy="1044456"/>
          </a:xfrm>
          <a:prstGeom prst="rect">
            <a:avLst/>
          </a:prstGeom>
          <a:effectLst>
            <a:outerShdw blurRad="50800" dist="25400" dir="12240000">
              <a:sysClr val="window" lastClr="FFFFFF">
                <a:lumMod val="50000"/>
                <a:alpha val="43000"/>
              </a:sysClr>
            </a:outerShdw>
            <a:reflection stA="50000" endPos="35000" dist="12700" dir="5400000" sy="-100000" algn="bl" rotWithShape="0"/>
          </a:effectLst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4" y="2228177"/>
            <a:ext cx="1777006" cy="1064250"/>
          </a:xfrm>
          <a:prstGeom prst="rect">
            <a:avLst/>
          </a:prstGeom>
          <a:effectLst>
            <a:reflection stA="33000" endPos="34000" dist="12700" dir="5400000" sy="-100000" algn="bl" rotWithShape="0"/>
          </a:effectLst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90" y="2467421"/>
            <a:ext cx="2144416" cy="1247842"/>
          </a:xfrm>
          <a:prstGeom prst="rect">
            <a:avLst/>
          </a:prstGeom>
          <a:effectLst>
            <a:outerShdw blurRad="50800" dist="25400" dir="11940000">
              <a:srgbClr val="000000">
                <a:alpha val="43000"/>
              </a:srgbClr>
            </a:outerShdw>
            <a:reflection stA="35000" endPos="26000" dist="12700" dir="5400000" sy="-100000" algn="bl" rotWithShape="0"/>
          </a:effectLst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01" y="2713046"/>
            <a:ext cx="2218035" cy="1367787"/>
          </a:xfrm>
          <a:prstGeom prst="rect">
            <a:avLst/>
          </a:prstGeom>
          <a:effectLst>
            <a:outerShdw blurRad="50800" dist="25400" dir="11940000">
              <a:srgbClr val="000000">
                <a:alpha val="43000"/>
              </a:srgbClr>
            </a:outerShdw>
            <a:reflection stA="35000" endPos="26000" dist="12700" dir="5400000" sy="-100000" algn="bl" rotWithShape="0"/>
          </a:effectLst>
        </p:spPr>
      </p:pic>
      <p:pic>
        <p:nvPicPr>
          <p:cNvPr id="20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97" y="3016714"/>
            <a:ext cx="2292585" cy="1692355"/>
          </a:xfrm>
          <a:prstGeom prst="rect">
            <a:avLst/>
          </a:prstGeom>
          <a:effectLst>
            <a:outerShdw blurRad="50800" dist="25400" dir="12000000">
              <a:srgbClr val="000000">
                <a:alpha val="43000"/>
              </a:srgbClr>
            </a:outerShdw>
            <a:reflection stA="35000" endPos="26000" dist="12700" dir="5400000" sy="-100000" algn="bl" rotWithShape="0"/>
          </a:effectLst>
        </p:spPr>
      </p:pic>
      <p:pic>
        <p:nvPicPr>
          <p:cNvPr id="21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9" y="3318020"/>
            <a:ext cx="2436859" cy="1927783"/>
          </a:xfrm>
          <a:prstGeom prst="rect">
            <a:avLst/>
          </a:prstGeom>
          <a:effectLst>
            <a:reflection stA="33000" endPos="34000" dist="12700" dir="5400000" sy="-100000" algn="bl" rotWithShape="0"/>
          </a:effectLst>
        </p:spPr>
      </p:pic>
      <p:grpSp>
        <p:nvGrpSpPr>
          <p:cNvPr id="23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Calibri" panose="020F0502020204030204" pitchFamily="34" charset="0"/>
              </a:endParaRPr>
            </a:p>
          </p:txBody>
        </p:sp>
        <p:grpSp>
          <p:nvGrpSpPr>
            <p:cNvPr id="25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26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42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50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54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5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1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52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3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44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8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5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6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7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28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6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0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7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8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4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1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2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6" name="五角星 55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7" name="五角星 56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8" name="五角星 57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9" name="五角星 58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0" name="五角星 59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1" name="五角星 60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2" name="五角星 61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3" name="椭圆 62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4" name="椭圆 63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5" name="椭圆 64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6" name="椭圆 65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9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64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66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68" dur="1500" fill="hold"/>
                                        <p:tgtEl>
                                          <p:spTgt spid="56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7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75" dur="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7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9" dur="4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8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83" dur="3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7" dur="4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91" dur="4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93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5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97" dur="1500" fill="hold"/>
                                        <p:tgtEl>
                                          <p:spTgt spid="62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107" dur="2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109" dur="2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3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2" grpId="2" animBg="1"/>
      <p:bldP spid="62" grpId="3" animBg="1"/>
      <p:bldP spid="63" grpId="0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8618630" y="2051426"/>
            <a:ext cx="2162654" cy="3005431"/>
            <a:chOff x="6463969" y="1538568"/>
            <a:chExt cx="1621990" cy="22540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969" y="1538568"/>
              <a:ext cx="1297015" cy="1297451"/>
            </a:xfrm>
            <a:prstGeom prst="ellipse">
              <a:avLst/>
            </a:prstGeom>
            <a:ln w="76200">
              <a:solidFill>
                <a:srgbClr val="C00000"/>
              </a:solidFill>
            </a:ln>
          </p:spPr>
        </p:pic>
        <p:sp>
          <p:nvSpPr>
            <p:cNvPr id="13" name="椭圆 12"/>
            <p:cNvSpPr/>
            <p:nvPr/>
          </p:nvSpPr>
          <p:spPr>
            <a:xfrm>
              <a:off x="7223402" y="3111735"/>
              <a:ext cx="196097" cy="19609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>
                <a:solidFill>
                  <a:schemeClr val="bg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256599" y="3412335"/>
              <a:ext cx="129701" cy="1297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>
                <a:solidFill>
                  <a:schemeClr val="bg1"/>
                </a:solidFill>
              </a:endParaRPr>
            </a:p>
          </p:txBody>
        </p:sp>
        <p:sp>
          <p:nvSpPr>
            <p:cNvPr id="18" name="文本框 8"/>
            <p:cNvSpPr txBox="1"/>
            <p:nvPr/>
          </p:nvSpPr>
          <p:spPr>
            <a:xfrm>
              <a:off x="6642098" y="3507899"/>
              <a:ext cx="1443861" cy="28474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r>
                <a:rPr lang="zh-CN" altLang="en-US" sz="1865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22645" y="1921991"/>
            <a:ext cx="2161691" cy="3134865"/>
            <a:chOff x="5191984" y="1441493"/>
            <a:chExt cx="1621268" cy="2351149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984" y="1441493"/>
              <a:ext cx="1621268" cy="1475260"/>
            </a:xfrm>
            <a:prstGeom prst="ellipse">
              <a:avLst/>
            </a:prstGeom>
            <a:ln w="101600">
              <a:solidFill>
                <a:srgbClr val="4B5161"/>
              </a:solidFill>
            </a:ln>
          </p:spPr>
        </p:pic>
        <p:sp>
          <p:nvSpPr>
            <p:cNvPr id="21" name="椭圆 20"/>
            <p:cNvSpPr/>
            <p:nvPr/>
          </p:nvSpPr>
          <p:spPr>
            <a:xfrm>
              <a:off x="5904571" y="3133923"/>
              <a:ext cx="196097" cy="196097"/>
            </a:xfrm>
            <a:prstGeom prst="ellipse">
              <a:avLst/>
            </a:prstGeom>
            <a:solidFill>
              <a:srgbClr val="4B5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937768" y="3434523"/>
              <a:ext cx="129701" cy="129701"/>
            </a:xfrm>
            <a:prstGeom prst="ellipse">
              <a:avLst/>
            </a:prstGeom>
            <a:solidFill>
              <a:srgbClr val="4B5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>
                <a:solidFill>
                  <a:schemeClr val="bg1"/>
                </a:solidFill>
              </a:endParaRPr>
            </a:p>
          </p:txBody>
        </p:sp>
        <p:sp>
          <p:nvSpPr>
            <p:cNvPr id="23" name="文本框 8"/>
            <p:cNvSpPr txBox="1"/>
            <p:nvPr/>
          </p:nvSpPr>
          <p:spPr>
            <a:xfrm>
              <a:off x="5258639" y="3507900"/>
              <a:ext cx="1473601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r>
                <a:rPr lang="zh-CN" altLang="en-US" sz="1865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30159" y="2084853"/>
            <a:ext cx="1733904" cy="3000837"/>
            <a:chOff x="1372618" y="1563638"/>
            <a:chExt cx="1300428" cy="225062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031" y="1563638"/>
              <a:ext cx="1297015" cy="1217201"/>
            </a:xfrm>
            <a:prstGeom prst="ellipse">
              <a:avLst/>
            </a:prstGeom>
            <a:ln w="76200">
              <a:solidFill>
                <a:srgbClr val="C00000"/>
              </a:solidFill>
            </a:ln>
          </p:spPr>
        </p:pic>
        <p:sp>
          <p:nvSpPr>
            <p:cNvPr id="26" name="椭圆 25"/>
            <p:cNvSpPr/>
            <p:nvPr/>
          </p:nvSpPr>
          <p:spPr>
            <a:xfrm>
              <a:off x="1926490" y="3133923"/>
              <a:ext cx="196097" cy="19609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959688" y="3434523"/>
              <a:ext cx="129701" cy="1297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>
                <a:solidFill>
                  <a:schemeClr val="bg1"/>
                </a:solidFill>
              </a:endParaRPr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1372618" y="3529524"/>
              <a:ext cx="1246050" cy="28474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r>
                <a:rPr lang="zh-CN" altLang="en-US" sz="1865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98349" y="1921989"/>
            <a:ext cx="2161691" cy="3163700"/>
            <a:chOff x="2323762" y="1441492"/>
            <a:chExt cx="1621268" cy="237277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762" y="1441492"/>
              <a:ext cx="1621268" cy="1491605"/>
            </a:xfrm>
            <a:prstGeom prst="ellipse">
              <a:avLst/>
            </a:prstGeom>
            <a:ln w="101600">
              <a:solidFill>
                <a:srgbClr val="4B5161"/>
              </a:solidFill>
            </a:ln>
          </p:spPr>
        </p:pic>
        <p:sp>
          <p:nvSpPr>
            <p:cNvPr id="31" name="椭圆 30"/>
            <p:cNvSpPr/>
            <p:nvPr/>
          </p:nvSpPr>
          <p:spPr>
            <a:xfrm>
              <a:off x="3037076" y="3133923"/>
              <a:ext cx="196097" cy="196097"/>
            </a:xfrm>
            <a:prstGeom prst="ellipse">
              <a:avLst/>
            </a:prstGeom>
            <a:solidFill>
              <a:srgbClr val="4B5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>
                <a:solidFill>
                  <a:schemeClr val="bg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070272" y="3434523"/>
              <a:ext cx="129701" cy="129701"/>
            </a:xfrm>
            <a:prstGeom prst="ellipse">
              <a:avLst/>
            </a:prstGeom>
            <a:solidFill>
              <a:srgbClr val="4B5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>
                <a:solidFill>
                  <a:schemeClr val="bg1"/>
                </a:solidFill>
              </a:endParaRPr>
            </a:p>
          </p:txBody>
        </p:sp>
        <p:sp>
          <p:nvSpPr>
            <p:cNvPr id="33" name="文本框 8"/>
            <p:cNvSpPr txBox="1"/>
            <p:nvPr/>
          </p:nvSpPr>
          <p:spPr>
            <a:xfrm>
              <a:off x="2568537" y="3529525"/>
              <a:ext cx="1298145" cy="28474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r>
                <a:rPr lang="zh-CN" altLang="en-US" sz="1865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94328" y="1575537"/>
            <a:ext cx="2594029" cy="3510150"/>
            <a:chOff x="3595746" y="1181652"/>
            <a:chExt cx="1945522" cy="2632613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746" y="1181652"/>
              <a:ext cx="1945522" cy="1863462"/>
            </a:xfrm>
            <a:prstGeom prst="ellipse">
              <a:avLst/>
            </a:prstGeom>
            <a:ln w="127000">
              <a:solidFill>
                <a:srgbClr val="C00000"/>
              </a:solidFill>
            </a:ln>
          </p:spPr>
        </p:pic>
        <p:sp>
          <p:nvSpPr>
            <p:cNvPr id="36" name="椭圆 35"/>
            <p:cNvSpPr/>
            <p:nvPr/>
          </p:nvSpPr>
          <p:spPr>
            <a:xfrm>
              <a:off x="4470460" y="3133923"/>
              <a:ext cx="196097" cy="19609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>
                <a:solidFill>
                  <a:schemeClr val="bg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503656" y="3434523"/>
              <a:ext cx="129701" cy="1297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3735">
                <a:solidFill>
                  <a:schemeClr val="bg1"/>
                </a:solidFill>
              </a:endParaRPr>
            </a:p>
          </p:txBody>
        </p:sp>
        <p:sp>
          <p:nvSpPr>
            <p:cNvPr id="38" name="文本框 8"/>
            <p:cNvSpPr txBox="1"/>
            <p:nvPr/>
          </p:nvSpPr>
          <p:spPr>
            <a:xfrm>
              <a:off x="3854172" y="3529523"/>
              <a:ext cx="1381407" cy="28474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r>
                <a:rPr lang="zh-CN" altLang="en-US" sz="1865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550"/>
          <p:cNvGrpSpPr/>
          <p:nvPr/>
        </p:nvGrpSpPr>
        <p:grpSpPr bwMode="auto">
          <a:xfrm>
            <a:off x="3206166" y="49746"/>
            <a:ext cx="2793799" cy="2515201"/>
            <a:chOff x="295" y="3475"/>
            <a:chExt cx="1407" cy="1407"/>
          </a:xfrm>
        </p:grpSpPr>
        <p:sp>
          <p:nvSpPr>
            <p:cNvPr id="4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/>
            </a:p>
          </p:txBody>
        </p:sp>
        <p:grpSp>
          <p:nvGrpSpPr>
            <p:cNvPr id="41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42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3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44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60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68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2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3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9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0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61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62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6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3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4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5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5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46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4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8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5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6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7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8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0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4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75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Calibri" panose="020F0502020204030204" pitchFamily="34" charset="0"/>
              </a:endParaRPr>
            </a:p>
          </p:txBody>
        </p:sp>
        <p:grpSp>
          <p:nvGrpSpPr>
            <p:cNvPr id="76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77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93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01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05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2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03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4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4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95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99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0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97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98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8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79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87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91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92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8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9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90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0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81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5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6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2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3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4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07" name="五角星 106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8" name="五角星 107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9" name="五角星 108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0" name="五角星 109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1" name="五角星 110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2" name="五角星 111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3" name="五角星 112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4" name="椭圆 113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5" name="椭圆 114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6" name="椭圆 115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7" name="椭圆 116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118" name="Picture 194" descr="灯光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6" y="-197302"/>
            <a:ext cx="523981" cy="3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3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81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8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88" dur="1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90" dur="1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9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97" dur="3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9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1" dur="4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10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05" dur="3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10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9" dur="4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11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13" dur="4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115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17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19" dur="1500" fill="hold"/>
                                        <p:tgtEl>
                                          <p:spTgt spid="113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127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129" dur="2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131" dur="2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3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07" grpId="2" animBg="1"/>
      <p:bldP spid="107" grpId="3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3" grpId="2" animBg="1"/>
      <p:bldP spid="113" grpId="3" animBg="1"/>
      <p:bldP spid="114" grpId="0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五角星 105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7" name="五角星 106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8" name="五角星 107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9" name="五角星 108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0" name="五角星 109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1" name="五角星 110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2" name="五角星 111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3" name="椭圆 112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4" name="椭圆 113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5" name="椭圆 114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6" name="椭圆 115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0159" y="742157"/>
            <a:ext cx="4343971" cy="5234326"/>
          </a:xfrm>
          <a:prstGeom prst="rect">
            <a:avLst/>
          </a:prstGeom>
        </p:spPr>
      </p:pic>
      <p:grpSp>
        <p:nvGrpSpPr>
          <p:cNvPr id="103" name="组合 102"/>
          <p:cNvGrpSpPr/>
          <p:nvPr/>
        </p:nvGrpSpPr>
        <p:grpSpPr>
          <a:xfrm>
            <a:off x="2982478" y="2690689"/>
            <a:ext cx="7084780" cy="1095378"/>
            <a:chOff x="-147861" y="2476816"/>
            <a:chExt cx="4238855" cy="261727"/>
          </a:xfrm>
        </p:grpSpPr>
        <p:sp>
          <p:nvSpPr>
            <p:cNvPr id="104" name="TextBox 24"/>
            <p:cNvSpPr txBox="1"/>
            <p:nvPr/>
          </p:nvSpPr>
          <p:spPr>
            <a:xfrm>
              <a:off x="-8706" y="2476816"/>
              <a:ext cx="3932300" cy="26172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0">
                  <a:srgbClr val="C00000">
                    <a:lumMod val="9800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215900" algn="ctr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b="1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365760" indent="-365760" algn="l" defTabSz="1170940">
                <a:spcAft>
                  <a:spcPts val="1540"/>
                </a:spcAft>
                <a:buFont typeface="Wingdings" panose="05000000000000000000" pitchFamily="2" charset="2"/>
                <a:buChar char="n"/>
                <a:defRPr/>
              </a:pPr>
              <a:endParaRPr lang="en-US" altLang="zh-CN" sz="1865" kern="0" dirty="0"/>
            </a:p>
          </p:txBody>
        </p:sp>
        <p:sp>
          <p:nvSpPr>
            <p:cNvPr id="105" name="TextBox 25"/>
            <p:cNvSpPr txBox="1"/>
            <p:nvPr/>
          </p:nvSpPr>
          <p:spPr>
            <a:xfrm>
              <a:off x="-147861" y="2500580"/>
              <a:ext cx="4238855" cy="199782"/>
            </a:xfrm>
            <a:prstGeom prst="rect">
              <a:avLst/>
            </a:prstGeom>
            <a:noFill/>
          </p:spPr>
          <p:txBody>
            <a:bodyPr wrap="square" lIns="117095" tIns="58547" rIns="117095" bIns="58547" rtlCol="0">
              <a:spAutoFit/>
            </a:bodyPr>
            <a:lstStyle>
              <a:defPPr>
                <a:defRPr lang="en-US"/>
              </a:defPPr>
              <a:lvl1pPr defTabSz="878205" fontAlgn="auto">
                <a:spcBef>
                  <a:spcPts val="0"/>
                </a:spcBef>
                <a:spcAft>
                  <a:spcPts val="0"/>
                </a:spcAft>
                <a:defRPr sz="2300" b="1" baseline="0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86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itchFamily="49" charset="-122"/>
                </a:defRPr>
              </a:lvl1pPr>
            </a:lstStyle>
            <a:p>
              <a:pPr algn="ctr"/>
              <a:r>
                <a:rPr lang="zh-CN" altLang="en-US" sz="4665" dirty="0" smtClean="0"/>
                <a:t>第三章     颁奖典礼</a:t>
              </a:r>
              <a:endParaRPr lang="zh-CN" altLang="en-US" sz="4665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15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106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2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6" dur="3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0" dur="4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3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4" dur="3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8" dur="4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2" dur="4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44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6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8" dur="1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60" dur="2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3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6" grpId="2" animBg="1"/>
      <p:bldP spid="106" grpId="3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2" grpId="2" animBg="1"/>
      <p:bldP spid="112" grpId="3" animBg="1"/>
      <p:bldP spid="113" grpId="0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3"/>
          <p:cNvSpPr txBox="1"/>
          <p:nvPr/>
        </p:nvSpPr>
        <p:spPr>
          <a:xfrm>
            <a:off x="3100308" y="1988842"/>
            <a:ext cx="5991376" cy="1107990"/>
          </a:xfrm>
          <a:prstGeom prst="rect">
            <a:avLst/>
          </a:prstGeom>
          <a:noFill/>
        </p:spPr>
        <p:txBody>
          <a:bodyPr wrap="none" lIns="121916" tIns="60957" rIns="121916" bIns="60957" rtlCol="0">
            <a:spAutoFit/>
          </a:bodyPr>
          <a:lstStyle/>
          <a:p>
            <a:r>
              <a:rPr lang="zh-CN" altLang="en-US" sz="6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年度最佳表现奖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4140324" y="3446591"/>
            <a:ext cx="3569239" cy="1477321"/>
          </a:xfrm>
          <a:prstGeom prst="rect">
            <a:avLst/>
          </a:prstGeom>
          <a:noFill/>
        </p:spPr>
        <p:txBody>
          <a:bodyPr wrap="none" lIns="121916" tIns="60957" rIns="121916" bIns="60957" rtlCol="0">
            <a:spAutoFit/>
          </a:bodyPr>
          <a:lstStyle/>
          <a:p>
            <a:r>
              <a:rPr lang="zh-CN" altLang="en-US" sz="8800" b="1" dirty="0" smtClean="0">
                <a:solidFill>
                  <a:srgbClr val="C00000"/>
                </a:solidFill>
                <a:latin typeface="禹卫书法行书简体" pitchFamily="2" charset="-122"/>
                <a:ea typeface="禹卫书法行书简体" pitchFamily="2" charset="-122"/>
              </a:rPr>
              <a:t>某某某</a:t>
            </a:r>
            <a:endParaRPr lang="zh-CN" altLang="en-US" sz="8800" b="1" dirty="0">
              <a:solidFill>
                <a:srgbClr val="C00000"/>
              </a:solidFill>
              <a:latin typeface="禹卫书法行书简体" pitchFamily="2" charset="-122"/>
              <a:ea typeface="禹卫书法行书简体" pitchFamily="2" charset="-122"/>
            </a:endParaRPr>
          </a:p>
        </p:txBody>
      </p:sp>
      <p:grpSp>
        <p:nvGrpSpPr>
          <p:cNvPr id="17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9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20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3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44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8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5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6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7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8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2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9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0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1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22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0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4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1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2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24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28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5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26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0" name="五角星 49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1" name="五角星 50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2" name="五角星 51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3" name="五角星 52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4" name="五角星 53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5" name="五角星 54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6" name="五角星 55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61" name="Freeform 537"/>
          <p:cNvSpPr>
            <a:spLocks noEditPoints="1"/>
          </p:cNvSpPr>
          <p:nvPr/>
        </p:nvSpPr>
        <p:spPr bwMode="auto">
          <a:xfrm>
            <a:off x="600157" y="858761"/>
            <a:ext cx="2272294" cy="3108684"/>
          </a:xfrm>
          <a:custGeom>
            <a:avLst/>
            <a:gdLst>
              <a:gd name="T0" fmla="*/ 192 w 508"/>
              <a:gd name="T1" fmla="*/ 545 h 689"/>
              <a:gd name="T2" fmla="*/ 133 w 508"/>
              <a:gd name="T3" fmla="*/ 641 h 689"/>
              <a:gd name="T4" fmla="*/ 156 w 508"/>
              <a:gd name="T5" fmla="*/ 656 h 689"/>
              <a:gd name="T6" fmla="*/ 220 w 508"/>
              <a:gd name="T7" fmla="*/ 578 h 689"/>
              <a:gd name="T8" fmla="*/ 198 w 508"/>
              <a:gd name="T9" fmla="*/ 675 h 689"/>
              <a:gd name="T10" fmla="*/ 225 w 508"/>
              <a:gd name="T11" fmla="*/ 683 h 689"/>
              <a:gd name="T12" fmla="*/ 280 w 508"/>
              <a:gd name="T13" fmla="*/ 506 h 689"/>
              <a:gd name="T14" fmla="*/ 241 w 508"/>
              <a:gd name="T15" fmla="*/ 389 h 689"/>
              <a:gd name="T16" fmla="*/ 236 w 508"/>
              <a:gd name="T17" fmla="*/ 357 h 689"/>
              <a:gd name="T18" fmla="*/ 273 w 508"/>
              <a:gd name="T19" fmla="*/ 369 h 689"/>
              <a:gd name="T20" fmla="*/ 253 w 508"/>
              <a:gd name="T21" fmla="*/ 305 h 689"/>
              <a:gd name="T22" fmla="*/ 291 w 508"/>
              <a:gd name="T23" fmla="*/ 104 h 689"/>
              <a:gd name="T24" fmla="*/ 256 w 508"/>
              <a:gd name="T25" fmla="*/ 144 h 689"/>
              <a:gd name="T26" fmla="*/ 229 w 508"/>
              <a:gd name="T27" fmla="*/ 102 h 689"/>
              <a:gd name="T28" fmla="*/ 255 w 508"/>
              <a:gd name="T29" fmla="*/ 159 h 689"/>
              <a:gd name="T30" fmla="*/ 262 w 508"/>
              <a:gd name="T31" fmla="*/ 148 h 689"/>
              <a:gd name="T32" fmla="*/ 298 w 508"/>
              <a:gd name="T33" fmla="*/ 167 h 689"/>
              <a:gd name="T34" fmla="*/ 276 w 508"/>
              <a:gd name="T35" fmla="*/ 197 h 689"/>
              <a:gd name="T36" fmla="*/ 313 w 508"/>
              <a:gd name="T37" fmla="*/ 196 h 689"/>
              <a:gd name="T38" fmla="*/ 307 w 508"/>
              <a:gd name="T39" fmla="*/ 221 h 689"/>
              <a:gd name="T40" fmla="*/ 332 w 508"/>
              <a:gd name="T41" fmla="*/ 177 h 689"/>
              <a:gd name="T42" fmla="*/ 332 w 508"/>
              <a:gd name="T43" fmla="*/ 177 h 689"/>
              <a:gd name="T44" fmla="*/ 266 w 508"/>
              <a:gd name="T45" fmla="*/ 214 h 689"/>
              <a:gd name="T46" fmla="*/ 320 w 508"/>
              <a:gd name="T47" fmla="*/ 252 h 689"/>
              <a:gd name="T48" fmla="*/ 288 w 508"/>
              <a:gd name="T49" fmla="*/ 274 h 689"/>
              <a:gd name="T50" fmla="*/ 223 w 508"/>
              <a:gd name="T51" fmla="*/ 281 h 689"/>
              <a:gd name="T52" fmla="*/ 231 w 508"/>
              <a:gd name="T53" fmla="*/ 194 h 689"/>
              <a:gd name="T54" fmla="*/ 231 w 508"/>
              <a:gd name="T55" fmla="*/ 194 h 689"/>
              <a:gd name="T56" fmla="*/ 127 w 508"/>
              <a:gd name="T57" fmla="*/ 271 h 689"/>
              <a:gd name="T58" fmla="*/ 137 w 508"/>
              <a:gd name="T59" fmla="*/ 270 h 689"/>
              <a:gd name="T60" fmla="*/ 140 w 508"/>
              <a:gd name="T61" fmla="*/ 177 h 689"/>
              <a:gd name="T62" fmla="*/ 105 w 508"/>
              <a:gd name="T63" fmla="*/ 179 h 689"/>
              <a:gd name="T64" fmla="*/ 180 w 508"/>
              <a:gd name="T65" fmla="*/ 196 h 689"/>
              <a:gd name="T66" fmla="*/ 207 w 508"/>
              <a:gd name="T67" fmla="*/ 209 h 689"/>
              <a:gd name="T68" fmla="*/ 243 w 508"/>
              <a:gd name="T69" fmla="*/ 160 h 689"/>
              <a:gd name="T70" fmla="*/ 200 w 508"/>
              <a:gd name="T71" fmla="*/ 124 h 689"/>
              <a:gd name="T72" fmla="*/ 161 w 508"/>
              <a:gd name="T73" fmla="*/ 150 h 689"/>
              <a:gd name="T74" fmla="*/ 186 w 508"/>
              <a:gd name="T75" fmla="*/ 182 h 689"/>
              <a:gd name="T76" fmla="*/ 149 w 508"/>
              <a:gd name="T77" fmla="*/ 153 h 689"/>
              <a:gd name="T78" fmla="*/ 146 w 508"/>
              <a:gd name="T79" fmla="*/ 212 h 689"/>
              <a:gd name="T80" fmla="*/ 363 w 508"/>
              <a:gd name="T81" fmla="*/ 211 h 689"/>
              <a:gd name="T82" fmla="*/ 420 w 508"/>
              <a:gd name="T83" fmla="*/ 181 h 689"/>
              <a:gd name="T84" fmla="*/ 420 w 508"/>
              <a:gd name="T85" fmla="*/ 187 h 689"/>
              <a:gd name="T86" fmla="*/ 466 w 508"/>
              <a:gd name="T87" fmla="*/ 192 h 689"/>
              <a:gd name="T88" fmla="*/ 382 w 508"/>
              <a:gd name="T89" fmla="*/ 274 h 689"/>
              <a:gd name="T90" fmla="*/ 332 w 508"/>
              <a:gd name="T91" fmla="*/ 94 h 689"/>
              <a:gd name="T92" fmla="*/ 297 w 508"/>
              <a:gd name="T93" fmla="*/ 111 h 689"/>
              <a:gd name="T94" fmla="*/ 237 w 508"/>
              <a:gd name="T95" fmla="*/ 58 h 689"/>
              <a:gd name="T96" fmla="*/ 275 w 508"/>
              <a:gd name="T97" fmla="*/ 25 h 689"/>
              <a:gd name="T98" fmla="*/ 222 w 508"/>
              <a:gd name="T99" fmla="*/ 29 h 689"/>
              <a:gd name="T100" fmla="*/ 222 w 508"/>
              <a:gd name="T101" fmla="*/ 29 h 689"/>
              <a:gd name="T102" fmla="*/ 289 w 508"/>
              <a:gd name="T103" fmla="*/ 36 h 689"/>
              <a:gd name="T104" fmla="*/ 250 w 508"/>
              <a:gd name="T105" fmla="*/ 22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8" h="689">
                <a:moveTo>
                  <a:pt x="241" y="389"/>
                </a:moveTo>
                <a:cubicBezTo>
                  <a:pt x="229" y="482"/>
                  <a:pt x="183" y="559"/>
                  <a:pt x="107" y="618"/>
                </a:cubicBezTo>
                <a:cubicBezTo>
                  <a:pt x="102" y="623"/>
                  <a:pt x="113" y="628"/>
                  <a:pt x="112" y="626"/>
                </a:cubicBezTo>
                <a:cubicBezTo>
                  <a:pt x="137" y="611"/>
                  <a:pt x="190" y="547"/>
                  <a:pt x="192" y="545"/>
                </a:cubicBezTo>
                <a:cubicBezTo>
                  <a:pt x="193" y="544"/>
                  <a:pt x="182" y="567"/>
                  <a:pt x="119" y="628"/>
                </a:cubicBezTo>
                <a:cubicBezTo>
                  <a:pt x="118" y="634"/>
                  <a:pt x="120" y="636"/>
                  <a:pt x="125" y="636"/>
                </a:cubicBezTo>
                <a:cubicBezTo>
                  <a:pt x="173" y="589"/>
                  <a:pt x="191" y="560"/>
                  <a:pt x="194" y="557"/>
                </a:cubicBezTo>
                <a:cubicBezTo>
                  <a:pt x="199" y="553"/>
                  <a:pt x="182" y="582"/>
                  <a:pt x="133" y="641"/>
                </a:cubicBezTo>
                <a:cubicBezTo>
                  <a:pt x="132" y="645"/>
                  <a:pt x="134" y="647"/>
                  <a:pt x="139" y="648"/>
                </a:cubicBezTo>
                <a:cubicBezTo>
                  <a:pt x="194" y="582"/>
                  <a:pt x="212" y="551"/>
                  <a:pt x="212" y="548"/>
                </a:cubicBezTo>
                <a:cubicBezTo>
                  <a:pt x="214" y="548"/>
                  <a:pt x="188" y="594"/>
                  <a:pt x="149" y="651"/>
                </a:cubicBezTo>
                <a:cubicBezTo>
                  <a:pt x="149" y="655"/>
                  <a:pt x="151" y="657"/>
                  <a:pt x="156" y="656"/>
                </a:cubicBezTo>
                <a:cubicBezTo>
                  <a:pt x="198" y="601"/>
                  <a:pt x="210" y="576"/>
                  <a:pt x="210" y="575"/>
                </a:cubicBezTo>
                <a:cubicBezTo>
                  <a:pt x="211" y="573"/>
                  <a:pt x="194" y="612"/>
                  <a:pt x="164" y="660"/>
                </a:cubicBezTo>
                <a:cubicBezTo>
                  <a:pt x="165" y="664"/>
                  <a:pt x="166" y="667"/>
                  <a:pt x="173" y="663"/>
                </a:cubicBezTo>
                <a:cubicBezTo>
                  <a:pt x="209" y="602"/>
                  <a:pt x="222" y="569"/>
                  <a:pt x="220" y="578"/>
                </a:cubicBezTo>
                <a:cubicBezTo>
                  <a:pt x="218" y="585"/>
                  <a:pt x="206" y="618"/>
                  <a:pt x="180" y="669"/>
                </a:cubicBezTo>
                <a:cubicBezTo>
                  <a:pt x="182" y="675"/>
                  <a:pt x="185" y="674"/>
                  <a:pt x="188" y="673"/>
                </a:cubicBezTo>
                <a:cubicBezTo>
                  <a:pt x="226" y="599"/>
                  <a:pt x="239" y="560"/>
                  <a:pt x="237" y="560"/>
                </a:cubicBezTo>
                <a:cubicBezTo>
                  <a:pt x="238" y="567"/>
                  <a:pt x="225" y="611"/>
                  <a:pt x="198" y="675"/>
                </a:cubicBezTo>
                <a:cubicBezTo>
                  <a:pt x="199" y="679"/>
                  <a:pt x="203" y="679"/>
                  <a:pt x="207" y="677"/>
                </a:cubicBezTo>
                <a:cubicBezTo>
                  <a:pt x="238" y="604"/>
                  <a:pt x="253" y="558"/>
                  <a:pt x="254" y="544"/>
                </a:cubicBezTo>
                <a:cubicBezTo>
                  <a:pt x="250" y="567"/>
                  <a:pt x="248" y="602"/>
                  <a:pt x="215" y="678"/>
                </a:cubicBezTo>
                <a:cubicBezTo>
                  <a:pt x="215" y="685"/>
                  <a:pt x="219" y="686"/>
                  <a:pt x="225" y="683"/>
                </a:cubicBezTo>
                <a:cubicBezTo>
                  <a:pt x="254" y="599"/>
                  <a:pt x="266" y="551"/>
                  <a:pt x="264" y="548"/>
                </a:cubicBezTo>
                <a:cubicBezTo>
                  <a:pt x="267" y="551"/>
                  <a:pt x="260" y="598"/>
                  <a:pt x="235" y="681"/>
                </a:cubicBezTo>
                <a:cubicBezTo>
                  <a:pt x="235" y="686"/>
                  <a:pt x="238" y="687"/>
                  <a:pt x="245" y="684"/>
                </a:cubicBezTo>
                <a:cubicBezTo>
                  <a:pt x="276" y="575"/>
                  <a:pt x="280" y="509"/>
                  <a:pt x="280" y="506"/>
                </a:cubicBezTo>
                <a:cubicBezTo>
                  <a:pt x="282" y="536"/>
                  <a:pt x="278" y="581"/>
                  <a:pt x="253" y="684"/>
                </a:cubicBezTo>
                <a:cubicBezTo>
                  <a:pt x="254" y="687"/>
                  <a:pt x="257" y="689"/>
                  <a:pt x="263" y="687"/>
                </a:cubicBezTo>
                <a:cubicBezTo>
                  <a:pt x="288" y="588"/>
                  <a:pt x="301" y="489"/>
                  <a:pt x="278" y="387"/>
                </a:cubicBezTo>
                <a:cubicBezTo>
                  <a:pt x="266" y="395"/>
                  <a:pt x="254" y="395"/>
                  <a:pt x="241" y="389"/>
                </a:cubicBezTo>
                <a:close/>
                <a:moveTo>
                  <a:pt x="260" y="332"/>
                </a:moveTo>
                <a:cubicBezTo>
                  <a:pt x="274" y="332"/>
                  <a:pt x="285" y="343"/>
                  <a:pt x="285" y="356"/>
                </a:cubicBezTo>
                <a:cubicBezTo>
                  <a:pt x="286" y="370"/>
                  <a:pt x="275" y="381"/>
                  <a:pt x="261" y="381"/>
                </a:cubicBezTo>
                <a:cubicBezTo>
                  <a:pt x="248" y="382"/>
                  <a:pt x="237" y="371"/>
                  <a:pt x="236" y="357"/>
                </a:cubicBezTo>
                <a:cubicBezTo>
                  <a:pt x="236" y="344"/>
                  <a:pt x="247" y="333"/>
                  <a:pt x="260" y="332"/>
                </a:cubicBezTo>
                <a:close/>
                <a:moveTo>
                  <a:pt x="248" y="345"/>
                </a:moveTo>
                <a:cubicBezTo>
                  <a:pt x="273" y="344"/>
                  <a:pt x="273" y="344"/>
                  <a:pt x="273" y="344"/>
                </a:cubicBezTo>
                <a:cubicBezTo>
                  <a:pt x="273" y="369"/>
                  <a:pt x="273" y="369"/>
                  <a:pt x="273" y="369"/>
                </a:cubicBezTo>
                <a:cubicBezTo>
                  <a:pt x="249" y="369"/>
                  <a:pt x="249" y="369"/>
                  <a:pt x="249" y="369"/>
                </a:cubicBezTo>
                <a:cubicBezTo>
                  <a:pt x="248" y="345"/>
                  <a:pt x="248" y="345"/>
                  <a:pt x="248" y="345"/>
                </a:cubicBezTo>
                <a:close/>
                <a:moveTo>
                  <a:pt x="253" y="332"/>
                </a:moveTo>
                <a:cubicBezTo>
                  <a:pt x="253" y="305"/>
                  <a:pt x="253" y="305"/>
                  <a:pt x="253" y="305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53" y="332"/>
                  <a:pt x="253" y="332"/>
                  <a:pt x="253" y="332"/>
                </a:cubicBezTo>
                <a:close/>
                <a:moveTo>
                  <a:pt x="291" y="104"/>
                </a:moveTo>
                <a:cubicBezTo>
                  <a:pt x="296" y="90"/>
                  <a:pt x="294" y="79"/>
                  <a:pt x="286" y="71"/>
                </a:cubicBezTo>
                <a:cubicBezTo>
                  <a:pt x="277" y="77"/>
                  <a:pt x="270" y="81"/>
                  <a:pt x="267" y="87"/>
                </a:cubicBezTo>
                <a:cubicBezTo>
                  <a:pt x="272" y="93"/>
                  <a:pt x="281" y="98"/>
                  <a:pt x="291" y="104"/>
                </a:cubicBezTo>
                <a:close/>
                <a:moveTo>
                  <a:pt x="256" y="144"/>
                </a:moveTo>
                <a:cubicBezTo>
                  <a:pt x="277" y="115"/>
                  <a:pt x="277" y="115"/>
                  <a:pt x="277" y="115"/>
                </a:cubicBezTo>
                <a:cubicBezTo>
                  <a:pt x="265" y="86"/>
                  <a:pt x="247" y="87"/>
                  <a:pt x="236" y="115"/>
                </a:cubicBezTo>
                <a:cubicBezTo>
                  <a:pt x="256" y="144"/>
                  <a:pt x="256" y="144"/>
                  <a:pt x="256" y="144"/>
                </a:cubicBezTo>
                <a:close/>
                <a:moveTo>
                  <a:pt x="229" y="102"/>
                </a:moveTo>
                <a:cubicBezTo>
                  <a:pt x="242" y="84"/>
                  <a:pt x="260" y="73"/>
                  <a:pt x="282" y="67"/>
                </a:cubicBezTo>
                <a:cubicBezTo>
                  <a:pt x="289" y="54"/>
                  <a:pt x="285" y="47"/>
                  <a:pt x="270" y="47"/>
                </a:cubicBezTo>
                <a:cubicBezTo>
                  <a:pt x="238" y="58"/>
                  <a:pt x="222" y="76"/>
                  <a:pt x="229" y="102"/>
                </a:cubicBezTo>
                <a:close/>
                <a:moveTo>
                  <a:pt x="255" y="159"/>
                </a:moveTo>
                <a:cubicBezTo>
                  <a:pt x="232" y="174"/>
                  <a:pt x="233" y="187"/>
                  <a:pt x="258" y="202"/>
                </a:cubicBezTo>
                <a:cubicBezTo>
                  <a:pt x="282" y="181"/>
                  <a:pt x="280" y="173"/>
                  <a:pt x="255" y="159"/>
                </a:cubicBezTo>
                <a:close/>
                <a:moveTo>
                  <a:pt x="284" y="121"/>
                </a:moveTo>
                <a:cubicBezTo>
                  <a:pt x="278" y="126"/>
                  <a:pt x="264" y="143"/>
                  <a:pt x="262" y="148"/>
                </a:cubicBezTo>
                <a:cubicBezTo>
                  <a:pt x="260" y="152"/>
                  <a:pt x="276" y="167"/>
                  <a:pt x="284" y="162"/>
                </a:cubicBezTo>
                <a:cubicBezTo>
                  <a:pt x="319" y="142"/>
                  <a:pt x="293" y="114"/>
                  <a:pt x="284" y="121"/>
                </a:cubicBezTo>
                <a:close/>
                <a:moveTo>
                  <a:pt x="312" y="141"/>
                </a:moveTo>
                <a:cubicBezTo>
                  <a:pt x="308" y="148"/>
                  <a:pt x="297" y="162"/>
                  <a:pt x="298" y="167"/>
                </a:cubicBezTo>
                <a:cubicBezTo>
                  <a:pt x="299" y="172"/>
                  <a:pt x="302" y="181"/>
                  <a:pt x="320" y="176"/>
                </a:cubicBezTo>
                <a:cubicBezTo>
                  <a:pt x="342" y="158"/>
                  <a:pt x="316" y="134"/>
                  <a:pt x="312" y="141"/>
                </a:cubicBezTo>
                <a:close/>
                <a:moveTo>
                  <a:pt x="293" y="178"/>
                </a:moveTo>
                <a:cubicBezTo>
                  <a:pt x="286" y="184"/>
                  <a:pt x="280" y="191"/>
                  <a:pt x="276" y="197"/>
                </a:cubicBezTo>
                <a:cubicBezTo>
                  <a:pt x="274" y="202"/>
                  <a:pt x="275" y="205"/>
                  <a:pt x="278" y="207"/>
                </a:cubicBezTo>
                <a:cubicBezTo>
                  <a:pt x="291" y="214"/>
                  <a:pt x="291" y="214"/>
                  <a:pt x="291" y="214"/>
                </a:cubicBezTo>
                <a:cubicBezTo>
                  <a:pt x="296" y="216"/>
                  <a:pt x="300" y="215"/>
                  <a:pt x="304" y="212"/>
                </a:cubicBezTo>
                <a:cubicBezTo>
                  <a:pt x="313" y="196"/>
                  <a:pt x="313" y="196"/>
                  <a:pt x="313" y="196"/>
                </a:cubicBezTo>
                <a:cubicBezTo>
                  <a:pt x="314" y="191"/>
                  <a:pt x="309" y="188"/>
                  <a:pt x="303" y="186"/>
                </a:cubicBezTo>
                <a:cubicBezTo>
                  <a:pt x="299" y="185"/>
                  <a:pt x="295" y="183"/>
                  <a:pt x="293" y="178"/>
                </a:cubicBezTo>
                <a:close/>
                <a:moveTo>
                  <a:pt x="326" y="194"/>
                </a:moveTo>
                <a:cubicBezTo>
                  <a:pt x="320" y="204"/>
                  <a:pt x="314" y="214"/>
                  <a:pt x="307" y="221"/>
                </a:cubicBezTo>
                <a:cubicBezTo>
                  <a:pt x="304" y="227"/>
                  <a:pt x="306" y="230"/>
                  <a:pt x="313" y="232"/>
                </a:cubicBezTo>
                <a:cubicBezTo>
                  <a:pt x="323" y="238"/>
                  <a:pt x="331" y="238"/>
                  <a:pt x="335" y="229"/>
                </a:cubicBezTo>
                <a:cubicBezTo>
                  <a:pt x="351" y="209"/>
                  <a:pt x="347" y="197"/>
                  <a:pt x="326" y="194"/>
                </a:cubicBezTo>
                <a:close/>
                <a:moveTo>
                  <a:pt x="332" y="177"/>
                </a:moveTo>
                <a:cubicBezTo>
                  <a:pt x="324" y="183"/>
                  <a:pt x="325" y="187"/>
                  <a:pt x="335" y="187"/>
                </a:cubicBezTo>
                <a:cubicBezTo>
                  <a:pt x="341" y="188"/>
                  <a:pt x="350" y="202"/>
                  <a:pt x="352" y="191"/>
                </a:cubicBezTo>
                <a:cubicBezTo>
                  <a:pt x="359" y="176"/>
                  <a:pt x="352" y="167"/>
                  <a:pt x="337" y="162"/>
                </a:cubicBezTo>
                <a:cubicBezTo>
                  <a:pt x="332" y="177"/>
                  <a:pt x="332" y="177"/>
                  <a:pt x="332" y="177"/>
                </a:cubicBezTo>
                <a:close/>
                <a:moveTo>
                  <a:pt x="266" y="214"/>
                </a:moveTo>
                <a:cubicBezTo>
                  <a:pt x="262" y="222"/>
                  <a:pt x="256" y="231"/>
                  <a:pt x="248" y="240"/>
                </a:cubicBezTo>
                <a:cubicBezTo>
                  <a:pt x="243" y="246"/>
                  <a:pt x="247" y="253"/>
                  <a:pt x="262" y="260"/>
                </a:cubicBezTo>
                <a:cubicBezTo>
                  <a:pt x="291" y="232"/>
                  <a:pt x="286" y="220"/>
                  <a:pt x="266" y="214"/>
                </a:cubicBezTo>
                <a:close/>
                <a:moveTo>
                  <a:pt x="296" y="232"/>
                </a:moveTo>
                <a:cubicBezTo>
                  <a:pt x="291" y="241"/>
                  <a:pt x="287" y="248"/>
                  <a:pt x="283" y="255"/>
                </a:cubicBezTo>
                <a:cubicBezTo>
                  <a:pt x="276" y="259"/>
                  <a:pt x="284" y="265"/>
                  <a:pt x="298" y="271"/>
                </a:cubicBezTo>
                <a:cubicBezTo>
                  <a:pt x="301" y="274"/>
                  <a:pt x="310" y="265"/>
                  <a:pt x="320" y="252"/>
                </a:cubicBezTo>
                <a:cubicBezTo>
                  <a:pt x="326" y="241"/>
                  <a:pt x="304" y="239"/>
                  <a:pt x="296" y="232"/>
                </a:cubicBezTo>
                <a:close/>
                <a:moveTo>
                  <a:pt x="240" y="289"/>
                </a:moveTo>
                <a:cubicBezTo>
                  <a:pt x="251" y="284"/>
                  <a:pt x="262" y="277"/>
                  <a:pt x="271" y="265"/>
                </a:cubicBezTo>
                <a:cubicBezTo>
                  <a:pt x="288" y="274"/>
                  <a:pt x="288" y="274"/>
                  <a:pt x="288" y="274"/>
                </a:cubicBezTo>
                <a:cubicBezTo>
                  <a:pt x="294" y="278"/>
                  <a:pt x="293" y="284"/>
                  <a:pt x="280" y="294"/>
                </a:cubicBezTo>
                <a:cubicBezTo>
                  <a:pt x="263" y="307"/>
                  <a:pt x="250" y="304"/>
                  <a:pt x="240" y="289"/>
                </a:cubicBezTo>
                <a:close/>
                <a:moveTo>
                  <a:pt x="220" y="270"/>
                </a:moveTo>
                <a:cubicBezTo>
                  <a:pt x="216" y="273"/>
                  <a:pt x="217" y="277"/>
                  <a:pt x="223" y="281"/>
                </a:cubicBezTo>
                <a:cubicBezTo>
                  <a:pt x="228" y="286"/>
                  <a:pt x="237" y="283"/>
                  <a:pt x="252" y="275"/>
                </a:cubicBezTo>
                <a:cubicBezTo>
                  <a:pt x="259" y="267"/>
                  <a:pt x="252" y="263"/>
                  <a:pt x="242" y="258"/>
                </a:cubicBezTo>
                <a:cubicBezTo>
                  <a:pt x="235" y="248"/>
                  <a:pt x="235" y="254"/>
                  <a:pt x="220" y="270"/>
                </a:cubicBezTo>
                <a:close/>
                <a:moveTo>
                  <a:pt x="231" y="194"/>
                </a:moveTo>
                <a:cubicBezTo>
                  <a:pt x="227" y="201"/>
                  <a:pt x="222" y="208"/>
                  <a:pt x="216" y="214"/>
                </a:cubicBezTo>
                <a:cubicBezTo>
                  <a:pt x="219" y="222"/>
                  <a:pt x="226" y="229"/>
                  <a:pt x="236" y="235"/>
                </a:cubicBezTo>
                <a:cubicBezTo>
                  <a:pt x="245" y="226"/>
                  <a:pt x="252" y="218"/>
                  <a:pt x="253" y="212"/>
                </a:cubicBezTo>
                <a:cubicBezTo>
                  <a:pt x="244" y="207"/>
                  <a:pt x="237" y="201"/>
                  <a:pt x="231" y="194"/>
                </a:cubicBezTo>
                <a:close/>
                <a:moveTo>
                  <a:pt x="207" y="225"/>
                </a:moveTo>
                <a:cubicBezTo>
                  <a:pt x="185" y="237"/>
                  <a:pt x="185" y="248"/>
                  <a:pt x="209" y="266"/>
                </a:cubicBezTo>
                <a:cubicBezTo>
                  <a:pt x="238" y="246"/>
                  <a:pt x="229" y="242"/>
                  <a:pt x="207" y="225"/>
                </a:cubicBezTo>
                <a:close/>
                <a:moveTo>
                  <a:pt x="127" y="271"/>
                </a:moveTo>
                <a:cubicBezTo>
                  <a:pt x="147" y="280"/>
                  <a:pt x="166" y="280"/>
                  <a:pt x="184" y="264"/>
                </a:cubicBezTo>
                <a:cubicBezTo>
                  <a:pt x="197" y="273"/>
                  <a:pt x="201" y="282"/>
                  <a:pt x="187" y="290"/>
                </a:cubicBezTo>
                <a:cubicBezTo>
                  <a:pt x="163" y="308"/>
                  <a:pt x="120" y="302"/>
                  <a:pt x="127" y="271"/>
                </a:cubicBezTo>
                <a:close/>
                <a:moveTo>
                  <a:pt x="137" y="270"/>
                </a:moveTo>
                <a:cubicBezTo>
                  <a:pt x="143" y="256"/>
                  <a:pt x="155" y="247"/>
                  <a:pt x="172" y="243"/>
                </a:cubicBezTo>
                <a:cubicBezTo>
                  <a:pt x="168" y="203"/>
                  <a:pt x="94" y="259"/>
                  <a:pt x="137" y="270"/>
                </a:cubicBezTo>
                <a:close/>
                <a:moveTo>
                  <a:pt x="89" y="180"/>
                </a:moveTo>
                <a:cubicBezTo>
                  <a:pt x="93" y="160"/>
                  <a:pt x="134" y="161"/>
                  <a:pt x="140" y="177"/>
                </a:cubicBezTo>
                <a:cubicBezTo>
                  <a:pt x="122" y="171"/>
                  <a:pt x="106" y="170"/>
                  <a:pt x="89" y="180"/>
                </a:cubicBezTo>
                <a:close/>
                <a:moveTo>
                  <a:pt x="90" y="186"/>
                </a:moveTo>
                <a:cubicBezTo>
                  <a:pt x="86" y="213"/>
                  <a:pt x="140" y="215"/>
                  <a:pt x="144" y="196"/>
                </a:cubicBezTo>
                <a:cubicBezTo>
                  <a:pt x="121" y="200"/>
                  <a:pt x="107" y="196"/>
                  <a:pt x="105" y="179"/>
                </a:cubicBezTo>
                <a:cubicBezTo>
                  <a:pt x="90" y="186"/>
                  <a:pt x="90" y="186"/>
                  <a:pt x="90" y="186"/>
                </a:cubicBezTo>
                <a:close/>
                <a:moveTo>
                  <a:pt x="164" y="208"/>
                </a:moveTo>
                <a:cubicBezTo>
                  <a:pt x="182" y="233"/>
                  <a:pt x="182" y="233"/>
                  <a:pt x="182" y="233"/>
                </a:cubicBezTo>
                <a:cubicBezTo>
                  <a:pt x="198" y="223"/>
                  <a:pt x="206" y="219"/>
                  <a:pt x="180" y="196"/>
                </a:cubicBezTo>
                <a:cubicBezTo>
                  <a:pt x="169" y="191"/>
                  <a:pt x="158" y="199"/>
                  <a:pt x="164" y="208"/>
                </a:cubicBezTo>
                <a:close/>
                <a:moveTo>
                  <a:pt x="190" y="189"/>
                </a:moveTo>
                <a:cubicBezTo>
                  <a:pt x="213" y="166"/>
                  <a:pt x="213" y="166"/>
                  <a:pt x="213" y="166"/>
                </a:cubicBezTo>
                <a:cubicBezTo>
                  <a:pt x="226" y="175"/>
                  <a:pt x="229" y="182"/>
                  <a:pt x="207" y="209"/>
                </a:cubicBezTo>
                <a:cubicBezTo>
                  <a:pt x="190" y="189"/>
                  <a:pt x="190" y="189"/>
                  <a:pt x="190" y="189"/>
                </a:cubicBezTo>
                <a:close/>
                <a:moveTo>
                  <a:pt x="206" y="143"/>
                </a:moveTo>
                <a:cubicBezTo>
                  <a:pt x="198" y="133"/>
                  <a:pt x="216" y="116"/>
                  <a:pt x="226" y="128"/>
                </a:cubicBezTo>
                <a:cubicBezTo>
                  <a:pt x="246" y="146"/>
                  <a:pt x="249" y="153"/>
                  <a:pt x="243" y="160"/>
                </a:cubicBezTo>
                <a:cubicBezTo>
                  <a:pt x="229" y="175"/>
                  <a:pt x="221" y="164"/>
                  <a:pt x="206" y="143"/>
                </a:cubicBezTo>
                <a:close/>
                <a:moveTo>
                  <a:pt x="176" y="107"/>
                </a:moveTo>
                <a:cubicBezTo>
                  <a:pt x="190" y="95"/>
                  <a:pt x="213" y="95"/>
                  <a:pt x="217" y="109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195" y="118"/>
                  <a:pt x="186" y="112"/>
                  <a:pt x="176" y="107"/>
                </a:cubicBezTo>
                <a:close/>
                <a:moveTo>
                  <a:pt x="185" y="96"/>
                </a:moveTo>
                <a:cubicBezTo>
                  <a:pt x="158" y="103"/>
                  <a:pt x="154" y="116"/>
                  <a:pt x="171" y="134"/>
                </a:cubicBezTo>
                <a:cubicBezTo>
                  <a:pt x="180" y="143"/>
                  <a:pt x="173" y="147"/>
                  <a:pt x="161" y="150"/>
                </a:cubicBezTo>
                <a:cubicBezTo>
                  <a:pt x="117" y="149"/>
                  <a:pt x="120" y="73"/>
                  <a:pt x="185" y="96"/>
                </a:cubicBezTo>
                <a:close/>
                <a:moveTo>
                  <a:pt x="161" y="185"/>
                </a:moveTo>
                <a:cubicBezTo>
                  <a:pt x="160" y="176"/>
                  <a:pt x="179" y="149"/>
                  <a:pt x="191" y="146"/>
                </a:cubicBezTo>
                <a:cubicBezTo>
                  <a:pt x="204" y="156"/>
                  <a:pt x="204" y="163"/>
                  <a:pt x="186" y="182"/>
                </a:cubicBezTo>
                <a:cubicBezTo>
                  <a:pt x="186" y="182"/>
                  <a:pt x="161" y="185"/>
                  <a:pt x="161" y="185"/>
                </a:cubicBezTo>
                <a:close/>
                <a:moveTo>
                  <a:pt x="44" y="187"/>
                </a:moveTo>
                <a:cubicBezTo>
                  <a:pt x="67" y="160"/>
                  <a:pt x="99" y="147"/>
                  <a:pt x="146" y="163"/>
                </a:cubicBezTo>
                <a:cubicBezTo>
                  <a:pt x="151" y="165"/>
                  <a:pt x="157" y="160"/>
                  <a:pt x="149" y="153"/>
                </a:cubicBezTo>
                <a:cubicBezTo>
                  <a:pt x="87" y="113"/>
                  <a:pt x="32" y="149"/>
                  <a:pt x="44" y="187"/>
                </a:cubicBezTo>
                <a:close/>
                <a:moveTo>
                  <a:pt x="70" y="174"/>
                </a:moveTo>
                <a:cubicBezTo>
                  <a:pt x="0" y="224"/>
                  <a:pt x="87" y="270"/>
                  <a:pt x="153" y="223"/>
                </a:cubicBezTo>
                <a:cubicBezTo>
                  <a:pt x="157" y="214"/>
                  <a:pt x="154" y="209"/>
                  <a:pt x="146" y="212"/>
                </a:cubicBezTo>
                <a:cubicBezTo>
                  <a:pt x="101" y="226"/>
                  <a:pt x="64" y="218"/>
                  <a:pt x="70" y="174"/>
                </a:cubicBezTo>
                <a:close/>
                <a:moveTo>
                  <a:pt x="439" y="176"/>
                </a:moveTo>
                <a:cubicBezTo>
                  <a:pt x="508" y="228"/>
                  <a:pt x="420" y="272"/>
                  <a:pt x="355" y="222"/>
                </a:cubicBezTo>
                <a:cubicBezTo>
                  <a:pt x="351" y="213"/>
                  <a:pt x="354" y="208"/>
                  <a:pt x="363" y="211"/>
                </a:cubicBezTo>
                <a:cubicBezTo>
                  <a:pt x="407" y="227"/>
                  <a:pt x="444" y="220"/>
                  <a:pt x="439" y="176"/>
                </a:cubicBezTo>
                <a:close/>
                <a:moveTo>
                  <a:pt x="420" y="181"/>
                </a:moveTo>
                <a:cubicBezTo>
                  <a:pt x="417" y="160"/>
                  <a:pt x="376" y="162"/>
                  <a:pt x="369" y="180"/>
                </a:cubicBezTo>
                <a:cubicBezTo>
                  <a:pt x="386" y="173"/>
                  <a:pt x="404" y="172"/>
                  <a:pt x="420" y="181"/>
                </a:cubicBezTo>
                <a:close/>
                <a:moveTo>
                  <a:pt x="420" y="187"/>
                </a:moveTo>
                <a:cubicBezTo>
                  <a:pt x="425" y="213"/>
                  <a:pt x="371" y="217"/>
                  <a:pt x="365" y="199"/>
                </a:cubicBezTo>
                <a:cubicBezTo>
                  <a:pt x="389" y="201"/>
                  <a:pt x="403" y="197"/>
                  <a:pt x="404" y="180"/>
                </a:cubicBezTo>
                <a:cubicBezTo>
                  <a:pt x="420" y="187"/>
                  <a:pt x="420" y="187"/>
                  <a:pt x="420" y="187"/>
                </a:cubicBezTo>
                <a:close/>
                <a:moveTo>
                  <a:pt x="466" y="192"/>
                </a:moveTo>
                <a:cubicBezTo>
                  <a:pt x="445" y="163"/>
                  <a:pt x="413" y="149"/>
                  <a:pt x="366" y="162"/>
                </a:cubicBezTo>
                <a:cubicBezTo>
                  <a:pt x="361" y="164"/>
                  <a:pt x="355" y="158"/>
                  <a:pt x="364" y="152"/>
                </a:cubicBezTo>
                <a:cubicBezTo>
                  <a:pt x="428" y="116"/>
                  <a:pt x="481" y="155"/>
                  <a:pt x="466" y="192"/>
                </a:cubicBezTo>
                <a:close/>
                <a:moveTo>
                  <a:pt x="374" y="269"/>
                </a:moveTo>
                <a:cubicBezTo>
                  <a:pt x="366" y="256"/>
                  <a:pt x="355" y="247"/>
                  <a:pt x="338" y="243"/>
                </a:cubicBezTo>
                <a:cubicBezTo>
                  <a:pt x="341" y="204"/>
                  <a:pt x="410" y="254"/>
                  <a:pt x="374" y="269"/>
                </a:cubicBezTo>
                <a:close/>
                <a:moveTo>
                  <a:pt x="382" y="274"/>
                </a:moveTo>
                <a:cubicBezTo>
                  <a:pt x="361" y="282"/>
                  <a:pt x="342" y="280"/>
                  <a:pt x="325" y="263"/>
                </a:cubicBezTo>
                <a:cubicBezTo>
                  <a:pt x="312" y="271"/>
                  <a:pt x="308" y="279"/>
                  <a:pt x="321" y="289"/>
                </a:cubicBezTo>
                <a:cubicBezTo>
                  <a:pt x="343" y="309"/>
                  <a:pt x="387" y="305"/>
                  <a:pt x="382" y="274"/>
                </a:cubicBezTo>
                <a:close/>
                <a:moveTo>
                  <a:pt x="332" y="94"/>
                </a:moveTo>
                <a:cubicBezTo>
                  <a:pt x="358" y="102"/>
                  <a:pt x="362" y="115"/>
                  <a:pt x="344" y="133"/>
                </a:cubicBezTo>
                <a:cubicBezTo>
                  <a:pt x="335" y="141"/>
                  <a:pt x="336" y="156"/>
                  <a:pt x="356" y="151"/>
                </a:cubicBezTo>
                <a:cubicBezTo>
                  <a:pt x="389" y="143"/>
                  <a:pt x="396" y="78"/>
                  <a:pt x="332" y="94"/>
                </a:cubicBezTo>
                <a:close/>
                <a:moveTo>
                  <a:pt x="297" y="111"/>
                </a:moveTo>
                <a:cubicBezTo>
                  <a:pt x="314" y="121"/>
                  <a:pt x="314" y="121"/>
                  <a:pt x="314" y="121"/>
                </a:cubicBezTo>
                <a:cubicBezTo>
                  <a:pt x="327" y="119"/>
                  <a:pt x="338" y="115"/>
                  <a:pt x="345" y="108"/>
                </a:cubicBezTo>
                <a:cubicBezTo>
                  <a:pt x="330" y="93"/>
                  <a:pt x="314" y="94"/>
                  <a:pt x="297" y="111"/>
                </a:cubicBezTo>
                <a:close/>
                <a:moveTo>
                  <a:pt x="237" y="58"/>
                </a:moveTo>
                <a:cubicBezTo>
                  <a:pt x="239" y="45"/>
                  <a:pt x="239" y="45"/>
                  <a:pt x="239" y="45"/>
                </a:cubicBezTo>
                <a:cubicBezTo>
                  <a:pt x="186" y="63"/>
                  <a:pt x="200" y="0"/>
                  <a:pt x="241" y="32"/>
                </a:cubicBezTo>
                <a:cubicBezTo>
                  <a:pt x="243" y="19"/>
                  <a:pt x="247" y="9"/>
                  <a:pt x="255" y="6"/>
                </a:cubicBezTo>
                <a:cubicBezTo>
                  <a:pt x="267" y="3"/>
                  <a:pt x="276" y="12"/>
                  <a:pt x="275" y="25"/>
                </a:cubicBezTo>
                <a:cubicBezTo>
                  <a:pt x="275" y="29"/>
                  <a:pt x="279" y="29"/>
                  <a:pt x="282" y="32"/>
                </a:cubicBezTo>
                <a:cubicBezTo>
                  <a:pt x="315" y="3"/>
                  <a:pt x="335" y="62"/>
                  <a:pt x="281" y="44"/>
                </a:cubicBezTo>
                <a:cubicBezTo>
                  <a:pt x="267" y="37"/>
                  <a:pt x="253" y="41"/>
                  <a:pt x="237" y="58"/>
                </a:cubicBezTo>
                <a:close/>
                <a:moveTo>
                  <a:pt x="222" y="29"/>
                </a:moveTo>
                <a:cubicBezTo>
                  <a:pt x="227" y="29"/>
                  <a:pt x="231" y="32"/>
                  <a:pt x="231" y="35"/>
                </a:cubicBezTo>
                <a:cubicBezTo>
                  <a:pt x="231" y="38"/>
                  <a:pt x="227" y="41"/>
                  <a:pt x="222" y="41"/>
                </a:cubicBezTo>
                <a:cubicBezTo>
                  <a:pt x="217" y="41"/>
                  <a:pt x="212" y="38"/>
                  <a:pt x="212" y="35"/>
                </a:cubicBezTo>
                <a:cubicBezTo>
                  <a:pt x="212" y="32"/>
                  <a:pt x="216" y="29"/>
                  <a:pt x="222" y="29"/>
                </a:cubicBezTo>
                <a:close/>
                <a:moveTo>
                  <a:pt x="298" y="30"/>
                </a:moveTo>
                <a:cubicBezTo>
                  <a:pt x="303" y="30"/>
                  <a:pt x="308" y="33"/>
                  <a:pt x="308" y="36"/>
                </a:cubicBezTo>
                <a:cubicBezTo>
                  <a:pt x="308" y="39"/>
                  <a:pt x="304" y="42"/>
                  <a:pt x="298" y="42"/>
                </a:cubicBezTo>
                <a:cubicBezTo>
                  <a:pt x="293" y="42"/>
                  <a:pt x="289" y="39"/>
                  <a:pt x="289" y="36"/>
                </a:cubicBezTo>
                <a:cubicBezTo>
                  <a:pt x="289" y="33"/>
                  <a:pt x="293" y="30"/>
                  <a:pt x="298" y="30"/>
                </a:cubicBezTo>
                <a:close/>
                <a:moveTo>
                  <a:pt x="250" y="22"/>
                </a:moveTo>
                <a:cubicBezTo>
                  <a:pt x="257" y="10"/>
                  <a:pt x="265" y="12"/>
                  <a:pt x="271" y="22"/>
                </a:cubicBezTo>
                <a:cubicBezTo>
                  <a:pt x="265" y="17"/>
                  <a:pt x="257" y="17"/>
                  <a:pt x="250" y="22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8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3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50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4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8" dur="4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5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2" dur="3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6" dur="4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60" dur="4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6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64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66" dur="1500" fill="hold"/>
                                        <p:tgtEl>
                                          <p:spTgt spid="56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78" dur="2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3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6" grpId="3" animBg="1"/>
      <p:bldP spid="57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50"/>
          <p:cNvGrpSpPr/>
          <p:nvPr/>
        </p:nvGrpSpPr>
        <p:grpSpPr bwMode="auto">
          <a:xfrm>
            <a:off x="3974979" y="963553"/>
            <a:ext cx="2793799" cy="2515201"/>
            <a:chOff x="295" y="3475"/>
            <a:chExt cx="1407" cy="1407"/>
          </a:xfrm>
        </p:grpSpPr>
        <p:sp>
          <p:nvSpPr>
            <p:cNvPr id="1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solidFill>
                  <a:srgbClr val="C00000"/>
                </a:solidFill>
              </a:endParaRPr>
            </a:p>
          </p:txBody>
        </p:sp>
        <p:grpSp>
          <p:nvGrpSpPr>
            <p:cNvPr id="13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8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9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35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3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7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8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21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9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3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9" name="Picture 194" descr="灯光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38" y="-197302"/>
            <a:ext cx="523981" cy="3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76" descr="雪花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38" y="-747259"/>
            <a:ext cx="688575" cy="5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78" descr="雪花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38" y="-517071"/>
            <a:ext cx="688575" cy="5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02" descr="雪花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72" y="-701902"/>
            <a:ext cx="552672" cy="4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54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Calibri" panose="020F0502020204030204" pitchFamily="34" charset="0"/>
              </a:endParaRPr>
            </a:p>
          </p:txBody>
        </p:sp>
        <p:grpSp>
          <p:nvGrpSpPr>
            <p:cNvPr id="55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56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72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80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4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5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1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2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3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3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4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8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9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75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6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7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7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58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66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0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1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7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8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9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9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6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4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5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1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2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3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6" name="五角星 85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7" name="五角星 86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8" name="五角星 87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9" name="五角星 88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0" name="五角星 89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1" name="五角星 90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2" name="五角星 91"/>
          <p:cNvSpPr/>
          <p:nvPr/>
        </p:nvSpPr>
        <p:spPr>
          <a:xfrm rot="21146867">
            <a:off x="-2326994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3" name="椭圆 92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4" name="椭圆 93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5" name="椭圆 94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6" name="椭圆 95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grpSp>
        <p:nvGrpSpPr>
          <p:cNvPr id="97" name="组合 96"/>
          <p:cNvGrpSpPr/>
          <p:nvPr/>
        </p:nvGrpSpPr>
        <p:grpSpPr>
          <a:xfrm>
            <a:off x="2915507" y="3266777"/>
            <a:ext cx="3046975" cy="2535972"/>
            <a:chOff x="676491" y="1235309"/>
            <a:chExt cx="4055531" cy="3195504"/>
          </a:xfrm>
        </p:grpSpPr>
        <p:sp>
          <p:nvSpPr>
            <p:cNvPr id="98" name="矩形 97"/>
            <p:cNvSpPr/>
            <p:nvPr/>
          </p:nvSpPr>
          <p:spPr>
            <a:xfrm>
              <a:off x="1306738" y="1235309"/>
              <a:ext cx="3005621" cy="63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团队剪影</a:t>
              </a:r>
            </a:p>
          </p:txBody>
        </p:sp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6491" y="1750960"/>
              <a:ext cx="4055531" cy="26798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00" name="组合 99"/>
          <p:cNvGrpSpPr/>
          <p:nvPr/>
        </p:nvGrpSpPr>
        <p:grpSpPr>
          <a:xfrm>
            <a:off x="6596584" y="1887116"/>
            <a:ext cx="3218421" cy="3109425"/>
            <a:chOff x="8018172" y="-2170792"/>
            <a:chExt cx="3782196" cy="3088412"/>
          </a:xfrm>
        </p:grpSpPr>
        <p:sp>
          <p:nvSpPr>
            <p:cNvPr id="101" name="矩形 100"/>
            <p:cNvSpPr/>
            <p:nvPr/>
          </p:nvSpPr>
          <p:spPr>
            <a:xfrm>
              <a:off x="8454678" y="418252"/>
              <a:ext cx="3096882" cy="49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团队剪影</a:t>
              </a:r>
            </a:p>
          </p:txBody>
        </p:sp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172" y="-2170792"/>
              <a:ext cx="3782196" cy="2495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03" name="组合 102"/>
          <p:cNvGrpSpPr/>
          <p:nvPr/>
        </p:nvGrpSpPr>
        <p:grpSpPr>
          <a:xfrm>
            <a:off x="2536576" y="1178571"/>
            <a:ext cx="3595607" cy="2678040"/>
            <a:chOff x="2888580" y="-2236261"/>
            <a:chExt cx="4023321" cy="3351830"/>
          </a:xfrm>
        </p:grpSpPr>
        <p:pic>
          <p:nvPicPr>
            <p:cNvPr id="104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8580" y="-2236261"/>
              <a:ext cx="4023321" cy="25544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5" name="矩形 104"/>
            <p:cNvSpPr/>
            <p:nvPr/>
          </p:nvSpPr>
          <p:spPr>
            <a:xfrm>
              <a:off x="3563536" y="486308"/>
              <a:ext cx="3096883" cy="62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团队剪影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0.01753 0.09321 -0.00278 0.16913 -0.01875 0.25432 C -0.02205 0.38333 -0.02639 0.51296 -0.01563 0.64166 C -0.01702 0.66944 -0.02066 0.69722 -0.02188 0.725 C -0.02795 0.87407 -0.01424 0.81512 -0.02813 0.87099 C -0.02552 0.91512 -0.02309 0.95617 -0.03125 1 C -0.03577 1.10278 -0.03438 1.04722 -0.03438 1.16666 " pathEditMode="relative" rAng="0" ptsTypes="AAAAAAA">
                                      <p:cBhvr>
                                        <p:cTn id="2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5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4908 C -0.00937 0.54383 0.00608 -0.29969 -0.00937 0.84661 C -0.01007 0.8997 -0.0092 0.89136 -0.01562 0.92315 C -0.01771 0.97315 -0.01979 1.02284 -0.02187 1.07253 C -0.02205 1.07655 -0.02448 1.07994 -0.025 1.08426 C -0.02552 1.0892 -0.025 1.09352 -0.025 1.0997 " pathEditMode="relative" rAng="0" ptsTypes="AAAAAA">
                                      <p:cBhvr>
                                        <p:cTn id="2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525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2099E-6 C 0.00087 0.04753 -0.00434 0.12963 0.0066 0.18703 C 0.00573 0.20956 0.00556 0.23209 0.00434 0.25432 C 0.00313 0.27777 -0.00486 0.29629 -0.00833 0.31821 C -0.01388 0.35463 -0.00902 0.33888 -0.01684 0.35925 C -0.02604 0.47623 -0.02066 0.39784 -0.01684 0.66666 C -0.01632 0.69598 -0.00434 0.72561 -0.00416 0.75617 C -0.00347 0.83765 -0.00416 0.91851 -0.00416 1 " pathEditMode="relative" rAng="0" ptsTypes="AAAAAAAA">
                                      <p:cBhvr>
                                        <p:cTn id="25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50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3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38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0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86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9" dur="3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5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3" dur="4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5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7" dur="3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1" dur="4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6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65" dur="4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67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69" dur="1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71" dur="1500" fill="hold"/>
                                        <p:tgtEl>
                                          <p:spTgt spid="92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83" dur="2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3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30326 0.00116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4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5E-6 -1.11111E-6 L 0.31393 -0.01018 " pathEditMode="relative" rAng="0" ptsTypes="AA">
                                      <p:cBhvr>
                                        <p:cTn id="11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-50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25E-6 1.85185E-6 L -0.00091 0.41574 " pathEditMode="relative" rAng="0" ptsTypes="AA">
                                      <p:cBhvr>
                                        <p:cTn id="119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078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2" grpId="2" animBg="1"/>
      <p:bldP spid="92" grpId="3" animBg="1"/>
      <p:bldP spid="93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3"/>
          <p:cNvSpPr txBox="1"/>
          <p:nvPr/>
        </p:nvSpPr>
        <p:spPr>
          <a:xfrm>
            <a:off x="3100308" y="1988842"/>
            <a:ext cx="5991376" cy="1107990"/>
          </a:xfrm>
          <a:prstGeom prst="rect">
            <a:avLst/>
          </a:prstGeom>
          <a:noFill/>
        </p:spPr>
        <p:txBody>
          <a:bodyPr wrap="none" lIns="121916" tIns="60957" rIns="121916" bIns="60957" rtlCol="0">
            <a:spAutoFit/>
          </a:bodyPr>
          <a:lstStyle/>
          <a:p>
            <a:r>
              <a:rPr lang="zh-CN" altLang="en-US" sz="6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年度最佳勤奋奖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4140322" y="3446591"/>
            <a:ext cx="3569239" cy="1477321"/>
          </a:xfrm>
          <a:prstGeom prst="rect">
            <a:avLst/>
          </a:prstGeom>
          <a:noFill/>
        </p:spPr>
        <p:txBody>
          <a:bodyPr wrap="none" lIns="121916" tIns="60957" rIns="121916" bIns="60957" rtlCol="0">
            <a:spAutoFit/>
          </a:bodyPr>
          <a:lstStyle/>
          <a:p>
            <a:r>
              <a:rPr lang="zh-CN" altLang="en-US" sz="8800" b="1" dirty="0" smtClean="0">
                <a:solidFill>
                  <a:srgbClr val="C00000"/>
                </a:solidFill>
                <a:latin typeface="禹卫书法行书简体" pitchFamily="2" charset="-122"/>
                <a:ea typeface="禹卫书法行书简体" pitchFamily="2" charset="-122"/>
              </a:rPr>
              <a:t>某某某</a:t>
            </a:r>
            <a:endParaRPr lang="zh-CN" altLang="en-US" sz="8800" b="1" dirty="0">
              <a:solidFill>
                <a:srgbClr val="C00000"/>
              </a:solidFill>
              <a:latin typeface="禹卫书法行书简体" pitchFamily="2" charset="-122"/>
              <a:ea typeface="禹卫书法行书简体" pitchFamily="2" charset="-122"/>
            </a:endParaRPr>
          </a:p>
        </p:txBody>
      </p:sp>
      <p:grpSp>
        <p:nvGrpSpPr>
          <p:cNvPr id="17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9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20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3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44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8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5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6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7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8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2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9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0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1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22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0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4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1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2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24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28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5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26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0" name="五角星 49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1" name="五角星 50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2" name="五角星 51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3" name="五角星 52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4" name="五角星 53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5" name="五角星 54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6" name="五角星 55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94" name="椭圆 93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95" name="椭圆 94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96" name="Freeform 537"/>
          <p:cNvSpPr>
            <a:spLocks noEditPoints="1"/>
          </p:cNvSpPr>
          <p:nvPr/>
        </p:nvSpPr>
        <p:spPr bwMode="auto">
          <a:xfrm>
            <a:off x="600157" y="858761"/>
            <a:ext cx="2272294" cy="3108684"/>
          </a:xfrm>
          <a:custGeom>
            <a:avLst/>
            <a:gdLst>
              <a:gd name="T0" fmla="*/ 192 w 508"/>
              <a:gd name="T1" fmla="*/ 545 h 689"/>
              <a:gd name="T2" fmla="*/ 133 w 508"/>
              <a:gd name="T3" fmla="*/ 641 h 689"/>
              <a:gd name="T4" fmla="*/ 156 w 508"/>
              <a:gd name="T5" fmla="*/ 656 h 689"/>
              <a:gd name="T6" fmla="*/ 220 w 508"/>
              <a:gd name="T7" fmla="*/ 578 h 689"/>
              <a:gd name="T8" fmla="*/ 198 w 508"/>
              <a:gd name="T9" fmla="*/ 675 h 689"/>
              <a:gd name="T10" fmla="*/ 225 w 508"/>
              <a:gd name="T11" fmla="*/ 683 h 689"/>
              <a:gd name="T12" fmla="*/ 280 w 508"/>
              <a:gd name="T13" fmla="*/ 506 h 689"/>
              <a:gd name="T14" fmla="*/ 241 w 508"/>
              <a:gd name="T15" fmla="*/ 389 h 689"/>
              <a:gd name="T16" fmla="*/ 236 w 508"/>
              <a:gd name="T17" fmla="*/ 357 h 689"/>
              <a:gd name="T18" fmla="*/ 273 w 508"/>
              <a:gd name="T19" fmla="*/ 369 h 689"/>
              <a:gd name="T20" fmla="*/ 253 w 508"/>
              <a:gd name="T21" fmla="*/ 305 h 689"/>
              <a:gd name="T22" fmla="*/ 291 w 508"/>
              <a:gd name="T23" fmla="*/ 104 h 689"/>
              <a:gd name="T24" fmla="*/ 256 w 508"/>
              <a:gd name="T25" fmla="*/ 144 h 689"/>
              <a:gd name="T26" fmla="*/ 229 w 508"/>
              <a:gd name="T27" fmla="*/ 102 h 689"/>
              <a:gd name="T28" fmla="*/ 255 w 508"/>
              <a:gd name="T29" fmla="*/ 159 h 689"/>
              <a:gd name="T30" fmla="*/ 262 w 508"/>
              <a:gd name="T31" fmla="*/ 148 h 689"/>
              <a:gd name="T32" fmla="*/ 298 w 508"/>
              <a:gd name="T33" fmla="*/ 167 h 689"/>
              <a:gd name="T34" fmla="*/ 276 w 508"/>
              <a:gd name="T35" fmla="*/ 197 h 689"/>
              <a:gd name="T36" fmla="*/ 313 w 508"/>
              <a:gd name="T37" fmla="*/ 196 h 689"/>
              <a:gd name="T38" fmla="*/ 307 w 508"/>
              <a:gd name="T39" fmla="*/ 221 h 689"/>
              <a:gd name="T40" fmla="*/ 332 w 508"/>
              <a:gd name="T41" fmla="*/ 177 h 689"/>
              <a:gd name="T42" fmla="*/ 332 w 508"/>
              <a:gd name="T43" fmla="*/ 177 h 689"/>
              <a:gd name="T44" fmla="*/ 266 w 508"/>
              <a:gd name="T45" fmla="*/ 214 h 689"/>
              <a:gd name="T46" fmla="*/ 320 w 508"/>
              <a:gd name="T47" fmla="*/ 252 h 689"/>
              <a:gd name="T48" fmla="*/ 288 w 508"/>
              <a:gd name="T49" fmla="*/ 274 h 689"/>
              <a:gd name="T50" fmla="*/ 223 w 508"/>
              <a:gd name="T51" fmla="*/ 281 h 689"/>
              <a:gd name="T52" fmla="*/ 231 w 508"/>
              <a:gd name="T53" fmla="*/ 194 h 689"/>
              <a:gd name="T54" fmla="*/ 231 w 508"/>
              <a:gd name="T55" fmla="*/ 194 h 689"/>
              <a:gd name="T56" fmla="*/ 127 w 508"/>
              <a:gd name="T57" fmla="*/ 271 h 689"/>
              <a:gd name="T58" fmla="*/ 137 w 508"/>
              <a:gd name="T59" fmla="*/ 270 h 689"/>
              <a:gd name="T60" fmla="*/ 140 w 508"/>
              <a:gd name="T61" fmla="*/ 177 h 689"/>
              <a:gd name="T62" fmla="*/ 105 w 508"/>
              <a:gd name="T63" fmla="*/ 179 h 689"/>
              <a:gd name="T64" fmla="*/ 180 w 508"/>
              <a:gd name="T65" fmla="*/ 196 h 689"/>
              <a:gd name="T66" fmla="*/ 207 w 508"/>
              <a:gd name="T67" fmla="*/ 209 h 689"/>
              <a:gd name="T68" fmla="*/ 243 w 508"/>
              <a:gd name="T69" fmla="*/ 160 h 689"/>
              <a:gd name="T70" fmla="*/ 200 w 508"/>
              <a:gd name="T71" fmla="*/ 124 h 689"/>
              <a:gd name="T72" fmla="*/ 161 w 508"/>
              <a:gd name="T73" fmla="*/ 150 h 689"/>
              <a:gd name="T74" fmla="*/ 186 w 508"/>
              <a:gd name="T75" fmla="*/ 182 h 689"/>
              <a:gd name="T76" fmla="*/ 149 w 508"/>
              <a:gd name="T77" fmla="*/ 153 h 689"/>
              <a:gd name="T78" fmla="*/ 146 w 508"/>
              <a:gd name="T79" fmla="*/ 212 h 689"/>
              <a:gd name="T80" fmla="*/ 363 w 508"/>
              <a:gd name="T81" fmla="*/ 211 h 689"/>
              <a:gd name="T82" fmla="*/ 420 w 508"/>
              <a:gd name="T83" fmla="*/ 181 h 689"/>
              <a:gd name="T84" fmla="*/ 420 w 508"/>
              <a:gd name="T85" fmla="*/ 187 h 689"/>
              <a:gd name="T86" fmla="*/ 466 w 508"/>
              <a:gd name="T87" fmla="*/ 192 h 689"/>
              <a:gd name="T88" fmla="*/ 382 w 508"/>
              <a:gd name="T89" fmla="*/ 274 h 689"/>
              <a:gd name="T90" fmla="*/ 332 w 508"/>
              <a:gd name="T91" fmla="*/ 94 h 689"/>
              <a:gd name="T92" fmla="*/ 297 w 508"/>
              <a:gd name="T93" fmla="*/ 111 h 689"/>
              <a:gd name="T94" fmla="*/ 237 w 508"/>
              <a:gd name="T95" fmla="*/ 58 h 689"/>
              <a:gd name="T96" fmla="*/ 275 w 508"/>
              <a:gd name="T97" fmla="*/ 25 h 689"/>
              <a:gd name="T98" fmla="*/ 222 w 508"/>
              <a:gd name="T99" fmla="*/ 29 h 689"/>
              <a:gd name="T100" fmla="*/ 222 w 508"/>
              <a:gd name="T101" fmla="*/ 29 h 689"/>
              <a:gd name="T102" fmla="*/ 289 w 508"/>
              <a:gd name="T103" fmla="*/ 36 h 689"/>
              <a:gd name="T104" fmla="*/ 250 w 508"/>
              <a:gd name="T105" fmla="*/ 22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8" h="689">
                <a:moveTo>
                  <a:pt x="241" y="389"/>
                </a:moveTo>
                <a:cubicBezTo>
                  <a:pt x="229" y="482"/>
                  <a:pt x="183" y="559"/>
                  <a:pt x="107" y="618"/>
                </a:cubicBezTo>
                <a:cubicBezTo>
                  <a:pt x="102" y="623"/>
                  <a:pt x="113" y="628"/>
                  <a:pt x="112" y="626"/>
                </a:cubicBezTo>
                <a:cubicBezTo>
                  <a:pt x="137" y="611"/>
                  <a:pt x="190" y="547"/>
                  <a:pt x="192" y="545"/>
                </a:cubicBezTo>
                <a:cubicBezTo>
                  <a:pt x="193" y="544"/>
                  <a:pt x="182" y="567"/>
                  <a:pt x="119" y="628"/>
                </a:cubicBezTo>
                <a:cubicBezTo>
                  <a:pt x="118" y="634"/>
                  <a:pt x="120" y="636"/>
                  <a:pt x="125" y="636"/>
                </a:cubicBezTo>
                <a:cubicBezTo>
                  <a:pt x="173" y="589"/>
                  <a:pt x="191" y="560"/>
                  <a:pt x="194" y="557"/>
                </a:cubicBezTo>
                <a:cubicBezTo>
                  <a:pt x="199" y="553"/>
                  <a:pt x="182" y="582"/>
                  <a:pt x="133" y="641"/>
                </a:cubicBezTo>
                <a:cubicBezTo>
                  <a:pt x="132" y="645"/>
                  <a:pt x="134" y="647"/>
                  <a:pt x="139" y="648"/>
                </a:cubicBezTo>
                <a:cubicBezTo>
                  <a:pt x="194" y="582"/>
                  <a:pt x="212" y="551"/>
                  <a:pt x="212" y="548"/>
                </a:cubicBezTo>
                <a:cubicBezTo>
                  <a:pt x="214" y="548"/>
                  <a:pt x="188" y="594"/>
                  <a:pt x="149" y="651"/>
                </a:cubicBezTo>
                <a:cubicBezTo>
                  <a:pt x="149" y="655"/>
                  <a:pt x="151" y="657"/>
                  <a:pt x="156" y="656"/>
                </a:cubicBezTo>
                <a:cubicBezTo>
                  <a:pt x="198" y="601"/>
                  <a:pt x="210" y="576"/>
                  <a:pt x="210" y="575"/>
                </a:cubicBezTo>
                <a:cubicBezTo>
                  <a:pt x="211" y="573"/>
                  <a:pt x="194" y="612"/>
                  <a:pt x="164" y="660"/>
                </a:cubicBezTo>
                <a:cubicBezTo>
                  <a:pt x="165" y="664"/>
                  <a:pt x="166" y="667"/>
                  <a:pt x="173" y="663"/>
                </a:cubicBezTo>
                <a:cubicBezTo>
                  <a:pt x="209" y="602"/>
                  <a:pt x="222" y="569"/>
                  <a:pt x="220" y="578"/>
                </a:cubicBezTo>
                <a:cubicBezTo>
                  <a:pt x="218" y="585"/>
                  <a:pt x="206" y="618"/>
                  <a:pt x="180" y="669"/>
                </a:cubicBezTo>
                <a:cubicBezTo>
                  <a:pt x="182" y="675"/>
                  <a:pt x="185" y="674"/>
                  <a:pt x="188" y="673"/>
                </a:cubicBezTo>
                <a:cubicBezTo>
                  <a:pt x="226" y="599"/>
                  <a:pt x="239" y="560"/>
                  <a:pt x="237" y="560"/>
                </a:cubicBezTo>
                <a:cubicBezTo>
                  <a:pt x="238" y="567"/>
                  <a:pt x="225" y="611"/>
                  <a:pt x="198" y="675"/>
                </a:cubicBezTo>
                <a:cubicBezTo>
                  <a:pt x="199" y="679"/>
                  <a:pt x="203" y="679"/>
                  <a:pt x="207" y="677"/>
                </a:cubicBezTo>
                <a:cubicBezTo>
                  <a:pt x="238" y="604"/>
                  <a:pt x="253" y="558"/>
                  <a:pt x="254" y="544"/>
                </a:cubicBezTo>
                <a:cubicBezTo>
                  <a:pt x="250" y="567"/>
                  <a:pt x="248" y="602"/>
                  <a:pt x="215" y="678"/>
                </a:cubicBezTo>
                <a:cubicBezTo>
                  <a:pt x="215" y="685"/>
                  <a:pt x="219" y="686"/>
                  <a:pt x="225" y="683"/>
                </a:cubicBezTo>
                <a:cubicBezTo>
                  <a:pt x="254" y="599"/>
                  <a:pt x="266" y="551"/>
                  <a:pt x="264" y="548"/>
                </a:cubicBezTo>
                <a:cubicBezTo>
                  <a:pt x="267" y="551"/>
                  <a:pt x="260" y="598"/>
                  <a:pt x="235" y="681"/>
                </a:cubicBezTo>
                <a:cubicBezTo>
                  <a:pt x="235" y="686"/>
                  <a:pt x="238" y="687"/>
                  <a:pt x="245" y="684"/>
                </a:cubicBezTo>
                <a:cubicBezTo>
                  <a:pt x="276" y="575"/>
                  <a:pt x="280" y="509"/>
                  <a:pt x="280" y="506"/>
                </a:cubicBezTo>
                <a:cubicBezTo>
                  <a:pt x="282" y="536"/>
                  <a:pt x="278" y="581"/>
                  <a:pt x="253" y="684"/>
                </a:cubicBezTo>
                <a:cubicBezTo>
                  <a:pt x="254" y="687"/>
                  <a:pt x="257" y="689"/>
                  <a:pt x="263" y="687"/>
                </a:cubicBezTo>
                <a:cubicBezTo>
                  <a:pt x="288" y="588"/>
                  <a:pt x="301" y="489"/>
                  <a:pt x="278" y="387"/>
                </a:cubicBezTo>
                <a:cubicBezTo>
                  <a:pt x="266" y="395"/>
                  <a:pt x="254" y="395"/>
                  <a:pt x="241" y="389"/>
                </a:cubicBezTo>
                <a:close/>
                <a:moveTo>
                  <a:pt x="260" y="332"/>
                </a:moveTo>
                <a:cubicBezTo>
                  <a:pt x="274" y="332"/>
                  <a:pt x="285" y="343"/>
                  <a:pt x="285" y="356"/>
                </a:cubicBezTo>
                <a:cubicBezTo>
                  <a:pt x="286" y="370"/>
                  <a:pt x="275" y="381"/>
                  <a:pt x="261" y="381"/>
                </a:cubicBezTo>
                <a:cubicBezTo>
                  <a:pt x="248" y="382"/>
                  <a:pt x="237" y="371"/>
                  <a:pt x="236" y="357"/>
                </a:cubicBezTo>
                <a:cubicBezTo>
                  <a:pt x="236" y="344"/>
                  <a:pt x="247" y="333"/>
                  <a:pt x="260" y="332"/>
                </a:cubicBezTo>
                <a:close/>
                <a:moveTo>
                  <a:pt x="248" y="345"/>
                </a:moveTo>
                <a:cubicBezTo>
                  <a:pt x="273" y="344"/>
                  <a:pt x="273" y="344"/>
                  <a:pt x="273" y="344"/>
                </a:cubicBezTo>
                <a:cubicBezTo>
                  <a:pt x="273" y="369"/>
                  <a:pt x="273" y="369"/>
                  <a:pt x="273" y="369"/>
                </a:cubicBezTo>
                <a:cubicBezTo>
                  <a:pt x="249" y="369"/>
                  <a:pt x="249" y="369"/>
                  <a:pt x="249" y="369"/>
                </a:cubicBezTo>
                <a:cubicBezTo>
                  <a:pt x="248" y="345"/>
                  <a:pt x="248" y="345"/>
                  <a:pt x="248" y="345"/>
                </a:cubicBezTo>
                <a:close/>
                <a:moveTo>
                  <a:pt x="253" y="332"/>
                </a:moveTo>
                <a:cubicBezTo>
                  <a:pt x="253" y="305"/>
                  <a:pt x="253" y="305"/>
                  <a:pt x="253" y="305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53" y="332"/>
                  <a:pt x="253" y="332"/>
                  <a:pt x="253" y="332"/>
                </a:cubicBezTo>
                <a:close/>
                <a:moveTo>
                  <a:pt x="291" y="104"/>
                </a:moveTo>
                <a:cubicBezTo>
                  <a:pt x="296" y="90"/>
                  <a:pt x="294" y="79"/>
                  <a:pt x="286" y="71"/>
                </a:cubicBezTo>
                <a:cubicBezTo>
                  <a:pt x="277" y="77"/>
                  <a:pt x="270" y="81"/>
                  <a:pt x="267" y="87"/>
                </a:cubicBezTo>
                <a:cubicBezTo>
                  <a:pt x="272" y="93"/>
                  <a:pt x="281" y="98"/>
                  <a:pt x="291" y="104"/>
                </a:cubicBezTo>
                <a:close/>
                <a:moveTo>
                  <a:pt x="256" y="144"/>
                </a:moveTo>
                <a:cubicBezTo>
                  <a:pt x="277" y="115"/>
                  <a:pt x="277" y="115"/>
                  <a:pt x="277" y="115"/>
                </a:cubicBezTo>
                <a:cubicBezTo>
                  <a:pt x="265" y="86"/>
                  <a:pt x="247" y="87"/>
                  <a:pt x="236" y="115"/>
                </a:cubicBezTo>
                <a:cubicBezTo>
                  <a:pt x="256" y="144"/>
                  <a:pt x="256" y="144"/>
                  <a:pt x="256" y="144"/>
                </a:cubicBezTo>
                <a:close/>
                <a:moveTo>
                  <a:pt x="229" y="102"/>
                </a:moveTo>
                <a:cubicBezTo>
                  <a:pt x="242" y="84"/>
                  <a:pt x="260" y="73"/>
                  <a:pt x="282" y="67"/>
                </a:cubicBezTo>
                <a:cubicBezTo>
                  <a:pt x="289" y="54"/>
                  <a:pt x="285" y="47"/>
                  <a:pt x="270" y="47"/>
                </a:cubicBezTo>
                <a:cubicBezTo>
                  <a:pt x="238" y="58"/>
                  <a:pt x="222" y="76"/>
                  <a:pt x="229" y="102"/>
                </a:cubicBezTo>
                <a:close/>
                <a:moveTo>
                  <a:pt x="255" y="159"/>
                </a:moveTo>
                <a:cubicBezTo>
                  <a:pt x="232" y="174"/>
                  <a:pt x="233" y="187"/>
                  <a:pt x="258" y="202"/>
                </a:cubicBezTo>
                <a:cubicBezTo>
                  <a:pt x="282" y="181"/>
                  <a:pt x="280" y="173"/>
                  <a:pt x="255" y="159"/>
                </a:cubicBezTo>
                <a:close/>
                <a:moveTo>
                  <a:pt x="284" y="121"/>
                </a:moveTo>
                <a:cubicBezTo>
                  <a:pt x="278" y="126"/>
                  <a:pt x="264" y="143"/>
                  <a:pt x="262" y="148"/>
                </a:cubicBezTo>
                <a:cubicBezTo>
                  <a:pt x="260" y="152"/>
                  <a:pt x="276" y="167"/>
                  <a:pt x="284" y="162"/>
                </a:cubicBezTo>
                <a:cubicBezTo>
                  <a:pt x="319" y="142"/>
                  <a:pt x="293" y="114"/>
                  <a:pt x="284" y="121"/>
                </a:cubicBezTo>
                <a:close/>
                <a:moveTo>
                  <a:pt x="312" y="141"/>
                </a:moveTo>
                <a:cubicBezTo>
                  <a:pt x="308" y="148"/>
                  <a:pt x="297" y="162"/>
                  <a:pt x="298" y="167"/>
                </a:cubicBezTo>
                <a:cubicBezTo>
                  <a:pt x="299" y="172"/>
                  <a:pt x="302" y="181"/>
                  <a:pt x="320" y="176"/>
                </a:cubicBezTo>
                <a:cubicBezTo>
                  <a:pt x="342" y="158"/>
                  <a:pt x="316" y="134"/>
                  <a:pt x="312" y="141"/>
                </a:cubicBezTo>
                <a:close/>
                <a:moveTo>
                  <a:pt x="293" y="178"/>
                </a:moveTo>
                <a:cubicBezTo>
                  <a:pt x="286" y="184"/>
                  <a:pt x="280" y="191"/>
                  <a:pt x="276" y="197"/>
                </a:cubicBezTo>
                <a:cubicBezTo>
                  <a:pt x="274" y="202"/>
                  <a:pt x="275" y="205"/>
                  <a:pt x="278" y="207"/>
                </a:cubicBezTo>
                <a:cubicBezTo>
                  <a:pt x="291" y="214"/>
                  <a:pt x="291" y="214"/>
                  <a:pt x="291" y="214"/>
                </a:cubicBezTo>
                <a:cubicBezTo>
                  <a:pt x="296" y="216"/>
                  <a:pt x="300" y="215"/>
                  <a:pt x="304" y="212"/>
                </a:cubicBezTo>
                <a:cubicBezTo>
                  <a:pt x="313" y="196"/>
                  <a:pt x="313" y="196"/>
                  <a:pt x="313" y="196"/>
                </a:cubicBezTo>
                <a:cubicBezTo>
                  <a:pt x="314" y="191"/>
                  <a:pt x="309" y="188"/>
                  <a:pt x="303" y="186"/>
                </a:cubicBezTo>
                <a:cubicBezTo>
                  <a:pt x="299" y="185"/>
                  <a:pt x="295" y="183"/>
                  <a:pt x="293" y="178"/>
                </a:cubicBezTo>
                <a:close/>
                <a:moveTo>
                  <a:pt x="326" y="194"/>
                </a:moveTo>
                <a:cubicBezTo>
                  <a:pt x="320" y="204"/>
                  <a:pt x="314" y="214"/>
                  <a:pt x="307" y="221"/>
                </a:cubicBezTo>
                <a:cubicBezTo>
                  <a:pt x="304" y="227"/>
                  <a:pt x="306" y="230"/>
                  <a:pt x="313" y="232"/>
                </a:cubicBezTo>
                <a:cubicBezTo>
                  <a:pt x="323" y="238"/>
                  <a:pt x="331" y="238"/>
                  <a:pt x="335" y="229"/>
                </a:cubicBezTo>
                <a:cubicBezTo>
                  <a:pt x="351" y="209"/>
                  <a:pt x="347" y="197"/>
                  <a:pt x="326" y="194"/>
                </a:cubicBezTo>
                <a:close/>
                <a:moveTo>
                  <a:pt x="332" y="177"/>
                </a:moveTo>
                <a:cubicBezTo>
                  <a:pt x="324" y="183"/>
                  <a:pt x="325" y="187"/>
                  <a:pt x="335" y="187"/>
                </a:cubicBezTo>
                <a:cubicBezTo>
                  <a:pt x="341" y="188"/>
                  <a:pt x="350" y="202"/>
                  <a:pt x="352" y="191"/>
                </a:cubicBezTo>
                <a:cubicBezTo>
                  <a:pt x="359" y="176"/>
                  <a:pt x="352" y="167"/>
                  <a:pt x="337" y="162"/>
                </a:cubicBezTo>
                <a:cubicBezTo>
                  <a:pt x="332" y="177"/>
                  <a:pt x="332" y="177"/>
                  <a:pt x="332" y="177"/>
                </a:cubicBezTo>
                <a:close/>
                <a:moveTo>
                  <a:pt x="266" y="214"/>
                </a:moveTo>
                <a:cubicBezTo>
                  <a:pt x="262" y="222"/>
                  <a:pt x="256" y="231"/>
                  <a:pt x="248" y="240"/>
                </a:cubicBezTo>
                <a:cubicBezTo>
                  <a:pt x="243" y="246"/>
                  <a:pt x="247" y="253"/>
                  <a:pt x="262" y="260"/>
                </a:cubicBezTo>
                <a:cubicBezTo>
                  <a:pt x="291" y="232"/>
                  <a:pt x="286" y="220"/>
                  <a:pt x="266" y="214"/>
                </a:cubicBezTo>
                <a:close/>
                <a:moveTo>
                  <a:pt x="296" y="232"/>
                </a:moveTo>
                <a:cubicBezTo>
                  <a:pt x="291" y="241"/>
                  <a:pt x="287" y="248"/>
                  <a:pt x="283" y="255"/>
                </a:cubicBezTo>
                <a:cubicBezTo>
                  <a:pt x="276" y="259"/>
                  <a:pt x="284" y="265"/>
                  <a:pt x="298" y="271"/>
                </a:cubicBezTo>
                <a:cubicBezTo>
                  <a:pt x="301" y="274"/>
                  <a:pt x="310" y="265"/>
                  <a:pt x="320" y="252"/>
                </a:cubicBezTo>
                <a:cubicBezTo>
                  <a:pt x="326" y="241"/>
                  <a:pt x="304" y="239"/>
                  <a:pt x="296" y="232"/>
                </a:cubicBezTo>
                <a:close/>
                <a:moveTo>
                  <a:pt x="240" y="289"/>
                </a:moveTo>
                <a:cubicBezTo>
                  <a:pt x="251" y="284"/>
                  <a:pt x="262" y="277"/>
                  <a:pt x="271" y="265"/>
                </a:cubicBezTo>
                <a:cubicBezTo>
                  <a:pt x="288" y="274"/>
                  <a:pt x="288" y="274"/>
                  <a:pt x="288" y="274"/>
                </a:cubicBezTo>
                <a:cubicBezTo>
                  <a:pt x="294" y="278"/>
                  <a:pt x="293" y="284"/>
                  <a:pt x="280" y="294"/>
                </a:cubicBezTo>
                <a:cubicBezTo>
                  <a:pt x="263" y="307"/>
                  <a:pt x="250" y="304"/>
                  <a:pt x="240" y="289"/>
                </a:cubicBezTo>
                <a:close/>
                <a:moveTo>
                  <a:pt x="220" y="270"/>
                </a:moveTo>
                <a:cubicBezTo>
                  <a:pt x="216" y="273"/>
                  <a:pt x="217" y="277"/>
                  <a:pt x="223" y="281"/>
                </a:cubicBezTo>
                <a:cubicBezTo>
                  <a:pt x="228" y="286"/>
                  <a:pt x="237" y="283"/>
                  <a:pt x="252" y="275"/>
                </a:cubicBezTo>
                <a:cubicBezTo>
                  <a:pt x="259" y="267"/>
                  <a:pt x="252" y="263"/>
                  <a:pt x="242" y="258"/>
                </a:cubicBezTo>
                <a:cubicBezTo>
                  <a:pt x="235" y="248"/>
                  <a:pt x="235" y="254"/>
                  <a:pt x="220" y="270"/>
                </a:cubicBezTo>
                <a:close/>
                <a:moveTo>
                  <a:pt x="231" y="194"/>
                </a:moveTo>
                <a:cubicBezTo>
                  <a:pt x="227" y="201"/>
                  <a:pt x="222" y="208"/>
                  <a:pt x="216" y="214"/>
                </a:cubicBezTo>
                <a:cubicBezTo>
                  <a:pt x="219" y="222"/>
                  <a:pt x="226" y="229"/>
                  <a:pt x="236" y="235"/>
                </a:cubicBezTo>
                <a:cubicBezTo>
                  <a:pt x="245" y="226"/>
                  <a:pt x="252" y="218"/>
                  <a:pt x="253" y="212"/>
                </a:cubicBezTo>
                <a:cubicBezTo>
                  <a:pt x="244" y="207"/>
                  <a:pt x="237" y="201"/>
                  <a:pt x="231" y="194"/>
                </a:cubicBezTo>
                <a:close/>
                <a:moveTo>
                  <a:pt x="207" y="225"/>
                </a:moveTo>
                <a:cubicBezTo>
                  <a:pt x="185" y="237"/>
                  <a:pt x="185" y="248"/>
                  <a:pt x="209" y="266"/>
                </a:cubicBezTo>
                <a:cubicBezTo>
                  <a:pt x="238" y="246"/>
                  <a:pt x="229" y="242"/>
                  <a:pt x="207" y="225"/>
                </a:cubicBezTo>
                <a:close/>
                <a:moveTo>
                  <a:pt x="127" y="271"/>
                </a:moveTo>
                <a:cubicBezTo>
                  <a:pt x="147" y="280"/>
                  <a:pt x="166" y="280"/>
                  <a:pt x="184" y="264"/>
                </a:cubicBezTo>
                <a:cubicBezTo>
                  <a:pt x="197" y="273"/>
                  <a:pt x="201" y="282"/>
                  <a:pt x="187" y="290"/>
                </a:cubicBezTo>
                <a:cubicBezTo>
                  <a:pt x="163" y="308"/>
                  <a:pt x="120" y="302"/>
                  <a:pt x="127" y="271"/>
                </a:cubicBezTo>
                <a:close/>
                <a:moveTo>
                  <a:pt x="137" y="270"/>
                </a:moveTo>
                <a:cubicBezTo>
                  <a:pt x="143" y="256"/>
                  <a:pt x="155" y="247"/>
                  <a:pt x="172" y="243"/>
                </a:cubicBezTo>
                <a:cubicBezTo>
                  <a:pt x="168" y="203"/>
                  <a:pt x="94" y="259"/>
                  <a:pt x="137" y="270"/>
                </a:cubicBezTo>
                <a:close/>
                <a:moveTo>
                  <a:pt x="89" y="180"/>
                </a:moveTo>
                <a:cubicBezTo>
                  <a:pt x="93" y="160"/>
                  <a:pt x="134" y="161"/>
                  <a:pt x="140" y="177"/>
                </a:cubicBezTo>
                <a:cubicBezTo>
                  <a:pt x="122" y="171"/>
                  <a:pt x="106" y="170"/>
                  <a:pt x="89" y="180"/>
                </a:cubicBezTo>
                <a:close/>
                <a:moveTo>
                  <a:pt x="90" y="186"/>
                </a:moveTo>
                <a:cubicBezTo>
                  <a:pt x="86" y="213"/>
                  <a:pt x="140" y="215"/>
                  <a:pt x="144" y="196"/>
                </a:cubicBezTo>
                <a:cubicBezTo>
                  <a:pt x="121" y="200"/>
                  <a:pt x="107" y="196"/>
                  <a:pt x="105" y="179"/>
                </a:cubicBezTo>
                <a:cubicBezTo>
                  <a:pt x="90" y="186"/>
                  <a:pt x="90" y="186"/>
                  <a:pt x="90" y="186"/>
                </a:cubicBezTo>
                <a:close/>
                <a:moveTo>
                  <a:pt x="164" y="208"/>
                </a:moveTo>
                <a:cubicBezTo>
                  <a:pt x="182" y="233"/>
                  <a:pt x="182" y="233"/>
                  <a:pt x="182" y="233"/>
                </a:cubicBezTo>
                <a:cubicBezTo>
                  <a:pt x="198" y="223"/>
                  <a:pt x="206" y="219"/>
                  <a:pt x="180" y="196"/>
                </a:cubicBezTo>
                <a:cubicBezTo>
                  <a:pt x="169" y="191"/>
                  <a:pt x="158" y="199"/>
                  <a:pt x="164" y="208"/>
                </a:cubicBezTo>
                <a:close/>
                <a:moveTo>
                  <a:pt x="190" y="189"/>
                </a:moveTo>
                <a:cubicBezTo>
                  <a:pt x="213" y="166"/>
                  <a:pt x="213" y="166"/>
                  <a:pt x="213" y="166"/>
                </a:cubicBezTo>
                <a:cubicBezTo>
                  <a:pt x="226" y="175"/>
                  <a:pt x="229" y="182"/>
                  <a:pt x="207" y="209"/>
                </a:cubicBezTo>
                <a:cubicBezTo>
                  <a:pt x="190" y="189"/>
                  <a:pt x="190" y="189"/>
                  <a:pt x="190" y="189"/>
                </a:cubicBezTo>
                <a:close/>
                <a:moveTo>
                  <a:pt x="206" y="143"/>
                </a:moveTo>
                <a:cubicBezTo>
                  <a:pt x="198" y="133"/>
                  <a:pt x="216" y="116"/>
                  <a:pt x="226" y="128"/>
                </a:cubicBezTo>
                <a:cubicBezTo>
                  <a:pt x="246" y="146"/>
                  <a:pt x="249" y="153"/>
                  <a:pt x="243" y="160"/>
                </a:cubicBezTo>
                <a:cubicBezTo>
                  <a:pt x="229" y="175"/>
                  <a:pt x="221" y="164"/>
                  <a:pt x="206" y="143"/>
                </a:cubicBezTo>
                <a:close/>
                <a:moveTo>
                  <a:pt x="176" y="107"/>
                </a:moveTo>
                <a:cubicBezTo>
                  <a:pt x="190" y="95"/>
                  <a:pt x="213" y="95"/>
                  <a:pt x="217" y="109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195" y="118"/>
                  <a:pt x="186" y="112"/>
                  <a:pt x="176" y="107"/>
                </a:cubicBezTo>
                <a:close/>
                <a:moveTo>
                  <a:pt x="185" y="96"/>
                </a:moveTo>
                <a:cubicBezTo>
                  <a:pt x="158" y="103"/>
                  <a:pt x="154" y="116"/>
                  <a:pt x="171" y="134"/>
                </a:cubicBezTo>
                <a:cubicBezTo>
                  <a:pt x="180" y="143"/>
                  <a:pt x="173" y="147"/>
                  <a:pt x="161" y="150"/>
                </a:cubicBezTo>
                <a:cubicBezTo>
                  <a:pt x="117" y="149"/>
                  <a:pt x="120" y="73"/>
                  <a:pt x="185" y="96"/>
                </a:cubicBezTo>
                <a:close/>
                <a:moveTo>
                  <a:pt x="161" y="185"/>
                </a:moveTo>
                <a:cubicBezTo>
                  <a:pt x="160" y="176"/>
                  <a:pt x="179" y="149"/>
                  <a:pt x="191" y="146"/>
                </a:cubicBezTo>
                <a:cubicBezTo>
                  <a:pt x="204" y="156"/>
                  <a:pt x="204" y="163"/>
                  <a:pt x="186" y="182"/>
                </a:cubicBezTo>
                <a:cubicBezTo>
                  <a:pt x="186" y="182"/>
                  <a:pt x="161" y="185"/>
                  <a:pt x="161" y="185"/>
                </a:cubicBezTo>
                <a:close/>
                <a:moveTo>
                  <a:pt x="44" y="187"/>
                </a:moveTo>
                <a:cubicBezTo>
                  <a:pt x="67" y="160"/>
                  <a:pt x="99" y="147"/>
                  <a:pt x="146" y="163"/>
                </a:cubicBezTo>
                <a:cubicBezTo>
                  <a:pt x="151" y="165"/>
                  <a:pt x="157" y="160"/>
                  <a:pt x="149" y="153"/>
                </a:cubicBezTo>
                <a:cubicBezTo>
                  <a:pt x="87" y="113"/>
                  <a:pt x="32" y="149"/>
                  <a:pt x="44" y="187"/>
                </a:cubicBezTo>
                <a:close/>
                <a:moveTo>
                  <a:pt x="70" y="174"/>
                </a:moveTo>
                <a:cubicBezTo>
                  <a:pt x="0" y="224"/>
                  <a:pt x="87" y="270"/>
                  <a:pt x="153" y="223"/>
                </a:cubicBezTo>
                <a:cubicBezTo>
                  <a:pt x="157" y="214"/>
                  <a:pt x="154" y="209"/>
                  <a:pt x="146" y="212"/>
                </a:cubicBezTo>
                <a:cubicBezTo>
                  <a:pt x="101" y="226"/>
                  <a:pt x="64" y="218"/>
                  <a:pt x="70" y="174"/>
                </a:cubicBezTo>
                <a:close/>
                <a:moveTo>
                  <a:pt x="439" y="176"/>
                </a:moveTo>
                <a:cubicBezTo>
                  <a:pt x="508" y="228"/>
                  <a:pt x="420" y="272"/>
                  <a:pt x="355" y="222"/>
                </a:cubicBezTo>
                <a:cubicBezTo>
                  <a:pt x="351" y="213"/>
                  <a:pt x="354" y="208"/>
                  <a:pt x="363" y="211"/>
                </a:cubicBezTo>
                <a:cubicBezTo>
                  <a:pt x="407" y="227"/>
                  <a:pt x="444" y="220"/>
                  <a:pt x="439" y="176"/>
                </a:cubicBezTo>
                <a:close/>
                <a:moveTo>
                  <a:pt x="420" y="181"/>
                </a:moveTo>
                <a:cubicBezTo>
                  <a:pt x="417" y="160"/>
                  <a:pt x="376" y="162"/>
                  <a:pt x="369" y="180"/>
                </a:cubicBezTo>
                <a:cubicBezTo>
                  <a:pt x="386" y="173"/>
                  <a:pt x="404" y="172"/>
                  <a:pt x="420" y="181"/>
                </a:cubicBezTo>
                <a:close/>
                <a:moveTo>
                  <a:pt x="420" y="187"/>
                </a:moveTo>
                <a:cubicBezTo>
                  <a:pt x="425" y="213"/>
                  <a:pt x="371" y="217"/>
                  <a:pt x="365" y="199"/>
                </a:cubicBezTo>
                <a:cubicBezTo>
                  <a:pt x="389" y="201"/>
                  <a:pt x="403" y="197"/>
                  <a:pt x="404" y="180"/>
                </a:cubicBezTo>
                <a:cubicBezTo>
                  <a:pt x="420" y="187"/>
                  <a:pt x="420" y="187"/>
                  <a:pt x="420" y="187"/>
                </a:cubicBezTo>
                <a:close/>
                <a:moveTo>
                  <a:pt x="466" y="192"/>
                </a:moveTo>
                <a:cubicBezTo>
                  <a:pt x="445" y="163"/>
                  <a:pt x="413" y="149"/>
                  <a:pt x="366" y="162"/>
                </a:cubicBezTo>
                <a:cubicBezTo>
                  <a:pt x="361" y="164"/>
                  <a:pt x="355" y="158"/>
                  <a:pt x="364" y="152"/>
                </a:cubicBezTo>
                <a:cubicBezTo>
                  <a:pt x="428" y="116"/>
                  <a:pt x="481" y="155"/>
                  <a:pt x="466" y="192"/>
                </a:cubicBezTo>
                <a:close/>
                <a:moveTo>
                  <a:pt x="374" y="269"/>
                </a:moveTo>
                <a:cubicBezTo>
                  <a:pt x="366" y="256"/>
                  <a:pt x="355" y="247"/>
                  <a:pt x="338" y="243"/>
                </a:cubicBezTo>
                <a:cubicBezTo>
                  <a:pt x="341" y="204"/>
                  <a:pt x="410" y="254"/>
                  <a:pt x="374" y="269"/>
                </a:cubicBezTo>
                <a:close/>
                <a:moveTo>
                  <a:pt x="382" y="274"/>
                </a:moveTo>
                <a:cubicBezTo>
                  <a:pt x="361" y="282"/>
                  <a:pt x="342" y="280"/>
                  <a:pt x="325" y="263"/>
                </a:cubicBezTo>
                <a:cubicBezTo>
                  <a:pt x="312" y="271"/>
                  <a:pt x="308" y="279"/>
                  <a:pt x="321" y="289"/>
                </a:cubicBezTo>
                <a:cubicBezTo>
                  <a:pt x="343" y="309"/>
                  <a:pt x="387" y="305"/>
                  <a:pt x="382" y="274"/>
                </a:cubicBezTo>
                <a:close/>
                <a:moveTo>
                  <a:pt x="332" y="94"/>
                </a:moveTo>
                <a:cubicBezTo>
                  <a:pt x="358" y="102"/>
                  <a:pt x="362" y="115"/>
                  <a:pt x="344" y="133"/>
                </a:cubicBezTo>
                <a:cubicBezTo>
                  <a:pt x="335" y="141"/>
                  <a:pt x="336" y="156"/>
                  <a:pt x="356" y="151"/>
                </a:cubicBezTo>
                <a:cubicBezTo>
                  <a:pt x="389" y="143"/>
                  <a:pt x="396" y="78"/>
                  <a:pt x="332" y="94"/>
                </a:cubicBezTo>
                <a:close/>
                <a:moveTo>
                  <a:pt x="297" y="111"/>
                </a:moveTo>
                <a:cubicBezTo>
                  <a:pt x="314" y="121"/>
                  <a:pt x="314" y="121"/>
                  <a:pt x="314" y="121"/>
                </a:cubicBezTo>
                <a:cubicBezTo>
                  <a:pt x="327" y="119"/>
                  <a:pt x="338" y="115"/>
                  <a:pt x="345" y="108"/>
                </a:cubicBezTo>
                <a:cubicBezTo>
                  <a:pt x="330" y="93"/>
                  <a:pt x="314" y="94"/>
                  <a:pt x="297" y="111"/>
                </a:cubicBezTo>
                <a:close/>
                <a:moveTo>
                  <a:pt x="237" y="58"/>
                </a:moveTo>
                <a:cubicBezTo>
                  <a:pt x="239" y="45"/>
                  <a:pt x="239" y="45"/>
                  <a:pt x="239" y="45"/>
                </a:cubicBezTo>
                <a:cubicBezTo>
                  <a:pt x="186" y="63"/>
                  <a:pt x="200" y="0"/>
                  <a:pt x="241" y="32"/>
                </a:cubicBezTo>
                <a:cubicBezTo>
                  <a:pt x="243" y="19"/>
                  <a:pt x="247" y="9"/>
                  <a:pt x="255" y="6"/>
                </a:cubicBezTo>
                <a:cubicBezTo>
                  <a:pt x="267" y="3"/>
                  <a:pt x="276" y="12"/>
                  <a:pt x="275" y="25"/>
                </a:cubicBezTo>
                <a:cubicBezTo>
                  <a:pt x="275" y="29"/>
                  <a:pt x="279" y="29"/>
                  <a:pt x="282" y="32"/>
                </a:cubicBezTo>
                <a:cubicBezTo>
                  <a:pt x="315" y="3"/>
                  <a:pt x="335" y="62"/>
                  <a:pt x="281" y="44"/>
                </a:cubicBezTo>
                <a:cubicBezTo>
                  <a:pt x="267" y="37"/>
                  <a:pt x="253" y="41"/>
                  <a:pt x="237" y="58"/>
                </a:cubicBezTo>
                <a:close/>
                <a:moveTo>
                  <a:pt x="222" y="29"/>
                </a:moveTo>
                <a:cubicBezTo>
                  <a:pt x="227" y="29"/>
                  <a:pt x="231" y="32"/>
                  <a:pt x="231" y="35"/>
                </a:cubicBezTo>
                <a:cubicBezTo>
                  <a:pt x="231" y="38"/>
                  <a:pt x="227" y="41"/>
                  <a:pt x="222" y="41"/>
                </a:cubicBezTo>
                <a:cubicBezTo>
                  <a:pt x="217" y="41"/>
                  <a:pt x="212" y="38"/>
                  <a:pt x="212" y="35"/>
                </a:cubicBezTo>
                <a:cubicBezTo>
                  <a:pt x="212" y="32"/>
                  <a:pt x="216" y="29"/>
                  <a:pt x="222" y="29"/>
                </a:cubicBezTo>
                <a:close/>
                <a:moveTo>
                  <a:pt x="298" y="30"/>
                </a:moveTo>
                <a:cubicBezTo>
                  <a:pt x="303" y="30"/>
                  <a:pt x="308" y="33"/>
                  <a:pt x="308" y="36"/>
                </a:cubicBezTo>
                <a:cubicBezTo>
                  <a:pt x="308" y="39"/>
                  <a:pt x="304" y="42"/>
                  <a:pt x="298" y="42"/>
                </a:cubicBezTo>
                <a:cubicBezTo>
                  <a:pt x="293" y="42"/>
                  <a:pt x="289" y="39"/>
                  <a:pt x="289" y="36"/>
                </a:cubicBezTo>
                <a:cubicBezTo>
                  <a:pt x="289" y="33"/>
                  <a:pt x="293" y="30"/>
                  <a:pt x="298" y="30"/>
                </a:cubicBezTo>
                <a:close/>
                <a:moveTo>
                  <a:pt x="250" y="22"/>
                </a:moveTo>
                <a:cubicBezTo>
                  <a:pt x="257" y="10"/>
                  <a:pt x="265" y="12"/>
                  <a:pt x="271" y="22"/>
                </a:cubicBezTo>
                <a:cubicBezTo>
                  <a:pt x="265" y="17"/>
                  <a:pt x="257" y="17"/>
                  <a:pt x="250" y="22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Group 550"/>
          <p:cNvGrpSpPr/>
          <p:nvPr/>
        </p:nvGrpSpPr>
        <p:grpSpPr bwMode="auto">
          <a:xfrm>
            <a:off x="112029" y="416589"/>
            <a:ext cx="2793799" cy="2515201"/>
            <a:chOff x="295" y="3475"/>
            <a:chExt cx="1407" cy="1407"/>
          </a:xfrm>
        </p:grpSpPr>
        <p:sp>
          <p:nvSpPr>
            <p:cNvPr id="6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solidFill>
                  <a:srgbClr val="C00000"/>
                </a:solidFill>
              </a:endParaRPr>
            </a:p>
          </p:txBody>
        </p:sp>
        <p:grpSp>
          <p:nvGrpSpPr>
            <p:cNvPr id="61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62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63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64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80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8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2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3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9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0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1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1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2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6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7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3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4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5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5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66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4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8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5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6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67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68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2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3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9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0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0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4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9" dur="1500" fill="hold"/>
                                        <p:tgtEl>
                                          <p:spTgt spid="50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6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0" dur="4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64" dur="3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8" dur="4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72" dur="4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74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76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78" dur="1500" fill="hold"/>
                                        <p:tgtEl>
                                          <p:spTgt spid="56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90" dur="2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94" grpId="0" animBg="1"/>
      <p:bldP spid="95" grpId="0" animBg="1"/>
      <p:bldP spid="95" grpId="1" animBg="1"/>
      <p:bldP spid="95" grpId="2" animBg="1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2445342" y="1632257"/>
            <a:ext cx="3129536" cy="2889347"/>
            <a:chOff x="670985" y="1128039"/>
            <a:chExt cx="4066544" cy="3642678"/>
          </a:xfrm>
        </p:grpSpPr>
        <p:sp>
          <p:nvSpPr>
            <p:cNvPr id="11" name="矩形 10"/>
            <p:cNvSpPr/>
            <p:nvPr/>
          </p:nvSpPr>
          <p:spPr>
            <a:xfrm>
              <a:off x="1306739" y="1128039"/>
              <a:ext cx="3005620" cy="58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团队剪影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985" y="1971102"/>
              <a:ext cx="4066544" cy="27996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6717165" y="2276987"/>
            <a:ext cx="2957267" cy="2730211"/>
            <a:chOff x="8042536" y="-2022547"/>
            <a:chExt cx="3782196" cy="3068215"/>
          </a:xfrm>
        </p:grpSpPr>
        <p:sp>
          <p:nvSpPr>
            <p:cNvPr id="18" name="矩形 17"/>
            <p:cNvSpPr/>
            <p:nvPr/>
          </p:nvSpPr>
          <p:spPr>
            <a:xfrm>
              <a:off x="8549805" y="526848"/>
              <a:ext cx="3096882" cy="518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团队剪影</a:t>
              </a: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42536" y="-2022547"/>
              <a:ext cx="3782196" cy="2465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30326 0.0011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75E-6 -1.11111E-6 L 0.31393 -0.01018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-5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3"/>
          <p:cNvSpPr txBox="1"/>
          <p:nvPr/>
        </p:nvSpPr>
        <p:spPr>
          <a:xfrm>
            <a:off x="3100308" y="1988842"/>
            <a:ext cx="5991376" cy="1107990"/>
          </a:xfrm>
          <a:prstGeom prst="rect">
            <a:avLst/>
          </a:prstGeom>
          <a:noFill/>
        </p:spPr>
        <p:txBody>
          <a:bodyPr wrap="none" lIns="121916" tIns="60957" rIns="121916" bIns="60957" rtlCol="0">
            <a:spAutoFit/>
          </a:bodyPr>
          <a:lstStyle/>
          <a:p>
            <a:r>
              <a:rPr lang="zh-CN" altLang="en-US" sz="6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年度最佳业绩奖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4140322" y="3446591"/>
            <a:ext cx="3569239" cy="1477321"/>
          </a:xfrm>
          <a:prstGeom prst="rect">
            <a:avLst/>
          </a:prstGeom>
          <a:noFill/>
        </p:spPr>
        <p:txBody>
          <a:bodyPr wrap="none" lIns="121916" tIns="60957" rIns="121916" bIns="60957" rtlCol="0">
            <a:spAutoFit/>
          </a:bodyPr>
          <a:lstStyle/>
          <a:p>
            <a:r>
              <a:rPr lang="zh-CN" altLang="en-US" sz="8800" b="1" dirty="0">
                <a:solidFill>
                  <a:srgbClr val="C00000"/>
                </a:solidFill>
                <a:latin typeface="禹卫书法行书简体" pitchFamily="2" charset="-122"/>
                <a:ea typeface="禹卫书法行书简体" pitchFamily="2" charset="-122"/>
              </a:rPr>
              <a:t>王前冲</a:t>
            </a:r>
          </a:p>
        </p:txBody>
      </p:sp>
      <p:grpSp>
        <p:nvGrpSpPr>
          <p:cNvPr id="17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9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20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3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44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8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5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6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7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8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2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9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0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1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22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0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4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1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2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24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28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5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26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0" name="五角星 49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1" name="五角星 50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2" name="五角星 51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3" name="五角星 52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4" name="五角星 53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5" name="五角星 54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6" name="五角星 55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grpSp>
        <p:nvGrpSpPr>
          <p:cNvPr id="61" name="Group 550"/>
          <p:cNvGrpSpPr/>
          <p:nvPr/>
        </p:nvGrpSpPr>
        <p:grpSpPr bwMode="auto">
          <a:xfrm>
            <a:off x="9130265" y="627616"/>
            <a:ext cx="2793799" cy="2515201"/>
            <a:chOff x="295" y="3475"/>
            <a:chExt cx="1407" cy="1407"/>
          </a:xfrm>
        </p:grpSpPr>
        <p:sp>
          <p:nvSpPr>
            <p:cNvPr id="6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solidFill>
                  <a:srgbClr val="C00000"/>
                </a:solidFill>
              </a:endParaRPr>
            </a:p>
          </p:txBody>
        </p:sp>
        <p:grpSp>
          <p:nvGrpSpPr>
            <p:cNvPr id="63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64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65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66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82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90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4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5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1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2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3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3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4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8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9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5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6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7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7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68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6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0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1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7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8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69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0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4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1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2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3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96" name="Freeform 537"/>
          <p:cNvSpPr>
            <a:spLocks noEditPoints="1"/>
          </p:cNvSpPr>
          <p:nvPr/>
        </p:nvSpPr>
        <p:spPr bwMode="auto">
          <a:xfrm>
            <a:off x="600157" y="858761"/>
            <a:ext cx="2272294" cy="3108684"/>
          </a:xfrm>
          <a:custGeom>
            <a:avLst/>
            <a:gdLst>
              <a:gd name="T0" fmla="*/ 192 w 508"/>
              <a:gd name="T1" fmla="*/ 545 h 689"/>
              <a:gd name="T2" fmla="*/ 133 w 508"/>
              <a:gd name="T3" fmla="*/ 641 h 689"/>
              <a:gd name="T4" fmla="*/ 156 w 508"/>
              <a:gd name="T5" fmla="*/ 656 h 689"/>
              <a:gd name="T6" fmla="*/ 220 w 508"/>
              <a:gd name="T7" fmla="*/ 578 h 689"/>
              <a:gd name="T8" fmla="*/ 198 w 508"/>
              <a:gd name="T9" fmla="*/ 675 h 689"/>
              <a:gd name="T10" fmla="*/ 225 w 508"/>
              <a:gd name="T11" fmla="*/ 683 h 689"/>
              <a:gd name="T12" fmla="*/ 280 w 508"/>
              <a:gd name="T13" fmla="*/ 506 h 689"/>
              <a:gd name="T14" fmla="*/ 241 w 508"/>
              <a:gd name="T15" fmla="*/ 389 h 689"/>
              <a:gd name="T16" fmla="*/ 236 w 508"/>
              <a:gd name="T17" fmla="*/ 357 h 689"/>
              <a:gd name="T18" fmla="*/ 273 w 508"/>
              <a:gd name="T19" fmla="*/ 369 h 689"/>
              <a:gd name="T20" fmla="*/ 253 w 508"/>
              <a:gd name="T21" fmla="*/ 305 h 689"/>
              <a:gd name="T22" fmla="*/ 291 w 508"/>
              <a:gd name="T23" fmla="*/ 104 h 689"/>
              <a:gd name="T24" fmla="*/ 256 w 508"/>
              <a:gd name="T25" fmla="*/ 144 h 689"/>
              <a:gd name="T26" fmla="*/ 229 w 508"/>
              <a:gd name="T27" fmla="*/ 102 h 689"/>
              <a:gd name="T28" fmla="*/ 255 w 508"/>
              <a:gd name="T29" fmla="*/ 159 h 689"/>
              <a:gd name="T30" fmla="*/ 262 w 508"/>
              <a:gd name="T31" fmla="*/ 148 h 689"/>
              <a:gd name="T32" fmla="*/ 298 w 508"/>
              <a:gd name="T33" fmla="*/ 167 h 689"/>
              <a:gd name="T34" fmla="*/ 276 w 508"/>
              <a:gd name="T35" fmla="*/ 197 h 689"/>
              <a:gd name="T36" fmla="*/ 313 w 508"/>
              <a:gd name="T37" fmla="*/ 196 h 689"/>
              <a:gd name="T38" fmla="*/ 307 w 508"/>
              <a:gd name="T39" fmla="*/ 221 h 689"/>
              <a:gd name="T40" fmla="*/ 332 w 508"/>
              <a:gd name="T41" fmla="*/ 177 h 689"/>
              <a:gd name="T42" fmla="*/ 332 w 508"/>
              <a:gd name="T43" fmla="*/ 177 h 689"/>
              <a:gd name="T44" fmla="*/ 266 w 508"/>
              <a:gd name="T45" fmla="*/ 214 h 689"/>
              <a:gd name="T46" fmla="*/ 320 w 508"/>
              <a:gd name="T47" fmla="*/ 252 h 689"/>
              <a:gd name="T48" fmla="*/ 288 w 508"/>
              <a:gd name="T49" fmla="*/ 274 h 689"/>
              <a:gd name="T50" fmla="*/ 223 w 508"/>
              <a:gd name="T51" fmla="*/ 281 h 689"/>
              <a:gd name="T52" fmla="*/ 231 w 508"/>
              <a:gd name="T53" fmla="*/ 194 h 689"/>
              <a:gd name="T54" fmla="*/ 231 w 508"/>
              <a:gd name="T55" fmla="*/ 194 h 689"/>
              <a:gd name="T56" fmla="*/ 127 w 508"/>
              <a:gd name="T57" fmla="*/ 271 h 689"/>
              <a:gd name="T58" fmla="*/ 137 w 508"/>
              <a:gd name="T59" fmla="*/ 270 h 689"/>
              <a:gd name="T60" fmla="*/ 140 w 508"/>
              <a:gd name="T61" fmla="*/ 177 h 689"/>
              <a:gd name="T62" fmla="*/ 105 w 508"/>
              <a:gd name="T63" fmla="*/ 179 h 689"/>
              <a:gd name="T64" fmla="*/ 180 w 508"/>
              <a:gd name="T65" fmla="*/ 196 h 689"/>
              <a:gd name="T66" fmla="*/ 207 w 508"/>
              <a:gd name="T67" fmla="*/ 209 h 689"/>
              <a:gd name="T68" fmla="*/ 243 w 508"/>
              <a:gd name="T69" fmla="*/ 160 h 689"/>
              <a:gd name="T70" fmla="*/ 200 w 508"/>
              <a:gd name="T71" fmla="*/ 124 h 689"/>
              <a:gd name="T72" fmla="*/ 161 w 508"/>
              <a:gd name="T73" fmla="*/ 150 h 689"/>
              <a:gd name="T74" fmla="*/ 186 w 508"/>
              <a:gd name="T75" fmla="*/ 182 h 689"/>
              <a:gd name="T76" fmla="*/ 149 w 508"/>
              <a:gd name="T77" fmla="*/ 153 h 689"/>
              <a:gd name="T78" fmla="*/ 146 w 508"/>
              <a:gd name="T79" fmla="*/ 212 h 689"/>
              <a:gd name="T80" fmla="*/ 363 w 508"/>
              <a:gd name="T81" fmla="*/ 211 h 689"/>
              <a:gd name="T82" fmla="*/ 420 w 508"/>
              <a:gd name="T83" fmla="*/ 181 h 689"/>
              <a:gd name="T84" fmla="*/ 420 w 508"/>
              <a:gd name="T85" fmla="*/ 187 h 689"/>
              <a:gd name="T86" fmla="*/ 466 w 508"/>
              <a:gd name="T87" fmla="*/ 192 h 689"/>
              <a:gd name="T88" fmla="*/ 382 w 508"/>
              <a:gd name="T89" fmla="*/ 274 h 689"/>
              <a:gd name="T90" fmla="*/ 332 w 508"/>
              <a:gd name="T91" fmla="*/ 94 h 689"/>
              <a:gd name="T92" fmla="*/ 297 w 508"/>
              <a:gd name="T93" fmla="*/ 111 h 689"/>
              <a:gd name="T94" fmla="*/ 237 w 508"/>
              <a:gd name="T95" fmla="*/ 58 h 689"/>
              <a:gd name="T96" fmla="*/ 275 w 508"/>
              <a:gd name="T97" fmla="*/ 25 h 689"/>
              <a:gd name="T98" fmla="*/ 222 w 508"/>
              <a:gd name="T99" fmla="*/ 29 h 689"/>
              <a:gd name="T100" fmla="*/ 222 w 508"/>
              <a:gd name="T101" fmla="*/ 29 h 689"/>
              <a:gd name="T102" fmla="*/ 289 w 508"/>
              <a:gd name="T103" fmla="*/ 36 h 689"/>
              <a:gd name="T104" fmla="*/ 250 w 508"/>
              <a:gd name="T105" fmla="*/ 22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8" h="689">
                <a:moveTo>
                  <a:pt x="241" y="389"/>
                </a:moveTo>
                <a:cubicBezTo>
                  <a:pt x="229" y="482"/>
                  <a:pt x="183" y="559"/>
                  <a:pt x="107" y="618"/>
                </a:cubicBezTo>
                <a:cubicBezTo>
                  <a:pt x="102" y="623"/>
                  <a:pt x="113" y="628"/>
                  <a:pt x="112" y="626"/>
                </a:cubicBezTo>
                <a:cubicBezTo>
                  <a:pt x="137" y="611"/>
                  <a:pt x="190" y="547"/>
                  <a:pt x="192" y="545"/>
                </a:cubicBezTo>
                <a:cubicBezTo>
                  <a:pt x="193" y="544"/>
                  <a:pt x="182" y="567"/>
                  <a:pt x="119" y="628"/>
                </a:cubicBezTo>
                <a:cubicBezTo>
                  <a:pt x="118" y="634"/>
                  <a:pt x="120" y="636"/>
                  <a:pt x="125" y="636"/>
                </a:cubicBezTo>
                <a:cubicBezTo>
                  <a:pt x="173" y="589"/>
                  <a:pt x="191" y="560"/>
                  <a:pt x="194" y="557"/>
                </a:cubicBezTo>
                <a:cubicBezTo>
                  <a:pt x="199" y="553"/>
                  <a:pt x="182" y="582"/>
                  <a:pt x="133" y="641"/>
                </a:cubicBezTo>
                <a:cubicBezTo>
                  <a:pt x="132" y="645"/>
                  <a:pt x="134" y="647"/>
                  <a:pt x="139" y="648"/>
                </a:cubicBezTo>
                <a:cubicBezTo>
                  <a:pt x="194" y="582"/>
                  <a:pt x="212" y="551"/>
                  <a:pt x="212" y="548"/>
                </a:cubicBezTo>
                <a:cubicBezTo>
                  <a:pt x="214" y="548"/>
                  <a:pt x="188" y="594"/>
                  <a:pt x="149" y="651"/>
                </a:cubicBezTo>
                <a:cubicBezTo>
                  <a:pt x="149" y="655"/>
                  <a:pt x="151" y="657"/>
                  <a:pt x="156" y="656"/>
                </a:cubicBezTo>
                <a:cubicBezTo>
                  <a:pt x="198" y="601"/>
                  <a:pt x="210" y="576"/>
                  <a:pt x="210" y="575"/>
                </a:cubicBezTo>
                <a:cubicBezTo>
                  <a:pt x="211" y="573"/>
                  <a:pt x="194" y="612"/>
                  <a:pt x="164" y="660"/>
                </a:cubicBezTo>
                <a:cubicBezTo>
                  <a:pt x="165" y="664"/>
                  <a:pt x="166" y="667"/>
                  <a:pt x="173" y="663"/>
                </a:cubicBezTo>
                <a:cubicBezTo>
                  <a:pt x="209" y="602"/>
                  <a:pt x="222" y="569"/>
                  <a:pt x="220" y="578"/>
                </a:cubicBezTo>
                <a:cubicBezTo>
                  <a:pt x="218" y="585"/>
                  <a:pt x="206" y="618"/>
                  <a:pt x="180" y="669"/>
                </a:cubicBezTo>
                <a:cubicBezTo>
                  <a:pt x="182" y="675"/>
                  <a:pt x="185" y="674"/>
                  <a:pt x="188" y="673"/>
                </a:cubicBezTo>
                <a:cubicBezTo>
                  <a:pt x="226" y="599"/>
                  <a:pt x="239" y="560"/>
                  <a:pt x="237" y="560"/>
                </a:cubicBezTo>
                <a:cubicBezTo>
                  <a:pt x="238" y="567"/>
                  <a:pt x="225" y="611"/>
                  <a:pt x="198" y="675"/>
                </a:cubicBezTo>
                <a:cubicBezTo>
                  <a:pt x="199" y="679"/>
                  <a:pt x="203" y="679"/>
                  <a:pt x="207" y="677"/>
                </a:cubicBezTo>
                <a:cubicBezTo>
                  <a:pt x="238" y="604"/>
                  <a:pt x="253" y="558"/>
                  <a:pt x="254" y="544"/>
                </a:cubicBezTo>
                <a:cubicBezTo>
                  <a:pt x="250" y="567"/>
                  <a:pt x="248" y="602"/>
                  <a:pt x="215" y="678"/>
                </a:cubicBezTo>
                <a:cubicBezTo>
                  <a:pt x="215" y="685"/>
                  <a:pt x="219" y="686"/>
                  <a:pt x="225" y="683"/>
                </a:cubicBezTo>
                <a:cubicBezTo>
                  <a:pt x="254" y="599"/>
                  <a:pt x="266" y="551"/>
                  <a:pt x="264" y="548"/>
                </a:cubicBezTo>
                <a:cubicBezTo>
                  <a:pt x="267" y="551"/>
                  <a:pt x="260" y="598"/>
                  <a:pt x="235" y="681"/>
                </a:cubicBezTo>
                <a:cubicBezTo>
                  <a:pt x="235" y="686"/>
                  <a:pt x="238" y="687"/>
                  <a:pt x="245" y="684"/>
                </a:cubicBezTo>
                <a:cubicBezTo>
                  <a:pt x="276" y="575"/>
                  <a:pt x="280" y="509"/>
                  <a:pt x="280" y="506"/>
                </a:cubicBezTo>
                <a:cubicBezTo>
                  <a:pt x="282" y="536"/>
                  <a:pt x="278" y="581"/>
                  <a:pt x="253" y="684"/>
                </a:cubicBezTo>
                <a:cubicBezTo>
                  <a:pt x="254" y="687"/>
                  <a:pt x="257" y="689"/>
                  <a:pt x="263" y="687"/>
                </a:cubicBezTo>
                <a:cubicBezTo>
                  <a:pt x="288" y="588"/>
                  <a:pt x="301" y="489"/>
                  <a:pt x="278" y="387"/>
                </a:cubicBezTo>
                <a:cubicBezTo>
                  <a:pt x="266" y="395"/>
                  <a:pt x="254" y="395"/>
                  <a:pt x="241" y="389"/>
                </a:cubicBezTo>
                <a:close/>
                <a:moveTo>
                  <a:pt x="260" y="332"/>
                </a:moveTo>
                <a:cubicBezTo>
                  <a:pt x="274" y="332"/>
                  <a:pt x="285" y="343"/>
                  <a:pt x="285" y="356"/>
                </a:cubicBezTo>
                <a:cubicBezTo>
                  <a:pt x="286" y="370"/>
                  <a:pt x="275" y="381"/>
                  <a:pt x="261" y="381"/>
                </a:cubicBezTo>
                <a:cubicBezTo>
                  <a:pt x="248" y="382"/>
                  <a:pt x="237" y="371"/>
                  <a:pt x="236" y="357"/>
                </a:cubicBezTo>
                <a:cubicBezTo>
                  <a:pt x="236" y="344"/>
                  <a:pt x="247" y="333"/>
                  <a:pt x="260" y="332"/>
                </a:cubicBezTo>
                <a:close/>
                <a:moveTo>
                  <a:pt x="248" y="345"/>
                </a:moveTo>
                <a:cubicBezTo>
                  <a:pt x="273" y="344"/>
                  <a:pt x="273" y="344"/>
                  <a:pt x="273" y="344"/>
                </a:cubicBezTo>
                <a:cubicBezTo>
                  <a:pt x="273" y="369"/>
                  <a:pt x="273" y="369"/>
                  <a:pt x="273" y="369"/>
                </a:cubicBezTo>
                <a:cubicBezTo>
                  <a:pt x="249" y="369"/>
                  <a:pt x="249" y="369"/>
                  <a:pt x="249" y="369"/>
                </a:cubicBezTo>
                <a:cubicBezTo>
                  <a:pt x="248" y="345"/>
                  <a:pt x="248" y="345"/>
                  <a:pt x="248" y="345"/>
                </a:cubicBezTo>
                <a:close/>
                <a:moveTo>
                  <a:pt x="253" y="332"/>
                </a:moveTo>
                <a:cubicBezTo>
                  <a:pt x="253" y="305"/>
                  <a:pt x="253" y="305"/>
                  <a:pt x="253" y="305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53" y="332"/>
                  <a:pt x="253" y="332"/>
                  <a:pt x="253" y="332"/>
                </a:cubicBezTo>
                <a:close/>
                <a:moveTo>
                  <a:pt x="291" y="104"/>
                </a:moveTo>
                <a:cubicBezTo>
                  <a:pt x="296" y="90"/>
                  <a:pt x="294" y="79"/>
                  <a:pt x="286" y="71"/>
                </a:cubicBezTo>
                <a:cubicBezTo>
                  <a:pt x="277" y="77"/>
                  <a:pt x="270" y="81"/>
                  <a:pt x="267" y="87"/>
                </a:cubicBezTo>
                <a:cubicBezTo>
                  <a:pt x="272" y="93"/>
                  <a:pt x="281" y="98"/>
                  <a:pt x="291" y="104"/>
                </a:cubicBezTo>
                <a:close/>
                <a:moveTo>
                  <a:pt x="256" y="144"/>
                </a:moveTo>
                <a:cubicBezTo>
                  <a:pt x="277" y="115"/>
                  <a:pt x="277" y="115"/>
                  <a:pt x="277" y="115"/>
                </a:cubicBezTo>
                <a:cubicBezTo>
                  <a:pt x="265" y="86"/>
                  <a:pt x="247" y="87"/>
                  <a:pt x="236" y="115"/>
                </a:cubicBezTo>
                <a:cubicBezTo>
                  <a:pt x="256" y="144"/>
                  <a:pt x="256" y="144"/>
                  <a:pt x="256" y="144"/>
                </a:cubicBezTo>
                <a:close/>
                <a:moveTo>
                  <a:pt x="229" y="102"/>
                </a:moveTo>
                <a:cubicBezTo>
                  <a:pt x="242" y="84"/>
                  <a:pt x="260" y="73"/>
                  <a:pt x="282" y="67"/>
                </a:cubicBezTo>
                <a:cubicBezTo>
                  <a:pt x="289" y="54"/>
                  <a:pt x="285" y="47"/>
                  <a:pt x="270" y="47"/>
                </a:cubicBezTo>
                <a:cubicBezTo>
                  <a:pt x="238" y="58"/>
                  <a:pt x="222" y="76"/>
                  <a:pt x="229" y="102"/>
                </a:cubicBezTo>
                <a:close/>
                <a:moveTo>
                  <a:pt x="255" y="159"/>
                </a:moveTo>
                <a:cubicBezTo>
                  <a:pt x="232" y="174"/>
                  <a:pt x="233" y="187"/>
                  <a:pt x="258" y="202"/>
                </a:cubicBezTo>
                <a:cubicBezTo>
                  <a:pt x="282" y="181"/>
                  <a:pt x="280" y="173"/>
                  <a:pt x="255" y="159"/>
                </a:cubicBezTo>
                <a:close/>
                <a:moveTo>
                  <a:pt x="284" y="121"/>
                </a:moveTo>
                <a:cubicBezTo>
                  <a:pt x="278" y="126"/>
                  <a:pt x="264" y="143"/>
                  <a:pt x="262" y="148"/>
                </a:cubicBezTo>
                <a:cubicBezTo>
                  <a:pt x="260" y="152"/>
                  <a:pt x="276" y="167"/>
                  <a:pt x="284" y="162"/>
                </a:cubicBezTo>
                <a:cubicBezTo>
                  <a:pt x="319" y="142"/>
                  <a:pt x="293" y="114"/>
                  <a:pt x="284" y="121"/>
                </a:cubicBezTo>
                <a:close/>
                <a:moveTo>
                  <a:pt x="312" y="141"/>
                </a:moveTo>
                <a:cubicBezTo>
                  <a:pt x="308" y="148"/>
                  <a:pt x="297" y="162"/>
                  <a:pt x="298" y="167"/>
                </a:cubicBezTo>
                <a:cubicBezTo>
                  <a:pt x="299" y="172"/>
                  <a:pt x="302" y="181"/>
                  <a:pt x="320" y="176"/>
                </a:cubicBezTo>
                <a:cubicBezTo>
                  <a:pt x="342" y="158"/>
                  <a:pt x="316" y="134"/>
                  <a:pt x="312" y="141"/>
                </a:cubicBezTo>
                <a:close/>
                <a:moveTo>
                  <a:pt x="293" y="178"/>
                </a:moveTo>
                <a:cubicBezTo>
                  <a:pt x="286" y="184"/>
                  <a:pt x="280" y="191"/>
                  <a:pt x="276" y="197"/>
                </a:cubicBezTo>
                <a:cubicBezTo>
                  <a:pt x="274" y="202"/>
                  <a:pt x="275" y="205"/>
                  <a:pt x="278" y="207"/>
                </a:cubicBezTo>
                <a:cubicBezTo>
                  <a:pt x="291" y="214"/>
                  <a:pt x="291" y="214"/>
                  <a:pt x="291" y="214"/>
                </a:cubicBezTo>
                <a:cubicBezTo>
                  <a:pt x="296" y="216"/>
                  <a:pt x="300" y="215"/>
                  <a:pt x="304" y="212"/>
                </a:cubicBezTo>
                <a:cubicBezTo>
                  <a:pt x="313" y="196"/>
                  <a:pt x="313" y="196"/>
                  <a:pt x="313" y="196"/>
                </a:cubicBezTo>
                <a:cubicBezTo>
                  <a:pt x="314" y="191"/>
                  <a:pt x="309" y="188"/>
                  <a:pt x="303" y="186"/>
                </a:cubicBezTo>
                <a:cubicBezTo>
                  <a:pt x="299" y="185"/>
                  <a:pt x="295" y="183"/>
                  <a:pt x="293" y="178"/>
                </a:cubicBezTo>
                <a:close/>
                <a:moveTo>
                  <a:pt x="326" y="194"/>
                </a:moveTo>
                <a:cubicBezTo>
                  <a:pt x="320" y="204"/>
                  <a:pt x="314" y="214"/>
                  <a:pt x="307" y="221"/>
                </a:cubicBezTo>
                <a:cubicBezTo>
                  <a:pt x="304" y="227"/>
                  <a:pt x="306" y="230"/>
                  <a:pt x="313" y="232"/>
                </a:cubicBezTo>
                <a:cubicBezTo>
                  <a:pt x="323" y="238"/>
                  <a:pt x="331" y="238"/>
                  <a:pt x="335" y="229"/>
                </a:cubicBezTo>
                <a:cubicBezTo>
                  <a:pt x="351" y="209"/>
                  <a:pt x="347" y="197"/>
                  <a:pt x="326" y="194"/>
                </a:cubicBezTo>
                <a:close/>
                <a:moveTo>
                  <a:pt x="332" y="177"/>
                </a:moveTo>
                <a:cubicBezTo>
                  <a:pt x="324" y="183"/>
                  <a:pt x="325" y="187"/>
                  <a:pt x="335" y="187"/>
                </a:cubicBezTo>
                <a:cubicBezTo>
                  <a:pt x="341" y="188"/>
                  <a:pt x="350" y="202"/>
                  <a:pt x="352" y="191"/>
                </a:cubicBezTo>
                <a:cubicBezTo>
                  <a:pt x="359" y="176"/>
                  <a:pt x="352" y="167"/>
                  <a:pt x="337" y="162"/>
                </a:cubicBezTo>
                <a:cubicBezTo>
                  <a:pt x="332" y="177"/>
                  <a:pt x="332" y="177"/>
                  <a:pt x="332" y="177"/>
                </a:cubicBezTo>
                <a:close/>
                <a:moveTo>
                  <a:pt x="266" y="214"/>
                </a:moveTo>
                <a:cubicBezTo>
                  <a:pt x="262" y="222"/>
                  <a:pt x="256" y="231"/>
                  <a:pt x="248" y="240"/>
                </a:cubicBezTo>
                <a:cubicBezTo>
                  <a:pt x="243" y="246"/>
                  <a:pt x="247" y="253"/>
                  <a:pt x="262" y="260"/>
                </a:cubicBezTo>
                <a:cubicBezTo>
                  <a:pt x="291" y="232"/>
                  <a:pt x="286" y="220"/>
                  <a:pt x="266" y="214"/>
                </a:cubicBezTo>
                <a:close/>
                <a:moveTo>
                  <a:pt x="296" y="232"/>
                </a:moveTo>
                <a:cubicBezTo>
                  <a:pt x="291" y="241"/>
                  <a:pt x="287" y="248"/>
                  <a:pt x="283" y="255"/>
                </a:cubicBezTo>
                <a:cubicBezTo>
                  <a:pt x="276" y="259"/>
                  <a:pt x="284" y="265"/>
                  <a:pt x="298" y="271"/>
                </a:cubicBezTo>
                <a:cubicBezTo>
                  <a:pt x="301" y="274"/>
                  <a:pt x="310" y="265"/>
                  <a:pt x="320" y="252"/>
                </a:cubicBezTo>
                <a:cubicBezTo>
                  <a:pt x="326" y="241"/>
                  <a:pt x="304" y="239"/>
                  <a:pt x="296" y="232"/>
                </a:cubicBezTo>
                <a:close/>
                <a:moveTo>
                  <a:pt x="240" y="289"/>
                </a:moveTo>
                <a:cubicBezTo>
                  <a:pt x="251" y="284"/>
                  <a:pt x="262" y="277"/>
                  <a:pt x="271" y="265"/>
                </a:cubicBezTo>
                <a:cubicBezTo>
                  <a:pt x="288" y="274"/>
                  <a:pt x="288" y="274"/>
                  <a:pt x="288" y="274"/>
                </a:cubicBezTo>
                <a:cubicBezTo>
                  <a:pt x="294" y="278"/>
                  <a:pt x="293" y="284"/>
                  <a:pt x="280" y="294"/>
                </a:cubicBezTo>
                <a:cubicBezTo>
                  <a:pt x="263" y="307"/>
                  <a:pt x="250" y="304"/>
                  <a:pt x="240" y="289"/>
                </a:cubicBezTo>
                <a:close/>
                <a:moveTo>
                  <a:pt x="220" y="270"/>
                </a:moveTo>
                <a:cubicBezTo>
                  <a:pt x="216" y="273"/>
                  <a:pt x="217" y="277"/>
                  <a:pt x="223" y="281"/>
                </a:cubicBezTo>
                <a:cubicBezTo>
                  <a:pt x="228" y="286"/>
                  <a:pt x="237" y="283"/>
                  <a:pt x="252" y="275"/>
                </a:cubicBezTo>
                <a:cubicBezTo>
                  <a:pt x="259" y="267"/>
                  <a:pt x="252" y="263"/>
                  <a:pt x="242" y="258"/>
                </a:cubicBezTo>
                <a:cubicBezTo>
                  <a:pt x="235" y="248"/>
                  <a:pt x="235" y="254"/>
                  <a:pt x="220" y="270"/>
                </a:cubicBezTo>
                <a:close/>
                <a:moveTo>
                  <a:pt x="231" y="194"/>
                </a:moveTo>
                <a:cubicBezTo>
                  <a:pt x="227" y="201"/>
                  <a:pt x="222" y="208"/>
                  <a:pt x="216" y="214"/>
                </a:cubicBezTo>
                <a:cubicBezTo>
                  <a:pt x="219" y="222"/>
                  <a:pt x="226" y="229"/>
                  <a:pt x="236" y="235"/>
                </a:cubicBezTo>
                <a:cubicBezTo>
                  <a:pt x="245" y="226"/>
                  <a:pt x="252" y="218"/>
                  <a:pt x="253" y="212"/>
                </a:cubicBezTo>
                <a:cubicBezTo>
                  <a:pt x="244" y="207"/>
                  <a:pt x="237" y="201"/>
                  <a:pt x="231" y="194"/>
                </a:cubicBezTo>
                <a:close/>
                <a:moveTo>
                  <a:pt x="207" y="225"/>
                </a:moveTo>
                <a:cubicBezTo>
                  <a:pt x="185" y="237"/>
                  <a:pt x="185" y="248"/>
                  <a:pt x="209" y="266"/>
                </a:cubicBezTo>
                <a:cubicBezTo>
                  <a:pt x="238" y="246"/>
                  <a:pt x="229" y="242"/>
                  <a:pt x="207" y="225"/>
                </a:cubicBezTo>
                <a:close/>
                <a:moveTo>
                  <a:pt x="127" y="271"/>
                </a:moveTo>
                <a:cubicBezTo>
                  <a:pt x="147" y="280"/>
                  <a:pt x="166" y="280"/>
                  <a:pt x="184" y="264"/>
                </a:cubicBezTo>
                <a:cubicBezTo>
                  <a:pt x="197" y="273"/>
                  <a:pt x="201" y="282"/>
                  <a:pt x="187" y="290"/>
                </a:cubicBezTo>
                <a:cubicBezTo>
                  <a:pt x="163" y="308"/>
                  <a:pt x="120" y="302"/>
                  <a:pt x="127" y="271"/>
                </a:cubicBezTo>
                <a:close/>
                <a:moveTo>
                  <a:pt x="137" y="270"/>
                </a:moveTo>
                <a:cubicBezTo>
                  <a:pt x="143" y="256"/>
                  <a:pt x="155" y="247"/>
                  <a:pt x="172" y="243"/>
                </a:cubicBezTo>
                <a:cubicBezTo>
                  <a:pt x="168" y="203"/>
                  <a:pt x="94" y="259"/>
                  <a:pt x="137" y="270"/>
                </a:cubicBezTo>
                <a:close/>
                <a:moveTo>
                  <a:pt x="89" y="180"/>
                </a:moveTo>
                <a:cubicBezTo>
                  <a:pt x="93" y="160"/>
                  <a:pt x="134" y="161"/>
                  <a:pt x="140" y="177"/>
                </a:cubicBezTo>
                <a:cubicBezTo>
                  <a:pt x="122" y="171"/>
                  <a:pt x="106" y="170"/>
                  <a:pt x="89" y="180"/>
                </a:cubicBezTo>
                <a:close/>
                <a:moveTo>
                  <a:pt x="90" y="186"/>
                </a:moveTo>
                <a:cubicBezTo>
                  <a:pt x="86" y="213"/>
                  <a:pt x="140" y="215"/>
                  <a:pt x="144" y="196"/>
                </a:cubicBezTo>
                <a:cubicBezTo>
                  <a:pt x="121" y="200"/>
                  <a:pt x="107" y="196"/>
                  <a:pt x="105" y="179"/>
                </a:cubicBezTo>
                <a:cubicBezTo>
                  <a:pt x="90" y="186"/>
                  <a:pt x="90" y="186"/>
                  <a:pt x="90" y="186"/>
                </a:cubicBezTo>
                <a:close/>
                <a:moveTo>
                  <a:pt x="164" y="208"/>
                </a:moveTo>
                <a:cubicBezTo>
                  <a:pt x="182" y="233"/>
                  <a:pt x="182" y="233"/>
                  <a:pt x="182" y="233"/>
                </a:cubicBezTo>
                <a:cubicBezTo>
                  <a:pt x="198" y="223"/>
                  <a:pt x="206" y="219"/>
                  <a:pt x="180" y="196"/>
                </a:cubicBezTo>
                <a:cubicBezTo>
                  <a:pt x="169" y="191"/>
                  <a:pt x="158" y="199"/>
                  <a:pt x="164" y="208"/>
                </a:cubicBezTo>
                <a:close/>
                <a:moveTo>
                  <a:pt x="190" y="189"/>
                </a:moveTo>
                <a:cubicBezTo>
                  <a:pt x="213" y="166"/>
                  <a:pt x="213" y="166"/>
                  <a:pt x="213" y="166"/>
                </a:cubicBezTo>
                <a:cubicBezTo>
                  <a:pt x="226" y="175"/>
                  <a:pt x="229" y="182"/>
                  <a:pt x="207" y="209"/>
                </a:cubicBezTo>
                <a:cubicBezTo>
                  <a:pt x="190" y="189"/>
                  <a:pt x="190" y="189"/>
                  <a:pt x="190" y="189"/>
                </a:cubicBezTo>
                <a:close/>
                <a:moveTo>
                  <a:pt x="206" y="143"/>
                </a:moveTo>
                <a:cubicBezTo>
                  <a:pt x="198" y="133"/>
                  <a:pt x="216" y="116"/>
                  <a:pt x="226" y="128"/>
                </a:cubicBezTo>
                <a:cubicBezTo>
                  <a:pt x="246" y="146"/>
                  <a:pt x="249" y="153"/>
                  <a:pt x="243" y="160"/>
                </a:cubicBezTo>
                <a:cubicBezTo>
                  <a:pt x="229" y="175"/>
                  <a:pt x="221" y="164"/>
                  <a:pt x="206" y="143"/>
                </a:cubicBezTo>
                <a:close/>
                <a:moveTo>
                  <a:pt x="176" y="107"/>
                </a:moveTo>
                <a:cubicBezTo>
                  <a:pt x="190" y="95"/>
                  <a:pt x="213" y="95"/>
                  <a:pt x="217" y="109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195" y="118"/>
                  <a:pt x="186" y="112"/>
                  <a:pt x="176" y="107"/>
                </a:cubicBezTo>
                <a:close/>
                <a:moveTo>
                  <a:pt x="185" y="96"/>
                </a:moveTo>
                <a:cubicBezTo>
                  <a:pt x="158" y="103"/>
                  <a:pt x="154" y="116"/>
                  <a:pt x="171" y="134"/>
                </a:cubicBezTo>
                <a:cubicBezTo>
                  <a:pt x="180" y="143"/>
                  <a:pt x="173" y="147"/>
                  <a:pt x="161" y="150"/>
                </a:cubicBezTo>
                <a:cubicBezTo>
                  <a:pt x="117" y="149"/>
                  <a:pt x="120" y="73"/>
                  <a:pt x="185" y="96"/>
                </a:cubicBezTo>
                <a:close/>
                <a:moveTo>
                  <a:pt x="161" y="185"/>
                </a:moveTo>
                <a:cubicBezTo>
                  <a:pt x="160" y="176"/>
                  <a:pt x="179" y="149"/>
                  <a:pt x="191" y="146"/>
                </a:cubicBezTo>
                <a:cubicBezTo>
                  <a:pt x="204" y="156"/>
                  <a:pt x="204" y="163"/>
                  <a:pt x="186" y="182"/>
                </a:cubicBezTo>
                <a:cubicBezTo>
                  <a:pt x="186" y="182"/>
                  <a:pt x="161" y="185"/>
                  <a:pt x="161" y="185"/>
                </a:cubicBezTo>
                <a:close/>
                <a:moveTo>
                  <a:pt x="44" y="187"/>
                </a:moveTo>
                <a:cubicBezTo>
                  <a:pt x="67" y="160"/>
                  <a:pt x="99" y="147"/>
                  <a:pt x="146" y="163"/>
                </a:cubicBezTo>
                <a:cubicBezTo>
                  <a:pt x="151" y="165"/>
                  <a:pt x="157" y="160"/>
                  <a:pt x="149" y="153"/>
                </a:cubicBezTo>
                <a:cubicBezTo>
                  <a:pt x="87" y="113"/>
                  <a:pt x="32" y="149"/>
                  <a:pt x="44" y="187"/>
                </a:cubicBezTo>
                <a:close/>
                <a:moveTo>
                  <a:pt x="70" y="174"/>
                </a:moveTo>
                <a:cubicBezTo>
                  <a:pt x="0" y="224"/>
                  <a:pt x="87" y="270"/>
                  <a:pt x="153" y="223"/>
                </a:cubicBezTo>
                <a:cubicBezTo>
                  <a:pt x="157" y="214"/>
                  <a:pt x="154" y="209"/>
                  <a:pt x="146" y="212"/>
                </a:cubicBezTo>
                <a:cubicBezTo>
                  <a:pt x="101" y="226"/>
                  <a:pt x="64" y="218"/>
                  <a:pt x="70" y="174"/>
                </a:cubicBezTo>
                <a:close/>
                <a:moveTo>
                  <a:pt x="439" y="176"/>
                </a:moveTo>
                <a:cubicBezTo>
                  <a:pt x="508" y="228"/>
                  <a:pt x="420" y="272"/>
                  <a:pt x="355" y="222"/>
                </a:cubicBezTo>
                <a:cubicBezTo>
                  <a:pt x="351" y="213"/>
                  <a:pt x="354" y="208"/>
                  <a:pt x="363" y="211"/>
                </a:cubicBezTo>
                <a:cubicBezTo>
                  <a:pt x="407" y="227"/>
                  <a:pt x="444" y="220"/>
                  <a:pt x="439" y="176"/>
                </a:cubicBezTo>
                <a:close/>
                <a:moveTo>
                  <a:pt x="420" y="181"/>
                </a:moveTo>
                <a:cubicBezTo>
                  <a:pt x="417" y="160"/>
                  <a:pt x="376" y="162"/>
                  <a:pt x="369" y="180"/>
                </a:cubicBezTo>
                <a:cubicBezTo>
                  <a:pt x="386" y="173"/>
                  <a:pt x="404" y="172"/>
                  <a:pt x="420" y="181"/>
                </a:cubicBezTo>
                <a:close/>
                <a:moveTo>
                  <a:pt x="420" y="187"/>
                </a:moveTo>
                <a:cubicBezTo>
                  <a:pt x="425" y="213"/>
                  <a:pt x="371" y="217"/>
                  <a:pt x="365" y="199"/>
                </a:cubicBezTo>
                <a:cubicBezTo>
                  <a:pt x="389" y="201"/>
                  <a:pt x="403" y="197"/>
                  <a:pt x="404" y="180"/>
                </a:cubicBezTo>
                <a:cubicBezTo>
                  <a:pt x="420" y="187"/>
                  <a:pt x="420" y="187"/>
                  <a:pt x="420" y="187"/>
                </a:cubicBezTo>
                <a:close/>
                <a:moveTo>
                  <a:pt x="466" y="192"/>
                </a:moveTo>
                <a:cubicBezTo>
                  <a:pt x="445" y="163"/>
                  <a:pt x="413" y="149"/>
                  <a:pt x="366" y="162"/>
                </a:cubicBezTo>
                <a:cubicBezTo>
                  <a:pt x="361" y="164"/>
                  <a:pt x="355" y="158"/>
                  <a:pt x="364" y="152"/>
                </a:cubicBezTo>
                <a:cubicBezTo>
                  <a:pt x="428" y="116"/>
                  <a:pt x="481" y="155"/>
                  <a:pt x="466" y="192"/>
                </a:cubicBezTo>
                <a:close/>
                <a:moveTo>
                  <a:pt x="374" y="269"/>
                </a:moveTo>
                <a:cubicBezTo>
                  <a:pt x="366" y="256"/>
                  <a:pt x="355" y="247"/>
                  <a:pt x="338" y="243"/>
                </a:cubicBezTo>
                <a:cubicBezTo>
                  <a:pt x="341" y="204"/>
                  <a:pt x="410" y="254"/>
                  <a:pt x="374" y="269"/>
                </a:cubicBezTo>
                <a:close/>
                <a:moveTo>
                  <a:pt x="382" y="274"/>
                </a:moveTo>
                <a:cubicBezTo>
                  <a:pt x="361" y="282"/>
                  <a:pt x="342" y="280"/>
                  <a:pt x="325" y="263"/>
                </a:cubicBezTo>
                <a:cubicBezTo>
                  <a:pt x="312" y="271"/>
                  <a:pt x="308" y="279"/>
                  <a:pt x="321" y="289"/>
                </a:cubicBezTo>
                <a:cubicBezTo>
                  <a:pt x="343" y="309"/>
                  <a:pt x="387" y="305"/>
                  <a:pt x="382" y="274"/>
                </a:cubicBezTo>
                <a:close/>
                <a:moveTo>
                  <a:pt x="332" y="94"/>
                </a:moveTo>
                <a:cubicBezTo>
                  <a:pt x="358" y="102"/>
                  <a:pt x="362" y="115"/>
                  <a:pt x="344" y="133"/>
                </a:cubicBezTo>
                <a:cubicBezTo>
                  <a:pt x="335" y="141"/>
                  <a:pt x="336" y="156"/>
                  <a:pt x="356" y="151"/>
                </a:cubicBezTo>
                <a:cubicBezTo>
                  <a:pt x="389" y="143"/>
                  <a:pt x="396" y="78"/>
                  <a:pt x="332" y="94"/>
                </a:cubicBezTo>
                <a:close/>
                <a:moveTo>
                  <a:pt x="297" y="111"/>
                </a:moveTo>
                <a:cubicBezTo>
                  <a:pt x="314" y="121"/>
                  <a:pt x="314" y="121"/>
                  <a:pt x="314" y="121"/>
                </a:cubicBezTo>
                <a:cubicBezTo>
                  <a:pt x="327" y="119"/>
                  <a:pt x="338" y="115"/>
                  <a:pt x="345" y="108"/>
                </a:cubicBezTo>
                <a:cubicBezTo>
                  <a:pt x="330" y="93"/>
                  <a:pt x="314" y="94"/>
                  <a:pt x="297" y="111"/>
                </a:cubicBezTo>
                <a:close/>
                <a:moveTo>
                  <a:pt x="237" y="58"/>
                </a:moveTo>
                <a:cubicBezTo>
                  <a:pt x="239" y="45"/>
                  <a:pt x="239" y="45"/>
                  <a:pt x="239" y="45"/>
                </a:cubicBezTo>
                <a:cubicBezTo>
                  <a:pt x="186" y="63"/>
                  <a:pt x="200" y="0"/>
                  <a:pt x="241" y="32"/>
                </a:cubicBezTo>
                <a:cubicBezTo>
                  <a:pt x="243" y="19"/>
                  <a:pt x="247" y="9"/>
                  <a:pt x="255" y="6"/>
                </a:cubicBezTo>
                <a:cubicBezTo>
                  <a:pt x="267" y="3"/>
                  <a:pt x="276" y="12"/>
                  <a:pt x="275" y="25"/>
                </a:cubicBezTo>
                <a:cubicBezTo>
                  <a:pt x="275" y="29"/>
                  <a:pt x="279" y="29"/>
                  <a:pt x="282" y="32"/>
                </a:cubicBezTo>
                <a:cubicBezTo>
                  <a:pt x="315" y="3"/>
                  <a:pt x="335" y="62"/>
                  <a:pt x="281" y="44"/>
                </a:cubicBezTo>
                <a:cubicBezTo>
                  <a:pt x="267" y="37"/>
                  <a:pt x="253" y="41"/>
                  <a:pt x="237" y="58"/>
                </a:cubicBezTo>
                <a:close/>
                <a:moveTo>
                  <a:pt x="222" y="29"/>
                </a:moveTo>
                <a:cubicBezTo>
                  <a:pt x="227" y="29"/>
                  <a:pt x="231" y="32"/>
                  <a:pt x="231" y="35"/>
                </a:cubicBezTo>
                <a:cubicBezTo>
                  <a:pt x="231" y="38"/>
                  <a:pt x="227" y="41"/>
                  <a:pt x="222" y="41"/>
                </a:cubicBezTo>
                <a:cubicBezTo>
                  <a:pt x="217" y="41"/>
                  <a:pt x="212" y="38"/>
                  <a:pt x="212" y="35"/>
                </a:cubicBezTo>
                <a:cubicBezTo>
                  <a:pt x="212" y="32"/>
                  <a:pt x="216" y="29"/>
                  <a:pt x="222" y="29"/>
                </a:cubicBezTo>
                <a:close/>
                <a:moveTo>
                  <a:pt x="298" y="30"/>
                </a:moveTo>
                <a:cubicBezTo>
                  <a:pt x="303" y="30"/>
                  <a:pt x="308" y="33"/>
                  <a:pt x="308" y="36"/>
                </a:cubicBezTo>
                <a:cubicBezTo>
                  <a:pt x="308" y="39"/>
                  <a:pt x="304" y="42"/>
                  <a:pt x="298" y="42"/>
                </a:cubicBezTo>
                <a:cubicBezTo>
                  <a:pt x="293" y="42"/>
                  <a:pt x="289" y="39"/>
                  <a:pt x="289" y="36"/>
                </a:cubicBezTo>
                <a:cubicBezTo>
                  <a:pt x="289" y="33"/>
                  <a:pt x="293" y="30"/>
                  <a:pt x="298" y="30"/>
                </a:cubicBezTo>
                <a:close/>
                <a:moveTo>
                  <a:pt x="250" y="22"/>
                </a:moveTo>
                <a:cubicBezTo>
                  <a:pt x="257" y="10"/>
                  <a:pt x="265" y="12"/>
                  <a:pt x="271" y="22"/>
                </a:cubicBezTo>
                <a:cubicBezTo>
                  <a:pt x="265" y="17"/>
                  <a:pt x="257" y="17"/>
                  <a:pt x="250" y="22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0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4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9" dur="1500" fill="hold"/>
                                        <p:tgtEl>
                                          <p:spTgt spid="50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6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0" dur="4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64" dur="3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8" dur="4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72" dur="4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74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76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78" dur="1500" fill="hold"/>
                                        <p:tgtEl>
                                          <p:spTgt spid="56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90" dur="2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3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6" grpId="3" animBg="1"/>
      <p:bldP spid="57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984382" y="1202448"/>
            <a:ext cx="2457168" cy="2101018"/>
            <a:chOff x="828113" y="1235309"/>
            <a:chExt cx="4066544" cy="3428979"/>
          </a:xfrm>
        </p:grpSpPr>
        <p:sp>
          <p:nvSpPr>
            <p:cNvPr id="11" name="矩形 10"/>
            <p:cNvSpPr/>
            <p:nvPr/>
          </p:nvSpPr>
          <p:spPr>
            <a:xfrm>
              <a:off x="1306739" y="1235309"/>
              <a:ext cx="3005620" cy="50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团队剪影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13" y="1869652"/>
              <a:ext cx="4066544" cy="27946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848794" y="3527582"/>
            <a:ext cx="2457168" cy="2140221"/>
            <a:chOff x="7972459" y="-2202497"/>
            <a:chExt cx="3142595" cy="2405183"/>
          </a:xfrm>
        </p:grpSpPr>
        <p:sp>
          <p:nvSpPr>
            <p:cNvPr id="18" name="矩形 17"/>
            <p:cNvSpPr/>
            <p:nvPr/>
          </p:nvSpPr>
          <p:spPr>
            <a:xfrm>
              <a:off x="8018173" y="-246958"/>
              <a:ext cx="3096881" cy="44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团队剪影</a:t>
              </a: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2459" y="-2202497"/>
              <a:ext cx="3142595" cy="18308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4655338" y="1226371"/>
            <a:ext cx="2436025" cy="2068510"/>
            <a:chOff x="845608" y="1235309"/>
            <a:chExt cx="4031553" cy="3375923"/>
          </a:xfrm>
        </p:grpSpPr>
        <p:sp>
          <p:nvSpPr>
            <p:cNvPr id="21" name="矩形 20"/>
            <p:cNvSpPr/>
            <p:nvPr/>
          </p:nvSpPr>
          <p:spPr>
            <a:xfrm>
              <a:off x="1306739" y="1235309"/>
              <a:ext cx="3005620" cy="50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团队剪影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5608" y="1892275"/>
              <a:ext cx="4031553" cy="27189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7784193" y="3557940"/>
            <a:ext cx="2457168" cy="2117200"/>
            <a:chOff x="7972459" y="-2176626"/>
            <a:chExt cx="3142595" cy="2379312"/>
          </a:xfrm>
        </p:grpSpPr>
        <p:sp>
          <p:nvSpPr>
            <p:cNvPr id="24" name="矩形 23"/>
            <p:cNvSpPr/>
            <p:nvPr/>
          </p:nvSpPr>
          <p:spPr>
            <a:xfrm>
              <a:off x="8018173" y="-246958"/>
              <a:ext cx="3096881" cy="44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团队剪影</a:t>
              </a: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2459" y="-2176626"/>
              <a:ext cx="3142595" cy="18586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30326 0.0011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-2.22222E-6 L 0.2181 0.00115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-3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30325 0.0011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6.25E-7 3.7037E-7 L 0.22435 -0.00718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五角星 105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7" name="五角星 106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8" name="五角星 107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9" name="五角星 108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0" name="五角星 109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1" name="五角星 110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2" name="五角星 111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3" name="椭圆 112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4" name="椭圆 113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5" name="椭圆 114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6" name="椭圆 115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0159" y="742157"/>
            <a:ext cx="4343971" cy="5234326"/>
          </a:xfrm>
          <a:prstGeom prst="rect">
            <a:avLst/>
          </a:prstGeom>
        </p:spPr>
      </p:pic>
      <p:grpSp>
        <p:nvGrpSpPr>
          <p:cNvPr id="103" name="组合 102"/>
          <p:cNvGrpSpPr/>
          <p:nvPr/>
        </p:nvGrpSpPr>
        <p:grpSpPr>
          <a:xfrm>
            <a:off x="2982478" y="2690689"/>
            <a:ext cx="7084780" cy="1095378"/>
            <a:chOff x="-147861" y="2476816"/>
            <a:chExt cx="4238855" cy="261727"/>
          </a:xfrm>
        </p:grpSpPr>
        <p:sp>
          <p:nvSpPr>
            <p:cNvPr id="104" name="TextBox 24"/>
            <p:cNvSpPr txBox="1"/>
            <p:nvPr/>
          </p:nvSpPr>
          <p:spPr>
            <a:xfrm>
              <a:off x="-8706" y="2476816"/>
              <a:ext cx="3932300" cy="26172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0">
                  <a:srgbClr val="C00000">
                    <a:lumMod val="9800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215900" algn="ctr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b="1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365760" indent="-365760" algn="l" defTabSz="1170940">
                <a:spcAft>
                  <a:spcPts val="1540"/>
                </a:spcAft>
                <a:buFont typeface="Wingdings" panose="05000000000000000000" pitchFamily="2" charset="2"/>
                <a:buChar char="n"/>
                <a:defRPr/>
              </a:pPr>
              <a:endParaRPr lang="en-US" altLang="zh-CN" sz="1865" kern="0" dirty="0"/>
            </a:p>
          </p:txBody>
        </p:sp>
        <p:sp>
          <p:nvSpPr>
            <p:cNvPr id="105" name="TextBox 25"/>
            <p:cNvSpPr txBox="1"/>
            <p:nvPr/>
          </p:nvSpPr>
          <p:spPr>
            <a:xfrm>
              <a:off x="-147861" y="2500580"/>
              <a:ext cx="4238855" cy="199782"/>
            </a:xfrm>
            <a:prstGeom prst="rect">
              <a:avLst/>
            </a:prstGeom>
            <a:noFill/>
          </p:spPr>
          <p:txBody>
            <a:bodyPr wrap="square" lIns="117095" tIns="58547" rIns="117095" bIns="58547" rtlCol="0">
              <a:spAutoFit/>
            </a:bodyPr>
            <a:lstStyle>
              <a:defPPr>
                <a:defRPr lang="en-US"/>
              </a:defPPr>
              <a:lvl1pPr defTabSz="878205" fontAlgn="auto">
                <a:spcBef>
                  <a:spcPts val="0"/>
                </a:spcBef>
                <a:spcAft>
                  <a:spcPts val="0"/>
                </a:spcAft>
                <a:defRPr sz="2300" b="1" baseline="0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86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itchFamily="49" charset="-122"/>
                </a:defRPr>
              </a:lvl1pPr>
            </a:lstStyle>
            <a:p>
              <a:pPr algn="ctr"/>
              <a:r>
                <a:rPr lang="zh-CN" altLang="en-US" sz="4665" dirty="0" smtClean="0"/>
                <a:t>第四章     文艺表演</a:t>
              </a:r>
              <a:endParaRPr lang="zh-CN" altLang="en-US" sz="4665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15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106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2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6" dur="3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0" dur="4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3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4" dur="3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8" dur="4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2" dur="4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44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6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8" dur="1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60" dur="2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3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6" grpId="2" animBg="1"/>
      <p:bldP spid="106" grpId="3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2" grpId="2" animBg="1"/>
      <p:bldP spid="112" grpId="3" animBg="1"/>
      <p:bldP spid="113" grpId="0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五角星 105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7" name="五角星 106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8" name="五角星 107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9" name="五角星 108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0" name="五角星 109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1" name="五角星 110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2" name="五角星 111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3" name="椭圆 112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4" name="椭圆 113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5" name="椭圆 114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6" name="椭圆 115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0159" y="742157"/>
            <a:ext cx="4343971" cy="5234326"/>
          </a:xfrm>
          <a:prstGeom prst="rect">
            <a:avLst/>
          </a:prstGeom>
        </p:spPr>
      </p:pic>
      <p:grpSp>
        <p:nvGrpSpPr>
          <p:cNvPr id="103" name="组合 102"/>
          <p:cNvGrpSpPr/>
          <p:nvPr/>
        </p:nvGrpSpPr>
        <p:grpSpPr>
          <a:xfrm>
            <a:off x="3025082" y="2690689"/>
            <a:ext cx="7084780" cy="1095378"/>
            <a:chOff x="-122371" y="2476816"/>
            <a:chExt cx="4238855" cy="261727"/>
          </a:xfrm>
        </p:grpSpPr>
        <p:sp>
          <p:nvSpPr>
            <p:cNvPr id="104" name="TextBox 24"/>
            <p:cNvSpPr txBox="1"/>
            <p:nvPr/>
          </p:nvSpPr>
          <p:spPr>
            <a:xfrm>
              <a:off x="70519" y="2476816"/>
              <a:ext cx="3853075" cy="26172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0">
                  <a:srgbClr val="C00000">
                    <a:lumMod val="9800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215900" algn="ctr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b="1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365760" indent="-365760" algn="l" defTabSz="1170940">
                <a:spcAft>
                  <a:spcPts val="1540"/>
                </a:spcAft>
                <a:buFont typeface="Wingdings" panose="05000000000000000000" pitchFamily="2" charset="2"/>
                <a:buChar char="n"/>
                <a:defRPr/>
              </a:pPr>
              <a:endParaRPr lang="en-US" altLang="zh-CN" sz="1865" kern="0" dirty="0"/>
            </a:p>
          </p:txBody>
        </p:sp>
        <p:sp>
          <p:nvSpPr>
            <p:cNvPr id="105" name="TextBox 25"/>
            <p:cNvSpPr txBox="1"/>
            <p:nvPr/>
          </p:nvSpPr>
          <p:spPr>
            <a:xfrm>
              <a:off x="-122371" y="2503919"/>
              <a:ext cx="4238855" cy="199782"/>
            </a:xfrm>
            <a:prstGeom prst="rect">
              <a:avLst/>
            </a:prstGeom>
            <a:noFill/>
          </p:spPr>
          <p:txBody>
            <a:bodyPr wrap="square" lIns="117095" tIns="58547" rIns="117095" bIns="58547" rtlCol="0">
              <a:spAutoFit/>
            </a:bodyPr>
            <a:lstStyle>
              <a:defPPr>
                <a:defRPr lang="en-US"/>
              </a:defPPr>
              <a:lvl1pPr defTabSz="878205" fontAlgn="auto">
                <a:spcBef>
                  <a:spcPts val="0"/>
                </a:spcBef>
                <a:spcAft>
                  <a:spcPts val="0"/>
                </a:spcAft>
                <a:defRPr sz="2300" b="1" baseline="0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86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itchFamily="49" charset="-122"/>
                </a:defRPr>
              </a:lvl1pPr>
            </a:lstStyle>
            <a:p>
              <a:pPr algn="ctr"/>
              <a:r>
                <a:rPr lang="zh-CN" altLang="en-US" sz="4665" dirty="0"/>
                <a:t>第一章     领导致辞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15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106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2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6" dur="3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0" dur="4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3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4" dur="3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8" dur="4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2" dur="4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44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6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8" dur="1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60" dur="2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3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6" grpId="2" animBg="1"/>
      <p:bldP spid="106" grpId="3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2" grpId="2" animBg="1"/>
      <p:bldP spid="112" grpId="3" animBg="1"/>
      <p:bldP spid="113" grpId="0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550"/>
          <p:cNvGrpSpPr/>
          <p:nvPr/>
        </p:nvGrpSpPr>
        <p:grpSpPr bwMode="auto">
          <a:xfrm>
            <a:off x="5106810" y="1464649"/>
            <a:ext cx="2793799" cy="2515201"/>
            <a:chOff x="295" y="3475"/>
            <a:chExt cx="1407" cy="1407"/>
          </a:xfrm>
        </p:grpSpPr>
        <p:sp>
          <p:nvSpPr>
            <p:cNvPr id="13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/>
            </a:p>
          </p:txBody>
        </p:sp>
        <p:grpSp>
          <p:nvGrpSpPr>
            <p:cNvPr id="17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9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20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3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1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2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50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Calibri" panose="020F0502020204030204" pitchFamily="34" charset="0"/>
              </a:endParaRPr>
            </a:p>
          </p:txBody>
        </p:sp>
        <p:grpSp>
          <p:nvGrpSpPr>
            <p:cNvPr id="52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53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69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7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1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2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78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9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0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1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5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6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72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3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4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55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6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7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8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4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5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6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57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1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8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59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0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3" name="五角星 82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4" name="五角星 83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5" name="五角星 84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6" name="五角星 85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7" name="五角星 86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8" name="五角星 87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9" name="五角星 88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0" name="椭圆 89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1" name="椭圆 90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2" name="椭圆 91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3" name="椭圆 92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272" y="2380435"/>
            <a:ext cx="3941069" cy="45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115"/>
          <p:cNvSpPr txBox="1">
            <a:spLocks noChangeArrowheads="1"/>
          </p:cNvSpPr>
          <p:nvPr/>
        </p:nvSpPr>
        <p:spPr bwMode="auto">
          <a:xfrm>
            <a:off x="4087658" y="2279516"/>
            <a:ext cx="7177519" cy="13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127" tIns="78063" rIns="156127" bIns="78063" rtlCol="0">
            <a:spAutoFit/>
          </a:bodyPr>
          <a:lstStyle>
            <a:defPPr>
              <a:defRPr lang="en-US"/>
            </a:defPPr>
            <a:lvl1pPr defTabSz="878205" fontAlgn="auto">
              <a:spcBef>
                <a:spcPts val="0"/>
              </a:spcBef>
              <a:spcAft>
                <a:spcPts val="0"/>
              </a:spcAft>
              <a:defRPr sz="6500" b="1" baseline="0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8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0" dirty="0">
                <a:solidFill>
                  <a:srgbClr val="C00000"/>
                </a:solidFill>
                <a:effectLst/>
              </a:rPr>
              <a:t>第一个节目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4364547" y="3657692"/>
            <a:ext cx="8361075" cy="1200372"/>
          </a:xfrm>
          <a:prstGeom prst="rect">
            <a:avLst/>
          </a:prstGeom>
          <a:noFill/>
        </p:spPr>
        <p:txBody>
          <a:bodyPr wrap="square" lIns="156127" tIns="78063" rIns="156127" bIns="78063" rtlCol="0">
            <a:spAutoFit/>
          </a:bodyPr>
          <a:lstStyle>
            <a:defPPr>
              <a:defRPr lang="en-US"/>
            </a:defPPr>
            <a:lvl1pPr defTabSz="878205" fontAlgn="auto">
              <a:spcBef>
                <a:spcPts val="0"/>
              </a:spcBef>
              <a:spcAft>
                <a:spcPts val="0"/>
              </a:spcAft>
              <a:defRPr sz="6500" b="1" baseline="0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8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effectLst/>
              </a:rPr>
              <a:t>合唱</a:t>
            </a:r>
            <a:r>
              <a:rPr lang="en-US" altLang="zh-CN" sz="2400" dirty="0">
                <a:solidFill>
                  <a:srgbClr val="C00000"/>
                </a:solidFill>
                <a:effectLst/>
              </a:rPr>
              <a:t>《</a:t>
            </a:r>
            <a:r>
              <a:rPr lang="zh-CN" altLang="en-US" sz="2400" dirty="0">
                <a:solidFill>
                  <a:srgbClr val="C00000"/>
                </a:solidFill>
                <a:effectLst/>
              </a:rPr>
              <a:t>感恩的心</a:t>
            </a:r>
            <a:r>
              <a:rPr lang="en-US" altLang="zh-CN" sz="2400" dirty="0">
                <a:solidFill>
                  <a:srgbClr val="C00000"/>
                </a:solidFill>
                <a:effectLst/>
              </a:rPr>
              <a:t>》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effectLst/>
              </a:rPr>
              <a:t>表演者：业务部全体成员</a:t>
            </a:r>
            <a:endParaRPr lang="en-US" altLang="zh-CN" sz="2400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3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28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0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83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3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9" dur="3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3" dur="4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4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7" dur="3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1" dur="4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55" dur="4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57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9" dur="1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61" dur="1500" fill="hold"/>
                                        <p:tgtEl>
                                          <p:spTgt spid="89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73" dur="2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3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76 -0.30586 L -3.61111E-6 6.17284E-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1527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89" grpId="2" animBg="1"/>
      <p:bldP spid="89" grpId="3" animBg="1"/>
      <p:bldP spid="90" grpId="0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5" grpId="0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550"/>
          <p:cNvGrpSpPr/>
          <p:nvPr/>
        </p:nvGrpSpPr>
        <p:grpSpPr bwMode="auto">
          <a:xfrm>
            <a:off x="5106810" y="1464649"/>
            <a:ext cx="2793799" cy="2515201"/>
            <a:chOff x="295" y="3475"/>
            <a:chExt cx="1407" cy="1407"/>
          </a:xfrm>
        </p:grpSpPr>
        <p:sp>
          <p:nvSpPr>
            <p:cNvPr id="13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/>
            </a:p>
          </p:txBody>
        </p:sp>
        <p:grpSp>
          <p:nvGrpSpPr>
            <p:cNvPr id="17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9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20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3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1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2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50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Calibri" panose="020F0502020204030204" pitchFamily="34" charset="0"/>
              </a:endParaRPr>
            </a:p>
          </p:txBody>
        </p:sp>
        <p:grpSp>
          <p:nvGrpSpPr>
            <p:cNvPr id="52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53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69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7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1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2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78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9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0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1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5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6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72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3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4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55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6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7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8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4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5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6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57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1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8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59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0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3" name="五角星 82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4" name="五角星 83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5" name="五角星 84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6" name="五角星 85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7" name="五角星 86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8" name="五角星 87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9" name="五角星 88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0" name="椭圆 89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1" name="椭圆 90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2" name="椭圆 91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3" name="椭圆 92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272" y="2380435"/>
            <a:ext cx="3941069" cy="45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115"/>
          <p:cNvSpPr txBox="1">
            <a:spLocks noChangeArrowheads="1"/>
          </p:cNvSpPr>
          <p:nvPr/>
        </p:nvSpPr>
        <p:spPr bwMode="auto">
          <a:xfrm>
            <a:off x="4087658" y="2279516"/>
            <a:ext cx="7177519" cy="13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127" tIns="78063" rIns="156127" bIns="78063" rtlCol="0">
            <a:spAutoFit/>
          </a:bodyPr>
          <a:lstStyle>
            <a:defPPr>
              <a:defRPr lang="en-US"/>
            </a:defPPr>
            <a:lvl1pPr defTabSz="878205" fontAlgn="auto">
              <a:spcBef>
                <a:spcPts val="0"/>
              </a:spcBef>
              <a:spcAft>
                <a:spcPts val="0"/>
              </a:spcAft>
              <a:defRPr sz="6500" b="1" baseline="0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8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0" dirty="0" smtClean="0">
                <a:solidFill>
                  <a:srgbClr val="C00000"/>
                </a:solidFill>
                <a:effectLst/>
              </a:rPr>
              <a:t>第二个</a:t>
            </a:r>
            <a:r>
              <a:rPr lang="zh-CN" altLang="en-US" sz="8000" dirty="0">
                <a:solidFill>
                  <a:srgbClr val="C00000"/>
                </a:solidFill>
                <a:effectLst/>
              </a:rPr>
              <a:t>节目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4364547" y="3657692"/>
            <a:ext cx="8361075" cy="1265646"/>
          </a:xfrm>
          <a:prstGeom prst="rect">
            <a:avLst/>
          </a:prstGeom>
          <a:noFill/>
        </p:spPr>
        <p:txBody>
          <a:bodyPr wrap="square" lIns="156127" tIns="78063" rIns="156127" bIns="78063" rtlCol="0">
            <a:spAutoFit/>
          </a:bodyPr>
          <a:lstStyle>
            <a:defPPr>
              <a:defRPr lang="en-US"/>
            </a:defPPr>
            <a:lvl1pPr defTabSz="878205" fontAlgn="auto">
              <a:spcBef>
                <a:spcPts val="0"/>
              </a:spcBef>
              <a:spcAft>
                <a:spcPts val="0"/>
              </a:spcAft>
              <a:defRPr sz="6500" b="1" baseline="0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8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effectLst/>
              </a:rPr>
              <a:t>《</a:t>
            </a:r>
            <a:r>
              <a:rPr lang="zh-CN" altLang="en-US" sz="2400" dirty="0" smtClean="0">
                <a:solidFill>
                  <a:srgbClr val="C00000"/>
                </a:solidFill>
                <a:effectLst/>
              </a:rPr>
              <a:t>节目名称</a:t>
            </a:r>
            <a:r>
              <a:rPr lang="en-US" altLang="zh-CN" sz="2400" dirty="0" smtClean="0">
                <a:solidFill>
                  <a:srgbClr val="C00000"/>
                </a:solidFill>
                <a:effectLst/>
              </a:rPr>
              <a:t>》</a:t>
            </a:r>
            <a:endParaRPr lang="en-US" altLang="zh-CN" sz="2400" dirty="0">
              <a:solidFill>
                <a:srgbClr val="C00000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effectLst/>
              </a:rPr>
              <a:t>表演者</a:t>
            </a:r>
            <a:r>
              <a:rPr lang="zh-CN" altLang="en-US" sz="2400" dirty="0" smtClean="0">
                <a:solidFill>
                  <a:srgbClr val="C00000"/>
                </a:solidFill>
                <a:effectLst/>
              </a:rPr>
              <a:t>：</a:t>
            </a:r>
            <a:r>
              <a:rPr lang="zh-CN" altLang="en-US" sz="2400" dirty="0">
                <a:solidFill>
                  <a:srgbClr val="C00000"/>
                </a:solidFill>
                <a:effectLst/>
              </a:rPr>
              <a:t>后勤</a:t>
            </a:r>
            <a:r>
              <a:rPr lang="zh-CN" altLang="en-US" sz="2400" dirty="0" smtClean="0">
                <a:solidFill>
                  <a:srgbClr val="C00000"/>
                </a:solidFill>
                <a:effectLst/>
              </a:rPr>
              <a:t>部</a:t>
            </a:r>
            <a:r>
              <a:rPr lang="zh-CN" altLang="en-US" sz="2400" dirty="0">
                <a:solidFill>
                  <a:srgbClr val="C00000"/>
                </a:solidFill>
                <a:effectLst/>
              </a:rPr>
              <a:t>全体成员</a:t>
            </a:r>
            <a:endParaRPr lang="en-US" altLang="zh-CN" sz="2400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3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28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0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83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3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9" dur="3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3" dur="4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4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7" dur="3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1" dur="4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55" dur="4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57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9" dur="1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61" dur="1500" fill="hold"/>
                                        <p:tgtEl>
                                          <p:spTgt spid="89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73" dur="2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3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76 -0.30586 L -3.61111E-6 6.17284E-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1527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89" grpId="2" animBg="1"/>
      <p:bldP spid="89" grpId="3" animBg="1"/>
      <p:bldP spid="90" grpId="0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5" grpId="0"/>
      <p:bldP spid="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50"/>
          <p:cNvGrpSpPr/>
          <p:nvPr/>
        </p:nvGrpSpPr>
        <p:grpSpPr bwMode="auto">
          <a:xfrm>
            <a:off x="4831985" y="1400770"/>
            <a:ext cx="2793799" cy="2515201"/>
            <a:chOff x="295" y="3475"/>
            <a:chExt cx="1407" cy="1407"/>
          </a:xfrm>
        </p:grpSpPr>
        <p:sp>
          <p:nvSpPr>
            <p:cNvPr id="1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/>
            </a:p>
          </p:txBody>
        </p:sp>
        <p:grpSp>
          <p:nvGrpSpPr>
            <p:cNvPr id="13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9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35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3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7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8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21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9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3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9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Calibri" panose="020F0502020204030204" pitchFamily="34" charset="0"/>
              </a:endParaRPr>
            </a:p>
          </p:txBody>
        </p:sp>
        <p:grpSp>
          <p:nvGrpSpPr>
            <p:cNvPr id="51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52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68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6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0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1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77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8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9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0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4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5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71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2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3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54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62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6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7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3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4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5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5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56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0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1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7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58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9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2" name="五角星 81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3" name="五角星 82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4" name="五角星 83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5" name="五角星 84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6" name="五角星 85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7" name="五角星 86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8" name="五角星 87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9" name="椭圆 88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0" name="椭圆 89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1" name="椭圆 90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2" name="椭圆 91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3" name="文本框 92"/>
          <p:cNvSpPr txBox="1"/>
          <p:nvPr/>
        </p:nvSpPr>
        <p:spPr>
          <a:xfrm>
            <a:off x="-345903" y="2683378"/>
            <a:ext cx="13192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400" b="1" dirty="0">
                <a:solidFill>
                  <a:srgbClr val="C00000"/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</a:rPr>
              <a:t>赢战鸡年 共创辉煌</a:t>
            </a:r>
          </a:p>
        </p:txBody>
      </p:sp>
      <p:sp>
        <p:nvSpPr>
          <p:cNvPr id="96" name="Freeform 537"/>
          <p:cNvSpPr>
            <a:spLocks noEditPoints="1"/>
          </p:cNvSpPr>
          <p:nvPr/>
        </p:nvSpPr>
        <p:spPr bwMode="auto">
          <a:xfrm>
            <a:off x="600157" y="858761"/>
            <a:ext cx="2272294" cy="3108684"/>
          </a:xfrm>
          <a:custGeom>
            <a:avLst/>
            <a:gdLst>
              <a:gd name="T0" fmla="*/ 192 w 508"/>
              <a:gd name="T1" fmla="*/ 545 h 689"/>
              <a:gd name="T2" fmla="*/ 133 w 508"/>
              <a:gd name="T3" fmla="*/ 641 h 689"/>
              <a:gd name="T4" fmla="*/ 156 w 508"/>
              <a:gd name="T5" fmla="*/ 656 h 689"/>
              <a:gd name="T6" fmla="*/ 220 w 508"/>
              <a:gd name="T7" fmla="*/ 578 h 689"/>
              <a:gd name="T8" fmla="*/ 198 w 508"/>
              <a:gd name="T9" fmla="*/ 675 h 689"/>
              <a:gd name="T10" fmla="*/ 225 w 508"/>
              <a:gd name="T11" fmla="*/ 683 h 689"/>
              <a:gd name="T12" fmla="*/ 280 w 508"/>
              <a:gd name="T13" fmla="*/ 506 h 689"/>
              <a:gd name="T14" fmla="*/ 241 w 508"/>
              <a:gd name="T15" fmla="*/ 389 h 689"/>
              <a:gd name="T16" fmla="*/ 236 w 508"/>
              <a:gd name="T17" fmla="*/ 357 h 689"/>
              <a:gd name="T18" fmla="*/ 273 w 508"/>
              <a:gd name="T19" fmla="*/ 369 h 689"/>
              <a:gd name="T20" fmla="*/ 253 w 508"/>
              <a:gd name="T21" fmla="*/ 305 h 689"/>
              <a:gd name="T22" fmla="*/ 291 w 508"/>
              <a:gd name="T23" fmla="*/ 104 h 689"/>
              <a:gd name="T24" fmla="*/ 256 w 508"/>
              <a:gd name="T25" fmla="*/ 144 h 689"/>
              <a:gd name="T26" fmla="*/ 229 w 508"/>
              <a:gd name="T27" fmla="*/ 102 h 689"/>
              <a:gd name="T28" fmla="*/ 255 w 508"/>
              <a:gd name="T29" fmla="*/ 159 h 689"/>
              <a:gd name="T30" fmla="*/ 262 w 508"/>
              <a:gd name="T31" fmla="*/ 148 h 689"/>
              <a:gd name="T32" fmla="*/ 298 w 508"/>
              <a:gd name="T33" fmla="*/ 167 h 689"/>
              <a:gd name="T34" fmla="*/ 276 w 508"/>
              <a:gd name="T35" fmla="*/ 197 h 689"/>
              <a:gd name="T36" fmla="*/ 313 w 508"/>
              <a:gd name="T37" fmla="*/ 196 h 689"/>
              <a:gd name="T38" fmla="*/ 307 w 508"/>
              <a:gd name="T39" fmla="*/ 221 h 689"/>
              <a:gd name="T40" fmla="*/ 332 w 508"/>
              <a:gd name="T41" fmla="*/ 177 h 689"/>
              <a:gd name="T42" fmla="*/ 332 w 508"/>
              <a:gd name="T43" fmla="*/ 177 h 689"/>
              <a:gd name="T44" fmla="*/ 266 w 508"/>
              <a:gd name="T45" fmla="*/ 214 h 689"/>
              <a:gd name="T46" fmla="*/ 320 w 508"/>
              <a:gd name="T47" fmla="*/ 252 h 689"/>
              <a:gd name="T48" fmla="*/ 288 w 508"/>
              <a:gd name="T49" fmla="*/ 274 h 689"/>
              <a:gd name="T50" fmla="*/ 223 w 508"/>
              <a:gd name="T51" fmla="*/ 281 h 689"/>
              <a:gd name="T52" fmla="*/ 231 w 508"/>
              <a:gd name="T53" fmla="*/ 194 h 689"/>
              <a:gd name="T54" fmla="*/ 231 w 508"/>
              <a:gd name="T55" fmla="*/ 194 h 689"/>
              <a:gd name="T56" fmla="*/ 127 w 508"/>
              <a:gd name="T57" fmla="*/ 271 h 689"/>
              <a:gd name="T58" fmla="*/ 137 w 508"/>
              <a:gd name="T59" fmla="*/ 270 h 689"/>
              <a:gd name="T60" fmla="*/ 140 w 508"/>
              <a:gd name="T61" fmla="*/ 177 h 689"/>
              <a:gd name="T62" fmla="*/ 105 w 508"/>
              <a:gd name="T63" fmla="*/ 179 h 689"/>
              <a:gd name="T64" fmla="*/ 180 w 508"/>
              <a:gd name="T65" fmla="*/ 196 h 689"/>
              <a:gd name="T66" fmla="*/ 207 w 508"/>
              <a:gd name="T67" fmla="*/ 209 h 689"/>
              <a:gd name="T68" fmla="*/ 243 w 508"/>
              <a:gd name="T69" fmla="*/ 160 h 689"/>
              <a:gd name="T70" fmla="*/ 200 w 508"/>
              <a:gd name="T71" fmla="*/ 124 h 689"/>
              <a:gd name="T72" fmla="*/ 161 w 508"/>
              <a:gd name="T73" fmla="*/ 150 h 689"/>
              <a:gd name="T74" fmla="*/ 186 w 508"/>
              <a:gd name="T75" fmla="*/ 182 h 689"/>
              <a:gd name="T76" fmla="*/ 149 w 508"/>
              <a:gd name="T77" fmla="*/ 153 h 689"/>
              <a:gd name="T78" fmla="*/ 146 w 508"/>
              <a:gd name="T79" fmla="*/ 212 h 689"/>
              <a:gd name="T80" fmla="*/ 363 w 508"/>
              <a:gd name="T81" fmla="*/ 211 h 689"/>
              <a:gd name="T82" fmla="*/ 420 w 508"/>
              <a:gd name="T83" fmla="*/ 181 h 689"/>
              <a:gd name="T84" fmla="*/ 420 w 508"/>
              <a:gd name="T85" fmla="*/ 187 h 689"/>
              <a:gd name="T86" fmla="*/ 466 w 508"/>
              <a:gd name="T87" fmla="*/ 192 h 689"/>
              <a:gd name="T88" fmla="*/ 382 w 508"/>
              <a:gd name="T89" fmla="*/ 274 h 689"/>
              <a:gd name="T90" fmla="*/ 332 w 508"/>
              <a:gd name="T91" fmla="*/ 94 h 689"/>
              <a:gd name="T92" fmla="*/ 297 w 508"/>
              <a:gd name="T93" fmla="*/ 111 h 689"/>
              <a:gd name="T94" fmla="*/ 237 w 508"/>
              <a:gd name="T95" fmla="*/ 58 h 689"/>
              <a:gd name="T96" fmla="*/ 275 w 508"/>
              <a:gd name="T97" fmla="*/ 25 h 689"/>
              <a:gd name="T98" fmla="*/ 222 w 508"/>
              <a:gd name="T99" fmla="*/ 29 h 689"/>
              <a:gd name="T100" fmla="*/ 222 w 508"/>
              <a:gd name="T101" fmla="*/ 29 h 689"/>
              <a:gd name="T102" fmla="*/ 289 w 508"/>
              <a:gd name="T103" fmla="*/ 36 h 689"/>
              <a:gd name="T104" fmla="*/ 250 w 508"/>
              <a:gd name="T105" fmla="*/ 22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8" h="689">
                <a:moveTo>
                  <a:pt x="241" y="389"/>
                </a:moveTo>
                <a:cubicBezTo>
                  <a:pt x="229" y="482"/>
                  <a:pt x="183" y="559"/>
                  <a:pt x="107" y="618"/>
                </a:cubicBezTo>
                <a:cubicBezTo>
                  <a:pt x="102" y="623"/>
                  <a:pt x="113" y="628"/>
                  <a:pt x="112" y="626"/>
                </a:cubicBezTo>
                <a:cubicBezTo>
                  <a:pt x="137" y="611"/>
                  <a:pt x="190" y="547"/>
                  <a:pt x="192" y="545"/>
                </a:cubicBezTo>
                <a:cubicBezTo>
                  <a:pt x="193" y="544"/>
                  <a:pt x="182" y="567"/>
                  <a:pt x="119" y="628"/>
                </a:cubicBezTo>
                <a:cubicBezTo>
                  <a:pt x="118" y="634"/>
                  <a:pt x="120" y="636"/>
                  <a:pt x="125" y="636"/>
                </a:cubicBezTo>
                <a:cubicBezTo>
                  <a:pt x="173" y="589"/>
                  <a:pt x="191" y="560"/>
                  <a:pt x="194" y="557"/>
                </a:cubicBezTo>
                <a:cubicBezTo>
                  <a:pt x="199" y="553"/>
                  <a:pt x="182" y="582"/>
                  <a:pt x="133" y="641"/>
                </a:cubicBezTo>
                <a:cubicBezTo>
                  <a:pt x="132" y="645"/>
                  <a:pt x="134" y="647"/>
                  <a:pt x="139" y="648"/>
                </a:cubicBezTo>
                <a:cubicBezTo>
                  <a:pt x="194" y="582"/>
                  <a:pt x="212" y="551"/>
                  <a:pt x="212" y="548"/>
                </a:cubicBezTo>
                <a:cubicBezTo>
                  <a:pt x="214" y="548"/>
                  <a:pt x="188" y="594"/>
                  <a:pt x="149" y="651"/>
                </a:cubicBezTo>
                <a:cubicBezTo>
                  <a:pt x="149" y="655"/>
                  <a:pt x="151" y="657"/>
                  <a:pt x="156" y="656"/>
                </a:cubicBezTo>
                <a:cubicBezTo>
                  <a:pt x="198" y="601"/>
                  <a:pt x="210" y="576"/>
                  <a:pt x="210" y="575"/>
                </a:cubicBezTo>
                <a:cubicBezTo>
                  <a:pt x="211" y="573"/>
                  <a:pt x="194" y="612"/>
                  <a:pt x="164" y="660"/>
                </a:cubicBezTo>
                <a:cubicBezTo>
                  <a:pt x="165" y="664"/>
                  <a:pt x="166" y="667"/>
                  <a:pt x="173" y="663"/>
                </a:cubicBezTo>
                <a:cubicBezTo>
                  <a:pt x="209" y="602"/>
                  <a:pt x="222" y="569"/>
                  <a:pt x="220" y="578"/>
                </a:cubicBezTo>
                <a:cubicBezTo>
                  <a:pt x="218" y="585"/>
                  <a:pt x="206" y="618"/>
                  <a:pt x="180" y="669"/>
                </a:cubicBezTo>
                <a:cubicBezTo>
                  <a:pt x="182" y="675"/>
                  <a:pt x="185" y="674"/>
                  <a:pt x="188" y="673"/>
                </a:cubicBezTo>
                <a:cubicBezTo>
                  <a:pt x="226" y="599"/>
                  <a:pt x="239" y="560"/>
                  <a:pt x="237" y="560"/>
                </a:cubicBezTo>
                <a:cubicBezTo>
                  <a:pt x="238" y="567"/>
                  <a:pt x="225" y="611"/>
                  <a:pt x="198" y="675"/>
                </a:cubicBezTo>
                <a:cubicBezTo>
                  <a:pt x="199" y="679"/>
                  <a:pt x="203" y="679"/>
                  <a:pt x="207" y="677"/>
                </a:cubicBezTo>
                <a:cubicBezTo>
                  <a:pt x="238" y="604"/>
                  <a:pt x="253" y="558"/>
                  <a:pt x="254" y="544"/>
                </a:cubicBezTo>
                <a:cubicBezTo>
                  <a:pt x="250" y="567"/>
                  <a:pt x="248" y="602"/>
                  <a:pt x="215" y="678"/>
                </a:cubicBezTo>
                <a:cubicBezTo>
                  <a:pt x="215" y="685"/>
                  <a:pt x="219" y="686"/>
                  <a:pt x="225" y="683"/>
                </a:cubicBezTo>
                <a:cubicBezTo>
                  <a:pt x="254" y="599"/>
                  <a:pt x="266" y="551"/>
                  <a:pt x="264" y="548"/>
                </a:cubicBezTo>
                <a:cubicBezTo>
                  <a:pt x="267" y="551"/>
                  <a:pt x="260" y="598"/>
                  <a:pt x="235" y="681"/>
                </a:cubicBezTo>
                <a:cubicBezTo>
                  <a:pt x="235" y="686"/>
                  <a:pt x="238" y="687"/>
                  <a:pt x="245" y="684"/>
                </a:cubicBezTo>
                <a:cubicBezTo>
                  <a:pt x="276" y="575"/>
                  <a:pt x="280" y="509"/>
                  <a:pt x="280" y="506"/>
                </a:cubicBezTo>
                <a:cubicBezTo>
                  <a:pt x="282" y="536"/>
                  <a:pt x="278" y="581"/>
                  <a:pt x="253" y="684"/>
                </a:cubicBezTo>
                <a:cubicBezTo>
                  <a:pt x="254" y="687"/>
                  <a:pt x="257" y="689"/>
                  <a:pt x="263" y="687"/>
                </a:cubicBezTo>
                <a:cubicBezTo>
                  <a:pt x="288" y="588"/>
                  <a:pt x="301" y="489"/>
                  <a:pt x="278" y="387"/>
                </a:cubicBezTo>
                <a:cubicBezTo>
                  <a:pt x="266" y="395"/>
                  <a:pt x="254" y="395"/>
                  <a:pt x="241" y="389"/>
                </a:cubicBezTo>
                <a:close/>
                <a:moveTo>
                  <a:pt x="260" y="332"/>
                </a:moveTo>
                <a:cubicBezTo>
                  <a:pt x="274" y="332"/>
                  <a:pt x="285" y="343"/>
                  <a:pt x="285" y="356"/>
                </a:cubicBezTo>
                <a:cubicBezTo>
                  <a:pt x="286" y="370"/>
                  <a:pt x="275" y="381"/>
                  <a:pt x="261" y="381"/>
                </a:cubicBezTo>
                <a:cubicBezTo>
                  <a:pt x="248" y="382"/>
                  <a:pt x="237" y="371"/>
                  <a:pt x="236" y="357"/>
                </a:cubicBezTo>
                <a:cubicBezTo>
                  <a:pt x="236" y="344"/>
                  <a:pt x="247" y="333"/>
                  <a:pt x="260" y="332"/>
                </a:cubicBezTo>
                <a:close/>
                <a:moveTo>
                  <a:pt x="248" y="345"/>
                </a:moveTo>
                <a:cubicBezTo>
                  <a:pt x="273" y="344"/>
                  <a:pt x="273" y="344"/>
                  <a:pt x="273" y="344"/>
                </a:cubicBezTo>
                <a:cubicBezTo>
                  <a:pt x="273" y="369"/>
                  <a:pt x="273" y="369"/>
                  <a:pt x="273" y="369"/>
                </a:cubicBezTo>
                <a:cubicBezTo>
                  <a:pt x="249" y="369"/>
                  <a:pt x="249" y="369"/>
                  <a:pt x="249" y="369"/>
                </a:cubicBezTo>
                <a:cubicBezTo>
                  <a:pt x="248" y="345"/>
                  <a:pt x="248" y="345"/>
                  <a:pt x="248" y="345"/>
                </a:cubicBezTo>
                <a:close/>
                <a:moveTo>
                  <a:pt x="253" y="332"/>
                </a:moveTo>
                <a:cubicBezTo>
                  <a:pt x="253" y="305"/>
                  <a:pt x="253" y="305"/>
                  <a:pt x="253" y="305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53" y="332"/>
                  <a:pt x="253" y="332"/>
                  <a:pt x="253" y="332"/>
                </a:cubicBezTo>
                <a:close/>
                <a:moveTo>
                  <a:pt x="291" y="104"/>
                </a:moveTo>
                <a:cubicBezTo>
                  <a:pt x="296" y="90"/>
                  <a:pt x="294" y="79"/>
                  <a:pt x="286" y="71"/>
                </a:cubicBezTo>
                <a:cubicBezTo>
                  <a:pt x="277" y="77"/>
                  <a:pt x="270" y="81"/>
                  <a:pt x="267" y="87"/>
                </a:cubicBezTo>
                <a:cubicBezTo>
                  <a:pt x="272" y="93"/>
                  <a:pt x="281" y="98"/>
                  <a:pt x="291" y="104"/>
                </a:cubicBezTo>
                <a:close/>
                <a:moveTo>
                  <a:pt x="256" y="144"/>
                </a:moveTo>
                <a:cubicBezTo>
                  <a:pt x="277" y="115"/>
                  <a:pt x="277" y="115"/>
                  <a:pt x="277" y="115"/>
                </a:cubicBezTo>
                <a:cubicBezTo>
                  <a:pt x="265" y="86"/>
                  <a:pt x="247" y="87"/>
                  <a:pt x="236" y="115"/>
                </a:cubicBezTo>
                <a:cubicBezTo>
                  <a:pt x="256" y="144"/>
                  <a:pt x="256" y="144"/>
                  <a:pt x="256" y="144"/>
                </a:cubicBezTo>
                <a:close/>
                <a:moveTo>
                  <a:pt x="229" y="102"/>
                </a:moveTo>
                <a:cubicBezTo>
                  <a:pt x="242" y="84"/>
                  <a:pt x="260" y="73"/>
                  <a:pt x="282" y="67"/>
                </a:cubicBezTo>
                <a:cubicBezTo>
                  <a:pt x="289" y="54"/>
                  <a:pt x="285" y="47"/>
                  <a:pt x="270" y="47"/>
                </a:cubicBezTo>
                <a:cubicBezTo>
                  <a:pt x="238" y="58"/>
                  <a:pt x="222" y="76"/>
                  <a:pt x="229" y="102"/>
                </a:cubicBezTo>
                <a:close/>
                <a:moveTo>
                  <a:pt x="255" y="159"/>
                </a:moveTo>
                <a:cubicBezTo>
                  <a:pt x="232" y="174"/>
                  <a:pt x="233" y="187"/>
                  <a:pt x="258" y="202"/>
                </a:cubicBezTo>
                <a:cubicBezTo>
                  <a:pt x="282" y="181"/>
                  <a:pt x="280" y="173"/>
                  <a:pt x="255" y="159"/>
                </a:cubicBezTo>
                <a:close/>
                <a:moveTo>
                  <a:pt x="284" y="121"/>
                </a:moveTo>
                <a:cubicBezTo>
                  <a:pt x="278" y="126"/>
                  <a:pt x="264" y="143"/>
                  <a:pt x="262" y="148"/>
                </a:cubicBezTo>
                <a:cubicBezTo>
                  <a:pt x="260" y="152"/>
                  <a:pt x="276" y="167"/>
                  <a:pt x="284" y="162"/>
                </a:cubicBezTo>
                <a:cubicBezTo>
                  <a:pt x="319" y="142"/>
                  <a:pt x="293" y="114"/>
                  <a:pt x="284" y="121"/>
                </a:cubicBezTo>
                <a:close/>
                <a:moveTo>
                  <a:pt x="312" y="141"/>
                </a:moveTo>
                <a:cubicBezTo>
                  <a:pt x="308" y="148"/>
                  <a:pt x="297" y="162"/>
                  <a:pt x="298" y="167"/>
                </a:cubicBezTo>
                <a:cubicBezTo>
                  <a:pt x="299" y="172"/>
                  <a:pt x="302" y="181"/>
                  <a:pt x="320" y="176"/>
                </a:cubicBezTo>
                <a:cubicBezTo>
                  <a:pt x="342" y="158"/>
                  <a:pt x="316" y="134"/>
                  <a:pt x="312" y="141"/>
                </a:cubicBezTo>
                <a:close/>
                <a:moveTo>
                  <a:pt x="293" y="178"/>
                </a:moveTo>
                <a:cubicBezTo>
                  <a:pt x="286" y="184"/>
                  <a:pt x="280" y="191"/>
                  <a:pt x="276" y="197"/>
                </a:cubicBezTo>
                <a:cubicBezTo>
                  <a:pt x="274" y="202"/>
                  <a:pt x="275" y="205"/>
                  <a:pt x="278" y="207"/>
                </a:cubicBezTo>
                <a:cubicBezTo>
                  <a:pt x="291" y="214"/>
                  <a:pt x="291" y="214"/>
                  <a:pt x="291" y="214"/>
                </a:cubicBezTo>
                <a:cubicBezTo>
                  <a:pt x="296" y="216"/>
                  <a:pt x="300" y="215"/>
                  <a:pt x="304" y="212"/>
                </a:cubicBezTo>
                <a:cubicBezTo>
                  <a:pt x="313" y="196"/>
                  <a:pt x="313" y="196"/>
                  <a:pt x="313" y="196"/>
                </a:cubicBezTo>
                <a:cubicBezTo>
                  <a:pt x="314" y="191"/>
                  <a:pt x="309" y="188"/>
                  <a:pt x="303" y="186"/>
                </a:cubicBezTo>
                <a:cubicBezTo>
                  <a:pt x="299" y="185"/>
                  <a:pt x="295" y="183"/>
                  <a:pt x="293" y="178"/>
                </a:cubicBezTo>
                <a:close/>
                <a:moveTo>
                  <a:pt x="326" y="194"/>
                </a:moveTo>
                <a:cubicBezTo>
                  <a:pt x="320" y="204"/>
                  <a:pt x="314" y="214"/>
                  <a:pt x="307" y="221"/>
                </a:cubicBezTo>
                <a:cubicBezTo>
                  <a:pt x="304" y="227"/>
                  <a:pt x="306" y="230"/>
                  <a:pt x="313" y="232"/>
                </a:cubicBezTo>
                <a:cubicBezTo>
                  <a:pt x="323" y="238"/>
                  <a:pt x="331" y="238"/>
                  <a:pt x="335" y="229"/>
                </a:cubicBezTo>
                <a:cubicBezTo>
                  <a:pt x="351" y="209"/>
                  <a:pt x="347" y="197"/>
                  <a:pt x="326" y="194"/>
                </a:cubicBezTo>
                <a:close/>
                <a:moveTo>
                  <a:pt x="332" y="177"/>
                </a:moveTo>
                <a:cubicBezTo>
                  <a:pt x="324" y="183"/>
                  <a:pt x="325" y="187"/>
                  <a:pt x="335" y="187"/>
                </a:cubicBezTo>
                <a:cubicBezTo>
                  <a:pt x="341" y="188"/>
                  <a:pt x="350" y="202"/>
                  <a:pt x="352" y="191"/>
                </a:cubicBezTo>
                <a:cubicBezTo>
                  <a:pt x="359" y="176"/>
                  <a:pt x="352" y="167"/>
                  <a:pt x="337" y="162"/>
                </a:cubicBezTo>
                <a:cubicBezTo>
                  <a:pt x="332" y="177"/>
                  <a:pt x="332" y="177"/>
                  <a:pt x="332" y="177"/>
                </a:cubicBezTo>
                <a:close/>
                <a:moveTo>
                  <a:pt x="266" y="214"/>
                </a:moveTo>
                <a:cubicBezTo>
                  <a:pt x="262" y="222"/>
                  <a:pt x="256" y="231"/>
                  <a:pt x="248" y="240"/>
                </a:cubicBezTo>
                <a:cubicBezTo>
                  <a:pt x="243" y="246"/>
                  <a:pt x="247" y="253"/>
                  <a:pt x="262" y="260"/>
                </a:cubicBezTo>
                <a:cubicBezTo>
                  <a:pt x="291" y="232"/>
                  <a:pt x="286" y="220"/>
                  <a:pt x="266" y="214"/>
                </a:cubicBezTo>
                <a:close/>
                <a:moveTo>
                  <a:pt x="296" y="232"/>
                </a:moveTo>
                <a:cubicBezTo>
                  <a:pt x="291" y="241"/>
                  <a:pt x="287" y="248"/>
                  <a:pt x="283" y="255"/>
                </a:cubicBezTo>
                <a:cubicBezTo>
                  <a:pt x="276" y="259"/>
                  <a:pt x="284" y="265"/>
                  <a:pt x="298" y="271"/>
                </a:cubicBezTo>
                <a:cubicBezTo>
                  <a:pt x="301" y="274"/>
                  <a:pt x="310" y="265"/>
                  <a:pt x="320" y="252"/>
                </a:cubicBezTo>
                <a:cubicBezTo>
                  <a:pt x="326" y="241"/>
                  <a:pt x="304" y="239"/>
                  <a:pt x="296" y="232"/>
                </a:cubicBezTo>
                <a:close/>
                <a:moveTo>
                  <a:pt x="240" y="289"/>
                </a:moveTo>
                <a:cubicBezTo>
                  <a:pt x="251" y="284"/>
                  <a:pt x="262" y="277"/>
                  <a:pt x="271" y="265"/>
                </a:cubicBezTo>
                <a:cubicBezTo>
                  <a:pt x="288" y="274"/>
                  <a:pt x="288" y="274"/>
                  <a:pt x="288" y="274"/>
                </a:cubicBezTo>
                <a:cubicBezTo>
                  <a:pt x="294" y="278"/>
                  <a:pt x="293" y="284"/>
                  <a:pt x="280" y="294"/>
                </a:cubicBezTo>
                <a:cubicBezTo>
                  <a:pt x="263" y="307"/>
                  <a:pt x="250" y="304"/>
                  <a:pt x="240" y="289"/>
                </a:cubicBezTo>
                <a:close/>
                <a:moveTo>
                  <a:pt x="220" y="270"/>
                </a:moveTo>
                <a:cubicBezTo>
                  <a:pt x="216" y="273"/>
                  <a:pt x="217" y="277"/>
                  <a:pt x="223" y="281"/>
                </a:cubicBezTo>
                <a:cubicBezTo>
                  <a:pt x="228" y="286"/>
                  <a:pt x="237" y="283"/>
                  <a:pt x="252" y="275"/>
                </a:cubicBezTo>
                <a:cubicBezTo>
                  <a:pt x="259" y="267"/>
                  <a:pt x="252" y="263"/>
                  <a:pt x="242" y="258"/>
                </a:cubicBezTo>
                <a:cubicBezTo>
                  <a:pt x="235" y="248"/>
                  <a:pt x="235" y="254"/>
                  <a:pt x="220" y="270"/>
                </a:cubicBezTo>
                <a:close/>
                <a:moveTo>
                  <a:pt x="231" y="194"/>
                </a:moveTo>
                <a:cubicBezTo>
                  <a:pt x="227" y="201"/>
                  <a:pt x="222" y="208"/>
                  <a:pt x="216" y="214"/>
                </a:cubicBezTo>
                <a:cubicBezTo>
                  <a:pt x="219" y="222"/>
                  <a:pt x="226" y="229"/>
                  <a:pt x="236" y="235"/>
                </a:cubicBezTo>
                <a:cubicBezTo>
                  <a:pt x="245" y="226"/>
                  <a:pt x="252" y="218"/>
                  <a:pt x="253" y="212"/>
                </a:cubicBezTo>
                <a:cubicBezTo>
                  <a:pt x="244" y="207"/>
                  <a:pt x="237" y="201"/>
                  <a:pt x="231" y="194"/>
                </a:cubicBezTo>
                <a:close/>
                <a:moveTo>
                  <a:pt x="207" y="225"/>
                </a:moveTo>
                <a:cubicBezTo>
                  <a:pt x="185" y="237"/>
                  <a:pt x="185" y="248"/>
                  <a:pt x="209" y="266"/>
                </a:cubicBezTo>
                <a:cubicBezTo>
                  <a:pt x="238" y="246"/>
                  <a:pt x="229" y="242"/>
                  <a:pt x="207" y="225"/>
                </a:cubicBezTo>
                <a:close/>
                <a:moveTo>
                  <a:pt x="127" y="271"/>
                </a:moveTo>
                <a:cubicBezTo>
                  <a:pt x="147" y="280"/>
                  <a:pt x="166" y="280"/>
                  <a:pt x="184" y="264"/>
                </a:cubicBezTo>
                <a:cubicBezTo>
                  <a:pt x="197" y="273"/>
                  <a:pt x="201" y="282"/>
                  <a:pt x="187" y="290"/>
                </a:cubicBezTo>
                <a:cubicBezTo>
                  <a:pt x="163" y="308"/>
                  <a:pt x="120" y="302"/>
                  <a:pt x="127" y="271"/>
                </a:cubicBezTo>
                <a:close/>
                <a:moveTo>
                  <a:pt x="137" y="270"/>
                </a:moveTo>
                <a:cubicBezTo>
                  <a:pt x="143" y="256"/>
                  <a:pt x="155" y="247"/>
                  <a:pt x="172" y="243"/>
                </a:cubicBezTo>
                <a:cubicBezTo>
                  <a:pt x="168" y="203"/>
                  <a:pt x="94" y="259"/>
                  <a:pt x="137" y="270"/>
                </a:cubicBezTo>
                <a:close/>
                <a:moveTo>
                  <a:pt x="89" y="180"/>
                </a:moveTo>
                <a:cubicBezTo>
                  <a:pt x="93" y="160"/>
                  <a:pt x="134" y="161"/>
                  <a:pt x="140" y="177"/>
                </a:cubicBezTo>
                <a:cubicBezTo>
                  <a:pt x="122" y="171"/>
                  <a:pt x="106" y="170"/>
                  <a:pt x="89" y="180"/>
                </a:cubicBezTo>
                <a:close/>
                <a:moveTo>
                  <a:pt x="90" y="186"/>
                </a:moveTo>
                <a:cubicBezTo>
                  <a:pt x="86" y="213"/>
                  <a:pt x="140" y="215"/>
                  <a:pt x="144" y="196"/>
                </a:cubicBezTo>
                <a:cubicBezTo>
                  <a:pt x="121" y="200"/>
                  <a:pt x="107" y="196"/>
                  <a:pt x="105" y="179"/>
                </a:cubicBezTo>
                <a:cubicBezTo>
                  <a:pt x="90" y="186"/>
                  <a:pt x="90" y="186"/>
                  <a:pt x="90" y="186"/>
                </a:cubicBezTo>
                <a:close/>
                <a:moveTo>
                  <a:pt x="164" y="208"/>
                </a:moveTo>
                <a:cubicBezTo>
                  <a:pt x="182" y="233"/>
                  <a:pt x="182" y="233"/>
                  <a:pt x="182" y="233"/>
                </a:cubicBezTo>
                <a:cubicBezTo>
                  <a:pt x="198" y="223"/>
                  <a:pt x="206" y="219"/>
                  <a:pt x="180" y="196"/>
                </a:cubicBezTo>
                <a:cubicBezTo>
                  <a:pt x="169" y="191"/>
                  <a:pt x="158" y="199"/>
                  <a:pt x="164" y="208"/>
                </a:cubicBezTo>
                <a:close/>
                <a:moveTo>
                  <a:pt x="190" y="189"/>
                </a:moveTo>
                <a:cubicBezTo>
                  <a:pt x="213" y="166"/>
                  <a:pt x="213" y="166"/>
                  <a:pt x="213" y="166"/>
                </a:cubicBezTo>
                <a:cubicBezTo>
                  <a:pt x="226" y="175"/>
                  <a:pt x="229" y="182"/>
                  <a:pt x="207" y="209"/>
                </a:cubicBezTo>
                <a:cubicBezTo>
                  <a:pt x="190" y="189"/>
                  <a:pt x="190" y="189"/>
                  <a:pt x="190" y="189"/>
                </a:cubicBezTo>
                <a:close/>
                <a:moveTo>
                  <a:pt x="206" y="143"/>
                </a:moveTo>
                <a:cubicBezTo>
                  <a:pt x="198" y="133"/>
                  <a:pt x="216" y="116"/>
                  <a:pt x="226" y="128"/>
                </a:cubicBezTo>
                <a:cubicBezTo>
                  <a:pt x="246" y="146"/>
                  <a:pt x="249" y="153"/>
                  <a:pt x="243" y="160"/>
                </a:cubicBezTo>
                <a:cubicBezTo>
                  <a:pt x="229" y="175"/>
                  <a:pt x="221" y="164"/>
                  <a:pt x="206" y="143"/>
                </a:cubicBezTo>
                <a:close/>
                <a:moveTo>
                  <a:pt x="176" y="107"/>
                </a:moveTo>
                <a:cubicBezTo>
                  <a:pt x="190" y="95"/>
                  <a:pt x="213" y="95"/>
                  <a:pt x="217" y="109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195" y="118"/>
                  <a:pt x="186" y="112"/>
                  <a:pt x="176" y="107"/>
                </a:cubicBezTo>
                <a:close/>
                <a:moveTo>
                  <a:pt x="185" y="96"/>
                </a:moveTo>
                <a:cubicBezTo>
                  <a:pt x="158" y="103"/>
                  <a:pt x="154" y="116"/>
                  <a:pt x="171" y="134"/>
                </a:cubicBezTo>
                <a:cubicBezTo>
                  <a:pt x="180" y="143"/>
                  <a:pt x="173" y="147"/>
                  <a:pt x="161" y="150"/>
                </a:cubicBezTo>
                <a:cubicBezTo>
                  <a:pt x="117" y="149"/>
                  <a:pt x="120" y="73"/>
                  <a:pt x="185" y="96"/>
                </a:cubicBezTo>
                <a:close/>
                <a:moveTo>
                  <a:pt x="161" y="185"/>
                </a:moveTo>
                <a:cubicBezTo>
                  <a:pt x="160" y="176"/>
                  <a:pt x="179" y="149"/>
                  <a:pt x="191" y="146"/>
                </a:cubicBezTo>
                <a:cubicBezTo>
                  <a:pt x="204" y="156"/>
                  <a:pt x="204" y="163"/>
                  <a:pt x="186" y="182"/>
                </a:cubicBezTo>
                <a:cubicBezTo>
                  <a:pt x="186" y="182"/>
                  <a:pt x="161" y="185"/>
                  <a:pt x="161" y="185"/>
                </a:cubicBezTo>
                <a:close/>
                <a:moveTo>
                  <a:pt x="44" y="187"/>
                </a:moveTo>
                <a:cubicBezTo>
                  <a:pt x="67" y="160"/>
                  <a:pt x="99" y="147"/>
                  <a:pt x="146" y="163"/>
                </a:cubicBezTo>
                <a:cubicBezTo>
                  <a:pt x="151" y="165"/>
                  <a:pt x="157" y="160"/>
                  <a:pt x="149" y="153"/>
                </a:cubicBezTo>
                <a:cubicBezTo>
                  <a:pt x="87" y="113"/>
                  <a:pt x="32" y="149"/>
                  <a:pt x="44" y="187"/>
                </a:cubicBezTo>
                <a:close/>
                <a:moveTo>
                  <a:pt x="70" y="174"/>
                </a:moveTo>
                <a:cubicBezTo>
                  <a:pt x="0" y="224"/>
                  <a:pt x="87" y="270"/>
                  <a:pt x="153" y="223"/>
                </a:cubicBezTo>
                <a:cubicBezTo>
                  <a:pt x="157" y="214"/>
                  <a:pt x="154" y="209"/>
                  <a:pt x="146" y="212"/>
                </a:cubicBezTo>
                <a:cubicBezTo>
                  <a:pt x="101" y="226"/>
                  <a:pt x="64" y="218"/>
                  <a:pt x="70" y="174"/>
                </a:cubicBezTo>
                <a:close/>
                <a:moveTo>
                  <a:pt x="439" y="176"/>
                </a:moveTo>
                <a:cubicBezTo>
                  <a:pt x="508" y="228"/>
                  <a:pt x="420" y="272"/>
                  <a:pt x="355" y="222"/>
                </a:cubicBezTo>
                <a:cubicBezTo>
                  <a:pt x="351" y="213"/>
                  <a:pt x="354" y="208"/>
                  <a:pt x="363" y="211"/>
                </a:cubicBezTo>
                <a:cubicBezTo>
                  <a:pt x="407" y="227"/>
                  <a:pt x="444" y="220"/>
                  <a:pt x="439" y="176"/>
                </a:cubicBezTo>
                <a:close/>
                <a:moveTo>
                  <a:pt x="420" y="181"/>
                </a:moveTo>
                <a:cubicBezTo>
                  <a:pt x="417" y="160"/>
                  <a:pt x="376" y="162"/>
                  <a:pt x="369" y="180"/>
                </a:cubicBezTo>
                <a:cubicBezTo>
                  <a:pt x="386" y="173"/>
                  <a:pt x="404" y="172"/>
                  <a:pt x="420" y="181"/>
                </a:cubicBezTo>
                <a:close/>
                <a:moveTo>
                  <a:pt x="420" y="187"/>
                </a:moveTo>
                <a:cubicBezTo>
                  <a:pt x="425" y="213"/>
                  <a:pt x="371" y="217"/>
                  <a:pt x="365" y="199"/>
                </a:cubicBezTo>
                <a:cubicBezTo>
                  <a:pt x="389" y="201"/>
                  <a:pt x="403" y="197"/>
                  <a:pt x="404" y="180"/>
                </a:cubicBezTo>
                <a:cubicBezTo>
                  <a:pt x="420" y="187"/>
                  <a:pt x="420" y="187"/>
                  <a:pt x="420" y="187"/>
                </a:cubicBezTo>
                <a:close/>
                <a:moveTo>
                  <a:pt x="466" y="192"/>
                </a:moveTo>
                <a:cubicBezTo>
                  <a:pt x="445" y="163"/>
                  <a:pt x="413" y="149"/>
                  <a:pt x="366" y="162"/>
                </a:cubicBezTo>
                <a:cubicBezTo>
                  <a:pt x="361" y="164"/>
                  <a:pt x="355" y="158"/>
                  <a:pt x="364" y="152"/>
                </a:cubicBezTo>
                <a:cubicBezTo>
                  <a:pt x="428" y="116"/>
                  <a:pt x="481" y="155"/>
                  <a:pt x="466" y="192"/>
                </a:cubicBezTo>
                <a:close/>
                <a:moveTo>
                  <a:pt x="374" y="269"/>
                </a:moveTo>
                <a:cubicBezTo>
                  <a:pt x="366" y="256"/>
                  <a:pt x="355" y="247"/>
                  <a:pt x="338" y="243"/>
                </a:cubicBezTo>
                <a:cubicBezTo>
                  <a:pt x="341" y="204"/>
                  <a:pt x="410" y="254"/>
                  <a:pt x="374" y="269"/>
                </a:cubicBezTo>
                <a:close/>
                <a:moveTo>
                  <a:pt x="382" y="274"/>
                </a:moveTo>
                <a:cubicBezTo>
                  <a:pt x="361" y="282"/>
                  <a:pt x="342" y="280"/>
                  <a:pt x="325" y="263"/>
                </a:cubicBezTo>
                <a:cubicBezTo>
                  <a:pt x="312" y="271"/>
                  <a:pt x="308" y="279"/>
                  <a:pt x="321" y="289"/>
                </a:cubicBezTo>
                <a:cubicBezTo>
                  <a:pt x="343" y="309"/>
                  <a:pt x="387" y="305"/>
                  <a:pt x="382" y="274"/>
                </a:cubicBezTo>
                <a:close/>
                <a:moveTo>
                  <a:pt x="332" y="94"/>
                </a:moveTo>
                <a:cubicBezTo>
                  <a:pt x="358" y="102"/>
                  <a:pt x="362" y="115"/>
                  <a:pt x="344" y="133"/>
                </a:cubicBezTo>
                <a:cubicBezTo>
                  <a:pt x="335" y="141"/>
                  <a:pt x="336" y="156"/>
                  <a:pt x="356" y="151"/>
                </a:cubicBezTo>
                <a:cubicBezTo>
                  <a:pt x="389" y="143"/>
                  <a:pt x="396" y="78"/>
                  <a:pt x="332" y="94"/>
                </a:cubicBezTo>
                <a:close/>
                <a:moveTo>
                  <a:pt x="297" y="111"/>
                </a:moveTo>
                <a:cubicBezTo>
                  <a:pt x="314" y="121"/>
                  <a:pt x="314" y="121"/>
                  <a:pt x="314" y="121"/>
                </a:cubicBezTo>
                <a:cubicBezTo>
                  <a:pt x="327" y="119"/>
                  <a:pt x="338" y="115"/>
                  <a:pt x="345" y="108"/>
                </a:cubicBezTo>
                <a:cubicBezTo>
                  <a:pt x="330" y="93"/>
                  <a:pt x="314" y="94"/>
                  <a:pt x="297" y="111"/>
                </a:cubicBezTo>
                <a:close/>
                <a:moveTo>
                  <a:pt x="237" y="58"/>
                </a:moveTo>
                <a:cubicBezTo>
                  <a:pt x="239" y="45"/>
                  <a:pt x="239" y="45"/>
                  <a:pt x="239" y="45"/>
                </a:cubicBezTo>
                <a:cubicBezTo>
                  <a:pt x="186" y="63"/>
                  <a:pt x="200" y="0"/>
                  <a:pt x="241" y="32"/>
                </a:cubicBezTo>
                <a:cubicBezTo>
                  <a:pt x="243" y="19"/>
                  <a:pt x="247" y="9"/>
                  <a:pt x="255" y="6"/>
                </a:cubicBezTo>
                <a:cubicBezTo>
                  <a:pt x="267" y="3"/>
                  <a:pt x="276" y="12"/>
                  <a:pt x="275" y="25"/>
                </a:cubicBezTo>
                <a:cubicBezTo>
                  <a:pt x="275" y="29"/>
                  <a:pt x="279" y="29"/>
                  <a:pt x="282" y="32"/>
                </a:cubicBezTo>
                <a:cubicBezTo>
                  <a:pt x="315" y="3"/>
                  <a:pt x="335" y="62"/>
                  <a:pt x="281" y="44"/>
                </a:cubicBezTo>
                <a:cubicBezTo>
                  <a:pt x="267" y="37"/>
                  <a:pt x="253" y="41"/>
                  <a:pt x="237" y="58"/>
                </a:cubicBezTo>
                <a:close/>
                <a:moveTo>
                  <a:pt x="222" y="29"/>
                </a:moveTo>
                <a:cubicBezTo>
                  <a:pt x="227" y="29"/>
                  <a:pt x="231" y="32"/>
                  <a:pt x="231" y="35"/>
                </a:cubicBezTo>
                <a:cubicBezTo>
                  <a:pt x="231" y="38"/>
                  <a:pt x="227" y="41"/>
                  <a:pt x="222" y="41"/>
                </a:cubicBezTo>
                <a:cubicBezTo>
                  <a:pt x="217" y="41"/>
                  <a:pt x="212" y="38"/>
                  <a:pt x="212" y="35"/>
                </a:cubicBezTo>
                <a:cubicBezTo>
                  <a:pt x="212" y="32"/>
                  <a:pt x="216" y="29"/>
                  <a:pt x="222" y="29"/>
                </a:cubicBezTo>
                <a:close/>
                <a:moveTo>
                  <a:pt x="298" y="30"/>
                </a:moveTo>
                <a:cubicBezTo>
                  <a:pt x="303" y="30"/>
                  <a:pt x="308" y="33"/>
                  <a:pt x="308" y="36"/>
                </a:cubicBezTo>
                <a:cubicBezTo>
                  <a:pt x="308" y="39"/>
                  <a:pt x="304" y="42"/>
                  <a:pt x="298" y="42"/>
                </a:cubicBezTo>
                <a:cubicBezTo>
                  <a:pt x="293" y="42"/>
                  <a:pt x="289" y="39"/>
                  <a:pt x="289" y="36"/>
                </a:cubicBezTo>
                <a:cubicBezTo>
                  <a:pt x="289" y="33"/>
                  <a:pt x="293" y="30"/>
                  <a:pt x="298" y="30"/>
                </a:cubicBezTo>
                <a:close/>
                <a:moveTo>
                  <a:pt x="250" y="22"/>
                </a:moveTo>
                <a:cubicBezTo>
                  <a:pt x="257" y="10"/>
                  <a:pt x="265" y="12"/>
                  <a:pt x="271" y="22"/>
                </a:cubicBezTo>
                <a:cubicBezTo>
                  <a:pt x="265" y="17"/>
                  <a:pt x="257" y="17"/>
                  <a:pt x="250" y="22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3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28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0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82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3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9" dur="3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4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3" dur="4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4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7" dur="3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1" dur="4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55" dur="4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57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9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61" dur="1500" fill="hold"/>
                                        <p:tgtEl>
                                          <p:spTgt spid="88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73" dur="2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3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8" grpId="2" animBg="1"/>
      <p:bldP spid="88" grpId="3" animBg="1"/>
      <p:bldP spid="89" grpId="0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/>
      <p:bldP spid="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4" descr="灯光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27" y="-197301"/>
            <a:ext cx="523981" cy="3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8" descr="雪花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27" y="-517071"/>
            <a:ext cx="688575" cy="5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"/>
          <p:cNvGrpSpPr/>
          <p:nvPr/>
        </p:nvGrpSpPr>
        <p:grpSpPr bwMode="auto">
          <a:xfrm>
            <a:off x="-3459433" y="878588"/>
            <a:ext cx="4370823" cy="3762248"/>
            <a:chOff x="0" y="0"/>
            <a:chExt cx="2208" cy="2208"/>
          </a:xfrm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Calibri" panose="020F0502020204030204" pitchFamily="34" charset="0"/>
              </a:endParaRPr>
            </a:p>
          </p:txBody>
        </p:sp>
        <p:grpSp>
          <p:nvGrpSpPr>
            <p:cNvPr id="19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20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3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44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8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5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6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7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8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2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9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0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1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22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0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4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1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2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24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28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5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26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0" name="五角星 49"/>
          <p:cNvSpPr/>
          <p:nvPr/>
        </p:nvSpPr>
        <p:spPr>
          <a:xfrm rot="21146867">
            <a:off x="-4879157" y="414238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1" name="五角星 50"/>
          <p:cNvSpPr/>
          <p:nvPr/>
        </p:nvSpPr>
        <p:spPr>
          <a:xfrm rot="21146867">
            <a:off x="-2548949" y="5736845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2" name="五角星 51"/>
          <p:cNvSpPr/>
          <p:nvPr/>
        </p:nvSpPr>
        <p:spPr>
          <a:xfrm rot="21146867">
            <a:off x="-1840872" y="5245859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3" name="五角星 52"/>
          <p:cNvSpPr/>
          <p:nvPr/>
        </p:nvSpPr>
        <p:spPr>
          <a:xfrm rot="21146867">
            <a:off x="-2591872" y="5012905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4" name="五角星 53"/>
          <p:cNvSpPr/>
          <p:nvPr/>
        </p:nvSpPr>
        <p:spPr>
          <a:xfrm rot="21146867">
            <a:off x="-4002007" y="561340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5" name="五角星 54"/>
          <p:cNvSpPr/>
          <p:nvPr/>
        </p:nvSpPr>
        <p:spPr>
          <a:xfrm rot="21146867">
            <a:off x="-3003171" y="5312771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6" name="五角星 55"/>
          <p:cNvSpPr/>
          <p:nvPr/>
        </p:nvSpPr>
        <p:spPr>
          <a:xfrm rot="21146867">
            <a:off x="-3335953" y="4286383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7" name="椭圆 56"/>
          <p:cNvSpPr/>
          <p:nvPr/>
        </p:nvSpPr>
        <p:spPr>
          <a:xfrm rot="5400000">
            <a:off x="-1883872" y="2112483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8" name="椭圆 57"/>
          <p:cNvSpPr/>
          <p:nvPr/>
        </p:nvSpPr>
        <p:spPr>
          <a:xfrm rot="2270211">
            <a:off x="-3096578" y="3960116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9" name="椭圆 58"/>
          <p:cNvSpPr/>
          <p:nvPr/>
        </p:nvSpPr>
        <p:spPr>
          <a:xfrm rot="4680544">
            <a:off x="-2763468" y="3211121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0" name="椭圆 59"/>
          <p:cNvSpPr/>
          <p:nvPr/>
        </p:nvSpPr>
        <p:spPr>
          <a:xfrm rot="2084213" flipH="1">
            <a:off x="-3523916" y="3493391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0988" y="949665"/>
            <a:ext cx="4343971" cy="5234326"/>
          </a:xfrm>
          <a:prstGeom prst="rect">
            <a:avLst/>
          </a:prstGeom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11478">
            <a:off x="4923792" y="1565060"/>
            <a:ext cx="2326973" cy="23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1"/>
          <p:cNvSpPr txBox="1"/>
          <p:nvPr/>
        </p:nvSpPr>
        <p:spPr>
          <a:xfrm>
            <a:off x="3972269" y="4310420"/>
            <a:ext cx="4349901" cy="615547"/>
          </a:xfrm>
          <a:prstGeom prst="rect">
            <a:avLst/>
          </a:prstGeom>
          <a:noFill/>
        </p:spPr>
        <p:txBody>
          <a:bodyPr wrap="none" lIns="121916" tIns="60957" rIns="121916" bIns="60957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某某文化传播有限公司</a:t>
            </a:r>
          </a:p>
        </p:txBody>
      </p:sp>
      <p:sp>
        <p:nvSpPr>
          <p:cNvPr id="62" name="TextBox 2"/>
          <p:cNvSpPr txBox="1"/>
          <p:nvPr/>
        </p:nvSpPr>
        <p:spPr>
          <a:xfrm>
            <a:off x="4955317" y="4955355"/>
            <a:ext cx="2054400" cy="492436"/>
          </a:xfrm>
          <a:prstGeom prst="rect">
            <a:avLst/>
          </a:prstGeom>
          <a:noFill/>
        </p:spPr>
        <p:txBody>
          <a:bodyPr wrap="none" lIns="121916" tIns="60957" rIns="121916" bIns="60957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201X-12-31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Group 550"/>
          <p:cNvGrpSpPr/>
          <p:nvPr/>
        </p:nvGrpSpPr>
        <p:grpSpPr bwMode="auto">
          <a:xfrm>
            <a:off x="4726998" y="3225388"/>
            <a:ext cx="2793799" cy="2515201"/>
            <a:chOff x="295" y="3475"/>
            <a:chExt cx="1407" cy="1407"/>
          </a:xfrm>
        </p:grpSpPr>
        <p:sp>
          <p:nvSpPr>
            <p:cNvPr id="64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/>
            </a:p>
          </p:txBody>
        </p:sp>
        <p:grpSp>
          <p:nvGrpSpPr>
            <p:cNvPr id="65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66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7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68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84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92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6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7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3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4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5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5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6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0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1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7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8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9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9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70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8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2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3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9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0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1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2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6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4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2099E-6 C 0.00087 0.04753 -0.00434 0.12963 0.0066 0.18703 C 0.00573 0.20956 0.00556 0.23209 0.00434 0.25432 C 0.00313 0.27777 -0.00486 0.29629 -0.00833 0.31821 C -0.01389 0.35463 -0.00903 0.33888 -0.01684 0.35925 C -0.02604 0.47623 -0.02066 0.39784 -0.01684 0.66666 C -0.01632 0.69598 -0.00434 0.72561 -0.00416 0.75617 C -0.00347 0.83765 -0.00416 0.91851 -0.00416 1 " pathEditMode="relative" rAng="0" ptsTypes="AAAAAAA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5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2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26" dur="1500" fill="hold"/>
                                        <p:tgtEl>
                                          <p:spTgt spid="50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3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7" dur="4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1" dur="3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5" dur="4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9" dur="4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51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3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56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65" dur="2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67" dur="2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3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500" fill="hold"/>
                                        <p:tgtEl>
                                          <p:spTgt spid="6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6" grpId="3" animBg="1"/>
      <p:bldP spid="57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-22220" y="0"/>
            <a:ext cx="12214219" cy="1826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54261" y="371882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喜庆</a:t>
            </a:r>
            <a:r>
              <a:rPr lang="zh-CN" altLang="en-US" sz="4000" dirty="0" smtClean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公司年会幻灯片模</a:t>
            </a:r>
            <a:r>
              <a:rPr lang="zh-CN" altLang="en-US" sz="400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板</a:t>
            </a:r>
          </a:p>
        </p:txBody>
      </p:sp>
      <p:pic>
        <p:nvPicPr>
          <p:cNvPr id="12" name="Picture 284" descr="未标题-1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4" descr="未标题-1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3519086" y="2060414"/>
            <a:ext cx="6892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谢谢观看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8" y="4424651"/>
            <a:ext cx="12203208" cy="24321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988" y="949665"/>
            <a:ext cx="4343971" cy="5234326"/>
          </a:xfrm>
          <a:prstGeom prst="rect">
            <a:avLst/>
          </a:prstGeom>
        </p:spPr>
      </p:pic>
      <p:sp>
        <p:nvSpPr>
          <p:cNvPr id="18" name="Freeform 537"/>
          <p:cNvSpPr>
            <a:spLocks noEditPoints="1"/>
          </p:cNvSpPr>
          <p:nvPr/>
        </p:nvSpPr>
        <p:spPr bwMode="auto">
          <a:xfrm>
            <a:off x="9333180" y="610142"/>
            <a:ext cx="2272294" cy="3108684"/>
          </a:xfrm>
          <a:custGeom>
            <a:avLst/>
            <a:gdLst>
              <a:gd name="T0" fmla="*/ 192 w 508"/>
              <a:gd name="T1" fmla="*/ 545 h 689"/>
              <a:gd name="T2" fmla="*/ 133 w 508"/>
              <a:gd name="T3" fmla="*/ 641 h 689"/>
              <a:gd name="T4" fmla="*/ 156 w 508"/>
              <a:gd name="T5" fmla="*/ 656 h 689"/>
              <a:gd name="T6" fmla="*/ 220 w 508"/>
              <a:gd name="T7" fmla="*/ 578 h 689"/>
              <a:gd name="T8" fmla="*/ 198 w 508"/>
              <a:gd name="T9" fmla="*/ 675 h 689"/>
              <a:gd name="T10" fmla="*/ 225 w 508"/>
              <a:gd name="T11" fmla="*/ 683 h 689"/>
              <a:gd name="T12" fmla="*/ 280 w 508"/>
              <a:gd name="T13" fmla="*/ 506 h 689"/>
              <a:gd name="T14" fmla="*/ 241 w 508"/>
              <a:gd name="T15" fmla="*/ 389 h 689"/>
              <a:gd name="T16" fmla="*/ 236 w 508"/>
              <a:gd name="T17" fmla="*/ 357 h 689"/>
              <a:gd name="T18" fmla="*/ 273 w 508"/>
              <a:gd name="T19" fmla="*/ 369 h 689"/>
              <a:gd name="T20" fmla="*/ 253 w 508"/>
              <a:gd name="T21" fmla="*/ 305 h 689"/>
              <a:gd name="T22" fmla="*/ 291 w 508"/>
              <a:gd name="T23" fmla="*/ 104 h 689"/>
              <a:gd name="T24" fmla="*/ 256 w 508"/>
              <a:gd name="T25" fmla="*/ 144 h 689"/>
              <a:gd name="T26" fmla="*/ 229 w 508"/>
              <a:gd name="T27" fmla="*/ 102 h 689"/>
              <a:gd name="T28" fmla="*/ 255 w 508"/>
              <a:gd name="T29" fmla="*/ 159 h 689"/>
              <a:gd name="T30" fmla="*/ 262 w 508"/>
              <a:gd name="T31" fmla="*/ 148 h 689"/>
              <a:gd name="T32" fmla="*/ 298 w 508"/>
              <a:gd name="T33" fmla="*/ 167 h 689"/>
              <a:gd name="T34" fmla="*/ 276 w 508"/>
              <a:gd name="T35" fmla="*/ 197 h 689"/>
              <a:gd name="T36" fmla="*/ 313 w 508"/>
              <a:gd name="T37" fmla="*/ 196 h 689"/>
              <a:gd name="T38" fmla="*/ 307 w 508"/>
              <a:gd name="T39" fmla="*/ 221 h 689"/>
              <a:gd name="T40" fmla="*/ 332 w 508"/>
              <a:gd name="T41" fmla="*/ 177 h 689"/>
              <a:gd name="T42" fmla="*/ 332 w 508"/>
              <a:gd name="T43" fmla="*/ 177 h 689"/>
              <a:gd name="T44" fmla="*/ 266 w 508"/>
              <a:gd name="T45" fmla="*/ 214 h 689"/>
              <a:gd name="T46" fmla="*/ 320 w 508"/>
              <a:gd name="T47" fmla="*/ 252 h 689"/>
              <a:gd name="T48" fmla="*/ 288 w 508"/>
              <a:gd name="T49" fmla="*/ 274 h 689"/>
              <a:gd name="T50" fmla="*/ 223 w 508"/>
              <a:gd name="T51" fmla="*/ 281 h 689"/>
              <a:gd name="T52" fmla="*/ 231 w 508"/>
              <a:gd name="T53" fmla="*/ 194 h 689"/>
              <a:gd name="T54" fmla="*/ 231 w 508"/>
              <a:gd name="T55" fmla="*/ 194 h 689"/>
              <a:gd name="T56" fmla="*/ 127 w 508"/>
              <a:gd name="T57" fmla="*/ 271 h 689"/>
              <a:gd name="T58" fmla="*/ 137 w 508"/>
              <a:gd name="T59" fmla="*/ 270 h 689"/>
              <a:gd name="T60" fmla="*/ 140 w 508"/>
              <a:gd name="T61" fmla="*/ 177 h 689"/>
              <a:gd name="T62" fmla="*/ 105 w 508"/>
              <a:gd name="T63" fmla="*/ 179 h 689"/>
              <a:gd name="T64" fmla="*/ 180 w 508"/>
              <a:gd name="T65" fmla="*/ 196 h 689"/>
              <a:gd name="T66" fmla="*/ 207 w 508"/>
              <a:gd name="T67" fmla="*/ 209 h 689"/>
              <a:gd name="T68" fmla="*/ 243 w 508"/>
              <a:gd name="T69" fmla="*/ 160 h 689"/>
              <a:gd name="T70" fmla="*/ 200 w 508"/>
              <a:gd name="T71" fmla="*/ 124 h 689"/>
              <a:gd name="T72" fmla="*/ 161 w 508"/>
              <a:gd name="T73" fmla="*/ 150 h 689"/>
              <a:gd name="T74" fmla="*/ 186 w 508"/>
              <a:gd name="T75" fmla="*/ 182 h 689"/>
              <a:gd name="T76" fmla="*/ 149 w 508"/>
              <a:gd name="T77" fmla="*/ 153 h 689"/>
              <a:gd name="T78" fmla="*/ 146 w 508"/>
              <a:gd name="T79" fmla="*/ 212 h 689"/>
              <a:gd name="T80" fmla="*/ 363 w 508"/>
              <a:gd name="T81" fmla="*/ 211 h 689"/>
              <a:gd name="T82" fmla="*/ 420 w 508"/>
              <a:gd name="T83" fmla="*/ 181 h 689"/>
              <a:gd name="T84" fmla="*/ 420 w 508"/>
              <a:gd name="T85" fmla="*/ 187 h 689"/>
              <a:gd name="T86" fmla="*/ 466 w 508"/>
              <a:gd name="T87" fmla="*/ 192 h 689"/>
              <a:gd name="T88" fmla="*/ 382 w 508"/>
              <a:gd name="T89" fmla="*/ 274 h 689"/>
              <a:gd name="T90" fmla="*/ 332 w 508"/>
              <a:gd name="T91" fmla="*/ 94 h 689"/>
              <a:gd name="T92" fmla="*/ 297 w 508"/>
              <a:gd name="T93" fmla="*/ 111 h 689"/>
              <a:gd name="T94" fmla="*/ 237 w 508"/>
              <a:gd name="T95" fmla="*/ 58 h 689"/>
              <a:gd name="T96" fmla="*/ 275 w 508"/>
              <a:gd name="T97" fmla="*/ 25 h 689"/>
              <a:gd name="T98" fmla="*/ 222 w 508"/>
              <a:gd name="T99" fmla="*/ 29 h 689"/>
              <a:gd name="T100" fmla="*/ 222 w 508"/>
              <a:gd name="T101" fmla="*/ 29 h 689"/>
              <a:gd name="T102" fmla="*/ 289 w 508"/>
              <a:gd name="T103" fmla="*/ 36 h 689"/>
              <a:gd name="T104" fmla="*/ 250 w 508"/>
              <a:gd name="T105" fmla="*/ 22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8" h="689">
                <a:moveTo>
                  <a:pt x="241" y="389"/>
                </a:moveTo>
                <a:cubicBezTo>
                  <a:pt x="229" y="482"/>
                  <a:pt x="183" y="559"/>
                  <a:pt x="107" y="618"/>
                </a:cubicBezTo>
                <a:cubicBezTo>
                  <a:pt x="102" y="623"/>
                  <a:pt x="113" y="628"/>
                  <a:pt x="112" y="626"/>
                </a:cubicBezTo>
                <a:cubicBezTo>
                  <a:pt x="137" y="611"/>
                  <a:pt x="190" y="547"/>
                  <a:pt x="192" y="545"/>
                </a:cubicBezTo>
                <a:cubicBezTo>
                  <a:pt x="193" y="544"/>
                  <a:pt x="182" y="567"/>
                  <a:pt x="119" y="628"/>
                </a:cubicBezTo>
                <a:cubicBezTo>
                  <a:pt x="118" y="634"/>
                  <a:pt x="120" y="636"/>
                  <a:pt x="125" y="636"/>
                </a:cubicBezTo>
                <a:cubicBezTo>
                  <a:pt x="173" y="589"/>
                  <a:pt x="191" y="560"/>
                  <a:pt x="194" y="557"/>
                </a:cubicBezTo>
                <a:cubicBezTo>
                  <a:pt x="199" y="553"/>
                  <a:pt x="182" y="582"/>
                  <a:pt x="133" y="641"/>
                </a:cubicBezTo>
                <a:cubicBezTo>
                  <a:pt x="132" y="645"/>
                  <a:pt x="134" y="647"/>
                  <a:pt x="139" y="648"/>
                </a:cubicBezTo>
                <a:cubicBezTo>
                  <a:pt x="194" y="582"/>
                  <a:pt x="212" y="551"/>
                  <a:pt x="212" y="548"/>
                </a:cubicBezTo>
                <a:cubicBezTo>
                  <a:pt x="214" y="548"/>
                  <a:pt x="188" y="594"/>
                  <a:pt x="149" y="651"/>
                </a:cubicBezTo>
                <a:cubicBezTo>
                  <a:pt x="149" y="655"/>
                  <a:pt x="151" y="657"/>
                  <a:pt x="156" y="656"/>
                </a:cubicBezTo>
                <a:cubicBezTo>
                  <a:pt x="198" y="601"/>
                  <a:pt x="210" y="576"/>
                  <a:pt x="210" y="575"/>
                </a:cubicBezTo>
                <a:cubicBezTo>
                  <a:pt x="211" y="573"/>
                  <a:pt x="194" y="612"/>
                  <a:pt x="164" y="660"/>
                </a:cubicBezTo>
                <a:cubicBezTo>
                  <a:pt x="165" y="664"/>
                  <a:pt x="166" y="667"/>
                  <a:pt x="173" y="663"/>
                </a:cubicBezTo>
                <a:cubicBezTo>
                  <a:pt x="209" y="602"/>
                  <a:pt x="222" y="569"/>
                  <a:pt x="220" y="578"/>
                </a:cubicBezTo>
                <a:cubicBezTo>
                  <a:pt x="218" y="585"/>
                  <a:pt x="206" y="618"/>
                  <a:pt x="180" y="669"/>
                </a:cubicBezTo>
                <a:cubicBezTo>
                  <a:pt x="182" y="675"/>
                  <a:pt x="185" y="674"/>
                  <a:pt x="188" y="673"/>
                </a:cubicBezTo>
                <a:cubicBezTo>
                  <a:pt x="226" y="599"/>
                  <a:pt x="239" y="560"/>
                  <a:pt x="237" y="560"/>
                </a:cubicBezTo>
                <a:cubicBezTo>
                  <a:pt x="238" y="567"/>
                  <a:pt x="225" y="611"/>
                  <a:pt x="198" y="675"/>
                </a:cubicBezTo>
                <a:cubicBezTo>
                  <a:pt x="199" y="679"/>
                  <a:pt x="203" y="679"/>
                  <a:pt x="207" y="677"/>
                </a:cubicBezTo>
                <a:cubicBezTo>
                  <a:pt x="238" y="604"/>
                  <a:pt x="253" y="558"/>
                  <a:pt x="254" y="544"/>
                </a:cubicBezTo>
                <a:cubicBezTo>
                  <a:pt x="250" y="567"/>
                  <a:pt x="248" y="602"/>
                  <a:pt x="215" y="678"/>
                </a:cubicBezTo>
                <a:cubicBezTo>
                  <a:pt x="215" y="685"/>
                  <a:pt x="219" y="686"/>
                  <a:pt x="225" y="683"/>
                </a:cubicBezTo>
                <a:cubicBezTo>
                  <a:pt x="254" y="599"/>
                  <a:pt x="266" y="551"/>
                  <a:pt x="264" y="548"/>
                </a:cubicBezTo>
                <a:cubicBezTo>
                  <a:pt x="267" y="551"/>
                  <a:pt x="260" y="598"/>
                  <a:pt x="235" y="681"/>
                </a:cubicBezTo>
                <a:cubicBezTo>
                  <a:pt x="235" y="686"/>
                  <a:pt x="238" y="687"/>
                  <a:pt x="245" y="684"/>
                </a:cubicBezTo>
                <a:cubicBezTo>
                  <a:pt x="276" y="575"/>
                  <a:pt x="280" y="509"/>
                  <a:pt x="280" y="506"/>
                </a:cubicBezTo>
                <a:cubicBezTo>
                  <a:pt x="282" y="536"/>
                  <a:pt x="278" y="581"/>
                  <a:pt x="253" y="684"/>
                </a:cubicBezTo>
                <a:cubicBezTo>
                  <a:pt x="254" y="687"/>
                  <a:pt x="257" y="689"/>
                  <a:pt x="263" y="687"/>
                </a:cubicBezTo>
                <a:cubicBezTo>
                  <a:pt x="288" y="588"/>
                  <a:pt x="301" y="489"/>
                  <a:pt x="278" y="387"/>
                </a:cubicBezTo>
                <a:cubicBezTo>
                  <a:pt x="266" y="395"/>
                  <a:pt x="254" y="395"/>
                  <a:pt x="241" y="389"/>
                </a:cubicBezTo>
                <a:close/>
                <a:moveTo>
                  <a:pt x="260" y="332"/>
                </a:moveTo>
                <a:cubicBezTo>
                  <a:pt x="274" y="332"/>
                  <a:pt x="285" y="343"/>
                  <a:pt x="285" y="356"/>
                </a:cubicBezTo>
                <a:cubicBezTo>
                  <a:pt x="286" y="370"/>
                  <a:pt x="275" y="381"/>
                  <a:pt x="261" y="381"/>
                </a:cubicBezTo>
                <a:cubicBezTo>
                  <a:pt x="248" y="382"/>
                  <a:pt x="237" y="371"/>
                  <a:pt x="236" y="357"/>
                </a:cubicBezTo>
                <a:cubicBezTo>
                  <a:pt x="236" y="344"/>
                  <a:pt x="247" y="333"/>
                  <a:pt x="260" y="332"/>
                </a:cubicBezTo>
                <a:close/>
                <a:moveTo>
                  <a:pt x="248" y="345"/>
                </a:moveTo>
                <a:cubicBezTo>
                  <a:pt x="273" y="344"/>
                  <a:pt x="273" y="344"/>
                  <a:pt x="273" y="344"/>
                </a:cubicBezTo>
                <a:cubicBezTo>
                  <a:pt x="273" y="369"/>
                  <a:pt x="273" y="369"/>
                  <a:pt x="273" y="369"/>
                </a:cubicBezTo>
                <a:cubicBezTo>
                  <a:pt x="249" y="369"/>
                  <a:pt x="249" y="369"/>
                  <a:pt x="249" y="369"/>
                </a:cubicBezTo>
                <a:cubicBezTo>
                  <a:pt x="248" y="345"/>
                  <a:pt x="248" y="345"/>
                  <a:pt x="248" y="345"/>
                </a:cubicBezTo>
                <a:close/>
                <a:moveTo>
                  <a:pt x="253" y="332"/>
                </a:moveTo>
                <a:cubicBezTo>
                  <a:pt x="253" y="305"/>
                  <a:pt x="253" y="305"/>
                  <a:pt x="253" y="305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53" y="332"/>
                  <a:pt x="253" y="332"/>
                  <a:pt x="253" y="332"/>
                </a:cubicBezTo>
                <a:close/>
                <a:moveTo>
                  <a:pt x="291" y="104"/>
                </a:moveTo>
                <a:cubicBezTo>
                  <a:pt x="296" y="90"/>
                  <a:pt x="294" y="79"/>
                  <a:pt x="286" y="71"/>
                </a:cubicBezTo>
                <a:cubicBezTo>
                  <a:pt x="277" y="77"/>
                  <a:pt x="270" y="81"/>
                  <a:pt x="267" y="87"/>
                </a:cubicBezTo>
                <a:cubicBezTo>
                  <a:pt x="272" y="93"/>
                  <a:pt x="281" y="98"/>
                  <a:pt x="291" y="104"/>
                </a:cubicBezTo>
                <a:close/>
                <a:moveTo>
                  <a:pt x="256" y="144"/>
                </a:moveTo>
                <a:cubicBezTo>
                  <a:pt x="277" y="115"/>
                  <a:pt x="277" y="115"/>
                  <a:pt x="277" y="115"/>
                </a:cubicBezTo>
                <a:cubicBezTo>
                  <a:pt x="265" y="86"/>
                  <a:pt x="247" y="87"/>
                  <a:pt x="236" y="115"/>
                </a:cubicBezTo>
                <a:cubicBezTo>
                  <a:pt x="256" y="144"/>
                  <a:pt x="256" y="144"/>
                  <a:pt x="256" y="144"/>
                </a:cubicBezTo>
                <a:close/>
                <a:moveTo>
                  <a:pt x="229" y="102"/>
                </a:moveTo>
                <a:cubicBezTo>
                  <a:pt x="242" y="84"/>
                  <a:pt x="260" y="73"/>
                  <a:pt x="282" y="67"/>
                </a:cubicBezTo>
                <a:cubicBezTo>
                  <a:pt x="289" y="54"/>
                  <a:pt x="285" y="47"/>
                  <a:pt x="270" y="47"/>
                </a:cubicBezTo>
                <a:cubicBezTo>
                  <a:pt x="238" y="58"/>
                  <a:pt x="222" y="76"/>
                  <a:pt x="229" y="102"/>
                </a:cubicBezTo>
                <a:close/>
                <a:moveTo>
                  <a:pt x="255" y="159"/>
                </a:moveTo>
                <a:cubicBezTo>
                  <a:pt x="232" y="174"/>
                  <a:pt x="233" y="187"/>
                  <a:pt x="258" y="202"/>
                </a:cubicBezTo>
                <a:cubicBezTo>
                  <a:pt x="282" y="181"/>
                  <a:pt x="280" y="173"/>
                  <a:pt x="255" y="159"/>
                </a:cubicBezTo>
                <a:close/>
                <a:moveTo>
                  <a:pt x="284" y="121"/>
                </a:moveTo>
                <a:cubicBezTo>
                  <a:pt x="278" y="126"/>
                  <a:pt x="264" y="143"/>
                  <a:pt x="262" y="148"/>
                </a:cubicBezTo>
                <a:cubicBezTo>
                  <a:pt x="260" y="152"/>
                  <a:pt x="276" y="167"/>
                  <a:pt x="284" y="162"/>
                </a:cubicBezTo>
                <a:cubicBezTo>
                  <a:pt x="319" y="142"/>
                  <a:pt x="293" y="114"/>
                  <a:pt x="284" y="121"/>
                </a:cubicBezTo>
                <a:close/>
                <a:moveTo>
                  <a:pt x="312" y="141"/>
                </a:moveTo>
                <a:cubicBezTo>
                  <a:pt x="308" y="148"/>
                  <a:pt x="297" y="162"/>
                  <a:pt x="298" y="167"/>
                </a:cubicBezTo>
                <a:cubicBezTo>
                  <a:pt x="299" y="172"/>
                  <a:pt x="302" y="181"/>
                  <a:pt x="320" y="176"/>
                </a:cubicBezTo>
                <a:cubicBezTo>
                  <a:pt x="342" y="158"/>
                  <a:pt x="316" y="134"/>
                  <a:pt x="312" y="141"/>
                </a:cubicBezTo>
                <a:close/>
                <a:moveTo>
                  <a:pt x="293" y="178"/>
                </a:moveTo>
                <a:cubicBezTo>
                  <a:pt x="286" y="184"/>
                  <a:pt x="280" y="191"/>
                  <a:pt x="276" y="197"/>
                </a:cubicBezTo>
                <a:cubicBezTo>
                  <a:pt x="274" y="202"/>
                  <a:pt x="275" y="205"/>
                  <a:pt x="278" y="207"/>
                </a:cubicBezTo>
                <a:cubicBezTo>
                  <a:pt x="291" y="214"/>
                  <a:pt x="291" y="214"/>
                  <a:pt x="291" y="214"/>
                </a:cubicBezTo>
                <a:cubicBezTo>
                  <a:pt x="296" y="216"/>
                  <a:pt x="300" y="215"/>
                  <a:pt x="304" y="212"/>
                </a:cubicBezTo>
                <a:cubicBezTo>
                  <a:pt x="313" y="196"/>
                  <a:pt x="313" y="196"/>
                  <a:pt x="313" y="196"/>
                </a:cubicBezTo>
                <a:cubicBezTo>
                  <a:pt x="314" y="191"/>
                  <a:pt x="309" y="188"/>
                  <a:pt x="303" y="186"/>
                </a:cubicBezTo>
                <a:cubicBezTo>
                  <a:pt x="299" y="185"/>
                  <a:pt x="295" y="183"/>
                  <a:pt x="293" y="178"/>
                </a:cubicBezTo>
                <a:close/>
                <a:moveTo>
                  <a:pt x="326" y="194"/>
                </a:moveTo>
                <a:cubicBezTo>
                  <a:pt x="320" y="204"/>
                  <a:pt x="314" y="214"/>
                  <a:pt x="307" y="221"/>
                </a:cubicBezTo>
                <a:cubicBezTo>
                  <a:pt x="304" y="227"/>
                  <a:pt x="306" y="230"/>
                  <a:pt x="313" y="232"/>
                </a:cubicBezTo>
                <a:cubicBezTo>
                  <a:pt x="323" y="238"/>
                  <a:pt x="331" y="238"/>
                  <a:pt x="335" y="229"/>
                </a:cubicBezTo>
                <a:cubicBezTo>
                  <a:pt x="351" y="209"/>
                  <a:pt x="347" y="197"/>
                  <a:pt x="326" y="194"/>
                </a:cubicBezTo>
                <a:close/>
                <a:moveTo>
                  <a:pt x="332" y="177"/>
                </a:moveTo>
                <a:cubicBezTo>
                  <a:pt x="324" y="183"/>
                  <a:pt x="325" y="187"/>
                  <a:pt x="335" y="187"/>
                </a:cubicBezTo>
                <a:cubicBezTo>
                  <a:pt x="341" y="188"/>
                  <a:pt x="350" y="202"/>
                  <a:pt x="352" y="191"/>
                </a:cubicBezTo>
                <a:cubicBezTo>
                  <a:pt x="359" y="176"/>
                  <a:pt x="352" y="167"/>
                  <a:pt x="337" y="162"/>
                </a:cubicBezTo>
                <a:cubicBezTo>
                  <a:pt x="332" y="177"/>
                  <a:pt x="332" y="177"/>
                  <a:pt x="332" y="177"/>
                </a:cubicBezTo>
                <a:close/>
                <a:moveTo>
                  <a:pt x="266" y="214"/>
                </a:moveTo>
                <a:cubicBezTo>
                  <a:pt x="262" y="222"/>
                  <a:pt x="256" y="231"/>
                  <a:pt x="248" y="240"/>
                </a:cubicBezTo>
                <a:cubicBezTo>
                  <a:pt x="243" y="246"/>
                  <a:pt x="247" y="253"/>
                  <a:pt x="262" y="260"/>
                </a:cubicBezTo>
                <a:cubicBezTo>
                  <a:pt x="291" y="232"/>
                  <a:pt x="286" y="220"/>
                  <a:pt x="266" y="214"/>
                </a:cubicBezTo>
                <a:close/>
                <a:moveTo>
                  <a:pt x="296" y="232"/>
                </a:moveTo>
                <a:cubicBezTo>
                  <a:pt x="291" y="241"/>
                  <a:pt x="287" y="248"/>
                  <a:pt x="283" y="255"/>
                </a:cubicBezTo>
                <a:cubicBezTo>
                  <a:pt x="276" y="259"/>
                  <a:pt x="284" y="265"/>
                  <a:pt x="298" y="271"/>
                </a:cubicBezTo>
                <a:cubicBezTo>
                  <a:pt x="301" y="274"/>
                  <a:pt x="310" y="265"/>
                  <a:pt x="320" y="252"/>
                </a:cubicBezTo>
                <a:cubicBezTo>
                  <a:pt x="326" y="241"/>
                  <a:pt x="304" y="239"/>
                  <a:pt x="296" y="232"/>
                </a:cubicBezTo>
                <a:close/>
                <a:moveTo>
                  <a:pt x="240" y="289"/>
                </a:moveTo>
                <a:cubicBezTo>
                  <a:pt x="251" y="284"/>
                  <a:pt x="262" y="277"/>
                  <a:pt x="271" y="265"/>
                </a:cubicBezTo>
                <a:cubicBezTo>
                  <a:pt x="288" y="274"/>
                  <a:pt x="288" y="274"/>
                  <a:pt x="288" y="274"/>
                </a:cubicBezTo>
                <a:cubicBezTo>
                  <a:pt x="294" y="278"/>
                  <a:pt x="293" y="284"/>
                  <a:pt x="280" y="294"/>
                </a:cubicBezTo>
                <a:cubicBezTo>
                  <a:pt x="263" y="307"/>
                  <a:pt x="250" y="304"/>
                  <a:pt x="240" y="289"/>
                </a:cubicBezTo>
                <a:close/>
                <a:moveTo>
                  <a:pt x="220" y="270"/>
                </a:moveTo>
                <a:cubicBezTo>
                  <a:pt x="216" y="273"/>
                  <a:pt x="217" y="277"/>
                  <a:pt x="223" y="281"/>
                </a:cubicBezTo>
                <a:cubicBezTo>
                  <a:pt x="228" y="286"/>
                  <a:pt x="237" y="283"/>
                  <a:pt x="252" y="275"/>
                </a:cubicBezTo>
                <a:cubicBezTo>
                  <a:pt x="259" y="267"/>
                  <a:pt x="252" y="263"/>
                  <a:pt x="242" y="258"/>
                </a:cubicBezTo>
                <a:cubicBezTo>
                  <a:pt x="235" y="248"/>
                  <a:pt x="235" y="254"/>
                  <a:pt x="220" y="270"/>
                </a:cubicBezTo>
                <a:close/>
                <a:moveTo>
                  <a:pt x="231" y="194"/>
                </a:moveTo>
                <a:cubicBezTo>
                  <a:pt x="227" y="201"/>
                  <a:pt x="222" y="208"/>
                  <a:pt x="216" y="214"/>
                </a:cubicBezTo>
                <a:cubicBezTo>
                  <a:pt x="219" y="222"/>
                  <a:pt x="226" y="229"/>
                  <a:pt x="236" y="235"/>
                </a:cubicBezTo>
                <a:cubicBezTo>
                  <a:pt x="245" y="226"/>
                  <a:pt x="252" y="218"/>
                  <a:pt x="253" y="212"/>
                </a:cubicBezTo>
                <a:cubicBezTo>
                  <a:pt x="244" y="207"/>
                  <a:pt x="237" y="201"/>
                  <a:pt x="231" y="194"/>
                </a:cubicBezTo>
                <a:close/>
                <a:moveTo>
                  <a:pt x="207" y="225"/>
                </a:moveTo>
                <a:cubicBezTo>
                  <a:pt x="185" y="237"/>
                  <a:pt x="185" y="248"/>
                  <a:pt x="209" y="266"/>
                </a:cubicBezTo>
                <a:cubicBezTo>
                  <a:pt x="238" y="246"/>
                  <a:pt x="229" y="242"/>
                  <a:pt x="207" y="225"/>
                </a:cubicBezTo>
                <a:close/>
                <a:moveTo>
                  <a:pt x="127" y="271"/>
                </a:moveTo>
                <a:cubicBezTo>
                  <a:pt x="147" y="280"/>
                  <a:pt x="166" y="280"/>
                  <a:pt x="184" y="264"/>
                </a:cubicBezTo>
                <a:cubicBezTo>
                  <a:pt x="197" y="273"/>
                  <a:pt x="201" y="282"/>
                  <a:pt x="187" y="290"/>
                </a:cubicBezTo>
                <a:cubicBezTo>
                  <a:pt x="163" y="308"/>
                  <a:pt x="120" y="302"/>
                  <a:pt x="127" y="271"/>
                </a:cubicBezTo>
                <a:close/>
                <a:moveTo>
                  <a:pt x="137" y="270"/>
                </a:moveTo>
                <a:cubicBezTo>
                  <a:pt x="143" y="256"/>
                  <a:pt x="155" y="247"/>
                  <a:pt x="172" y="243"/>
                </a:cubicBezTo>
                <a:cubicBezTo>
                  <a:pt x="168" y="203"/>
                  <a:pt x="94" y="259"/>
                  <a:pt x="137" y="270"/>
                </a:cubicBezTo>
                <a:close/>
                <a:moveTo>
                  <a:pt x="89" y="180"/>
                </a:moveTo>
                <a:cubicBezTo>
                  <a:pt x="93" y="160"/>
                  <a:pt x="134" y="161"/>
                  <a:pt x="140" y="177"/>
                </a:cubicBezTo>
                <a:cubicBezTo>
                  <a:pt x="122" y="171"/>
                  <a:pt x="106" y="170"/>
                  <a:pt x="89" y="180"/>
                </a:cubicBezTo>
                <a:close/>
                <a:moveTo>
                  <a:pt x="90" y="186"/>
                </a:moveTo>
                <a:cubicBezTo>
                  <a:pt x="86" y="213"/>
                  <a:pt x="140" y="215"/>
                  <a:pt x="144" y="196"/>
                </a:cubicBezTo>
                <a:cubicBezTo>
                  <a:pt x="121" y="200"/>
                  <a:pt x="107" y="196"/>
                  <a:pt x="105" y="179"/>
                </a:cubicBezTo>
                <a:cubicBezTo>
                  <a:pt x="90" y="186"/>
                  <a:pt x="90" y="186"/>
                  <a:pt x="90" y="186"/>
                </a:cubicBezTo>
                <a:close/>
                <a:moveTo>
                  <a:pt x="164" y="208"/>
                </a:moveTo>
                <a:cubicBezTo>
                  <a:pt x="182" y="233"/>
                  <a:pt x="182" y="233"/>
                  <a:pt x="182" y="233"/>
                </a:cubicBezTo>
                <a:cubicBezTo>
                  <a:pt x="198" y="223"/>
                  <a:pt x="206" y="219"/>
                  <a:pt x="180" y="196"/>
                </a:cubicBezTo>
                <a:cubicBezTo>
                  <a:pt x="169" y="191"/>
                  <a:pt x="158" y="199"/>
                  <a:pt x="164" y="208"/>
                </a:cubicBezTo>
                <a:close/>
                <a:moveTo>
                  <a:pt x="190" y="189"/>
                </a:moveTo>
                <a:cubicBezTo>
                  <a:pt x="213" y="166"/>
                  <a:pt x="213" y="166"/>
                  <a:pt x="213" y="166"/>
                </a:cubicBezTo>
                <a:cubicBezTo>
                  <a:pt x="226" y="175"/>
                  <a:pt x="229" y="182"/>
                  <a:pt x="207" y="209"/>
                </a:cubicBezTo>
                <a:cubicBezTo>
                  <a:pt x="190" y="189"/>
                  <a:pt x="190" y="189"/>
                  <a:pt x="190" y="189"/>
                </a:cubicBezTo>
                <a:close/>
                <a:moveTo>
                  <a:pt x="206" y="143"/>
                </a:moveTo>
                <a:cubicBezTo>
                  <a:pt x="198" y="133"/>
                  <a:pt x="216" y="116"/>
                  <a:pt x="226" y="128"/>
                </a:cubicBezTo>
                <a:cubicBezTo>
                  <a:pt x="246" y="146"/>
                  <a:pt x="249" y="153"/>
                  <a:pt x="243" y="160"/>
                </a:cubicBezTo>
                <a:cubicBezTo>
                  <a:pt x="229" y="175"/>
                  <a:pt x="221" y="164"/>
                  <a:pt x="206" y="143"/>
                </a:cubicBezTo>
                <a:close/>
                <a:moveTo>
                  <a:pt x="176" y="107"/>
                </a:moveTo>
                <a:cubicBezTo>
                  <a:pt x="190" y="95"/>
                  <a:pt x="213" y="95"/>
                  <a:pt x="217" y="109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195" y="118"/>
                  <a:pt x="186" y="112"/>
                  <a:pt x="176" y="107"/>
                </a:cubicBezTo>
                <a:close/>
                <a:moveTo>
                  <a:pt x="185" y="96"/>
                </a:moveTo>
                <a:cubicBezTo>
                  <a:pt x="158" y="103"/>
                  <a:pt x="154" y="116"/>
                  <a:pt x="171" y="134"/>
                </a:cubicBezTo>
                <a:cubicBezTo>
                  <a:pt x="180" y="143"/>
                  <a:pt x="173" y="147"/>
                  <a:pt x="161" y="150"/>
                </a:cubicBezTo>
                <a:cubicBezTo>
                  <a:pt x="117" y="149"/>
                  <a:pt x="120" y="73"/>
                  <a:pt x="185" y="96"/>
                </a:cubicBezTo>
                <a:close/>
                <a:moveTo>
                  <a:pt x="161" y="185"/>
                </a:moveTo>
                <a:cubicBezTo>
                  <a:pt x="160" y="176"/>
                  <a:pt x="179" y="149"/>
                  <a:pt x="191" y="146"/>
                </a:cubicBezTo>
                <a:cubicBezTo>
                  <a:pt x="204" y="156"/>
                  <a:pt x="204" y="163"/>
                  <a:pt x="186" y="182"/>
                </a:cubicBezTo>
                <a:cubicBezTo>
                  <a:pt x="186" y="182"/>
                  <a:pt x="161" y="185"/>
                  <a:pt x="161" y="185"/>
                </a:cubicBezTo>
                <a:close/>
                <a:moveTo>
                  <a:pt x="44" y="187"/>
                </a:moveTo>
                <a:cubicBezTo>
                  <a:pt x="67" y="160"/>
                  <a:pt x="99" y="147"/>
                  <a:pt x="146" y="163"/>
                </a:cubicBezTo>
                <a:cubicBezTo>
                  <a:pt x="151" y="165"/>
                  <a:pt x="157" y="160"/>
                  <a:pt x="149" y="153"/>
                </a:cubicBezTo>
                <a:cubicBezTo>
                  <a:pt x="87" y="113"/>
                  <a:pt x="32" y="149"/>
                  <a:pt x="44" y="187"/>
                </a:cubicBezTo>
                <a:close/>
                <a:moveTo>
                  <a:pt x="70" y="174"/>
                </a:moveTo>
                <a:cubicBezTo>
                  <a:pt x="0" y="224"/>
                  <a:pt x="87" y="270"/>
                  <a:pt x="153" y="223"/>
                </a:cubicBezTo>
                <a:cubicBezTo>
                  <a:pt x="157" y="214"/>
                  <a:pt x="154" y="209"/>
                  <a:pt x="146" y="212"/>
                </a:cubicBezTo>
                <a:cubicBezTo>
                  <a:pt x="101" y="226"/>
                  <a:pt x="64" y="218"/>
                  <a:pt x="70" y="174"/>
                </a:cubicBezTo>
                <a:close/>
                <a:moveTo>
                  <a:pt x="439" y="176"/>
                </a:moveTo>
                <a:cubicBezTo>
                  <a:pt x="508" y="228"/>
                  <a:pt x="420" y="272"/>
                  <a:pt x="355" y="222"/>
                </a:cubicBezTo>
                <a:cubicBezTo>
                  <a:pt x="351" y="213"/>
                  <a:pt x="354" y="208"/>
                  <a:pt x="363" y="211"/>
                </a:cubicBezTo>
                <a:cubicBezTo>
                  <a:pt x="407" y="227"/>
                  <a:pt x="444" y="220"/>
                  <a:pt x="439" y="176"/>
                </a:cubicBezTo>
                <a:close/>
                <a:moveTo>
                  <a:pt x="420" y="181"/>
                </a:moveTo>
                <a:cubicBezTo>
                  <a:pt x="417" y="160"/>
                  <a:pt x="376" y="162"/>
                  <a:pt x="369" y="180"/>
                </a:cubicBezTo>
                <a:cubicBezTo>
                  <a:pt x="386" y="173"/>
                  <a:pt x="404" y="172"/>
                  <a:pt x="420" y="181"/>
                </a:cubicBezTo>
                <a:close/>
                <a:moveTo>
                  <a:pt x="420" y="187"/>
                </a:moveTo>
                <a:cubicBezTo>
                  <a:pt x="425" y="213"/>
                  <a:pt x="371" y="217"/>
                  <a:pt x="365" y="199"/>
                </a:cubicBezTo>
                <a:cubicBezTo>
                  <a:pt x="389" y="201"/>
                  <a:pt x="403" y="197"/>
                  <a:pt x="404" y="180"/>
                </a:cubicBezTo>
                <a:cubicBezTo>
                  <a:pt x="420" y="187"/>
                  <a:pt x="420" y="187"/>
                  <a:pt x="420" y="187"/>
                </a:cubicBezTo>
                <a:close/>
                <a:moveTo>
                  <a:pt x="466" y="192"/>
                </a:moveTo>
                <a:cubicBezTo>
                  <a:pt x="445" y="163"/>
                  <a:pt x="413" y="149"/>
                  <a:pt x="366" y="162"/>
                </a:cubicBezTo>
                <a:cubicBezTo>
                  <a:pt x="361" y="164"/>
                  <a:pt x="355" y="158"/>
                  <a:pt x="364" y="152"/>
                </a:cubicBezTo>
                <a:cubicBezTo>
                  <a:pt x="428" y="116"/>
                  <a:pt x="481" y="155"/>
                  <a:pt x="466" y="192"/>
                </a:cubicBezTo>
                <a:close/>
                <a:moveTo>
                  <a:pt x="374" y="269"/>
                </a:moveTo>
                <a:cubicBezTo>
                  <a:pt x="366" y="256"/>
                  <a:pt x="355" y="247"/>
                  <a:pt x="338" y="243"/>
                </a:cubicBezTo>
                <a:cubicBezTo>
                  <a:pt x="341" y="204"/>
                  <a:pt x="410" y="254"/>
                  <a:pt x="374" y="269"/>
                </a:cubicBezTo>
                <a:close/>
                <a:moveTo>
                  <a:pt x="382" y="274"/>
                </a:moveTo>
                <a:cubicBezTo>
                  <a:pt x="361" y="282"/>
                  <a:pt x="342" y="280"/>
                  <a:pt x="325" y="263"/>
                </a:cubicBezTo>
                <a:cubicBezTo>
                  <a:pt x="312" y="271"/>
                  <a:pt x="308" y="279"/>
                  <a:pt x="321" y="289"/>
                </a:cubicBezTo>
                <a:cubicBezTo>
                  <a:pt x="343" y="309"/>
                  <a:pt x="387" y="305"/>
                  <a:pt x="382" y="274"/>
                </a:cubicBezTo>
                <a:close/>
                <a:moveTo>
                  <a:pt x="332" y="94"/>
                </a:moveTo>
                <a:cubicBezTo>
                  <a:pt x="358" y="102"/>
                  <a:pt x="362" y="115"/>
                  <a:pt x="344" y="133"/>
                </a:cubicBezTo>
                <a:cubicBezTo>
                  <a:pt x="335" y="141"/>
                  <a:pt x="336" y="156"/>
                  <a:pt x="356" y="151"/>
                </a:cubicBezTo>
                <a:cubicBezTo>
                  <a:pt x="389" y="143"/>
                  <a:pt x="396" y="78"/>
                  <a:pt x="332" y="94"/>
                </a:cubicBezTo>
                <a:close/>
                <a:moveTo>
                  <a:pt x="297" y="111"/>
                </a:moveTo>
                <a:cubicBezTo>
                  <a:pt x="314" y="121"/>
                  <a:pt x="314" y="121"/>
                  <a:pt x="314" y="121"/>
                </a:cubicBezTo>
                <a:cubicBezTo>
                  <a:pt x="327" y="119"/>
                  <a:pt x="338" y="115"/>
                  <a:pt x="345" y="108"/>
                </a:cubicBezTo>
                <a:cubicBezTo>
                  <a:pt x="330" y="93"/>
                  <a:pt x="314" y="94"/>
                  <a:pt x="297" y="111"/>
                </a:cubicBezTo>
                <a:close/>
                <a:moveTo>
                  <a:pt x="237" y="58"/>
                </a:moveTo>
                <a:cubicBezTo>
                  <a:pt x="239" y="45"/>
                  <a:pt x="239" y="45"/>
                  <a:pt x="239" y="45"/>
                </a:cubicBezTo>
                <a:cubicBezTo>
                  <a:pt x="186" y="63"/>
                  <a:pt x="200" y="0"/>
                  <a:pt x="241" y="32"/>
                </a:cubicBezTo>
                <a:cubicBezTo>
                  <a:pt x="243" y="19"/>
                  <a:pt x="247" y="9"/>
                  <a:pt x="255" y="6"/>
                </a:cubicBezTo>
                <a:cubicBezTo>
                  <a:pt x="267" y="3"/>
                  <a:pt x="276" y="12"/>
                  <a:pt x="275" y="25"/>
                </a:cubicBezTo>
                <a:cubicBezTo>
                  <a:pt x="275" y="29"/>
                  <a:pt x="279" y="29"/>
                  <a:pt x="282" y="32"/>
                </a:cubicBezTo>
                <a:cubicBezTo>
                  <a:pt x="315" y="3"/>
                  <a:pt x="335" y="62"/>
                  <a:pt x="281" y="44"/>
                </a:cubicBezTo>
                <a:cubicBezTo>
                  <a:pt x="267" y="37"/>
                  <a:pt x="253" y="41"/>
                  <a:pt x="237" y="58"/>
                </a:cubicBezTo>
                <a:close/>
                <a:moveTo>
                  <a:pt x="222" y="29"/>
                </a:moveTo>
                <a:cubicBezTo>
                  <a:pt x="227" y="29"/>
                  <a:pt x="231" y="32"/>
                  <a:pt x="231" y="35"/>
                </a:cubicBezTo>
                <a:cubicBezTo>
                  <a:pt x="231" y="38"/>
                  <a:pt x="227" y="41"/>
                  <a:pt x="222" y="41"/>
                </a:cubicBezTo>
                <a:cubicBezTo>
                  <a:pt x="217" y="41"/>
                  <a:pt x="212" y="38"/>
                  <a:pt x="212" y="35"/>
                </a:cubicBezTo>
                <a:cubicBezTo>
                  <a:pt x="212" y="32"/>
                  <a:pt x="216" y="29"/>
                  <a:pt x="222" y="29"/>
                </a:cubicBezTo>
                <a:close/>
                <a:moveTo>
                  <a:pt x="298" y="30"/>
                </a:moveTo>
                <a:cubicBezTo>
                  <a:pt x="303" y="30"/>
                  <a:pt x="308" y="33"/>
                  <a:pt x="308" y="36"/>
                </a:cubicBezTo>
                <a:cubicBezTo>
                  <a:pt x="308" y="39"/>
                  <a:pt x="304" y="42"/>
                  <a:pt x="298" y="42"/>
                </a:cubicBezTo>
                <a:cubicBezTo>
                  <a:pt x="293" y="42"/>
                  <a:pt x="289" y="39"/>
                  <a:pt x="289" y="36"/>
                </a:cubicBezTo>
                <a:cubicBezTo>
                  <a:pt x="289" y="33"/>
                  <a:pt x="293" y="30"/>
                  <a:pt x="298" y="30"/>
                </a:cubicBezTo>
                <a:close/>
                <a:moveTo>
                  <a:pt x="250" y="22"/>
                </a:moveTo>
                <a:cubicBezTo>
                  <a:pt x="257" y="10"/>
                  <a:pt x="265" y="12"/>
                  <a:pt x="271" y="22"/>
                </a:cubicBezTo>
                <a:cubicBezTo>
                  <a:pt x="265" y="17"/>
                  <a:pt x="257" y="17"/>
                  <a:pt x="250" y="22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2991" y="4493750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2028625" y="1853399"/>
            <a:ext cx="2317736" cy="3087327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TextBox 166"/>
          <p:cNvSpPr txBox="1"/>
          <p:nvPr/>
        </p:nvSpPr>
        <p:spPr>
          <a:xfrm>
            <a:off x="4625556" y="3067382"/>
            <a:ext cx="64520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优秀的企业需要优秀的团队，做为这个团队的一份子，为这个团队的成长贡献自己微薄力量是自己义不容辞的责任。在已经到来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年，本人将继续以满怀的热情投入到自己的本职工作，为公司的发展贡献自己的力量。</a:t>
            </a:r>
          </a:p>
        </p:txBody>
      </p:sp>
      <p:sp>
        <p:nvSpPr>
          <p:cNvPr id="13" name="TextBox 167"/>
          <p:cNvSpPr txBox="1"/>
          <p:nvPr/>
        </p:nvSpPr>
        <p:spPr>
          <a:xfrm>
            <a:off x="4583457" y="2080120"/>
            <a:ext cx="264687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3200">
                <a:gradFill flip="none" rotWithShape="1">
                  <a:gsLst>
                    <a:gs pos="30000">
                      <a:srgbClr val="FFC000"/>
                    </a:gs>
                    <a:gs pos="78000">
                      <a:srgbClr val="FFFF00"/>
                    </a:gs>
                    <a:gs pos="47000">
                      <a:schemeClr val="accent6">
                        <a:lumMod val="93000"/>
                      </a:schemeClr>
                    </a:gs>
                    <a:gs pos="100000">
                      <a:srgbClr val="FFC000"/>
                    </a:gs>
                  </a:gsLst>
                  <a:lin ang="18900000" scaled="1"/>
                  <a:tileRect/>
                </a:gradFill>
                <a:effectLst>
                  <a:outerShdw blurRad="101600" dist="38100" dir="5400000" algn="t" rotWithShape="0">
                    <a:prstClr val="black"/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>
              <a:defRPr/>
            </a:pPr>
            <a:r>
              <a:rPr lang="zh-CN" altLang="en-US" sz="48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领导寄语</a:t>
            </a:r>
          </a:p>
        </p:txBody>
      </p:sp>
      <p:grpSp>
        <p:nvGrpSpPr>
          <p:cNvPr id="17" name="Group 550"/>
          <p:cNvGrpSpPr/>
          <p:nvPr/>
        </p:nvGrpSpPr>
        <p:grpSpPr bwMode="auto">
          <a:xfrm>
            <a:off x="4605479" y="836270"/>
            <a:ext cx="2793799" cy="2515201"/>
            <a:chOff x="295" y="3475"/>
            <a:chExt cx="1407" cy="1407"/>
          </a:xfrm>
        </p:grpSpPr>
        <p:sp>
          <p:nvSpPr>
            <p:cNvPr id="18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/>
            </a:p>
          </p:txBody>
        </p:sp>
        <p:grpSp>
          <p:nvGrpSpPr>
            <p:cNvPr id="19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20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1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22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38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6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0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7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8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9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0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4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2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24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2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6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4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5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6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0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1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9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52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53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Calibri" panose="020F0502020204030204" pitchFamily="34" charset="0"/>
              </a:endParaRPr>
            </a:p>
          </p:txBody>
        </p:sp>
        <p:grpSp>
          <p:nvGrpSpPr>
            <p:cNvPr id="54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55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71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9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3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4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0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1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2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3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7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8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74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5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6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6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57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65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9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0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6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7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8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8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59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3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4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0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1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5" name="五角星 84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6" name="五角星 85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7" name="五角星 86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8" name="五角星 87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9" name="五角星 88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0" name="五角星 89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1" name="五角星 90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2" name="椭圆 91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3" name="椭圆 92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4" name="椭圆 93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5" name="椭圆 94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6" dur="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51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53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85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6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2" dur="3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4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70" dur="3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7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4" dur="4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78" dur="4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8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84" dur="1500" fill="hold"/>
                                        <p:tgtEl>
                                          <p:spTgt spid="91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94" dur="2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96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3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1" grpId="2" animBg="1"/>
      <p:bldP spid="91" grpId="3" animBg="1"/>
      <p:bldP spid="92" grpId="0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五角星 105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7" name="五角星 106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8" name="五角星 107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9" name="五角星 108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0" name="五角星 109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1" name="五角星 110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2" name="五角星 111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3" name="椭圆 112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4" name="椭圆 113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5" name="椭圆 114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6" name="椭圆 115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0159" y="742157"/>
            <a:ext cx="4343971" cy="5234326"/>
          </a:xfrm>
          <a:prstGeom prst="rect">
            <a:avLst/>
          </a:prstGeom>
        </p:spPr>
      </p:pic>
      <p:grpSp>
        <p:nvGrpSpPr>
          <p:cNvPr id="103" name="组合 102"/>
          <p:cNvGrpSpPr/>
          <p:nvPr/>
        </p:nvGrpSpPr>
        <p:grpSpPr>
          <a:xfrm>
            <a:off x="2982478" y="2690689"/>
            <a:ext cx="7084780" cy="1095378"/>
            <a:chOff x="-147861" y="2476816"/>
            <a:chExt cx="4238855" cy="261727"/>
          </a:xfrm>
        </p:grpSpPr>
        <p:sp>
          <p:nvSpPr>
            <p:cNvPr id="104" name="TextBox 24"/>
            <p:cNvSpPr txBox="1"/>
            <p:nvPr/>
          </p:nvSpPr>
          <p:spPr>
            <a:xfrm>
              <a:off x="-8706" y="2476816"/>
              <a:ext cx="3932300" cy="26172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0">
                  <a:srgbClr val="C00000">
                    <a:lumMod val="9800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215900" algn="ctr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b="1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365760" indent="-365760" algn="l" defTabSz="1170940">
                <a:spcAft>
                  <a:spcPts val="1540"/>
                </a:spcAft>
                <a:buFont typeface="Wingdings" panose="05000000000000000000" pitchFamily="2" charset="2"/>
                <a:buChar char="n"/>
                <a:defRPr/>
              </a:pPr>
              <a:endParaRPr lang="en-US" altLang="zh-CN" sz="1865" kern="0" dirty="0"/>
            </a:p>
          </p:txBody>
        </p:sp>
        <p:sp>
          <p:nvSpPr>
            <p:cNvPr id="105" name="TextBox 25"/>
            <p:cNvSpPr txBox="1"/>
            <p:nvPr/>
          </p:nvSpPr>
          <p:spPr>
            <a:xfrm>
              <a:off x="-147861" y="2500580"/>
              <a:ext cx="4238855" cy="199782"/>
            </a:xfrm>
            <a:prstGeom prst="rect">
              <a:avLst/>
            </a:prstGeom>
            <a:noFill/>
          </p:spPr>
          <p:txBody>
            <a:bodyPr wrap="square" lIns="117095" tIns="58547" rIns="117095" bIns="58547" rtlCol="0">
              <a:spAutoFit/>
            </a:bodyPr>
            <a:lstStyle>
              <a:defPPr>
                <a:defRPr lang="en-US"/>
              </a:defPPr>
              <a:lvl1pPr defTabSz="878205" fontAlgn="auto">
                <a:spcBef>
                  <a:spcPts val="0"/>
                </a:spcBef>
                <a:spcAft>
                  <a:spcPts val="0"/>
                </a:spcAft>
                <a:defRPr sz="2300" b="1" baseline="0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86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itchFamily="49" charset="-122"/>
                </a:defRPr>
              </a:lvl1pPr>
            </a:lstStyle>
            <a:p>
              <a:pPr algn="ctr"/>
              <a:r>
                <a:rPr lang="zh-CN" altLang="en-US" sz="4665" dirty="0" smtClean="0"/>
                <a:t>第二章     成果总结</a:t>
              </a:r>
              <a:endParaRPr lang="zh-CN" altLang="en-US" sz="4665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15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106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2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6" dur="3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0" dur="4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3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4" dur="3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8" dur="4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2" dur="4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44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6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8" dur="1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60" dur="2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3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6" grpId="2" animBg="1"/>
      <p:bldP spid="106" grpId="3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2" grpId="2" animBg="1"/>
      <p:bldP spid="112" grpId="3" animBg="1"/>
      <p:bldP spid="113" grpId="0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7565" y="1713074"/>
            <a:ext cx="4528080" cy="1272101"/>
          </a:xfrm>
          <a:prstGeom prst="rect">
            <a:avLst/>
          </a:prstGeom>
          <a:noFill/>
        </p:spPr>
        <p:txBody>
          <a:bodyPr wrap="none" lIns="162519" tIns="81259" rIns="162519" bIns="81259" rtlCol="0" anchor="ctr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r>
              <a:rPr lang="en-US" altLang="zh-CN" sz="7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endParaRPr lang="zh-CN" altLang="en-US" sz="7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2542" y="3005708"/>
            <a:ext cx="8598105" cy="1066981"/>
          </a:xfrm>
          <a:prstGeom prst="rect">
            <a:avLst/>
          </a:prstGeom>
          <a:noFill/>
        </p:spPr>
        <p:txBody>
          <a:bodyPr wrap="none" lIns="162519" tIns="81259" rIns="162519" bIns="81259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865" dirty="0">
                <a:solidFill>
                  <a:srgbClr val="C00000"/>
                </a:solidFill>
                <a:effectLst/>
              </a:rPr>
              <a:t>我们团结一心、努力奋斗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3595280" y="4123749"/>
            <a:ext cx="5252637" cy="902769"/>
          </a:xfrm>
          <a:prstGeom prst="rect">
            <a:avLst/>
          </a:prstGeom>
          <a:noFill/>
        </p:spPr>
        <p:txBody>
          <a:bodyPr wrap="none" lIns="162519" tIns="81259" rIns="162519" bIns="81259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800" dirty="0">
                <a:solidFill>
                  <a:srgbClr val="C00000"/>
                </a:solidFill>
                <a:effectLst/>
              </a:rPr>
              <a:t>取得了圆满的业绩</a:t>
            </a:r>
          </a:p>
        </p:txBody>
      </p:sp>
      <p:pic>
        <p:nvPicPr>
          <p:cNvPr id="17" name="Picture 92" descr="D:\desktop\图片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4" y="2660915"/>
            <a:ext cx="12452079" cy="1663700"/>
          </a:xfrm>
          <a:prstGeom prst="rect">
            <a:avLst/>
          </a:prstGeom>
          <a:noFill/>
          <a:effectLst>
            <a:outerShdw blurRad="533400" algn="tl" rotWithShape="0">
              <a:srgbClr val="FFFF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6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16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1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21342" y="4482758"/>
            <a:ext cx="12213342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9"/>
          <p:cNvSpPr txBox="1"/>
          <p:nvPr/>
        </p:nvSpPr>
        <p:spPr>
          <a:xfrm>
            <a:off x="3860564" y="1550755"/>
            <a:ext cx="4528080" cy="1272101"/>
          </a:xfrm>
          <a:prstGeom prst="rect">
            <a:avLst/>
          </a:prstGeom>
          <a:noFill/>
        </p:spPr>
        <p:txBody>
          <a:bodyPr wrap="none" lIns="162519" tIns="81259" rIns="162519" bIns="81259" rtlCol="0" anchor="ctr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r>
              <a:rPr lang="en-US" altLang="zh-CN" sz="7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endParaRPr lang="zh-CN" altLang="en-US" sz="7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449634" y="2803633"/>
            <a:ext cx="9349913" cy="1066981"/>
          </a:xfrm>
          <a:prstGeom prst="rect">
            <a:avLst/>
          </a:prstGeom>
          <a:noFill/>
        </p:spPr>
        <p:txBody>
          <a:bodyPr wrap="none" lIns="162519" tIns="81259" rIns="162519" bIns="81259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865" dirty="0">
                <a:solidFill>
                  <a:srgbClr val="C00000"/>
                </a:solidFill>
                <a:effectLst/>
              </a:rPr>
              <a:t>我们将开拓创新、不断超越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1959398" y="3941552"/>
            <a:ext cx="8330403" cy="902769"/>
          </a:xfrm>
          <a:prstGeom prst="rect">
            <a:avLst/>
          </a:prstGeom>
          <a:noFill/>
        </p:spPr>
        <p:txBody>
          <a:bodyPr wrap="none" lIns="162519" tIns="81259" rIns="162519" bIns="81259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800" dirty="0">
                <a:solidFill>
                  <a:srgbClr val="C00000"/>
                </a:solidFill>
                <a:effectLst/>
              </a:rPr>
              <a:t>以新的姿态步伐、创作新篇章</a:t>
            </a:r>
          </a:p>
        </p:txBody>
      </p:sp>
      <p:pic>
        <p:nvPicPr>
          <p:cNvPr id="20" name="Picture 92" descr="D:\desktop\图片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2" y="2663642"/>
            <a:ext cx="11491972" cy="1535421"/>
          </a:xfrm>
          <a:prstGeom prst="rect">
            <a:avLst/>
          </a:prstGeom>
          <a:noFill/>
          <a:effectLst>
            <a:outerShdw blurRad="533400" algn="tl" rotWithShape="0">
              <a:srgbClr val="FFFF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6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16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16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2296861" y="2628038"/>
            <a:ext cx="7990566" cy="1272101"/>
          </a:xfrm>
          <a:prstGeom prst="rect">
            <a:avLst/>
          </a:prstGeom>
          <a:noFill/>
        </p:spPr>
        <p:txBody>
          <a:bodyPr wrap="none" lIns="162519" tIns="81259" rIns="162519" bIns="81259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7200" dirty="0">
                <a:solidFill>
                  <a:srgbClr val="C00000"/>
                </a:solidFill>
                <a:effectLst/>
              </a:rPr>
              <a:t>携手共进 共创明天</a:t>
            </a:r>
          </a:p>
        </p:txBody>
      </p:sp>
      <p:pic>
        <p:nvPicPr>
          <p:cNvPr id="11" name="Picture 92" descr="D:\desktop\图片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7" y="2479213"/>
            <a:ext cx="11491972" cy="1535421"/>
          </a:xfrm>
          <a:prstGeom prst="rect">
            <a:avLst/>
          </a:prstGeom>
          <a:noFill/>
          <a:effectLst>
            <a:outerShdw blurRad="533400" algn="tl" rotWithShape="0">
              <a:srgbClr val="FFFF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6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1" y="2447640"/>
            <a:ext cx="3299480" cy="2125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9" y="2389649"/>
            <a:ext cx="3227007" cy="2172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15" y="2247175"/>
            <a:ext cx="3331948" cy="2325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3"/>
          <p:cNvSpPr txBox="1"/>
          <p:nvPr/>
        </p:nvSpPr>
        <p:spPr>
          <a:xfrm>
            <a:off x="3646964" y="1452833"/>
            <a:ext cx="4821184" cy="697557"/>
          </a:xfrm>
          <a:prstGeom prst="rect">
            <a:avLst/>
          </a:prstGeom>
          <a:noFill/>
        </p:spPr>
        <p:txBody>
          <a:bodyPr wrap="none" lIns="121916" tIns="60957" rIns="121916" bIns="60957" rtlCol="0">
            <a:spAutoFit/>
          </a:bodyPr>
          <a:lstStyle/>
          <a:p>
            <a:r>
              <a:rPr lang="en-US" altLang="zh-CN" sz="3735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3735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73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我们硕果累累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4396803" y="5816217"/>
            <a:ext cx="3112382" cy="410427"/>
          </a:xfrm>
          <a:prstGeom prst="rect">
            <a:avLst/>
          </a:prstGeom>
          <a:noFill/>
        </p:spPr>
        <p:txBody>
          <a:bodyPr wrap="none" lIns="121916" tIns="60957" rIns="121916" bIns="60957" rtlCol="0">
            <a:spAutoFit/>
          </a:bodyPr>
          <a:lstStyle/>
          <a:p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文字可更改，页面可以复制</a:t>
            </a:r>
          </a:p>
        </p:txBody>
      </p:sp>
      <p:grpSp>
        <p:nvGrpSpPr>
          <p:cNvPr id="19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Calibri" panose="020F0502020204030204" pitchFamily="34" charset="0"/>
              </a:endParaRPr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22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38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46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50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1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7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8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9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40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4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5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1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42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24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32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6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7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3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4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26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30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7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28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2" name="五角星 51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3" name="五角星 52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4" name="五角星 53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5" name="五角星 54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6" name="五角星 55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7" name="五角星 56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8" name="五角星 57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9" name="椭圆 58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0" name="椭圆 59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grpSp>
        <p:nvGrpSpPr>
          <p:cNvPr id="61" name="Group 550"/>
          <p:cNvGrpSpPr/>
          <p:nvPr/>
        </p:nvGrpSpPr>
        <p:grpSpPr bwMode="auto">
          <a:xfrm>
            <a:off x="2088098" y="-86937"/>
            <a:ext cx="2793799" cy="2515201"/>
            <a:chOff x="295" y="3475"/>
            <a:chExt cx="1407" cy="1407"/>
          </a:xfrm>
        </p:grpSpPr>
        <p:sp>
          <p:nvSpPr>
            <p:cNvPr id="6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/>
            </a:p>
          </p:txBody>
        </p:sp>
        <p:grpSp>
          <p:nvGrpSpPr>
            <p:cNvPr id="63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64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5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66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82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90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4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5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1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2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3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3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4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8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9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5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6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7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7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68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6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0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1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7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8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69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0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4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1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2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3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96" name="Picture 194" descr="灯光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95" y="-197302"/>
            <a:ext cx="523981" cy="3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75" descr="雪花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55" y="-882196"/>
            <a:ext cx="688575" cy="5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76" descr="雪花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95" y="-747259"/>
            <a:ext cx="688575" cy="5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78" descr="雪花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95" y="-517071"/>
            <a:ext cx="688575" cy="5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81" descr="雪花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26" y="-791481"/>
            <a:ext cx="688575" cy="5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82" descr="雪花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18" y="-758599"/>
            <a:ext cx="688575" cy="5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301" descr="雪花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895" y="-811893"/>
            <a:ext cx="688575" cy="5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302" descr="雪花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29" y="-701902"/>
            <a:ext cx="552672" cy="4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椭圆 103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5" name="椭圆 104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0087 0.14105 0.00139 0.28334 0.00278 0.42531 C 0.00295 0.45618 0.00694 0.48272 0.01545 0.51112 C 0.01545 0.5392 0.03524 0.72716 0.00278 0.80834 C -0.00104 0.83179 -0.00972 0.85278 -0.01823 0.87408 C -0.02083 0.88118 -0.02118 0.89013 -0.02274 0.89754 C -0.01389 0.90556 -0.01875 0.90402 -0.01007 0.90402 " pathEditMode="relative" rAng="0" ptsTypes="AAAAAAA">
                                      <p:cBhvr>
                                        <p:cTn id="41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C 0.01753 0.09321 -0.00278 0.16913 -0.01875 0.25432 C -0.02205 0.38333 -0.02639 0.51296 -0.01562 0.64166 C -0.01701 0.66944 -0.02066 0.69722 -0.02187 0.725 C -0.02795 0.87407 -0.01424 0.81512 -0.02812 0.87099 C -0.02552 0.91512 -0.02309 0.95617 -0.03125 1 C -0.03576 1.10278 -0.03437 1.04722 -0.03437 1.16666 " pathEditMode="relative" rAng="0" ptsTypes="AAAAAAA">
                                      <p:cBhvr>
                                        <p:cTn id="43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5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C -0.00885 0.14136 0.00208 -0.04568 -0.00625 0.275 C -0.0066 0.29167 -0.01198 0.31327 -0.01562 0.32932 C -0.01753 0.33766 -0.01979 0.34568 -0.02187 0.35432 C -0.02292 0.35834 -0.025 0.36667 -0.025 0.36698 C -0.02326 0.51142 -0.01823 0.58426 -0.02187 0.70834 C -0.02621 0.85587 -0.01823 0.79661 -0.02812 0.86266 C -0.02517 0.95278 -0.02482 1.0429 -0.02187 1.13303 C -0.02135 1.14969 -0.00833 1.1571 -0.00312 1.17068 C 0.00156 1.18364 -1.38889E-6 1.18858 -1.38889E-6 1.20432 " pathEditMode="relative" rAng="0" ptsTypes="AAAAAAAAAA">
                                      <p:cBhvr>
                                        <p:cTn id="45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602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4908 C -0.00938 0.54383 0.00607 -0.29969 -0.00938 0.84661 C -0.01007 0.8997 -0.0092 0.89136 -0.01563 0.92315 C -0.01771 0.97315 -0.01979 1.02284 -0.02188 1.07253 C -0.02205 1.07655 -0.02448 1.07994 -0.025 1.08426 C -0.02552 1.0892 -0.025 1.09352 -0.025 1.0997 " pathEditMode="relative" rAng="0" ptsTypes="AAAAAA">
                                      <p:cBhvr>
                                        <p:cTn id="47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525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2099E-6 C 0.00087 0.04753 -0.00434 0.12963 0.0066 0.18703 C 0.00573 0.20956 0.00556 0.23209 0.00434 0.25432 C 0.00313 0.27777 -0.00486 0.29629 -0.00833 0.31821 C -0.01389 0.35463 -0.00903 0.33888 -0.01684 0.35925 C -0.02604 0.47623 -0.02066 0.39784 -0.01684 0.66666 C -0.01632 0.69598 -0.00434 0.72561 -0.00417 0.75617 C -0.00347 0.83765 -0.00417 0.91851 -0.00417 1 " pathEditMode="relative" rAng="0" ptsTypes="AAAAAAAA">
                                      <p:cBhvr>
                                        <p:cTn id="49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500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7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62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64" dur="1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66" dur="1500" fill="hold"/>
                                        <p:tgtEl>
                                          <p:spTgt spid="52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73" dur="3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7" dur="4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81" dur="3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5" dur="4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89" dur="4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91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3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95" dur="1500" fill="hold"/>
                                        <p:tgtEl>
                                          <p:spTgt spid="58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105" dur="2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107" dur="2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3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104" grpId="0" animBg="1"/>
      <p:bldP spid="105" grpId="0" animBg="1"/>
      <p:bldP spid="105" grpId="1" animBg="1"/>
      <p:bldP spid="10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988" y="605790"/>
            <a:ext cx="10812780" cy="555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>
            <a:fillRect/>
          </a:stretch>
        </p:blipFill>
        <p:spPr>
          <a:xfrm>
            <a:off x="0" y="36240"/>
            <a:ext cx="12175024" cy="1826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" y="4243744"/>
            <a:ext cx="2066351" cy="2066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890" y="4163959"/>
            <a:ext cx="2069170" cy="2071473"/>
          </a:xfrm>
          <a:prstGeom prst="rect">
            <a:avLst/>
          </a:prstGeom>
        </p:spPr>
      </p:pic>
      <p:pic>
        <p:nvPicPr>
          <p:cNvPr id="15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7" y="347761"/>
            <a:ext cx="11200626" cy="12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4" descr="未标题-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5857" y="5069741"/>
            <a:ext cx="11200626" cy="1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7"/>
          <a:stretch>
            <a:fillRect/>
          </a:stretch>
        </p:blipFill>
        <p:spPr>
          <a:xfrm>
            <a:off x="-10134" y="4482989"/>
            <a:ext cx="12175024" cy="2375242"/>
          </a:xfrm>
          <a:prstGeom prst="rect">
            <a:avLst/>
          </a:prstGeom>
        </p:spPr>
      </p:pic>
      <p:pic>
        <p:nvPicPr>
          <p:cNvPr id="14" name="Picture 2" descr="D:\desktop\灯笼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20" y="673167"/>
            <a:ext cx="1819841" cy="2074348"/>
          </a:xfrm>
          <a:prstGeom prst="rect">
            <a:avLst/>
          </a:prstGeom>
          <a:noFill/>
          <a:effectLst>
            <a:outerShdw blurRad="939800" algn="tl" rotWithShape="0">
              <a:srgbClr val="FF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图表 9"/>
          <p:cNvGraphicFramePr/>
          <p:nvPr/>
        </p:nvGraphicFramePr>
        <p:xfrm>
          <a:off x="2004962" y="2585357"/>
          <a:ext cx="6791443" cy="316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6809061" y="2600972"/>
            <a:ext cx="2921097" cy="2666820"/>
            <a:chOff x="295604" y="1851670"/>
            <a:chExt cx="2872905" cy="2552678"/>
          </a:xfrm>
        </p:grpSpPr>
        <p:grpSp>
          <p:nvGrpSpPr>
            <p:cNvPr id="13" name="组合 12"/>
            <p:cNvGrpSpPr/>
            <p:nvPr/>
          </p:nvGrpSpPr>
          <p:grpSpPr>
            <a:xfrm>
              <a:off x="759949" y="1851670"/>
              <a:ext cx="1944216" cy="2552678"/>
              <a:chOff x="6134582" y="1509006"/>
              <a:chExt cx="1944216" cy="2552678"/>
            </a:xfrm>
            <a:effectLst>
              <a:outerShdw blurRad="215900" dist="88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18" name="椭圆 17"/>
              <p:cNvSpPr/>
              <p:nvPr/>
            </p:nvSpPr>
            <p:spPr>
              <a:xfrm>
                <a:off x="6134582" y="2117468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矩形 19"/>
              <p:cNvSpPr/>
              <p:nvPr/>
            </p:nvSpPr>
            <p:spPr>
              <a:xfrm rot="2050084">
                <a:off x="7606305" y="2059772"/>
                <a:ext cx="144016" cy="216024"/>
              </a:xfrm>
              <a:custGeom>
                <a:avLst/>
                <a:gdLst/>
                <a:ahLst/>
                <a:cxnLst/>
                <a:rect l="l" t="t" r="r" b="b"/>
                <a:pathLst>
                  <a:path w="144016" h="216024">
                    <a:moveTo>
                      <a:pt x="24003" y="0"/>
                    </a:moveTo>
                    <a:lnTo>
                      <a:pt x="120013" y="0"/>
                    </a:lnTo>
                    <a:cubicBezTo>
                      <a:pt x="133269" y="0"/>
                      <a:pt x="144016" y="10747"/>
                      <a:pt x="144016" y="24003"/>
                    </a:cubicBezTo>
                    <a:lnTo>
                      <a:pt x="144016" y="120013"/>
                    </a:lnTo>
                    <a:cubicBezTo>
                      <a:pt x="144016" y="133269"/>
                      <a:pt x="133269" y="144016"/>
                      <a:pt x="120013" y="144016"/>
                    </a:cubicBezTo>
                    <a:lnTo>
                      <a:pt x="108012" y="144016"/>
                    </a:lnTo>
                    <a:lnTo>
                      <a:pt x="108012" y="216024"/>
                    </a:lnTo>
                    <a:lnTo>
                      <a:pt x="36004" y="216024"/>
                    </a:lnTo>
                    <a:lnTo>
                      <a:pt x="36004" y="144016"/>
                    </a:lnTo>
                    <a:lnTo>
                      <a:pt x="24003" y="144016"/>
                    </a:lnTo>
                    <a:cubicBezTo>
                      <a:pt x="10747" y="144016"/>
                      <a:pt x="0" y="133269"/>
                      <a:pt x="0" y="120013"/>
                    </a:cubicBezTo>
                    <a:lnTo>
                      <a:pt x="0" y="24003"/>
                    </a:lnTo>
                    <a:cubicBezTo>
                      <a:pt x="0" y="10747"/>
                      <a:pt x="10747" y="0"/>
                      <a:pt x="2400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9549916" flipH="1">
                <a:off x="6422056" y="2059772"/>
                <a:ext cx="144016" cy="216024"/>
              </a:xfrm>
              <a:custGeom>
                <a:avLst/>
                <a:gdLst/>
                <a:ahLst/>
                <a:cxnLst/>
                <a:rect l="l" t="t" r="r" b="b"/>
                <a:pathLst>
                  <a:path w="144016" h="216024">
                    <a:moveTo>
                      <a:pt x="24003" y="0"/>
                    </a:moveTo>
                    <a:lnTo>
                      <a:pt x="120013" y="0"/>
                    </a:lnTo>
                    <a:cubicBezTo>
                      <a:pt x="133269" y="0"/>
                      <a:pt x="144016" y="10747"/>
                      <a:pt x="144016" y="24003"/>
                    </a:cubicBezTo>
                    <a:lnTo>
                      <a:pt x="144016" y="120013"/>
                    </a:lnTo>
                    <a:cubicBezTo>
                      <a:pt x="144016" y="133269"/>
                      <a:pt x="133269" y="144016"/>
                      <a:pt x="120013" y="144016"/>
                    </a:cubicBezTo>
                    <a:lnTo>
                      <a:pt x="108012" y="144016"/>
                    </a:lnTo>
                    <a:lnTo>
                      <a:pt x="108012" y="216024"/>
                    </a:lnTo>
                    <a:lnTo>
                      <a:pt x="36004" y="216024"/>
                    </a:lnTo>
                    <a:lnTo>
                      <a:pt x="36004" y="144016"/>
                    </a:lnTo>
                    <a:lnTo>
                      <a:pt x="24003" y="144016"/>
                    </a:lnTo>
                    <a:cubicBezTo>
                      <a:pt x="10747" y="144016"/>
                      <a:pt x="0" y="133269"/>
                      <a:pt x="0" y="120013"/>
                    </a:cubicBezTo>
                    <a:lnTo>
                      <a:pt x="0" y="24003"/>
                    </a:lnTo>
                    <a:cubicBezTo>
                      <a:pt x="0" y="10747"/>
                      <a:pt x="10747" y="0"/>
                      <a:pt x="2400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986488" y="1654012"/>
                <a:ext cx="197320" cy="463456"/>
              </a:xfrm>
              <a:custGeom>
                <a:avLst/>
                <a:gdLst/>
                <a:ahLst/>
                <a:cxnLst/>
                <a:rect l="l" t="t" r="r" b="b"/>
                <a:pathLst>
                  <a:path w="197320" h="463456">
                    <a:moveTo>
                      <a:pt x="32887" y="0"/>
                    </a:moveTo>
                    <a:lnTo>
                      <a:pt x="164433" y="0"/>
                    </a:lnTo>
                    <a:cubicBezTo>
                      <a:pt x="182596" y="0"/>
                      <a:pt x="197320" y="14725"/>
                      <a:pt x="197320" y="32887"/>
                    </a:cubicBezTo>
                    <a:lnTo>
                      <a:pt x="197320" y="164434"/>
                    </a:lnTo>
                    <a:cubicBezTo>
                      <a:pt x="197320" y="182596"/>
                      <a:pt x="182596" y="197321"/>
                      <a:pt x="164433" y="197321"/>
                    </a:cubicBezTo>
                    <a:lnTo>
                      <a:pt x="152660" y="197321"/>
                    </a:lnTo>
                    <a:lnTo>
                      <a:pt x="152660" y="463456"/>
                    </a:lnTo>
                    <a:lnTo>
                      <a:pt x="44660" y="463456"/>
                    </a:lnTo>
                    <a:lnTo>
                      <a:pt x="44660" y="197321"/>
                    </a:lnTo>
                    <a:lnTo>
                      <a:pt x="32887" y="197321"/>
                    </a:lnTo>
                    <a:cubicBezTo>
                      <a:pt x="14724" y="197321"/>
                      <a:pt x="0" y="182596"/>
                      <a:pt x="0" y="164434"/>
                    </a:cubicBezTo>
                    <a:lnTo>
                      <a:pt x="0" y="32887"/>
                    </a:lnTo>
                    <a:cubicBezTo>
                      <a:pt x="0" y="14725"/>
                      <a:pt x="14724" y="0"/>
                      <a:pt x="3288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同心圆 21"/>
              <p:cNvSpPr/>
              <p:nvPr/>
            </p:nvSpPr>
            <p:spPr>
              <a:xfrm>
                <a:off x="6853304" y="1509006"/>
                <a:ext cx="463688" cy="463688"/>
              </a:xfrm>
              <a:prstGeom prst="donut">
                <a:avLst>
                  <a:gd name="adj" fmla="val 9933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C00000"/>
                  </a:solidFill>
                </a:endParaRPr>
              </a:p>
            </p:txBody>
          </p:sp>
        </p:grpSp>
        <p:graphicFrame>
          <p:nvGraphicFramePr>
            <p:cNvPr id="17" name="图表 16"/>
            <p:cNvGraphicFramePr/>
            <p:nvPr/>
          </p:nvGraphicFramePr>
          <p:xfrm>
            <a:off x="295604" y="2460132"/>
            <a:ext cx="2872905" cy="19152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</p:grpSp>
      <p:sp>
        <p:nvSpPr>
          <p:cNvPr id="23" name="矩形 22"/>
          <p:cNvSpPr/>
          <p:nvPr/>
        </p:nvSpPr>
        <p:spPr>
          <a:xfrm>
            <a:off x="1816568" y="162384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各季度完成所占比例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32352" y="2267257"/>
            <a:ext cx="7944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+mn-ea"/>
              </a:rPr>
              <a:t>点击左边的图表，右键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编辑数据，在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EXCEL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表格内容输入你的数据即可</a:t>
            </a:r>
            <a:endParaRPr lang="en-US" altLang="zh-CN" dirty="0">
              <a:solidFill>
                <a:srgbClr val="C00000"/>
              </a:solidFill>
              <a:latin typeface="+mn-ea"/>
            </a:endParaRPr>
          </a:p>
        </p:txBody>
      </p:sp>
      <p:grpSp>
        <p:nvGrpSpPr>
          <p:cNvPr id="25" name="Group 550"/>
          <p:cNvGrpSpPr/>
          <p:nvPr/>
        </p:nvGrpSpPr>
        <p:grpSpPr bwMode="auto">
          <a:xfrm>
            <a:off x="4605479" y="836270"/>
            <a:ext cx="2793799" cy="2515201"/>
            <a:chOff x="295" y="3475"/>
            <a:chExt cx="1407" cy="1407"/>
          </a:xfrm>
        </p:grpSpPr>
        <p:sp>
          <p:nvSpPr>
            <p:cNvPr id="26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solidFill>
                  <a:srgbClr val="C00000"/>
                </a:solidFill>
              </a:endParaRPr>
            </a:p>
          </p:txBody>
        </p:sp>
        <p:grpSp>
          <p:nvGrpSpPr>
            <p:cNvPr id="27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28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29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30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4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1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3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60" name="Group 7"/>
          <p:cNvGrpSpPr/>
          <p:nvPr/>
        </p:nvGrpSpPr>
        <p:grpSpPr bwMode="auto">
          <a:xfrm>
            <a:off x="-3459434" y="878588"/>
            <a:ext cx="4370823" cy="3762248"/>
            <a:chOff x="0" y="0"/>
            <a:chExt cx="2208" cy="2208"/>
          </a:xfrm>
        </p:grpSpPr>
        <p:sp>
          <p:nvSpPr>
            <p:cNvPr id="61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2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63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79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87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91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92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8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9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90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0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81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5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6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2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3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4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4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65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7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8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74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5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6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67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1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2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8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69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0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93" name="五角星 92"/>
          <p:cNvSpPr/>
          <p:nvPr/>
        </p:nvSpPr>
        <p:spPr>
          <a:xfrm rot="21146867">
            <a:off x="-3526666" y="4053500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94" name="五角星 93"/>
          <p:cNvSpPr/>
          <p:nvPr/>
        </p:nvSpPr>
        <p:spPr>
          <a:xfrm rot="21146867">
            <a:off x="-1196459" y="5647964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95" name="五角星 94"/>
          <p:cNvSpPr/>
          <p:nvPr/>
        </p:nvSpPr>
        <p:spPr>
          <a:xfrm rot="21146867">
            <a:off x="-488381" y="5156977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96" name="五角星 95"/>
          <p:cNvSpPr/>
          <p:nvPr/>
        </p:nvSpPr>
        <p:spPr>
          <a:xfrm rot="21146867">
            <a:off x="-1239381" y="4924022"/>
            <a:ext cx="460137" cy="41463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97" name="五角星 96"/>
          <p:cNvSpPr/>
          <p:nvPr/>
        </p:nvSpPr>
        <p:spPr>
          <a:xfrm rot="21146867">
            <a:off x="-2649516" y="5524521"/>
            <a:ext cx="920276" cy="82927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98" name="五角星 97"/>
          <p:cNvSpPr/>
          <p:nvPr/>
        </p:nvSpPr>
        <p:spPr>
          <a:xfrm rot="21146867">
            <a:off x="-1650680" y="5223889"/>
            <a:ext cx="454712" cy="4097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99" name="五角星 98"/>
          <p:cNvSpPr/>
          <p:nvPr/>
        </p:nvSpPr>
        <p:spPr>
          <a:xfrm rot="21146867">
            <a:off x="-1983463" y="4197501"/>
            <a:ext cx="2222213" cy="200247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00" name="椭圆 99"/>
          <p:cNvSpPr/>
          <p:nvPr/>
        </p:nvSpPr>
        <p:spPr>
          <a:xfrm rot="5400000">
            <a:off x="-531383" y="2023600"/>
            <a:ext cx="979715" cy="1082693"/>
          </a:xfrm>
          <a:prstGeom prst="ellipse">
            <a:avLst/>
          </a:prstGeom>
          <a:gradFill>
            <a:gsLst>
              <a:gs pos="0">
                <a:srgbClr val="8FB2FF">
                  <a:alpha val="39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01" name="椭圆 100"/>
          <p:cNvSpPr/>
          <p:nvPr/>
        </p:nvSpPr>
        <p:spPr>
          <a:xfrm rot="2270211">
            <a:off x="-1744087" y="3871233"/>
            <a:ext cx="147983" cy="35242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02" name="椭圆 101"/>
          <p:cNvSpPr/>
          <p:nvPr/>
        </p:nvSpPr>
        <p:spPr>
          <a:xfrm rot="4680544">
            <a:off x="-1410977" y="3122238"/>
            <a:ext cx="126547" cy="369959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03" name="椭圆 102"/>
          <p:cNvSpPr/>
          <p:nvPr/>
        </p:nvSpPr>
        <p:spPr>
          <a:xfrm rot="2084213" flipH="1">
            <a:off x="-2171426" y="3404509"/>
            <a:ext cx="80031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15" tIns="43507" rIns="87015" bIns="43507" anchor="ctr"/>
          <a:lstStyle/>
          <a:p>
            <a:pPr algn="ctr">
              <a:defRPr/>
            </a:pPr>
            <a:endParaRPr lang="zh-CN" alt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2" dur="6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47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9" dur="1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" presetClass="emph" presetSubtype="0" decel="32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93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8" dur="3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6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2" dur="4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6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66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6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0" dur="4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7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74" dur="4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76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78" dur="1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" presetClass="emph" presetSubtype="0" decel="3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80" dur="1500" fill="hold"/>
                                        <p:tgtEl>
                                          <p:spTgt spid="99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48E-6 2.35294E-6 L 1.50083 -0.1951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1" y="-975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44637E-6 -4.89476E-9 L 1.33196 -0.16814 " pathEditMode="relative" rAng="0" ptsTypes="AA">
                                      <p:cBhvr>
                                        <p:cTn id="90" dur="2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98" y="-841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2 -0.20074 L 1.45278 -0.05621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5" y="722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3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3" grpId="0"/>
      <p:bldP spid="24" grpId="0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99" grpId="2" animBg="1"/>
      <p:bldP spid="99" grpId="3" animBg="1"/>
      <p:bldP spid="100" grpId="0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宽屏</PresentationFormat>
  <Paragraphs>74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华文行楷</vt:lpstr>
      <vt:lpstr>经典繁仿圆</vt:lpstr>
      <vt:lpstr>时尚中黑简体</vt:lpstr>
      <vt:lpstr>宋体</vt:lpstr>
      <vt:lpstr>微软雅黑</vt:lpstr>
      <vt:lpstr>叶根友毛笔行书简体</vt:lpstr>
      <vt:lpstr>禹卫书法行书简体</vt:lpstr>
      <vt:lpstr>Arial</vt:lpstr>
      <vt:lpstr>Calibri</vt:lpstr>
      <vt:lpstr>Calibri Light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2022-03-04T02:42:05Z</dcterms:created>
  <dcterms:modified xsi:type="dcterms:W3CDTF">2023-01-10T06:20:09Z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7D274670EA534DCFAFAAA3C1CAB8965A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