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323" r:id="rId2"/>
    <p:sldId id="319" r:id="rId3"/>
    <p:sldId id="330" r:id="rId4"/>
    <p:sldId id="332" r:id="rId5"/>
    <p:sldId id="389" r:id="rId6"/>
    <p:sldId id="325" r:id="rId7"/>
    <p:sldId id="352" r:id="rId8"/>
    <p:sldId id="354" r:id="rId9"/>
    <p:sldId id="340" r:id="rId10"/>
    <p:sldId id="406" r:id="rId11"/>
    <p:sldId id="343" r:id="rId12"/>
    <p:sldId id="344" r:id="rId13"/>
    <p:sldId id="372" r:id="rId14"/>
    <p:sldId id="327" r:id="rId15"/>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43">
          <p15:clr>
            <a:srgbClr val="A4A3A4"/>
          </p15:clr>
        </p15:guide>
        <p15:guide id="2" pos="38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C6CF"/>
    <a:srgbClr val="0000FF"/>
    <a:srgbClr val="2E74B6"/>
    <a:srgbClr val="B9B9B9"/>
    <a:srgbClr val="BABABA"/>
    <a:srgbClr val="187E72"/>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936" y="-384"/>
      </p:cViewPr>
      <p:guideLst>
        <p:guide orient="horz" pos="2243"/>
        <p:guide pos="38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tags" Target="../tags/tag14.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image" Target="../media/image1.jpe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slideMaster" Target="../slideMasters/slideMaster1.xml"/><Relationship Id="rId5" Type="http://schemas.openxmlformats.org/officeDocument/2006/relationships/tags" Target="../tags/tag11.xml"/><Relationship Id="rId10" Type="http://schemas.openxmlformats.org/officeDocument/2006/relationships/tags" Target="../tags/tag16.xml"/><Relationship Id="rId4" Type="http://schemas.openxmlformats.org/officeDocument/2006/relationships/tags" Target="../tags/tag10.xml"/><Relationship Id="rId9" Type="http://schemas.openxmlformats.org/officeDocument/2006/relationships/tags" Target="../tags/tag15.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Master" Target="../slideMasters/slideMaster1.xml"/><Relationship Id="rId5" Type="http://schemas.openxmlformats.org/officeDocument/2006/relationships/tags" Target="../tags/tag62.xml"/><Relationship Id="rId4" Type="http://schemas.openxmlformats.org/officeDocument/2006/relationships/tags" Target="../tags/tag6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slideMaster" Target="../slideMasters/slideMaster1.xml"/><Relationship Id="rId4" Type="http://schemas.openxmlformats.org/officeDocument/2006/relationships/tags" Target="../tags/tag66.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74.xml"/><Relationship Id="rId3" Type="http://schemas.openxmlformats.org/officeDocument/2006/relationships/tags" Target="../tags/tag69.xml"/><Relationship Id="rId7" Type="http://schemas.openxmlformats.org/officeDocument/2006/relationships/tags" Target="../tags/tag73.xml"/><Relationship Id="rId12" Type="http://schemas.openxmlformats.org/officeDocument/2006/relationships/image" Target="../media/image1.jpeg"/><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tags" Target="../tags/tag72.xml"/><Relationship Id="rId11" Type="http://schemas.openxmlformats.org/officeDocument/2006/relationships/slideMaster" Target="../slideMasters/slideMaster1.xml"/><Relationship Id="rId5" Type="http://schemas.openxmlformats.org/officeDocument/2006/relationships/tags" Target="../tags/tag71.xml"/><Relationship Id="rId10" Type="http://schemas.openxmlformats.org/officeDocument/2006/relationships/tags" Target="../tags/tag76.xml"/><Relationship Id="rId4" Type="http://schemas.openxmlformats.org/officeDocument/2006/relationships/tags" Target="../tags/tag70.xml"/><Relationship Id="rId9" Type="http://schemas.openxmlformats.org/officeDocument/2006/relationships/tags" Target="../tags/tag7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1.xml"/><Relationship Id="rId5" Type="http://schemas.openxmlformats.org/officeDocument/2006/relationships/tags" Target="../tags/tag21.xml"/><Relationship Id="rId4" Type="http://schemas.openxmlformats.org/officeDocument/2006/relationships/tags" Target="../tags/tag20.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tags" Target="../tags/tag29.xml"/><Relationship Id="rId3" Type="http://schemas.openxmlformats.org/officeDocument/2006/relationships/tags" Target="../tags/tag24.xml"/><Relationship Id="rId7" Type="http://schemas.openxmlformats.org/officeDocument/2006/relationships/tags" Target="../tags/tag28.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10" Type="http://schemas.openxmlformats.org/officeDocument/2006/relationships/slideMaster" Target="../slideMasters/slideMaster1.xml"/><Relationship Id="rId4" Type="http://schemas.openxmlformats.org/officeDocument/2006/relationships/tags" Target="../tags/tag25.xml"/><Relationship Id="rId9" Type="http://schemas.openxmlformats.org/officeDocument/2006/relationships/tags" Target="../tags/tag30.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44.xml"/><Relationship Id="rId3" Type="http://schemas.openxmlformats.org/officeDocument/2006/relationships/tags" Target="../tags/tag39.xml"/><Relationship Id="rId7" Type="http://schemas.openxmlformats.org/officeDocument/2006/relationships/tags" Target="../tags/tag4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 Id="rId9"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5" Type="http://schemas.openxmlformats.org/officeDocument/2006/relationships/slideMaster" Target="../slideMasters/slideMaster1.xml"/><Relationship Id="rId4" Type="http://schemas.openxmlformats.org/officeDocument/2006/relationships/tags" Target="../tags/tag48.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slideMaster" Target="../slideMasters/slideMaster1.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13" name="图片 12"/>
          <p:cNvPicPr>
            <a:picLocks noChangeAspect="1"/>
          </p:cNvPicPr>
          <p:nvPr>
            <p:custDataLst>
              <p:tags r:id="rId1"/>
            </p:custDataLst>
          </p:nvPr>
        </p:nvPicPr>
        <p:blipFill rotWithShape="1">
          <a:blip r:embed="rId12" cstate="email"/>
          <a:srcRect/>
          <a:stretch>
            <a:fillRect/>
          </a:stretch>
        </p:blipFill>
        <p:spPr>
          <a:xfrm>
            <a:off x="1" y="-2"/>
            <a:ext cx="12191999" cy="4542287"/>
          </a:xfrm>
          <a:prstGeom prst="rect">
            <a:avLst/>
          </a:prstGeom>
        </p:spPr>
      </p:pic>
      <p:sp>
        <p:nvSpPr>
          <p:cNvPr id="5" name="矩形 4"/>
          <p:cNvSpPr/>
          <p:nvPr>
            <p:custDataLst>
              <p:tags r:id="rId2"/>
            </p:custDataLst>
          </p:nvPr>
        </p:nvSpPr>
        <p:spPr>
          <a:xfrm>
            <a:off x="0" y="5637213"/>
            <a:ext cx="12192000" cy="1220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6" name="等腰三角形 5"/>
          <p:cNvSpPr/>
          <p:nvPr>
            <p:custDataLst>
              <p:tags r:id="rId3"/>
            </p:custDataLst>
          </p:nvPr>
        </p:nvSpPr>
        <p:spPr>
          <a:xfrm rot="5400000" flipV="1">
            <a:off x="4187031" y="-1146968"/>
            <a:ext cx="3817937" cy="12192000"/>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7" name="直角三角形 6"/>
          <p:cNvSpPr/>
          <p:nvPr>
            <p:custDataLst>
              <p:tags r:id="rId4"/>
            </p:custDataLst>
          </p:nvPr>
        </p:nvSpPr>
        <p:spPr>
          <a:xfrm>
            <a:off x="0" y="3621088"/>
            <a:ext cx="12192000" cy="3236912"/>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8" name="直角三角形 7"/>
          <p:cNvSpPr/>
          <p:nvPr>
            <p:custDataLst>
              <p:tags r:id="rId5"/>
            </p:custDataLst>
          </p:nvPr>
        </p:nvSpPr>
        <p:spPr>
          <a:xfrm flipH="1">
            <a:off x="0" y="3048000"/>
            <a:ext cx="12192000" cy="3813175"/>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2" name="标题 1"/>
          <p:cNvSpPr>
            <a:spLocks noGrp="1"/>
          </p:cNvSpPr>
          <p:nvPr>
            <p:ph type="ctrTitle" hasCustomPrompt="1"/>
            <p:custDataLst>
              <p:tags r:id="rId6"/>
            </p:custDataLst>
          </p:nvPr>
        </p:nvSpPr>
        <p:spPr>
          <a:xfrm>
            <a:off x="6667500" y="4614350"/>
            <a:ext cx="5435600" cy="1053581"/>
          </a:xfrm>
          <a:noFill/>
        </p:spPr>
        <p:txBody>
          <a:bodyPr anchor="b">
            <a:normAutofit/>
          </a:bodyPr>
          <a:lstStyle>
            <a:lvl1pPr algn="r">
              <a:defRPr sz="4800" b="1">
                <a:solidFill>
                  <a:srgbClr val="000000"/>
                </a:solidFill>
              </a:defRPr>
            </a:lvl1pPr>
          </a:lstStyle>
          <a:p>
            <a:r>
              <a:rPr lang="zh-CN" altLang="en-US" noProof="1"/>
              <a:t>单击此处编辑标题</a:t>
            </a:r>
          </a:p>
        </p:txBody>
      </p:sp>
      <p:sp>
        <p:nvSpPr>
          <p:cNvPr id="3" name="副标题 2"/>
          <p:cNvSpPr>
            <a:spLocks noGrp="1"/>
          </p:cNvSpPr>
          <p:nvPr>
            <p:ph type="subTitle" idx="1"/>
            <p:custDataLst>
              <p:tags r:id="rId7"/>
            </p:custDataLst>
          </p:nvPr>
        </p:nvSpPr>
        <p:spPr>
          <a:xfrm>
            <a:off x="6667500" y="5739996"/>
            <a:ext cx="5435600" cy="504000"/>
          </a:xfrm>
          <a:noFill/>
        </p:spPr>
        <p:txBody>
          <a:bodyPr>
            <a:normAutofit/>
          </a:bodyPr>
          <a:lstStyle>
            <a:lvl1pPr marL="0" indent="0" algn="r">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p>
        </p:txBody>
      </p:sp>
      <p:sp>
        <p:nvSpPr>
          <p:cNvPr id="9" name="日期占位符 3"/>
          <p:cNvSpPr>
            <a:spLocks noGrp="1"/>
          </p:cNvSpPr>
          <p:nvPr>
            <p:ph type="dt" sz="half" idx="10"/>
            <p:custDataLst>
              <p:tags r:id="rId8"/>
            </p:custDataLst>
          </p:nvPr>
        </p:nvSpPr>
        <p:spPr/>
        <p:txBody>
          <a:bodyPr/>
          <a:lstStyle>
            <a:lvl1pPr>
              <a:defRPr/>
            </a:lvl1pPr>
          </a:lstStyle>
          <a:p>
            <a:pPr>
              <a:defRPr/>
            </a:pPr>
            <a:endParaRPr lang="zh-CN" altLang="en-US"/>
          </a:p>
        </p:txBody>
      </p:sp>
      <p:sp>
        <p:nvSpPr>
          <p:cNvPr id="10" name="页脚占位符 4"/>
          <p:cNvSpPr>
            <a:spLocks noGrp="1"/>
          </p:cNvSpPr>
          <p:nvPr>
            <p:ph type="ftr" sz="quarter" idx="11"/>
            <p:custDataLst>
              <p:tags r:id="rId9"/>
            </p:custDataLst>
          </p:nvPr>
        </p:nvSpPr>
        <p:spPr/>
        <p:txBody>
          <a:bodyPr/>
          <a:lstStyle>
            <a:lvl1pPr>
              <a:defRPr/>
            </a:lvl1pPr>
          </a:lstStyle>
          <a:p>
            <a:pPr>
              <a:defRPr/>
            </a:pPr>
            <a:endParaRPr lang="zh-CN" altLang="en-US"/>
          </a:p>
        </p:txBody>
      </p:sp>
      <p:sp>
        <p:nvSpPr>
          <p:cNvPr id="11" name="灯片编号占位符 5"/>
          <p:cNvSpPr>
            <a:spLocks noGrp="1"/>
          </p:cNvSpPr>
          <p:nvPr>
            <p:ph type="sldNum" sz="quarter" idx="12"/>
            <p:custDataLst>
              <p:tags r:id="rId10"/>
            </p:custDataLst>
          </p:nvPr>
        </p:nvSpPr>
        <p:spPr/>
        <p:txBody>
          <a:bodyPr/>
          <a:lstStyle>
            <a:lvl1pPr>
              <a:defRPr/>
            </a:lvl1pPr>
          </a:lstStyle>
          <a:p>
            <a:pPr>
              <a:defRPr/>
            </a:pPr>
            <a:fld id="{8772FFEC-5704-4A3E-837E-93B721BC27BB}" type="slidenum">
              <a:rPr lang="zh-CN" altLang="en-US"/>
              <a:t>‹#›</a:t>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rtlCol="0" anchor="ctr">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rgbClr val="000000"/>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noProof="1">
                <a:sym typeface="+mn-ea"/>
              </a:rPr>
              <a:t>单击此处</a:t>
            </a:r>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custDataLst>
              <p:tags r:id="rId3"/>
            </p:custDataLst>
          </p:nvPr>
        </p:nvSpPr>
        <p:spPr/>
        <p:txBody>
          <a:bodyPr/>
          <a:lstStyle>
            <a:lvl1pPr>
              <a:defRPr/>
            </a:lvl1pPr>
          </a:lstStyle>
          <a:p>
            <a:pPr>
              <a:defRPr/>
            </a:pPr>
            <a:endParaRPr lang="zh-CN" altLang="en-US"/>
          </a:p>
        </p:txBody>
      </p:sp>
      <p:sp>
        <p:nvSpPr>
          <p:cNvPr id="5" name="页脚占位符 4"/>
          <p:cNvSpPr>
            <a:spLocks noGrp="1"/>
          </p:cNvSpPr>
          <p:nvPr>
            <p:ph type="ftr" sz="quarter" idx="11"/>
            <p:custDataLst>
              <p:tags r:id="rId4"/>
            </p:custDataLst>
          </p:nvPr>
        </p:nvSpPr>
        <p:spPr/>
        <p:txBody>
          <a:bodyPr/>
          <a:lstStyle>
            <a:lvl1pPr>
              <a:defRPr/>
            </a:lvl1pPr>
          </a:lstStyle>
          <a:p>
            <a:pPr>
              <a:defRPr/>
            </a:pPr>
            <a:endParaRPr lang="zh-CN" altLang="en-US"/>
          </a:p>
        </p:txBody>
      </p:sp>
      <p:sp>
        <p:nvSpPr>
          <p:cNvPr id="6" name="灯片编号占位符 5"/>
          <p:cNvSpPr>
            <a:spLocks noGrp="1"/>
          </p:cNvSpPr>
          <p:nvPr>
            <p:ph type="sldNum" sz="quarter" idx="12"/>
            <p:custDataLst>
              <p:tags r:id="rId5"/>
            </p:custDataLst>
          </p:nvPr>
        </p:nvSpPr>
        <p:spPr/>
        <p:txBody>
          <a:bodyPr/>
          <a:lstStyle>
            <a:lvl1pPr>
              <a:defRPr/>
            </a:lvl1pPr>
          </a:lstStyle>
          <a:p>
            <a:pPr>
              <a:defRPr/>
            </a:pPr>
            <a:fld id="{19DE868F-D697-40DF-890C-3E7AE3034BAC}" type="slidenum">
              <a:rPr lang="zh-CN" altLang="en-US"/>
              <a:t>‹#›</a:t>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custDataLst>
              <p:tags r:id="rId1"/>
            </p:custDataLst>
          </p:nvPr>
        </p:nvSpPr>
        <p:spPr>
          <a:xfrm>
            <a:off x="669930" y="952508"/>
            <a:ext cx="10852237" cy="5388907"/>
          </a:xfrm>
        </p:spPr>
        <p:txBody>
          <a:bodyPr/>
          <a:lstStyle>
            <a:lvl1pPr>
              <a:defRPr/>
            </a:lvl1pPr>
          </a:lstStyle>
          <a:p>
            <a:pPr lvl="0"/>
            <a:r>
              <a:rPr lang="zh-CN" altLang="en-US" noProof="1">
                <a:sym typeface="+mn-ea"/>
              </a:rPr>
              <a:t>单击此处</a:t>
            </a:r>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3" name="日期占位符 3"/>
          <p:cNvSpPr>
            <a:spLocks noGrp="1"/>
          </p:cNvSpPr>
          <p:nvPr>
            <p:ph type="dt" sz="half" idx="14"/>
            <p:custDataLst>
              <p:tags r:id="rId2"/>
            </p:custDataLst>
          </p:nvPr>
        </p:nvSpPr>
        <p:spPr/>
        <p:txBody>
          <a:bodyPr/>
          <a:lstStyle>
            <a:lvl1pPr>
              <a:defRPr/>
            </a:lvl1pPr>
          </a:lstStyle>
          <a:p>
            <a:pPr>
              <a:defRPr/>
            </a:pPr>
            <a:endParaRPr lang="zh-CN" altLang="en-US"/>
          </a:p>
        </p:txBody>
      </p:sp>
      <p:sp>
        <p:nvSpPr>
          <p:cNvPr id="4" name="页脚占位符 4"/>
          <p:cNvSpPr>
            <a:spLocks noGrp="1"/>
          </p:cNvSpPr>
          <p:nvPr>
            <p:ph type="ftr" sz="quarter" idx="15"/>
            <p:custDataLst>
              <p:tags r:id="rId3"/>
            </p:custDataLst>
          </p:nvPr>
        </p:nvSpPr>
        <p:spPr/>
        <p:txBody>
          <a:bodyPr/>
          <a:lstStyle>
            <a:lvl1pPr>
              <a:defRPr/>
            </a:lvl1pPr>
          </a:lstStyle>
          <a:p>
            <a:pPr>
              <a:defRPr/>
            </a:pPr>
            <a:endParaRPr lang="zh-CN" altLang="en-US"/>
          </a:p>
        </p:txBody>
      </p:sp>
      <p:sp>
        <p:nvSpPr>
          <p:cNvPr id="5" name="灯片编号占位符 5"/>
          <p:cNvSpPr>
            <a:spLocks noGrp="1"/>
          </p:cNvSpPr>
          <p:nvPr>
            <p:ph type="sldNum" sz="quarter" idx="16"/>
            <p:custDataLst>
              <p:tags r:id="rId4"/>
            </p:custDataLst>
          </p:nvPr>
        </p:nvSpPr>
        <p:spPr/>
        <p:txBody>
          <a:bodyPr/>
          <a:lstStyle>
            <a:lvl1pPr>
              <a:defRPr/>
            </a:lvl1pPr>
          </a:lstStyle>
          <a:p>
            <a:pPr>
              <a:defRPr/>
            </a:pPr>
            <a:fld id="{5E5EBB0C-5A13-436A-8D2C-3DC1B1265DA7}" type="slidenum">
              <a:rPr lang="zh-CN" altLang="en-US"/>
              <a:t>‹#›</a:t>
            </a:fld>
            <a:endParaRPr lang="zh-CN"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13" name="图片 12"/>
          <p:cNvPicPr>
            <a:picLocks noChangeAspect="1"/>
          </p:cNvPicPr>
          <p:nvPr>
            <p:custDataLst>
              <p:tags r:id="rId1"/>
            </p:custDataLst>
          </p:nvPr>
        </p:nvPicPr>
        <p:blipFill rotWithShape="1">
          <a:blip r:embed="rId12" cstate="email"/>
          <a:srcRect/>
          <a:stretch>
            <a:fillRect/>
          </a:stretch>
        </p:blipFill>
        <p:spPr>
          <a:xfrm>
            <a:off x="1" y="-2"/>
            <a:ext cx="12191999" cy="4542287"/>
          </a:xfrm>
          <a:prstGeom prst="rect">
            <a:avLst/>
          </a:prstGeom>
        </p:spPr>
      </p:pic>
      <p:sp>
        <p:nvSpPr>
          <p:cNvPr id="5" name="矩形 4"/>
          <p:cNvSpPr/>
          <p:nvPr>
            <p:custDataLst>
              <p:tags r:id="rId2"/>
            </p:custDataLst>
          </p:nvPr>
        </p:nvSpPr>
        <p:spPr>
          <a:xfrm>
            <a:off x="0" y="5637213"/>
            <a:ext cx="12192000" cy="1220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6" name="等腰三角形 5"/>
          <p:cNvSpPr/>
          <p:nvPr>
            <p:custDataLst>
              <p:tags r:id="rId3"/>
            </p:custDataLst>
          </p:nvPr>
        </p:nvSpPr>
        <p:spPr>
          <a:xfrm rot="5400000" flipV="1">
            <a:off x="4187031" y="-1146968"/>
            <a:ext cx="3817937" cy="12192000"/>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7" name="直角三角形 6"/>
          <p:cNvSpPr/>
          <p:nvPr>
            <p:custDataLst>
              <p:tags r:id="rId4"/>
            </p:custDataLst>
          </p:nvPr>
        </p:nvSpPr>
        <p:spPr>
          <a:xfrm>
            <a:off x="0" y="3621088"/>
            <a:ext cx="12192000" cy="3236912"/>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8" name="直角三角形 7"/>
          <p:cNvSpPr/>
          <p:nvPr>
            <p:custDataLst>
              <p:tags r:id="rId5"/>
            </p:custDataLst>
          </p:nvPr>
        </p:nvSpPr>
        <p:spPr>
          <a:xfrm flipH="1">
            <a:off x="0" y="3044825"/>
            <a:ext cx="12192000" cy="3813175"/>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2" name="标题 1"/>
          <p:cNvSpPr>
            <a:spLocks noGrp="1"/>
          </p:cNvSpPr>
          <p:nvPr>
            <p:ph type="title" hasCustomPrompt="1"/>
            <p:custDataLst>
              <p:tags r:id="rId6"/>
            </p:custDataLst>
          </p:nvPr>
        </p:nvSpPr>
        <p:spPr>
          <a:xfrm>
            <a:off x="7429500" y="4290060"/>
            <a:ext cx="4425950" cy="1175385"/>
          </a:xfrm>
        </p:spPr>
        <p:txBody>
          <a:bodyPr rIns="25400" rtlCol="0" anchor="b">
            <a:noAutofit/>
          </a:bodyPr>
          <a:lstStyle>
            <a:lvl1pPr marL="0" marR="0" algn="r" defTabSz="914400" rtl="0" eaLnBrk="1" fontAlgn="auto" latinLnBrk="0" hangingPunct="1">
              <a:lnSpc>
                <a:spcPct val="100000"/>
              </a:lnSpc>
              <a:buNone/>
              <a:defRPr kumimoji="0" lang="zh-CN" altLang="en-US" sz="6600" b="1" i="0" u="none" strike="noStrike" kern="1200" cap="none" spc="600" normalizeH="0" baseline="0" noProof="1" dirty="0">
                <a:solidFill>
                  <a:srgbClr val="2747BE"/>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编辑标题</a:t>
            </a:r>
            <a:endParaRPr noProof="1">
              <a:sym typeface="+mn-ea"/>
            </a:endParaRPr>
          </a:p>
        </p:txBody>
      </p:sp>
      <p:sp>
        <p:nvSpPr>
          <p:cNvPr id="14" name="文本占位符 13"/>
          <p:cNvSpPr>
            <a:spLocks noGrp="1"/>
          </p:cNvSpPr>
          <p:nvPr>
            <p:ph type="body" sz="quarter" idx="14" hasCustomPrompt="1"/>
            <p:custDataLst>
              <p:tags r:id="rId7"/>
            </p:custDataLst>
          </p:nvPr>
        </p:nvSpPr>
        <p:spPr>
          <a:xfrm>
            <a:off x="7429499" y="5540698"/>
            <a:ext cx="4425810" cy="691347"/>
          </a:xfrm>
        </p:spPr>
        <p:txBody>
          <a:bodyPr>
            <a:normAutofit/>
          </a:bodyPr>
          <a:lstStyle>
            <a:lvl1pPr marL="0" indent="0" algn="r">
              <a:buNone/>
              <a:defRPr sz="3200">
                <a:solidFill>
                  <a:srgbClr val="2747BE"/>
                </a:solidFill>
              </a:defRPr>
            </a:lvl1pPr>
            <a:lvl2pPr marL="457200" indent="0">
              <a:buNone/>
              <a:defRPr/>
            </a:lvl2pPr>
          </a:lstStyle>
          <a:p>
            <a:pPr lvl="0"/>
            <a:r>
              <a:rPr lang="zh-CN" altLang="en-US" noProof="1"/>
              <a:t>编辑文本</a:t>
            </a:r>
          </a:p>
        </p:txBody>
      </p:sp>
      <p:sp>
        <p:nvSpPr>
          <p:cNvPr id="9" name="日期占位符 2"/>
          <p:cNvSpPr>
            <a:spLocks noGrp="1"/>
          </p:cNvSpPr>
          <p:nvPr>
            <p:ph type="dt" sz="half" idx="15"/>
            <p:custDataLst>
              <p:tags r:id="rId8"/>
            </p:custDataLst>
          </p:nvPr>
        </p:nvSpPr>
        <p:spPr/>
        <p:txBody>
          <a:bodyPr/>
          <a:lstStyle>
            <a:lvl1pPr>
              <a:defRPr/>
            </a:lvl1pPr>
          </a:lstStyle>
          <a:p>
            <a:pPr>
              <a:defRPr/>
            </a:pPr>
            <a:endParaRPr lang="zh-CN" altLang="en-US"/>
          </a:p>
        </p:txBody>
      </p:sp>
      <p:sp>
        <p:nvSpPr>
          <p:cNvPr id="10" name="页脚占位符 3"/>
          <p:cNvSpPr>
            <a:spLocks noGrp="1"/>
          </p:cNvSpPr>
          <p:nvPr>
            <p:ph type="ftr" sz="quarter" idx="16"/>
            <p:custDataLst>
              <p:tags r:id="rId9"/>
            </p:custDataLst>
          </p:nvPr>
        </p:nvSpPr>
        <p:spPr/>
        <p:txBody>
          <a:bodyPr/>
          <a:lstStyle>
            <a:lvl1pPr>
              <a:defRPr/>
            </a:lvl1pPr>
          </a:lstStyle>
          <a:p>
            <a:pPr>
              <a:defRPr/>
            </a:pPr>
            <a:endParaRPr lang="zh-CN" altLang="en-US"/>
          </a:p>
        </p:txBody>
      </p:sp>
      <p:sp>
        <p:nvSpPr>
          <p:cNvPr id="11" name="灯片编号占位符 4"/>
          <p:cNvSpPr>
            <a:spLocks noGrp="1"/>
          </p:cNvSpPr>
          <p:nvPr>
            <p:ph type="sldNum" sz="quarter" idx="17"/>
            <p:custDataLst>
              <p:tags r:id="rId10"/>
            </p:custDataLst>
          </p:nvPr>
        </p:nvSpPr>
        <p:spPr/>
        <p:txBody>
          <a:bodyPr/>
          <a:lstStyle>
            <a:lvl1pPr>
              <a:defRPr/>
            </a:lvl1pPr>
          </a:lstStyle>
          <a:p>
            <a:pPr>
              <a:defRPr/>
            </a:pPr>
            <a:fld id="{4FC38A87-77AC-48C7-9F0B-A360E0E07000}" type="slidenum">
              <a:rPr lang="zh-CN" altLang="en-US"/>
              <a:t>‹#›</a:t>
            </a:fld>
            <a:endParaRPr lang="zh-CN" altLang="en-US"/>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rtlCol="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rgbClr val="000000"/>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idx="1"/>
            <p:custDataLst>
              <p:tags r:id="rId2"/>
            </p:custDataLst>
          </p:nvPr>
        </p:nvSpPr>
        <p:spPr>
          <a:xfrm>
            <a:off x="669882" y="952508"/>
            <a:ext cx="10852237" cy="5388907"/>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rgbClr val="2747BE"/>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2747BE"/>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4" name="日期占位符 3"/>
          <p:cNvSpPr>
            <a:spLocks noGrp="1"/>
          </p:cNvSpPr>
          <p:nvPr>
            <p:ph type="dt" sz="half" idx="10"/>
            <p:custDataLst>
              <p:tags r:id="rId3"/>
            </p:custDataLst>
          </p:nvPr>
        </p:nvSpPr>
        <p:spPr/>
        <p:txBody>
          <a:bodyPr/>
          <a:lstStyle>
            <a:lvl1pPr>
              <a:defRPr/>
            </a:lvl1pPr>
          </a:lstStyle>
          <a:p>
            <a:pPr>
              <a:defRPr/>
            </a:pPr>
            <a:endParaRPr lang="zh-CN" altLang="en-US"/>
          </a:p>
        </p:txBody>
      </p:sp>
      <p:sp>
        <p:nvSpPr>
          <p:cNvPr id="5" name="页脚占位符 4"/>
          <p:cNvSpPr>
            <a:spLocks noGrp="1"/>
          </p:cNvSpPr>
          <p:nvPr>
            <p:ph type="ftr" sz="quarter" idx="11"/>
            <p:custDataLst>
              <p:tags r:id="rId4"/>
            </p:custDataLst>
          </p:nvPr>
        </p:nvSpPr>
        <p:spPr/>
        <p:txBody>
          <a:bodyPr/>
          <a:lstStyle>
            <a:lvl1pPr>
              <a:defRPr/>
            </a:lvl1pPr>
          </a:lstStyle>
          <a:p>
            <a:pPr>
              <a:defRPr/>
            </a:pPr>
            <a:endParaRPr lang="zh-CN" altLang="en-US"/>
          </a:p>
        </p:txBody>
      </p:sp>
      <p:sp>
        <p:nvSpPr>
          <p:cNvPr id="6" name="灯片编号占位符 5"/>
          <p:cNvSpPr>
            <a:spLocks noGrp="1"/>
          </p:cNvSpPr>
          <p:nvPr>
            <p:ph type="sldNum" sz="quarter" idx="12"/>
            <p:custDataLst>
              <p:tags r:id="rId5"/>
            </p:custDataLst>
          </p:nvPr>
        </p:nvSpPr>
        <p:spPr/>
        <p:txBody>
          <a:bodyPr/>
          <a:lstStyle>
            <a:lvl1pPr>
              <a:defRPr/>
            </a:lvl1pPr>
          </a:lstStyle>
          <a:p>
            <a:pPr>
              <a:defRPr/>
            </a:pPr>
            <a:fld id="{74FEF436-D7EA-4EF9-B5EE-0F0508D00828}" type="slidenum">
              <a:rPr lang="zh-CN" altLang="en-US"/>
              <a:t>‹#›</a:t>
            </a:fld>
            <a:endParaRPr lang="zh-CN" altLang="en-US"/>
          </a:p>
        </p:txBody>
      </p:sp>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5" name="Freeform 6"/>
          <p:cNvSpPr>
            <a:spLocks noChangeArrowheads="1"/>
          </p:cNvSpPr>
          <p:nvPr>
            <p:custDataLst>
              <p:tags r:id="rId1"/>
            </p:custDataLst>
          </p:nvPr>
        </p:nvSpPr>
        <p:spPr bwMode="auto">
          <a:xfrm>
            <a:off x="0" y="3879850"/>
            <a:ext cx="4992688" cy="2978150"/>
          </a:xfrm>
          <a:custGeom>
            <a:avLst/>
            <a:gdLst>
              <a:gd name="T0" fmla="*/ 0 w 2348"/>
              <a:gd name="T1" fmla="*/ 0 h 1407"/>
              <a:gd name="T2" fmla="*/ 2348 w 2348"/>
              <a:gd name="T3" fmla="*/ 1407 h 1407"/>
              <a:gd name="T4" fmla="*/ 0 w 2348"/>
              <a:gd name="T5" fmla="*/ 1407 h 1407"/>
              <a:gd name="T6" fmla="*/ 0 w 2348"/>
              <a:gd name="T7" fmla="*/ 0 h 1407"/>
            </a:gdLst>
            <a:ahLst/>
            <a:cxnLst>
              <a:cxn ang="0">
                <a:pos x="T0" y="T1"/>
              </a:cxn>
              <a:cxn ang="0">
                <a:pos x="T2" y="T3"/>
              </a:cxn>
              <a:cxn ang="0">
                <a:pos x="T4" y="T5"/>
              </a:cxn>
              <a:cxn ang="0">
                <a:pos x="T6" y="T7"/>
              </a:cxn>
            </a:cxnLst>
            <a:rect l="0" t="0" r="r" b="b"/>
            <a:pathLst>
              <a:path w="2348" h="1407">
                <a:moveTo>
                  <a:pt x="0" y="0"/>
                </a:moveTo>
                <a:lnTo>
                  <a:pt x="2348" y="1407"/>
                </a:lnTo>
                <a:lnTo>
                  <a:pt x="0" y="1407"/>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121913" tIns="60956" rIns="121913" bIns="60956"/>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defRPr/>
            </a:pPr>
            <a:endParaRPr lang="zh-CN" altLang="en-US"/>
          </a:p>
        </p:txBody>
      </p:sp>
      <p:sp>
        <p:nvSpPr>
          <p:cNvPr id="6" name="Freeform 7"/>
          <p:cNvSpPr>
            <a:spLocks noChangeArrowheads="1"/>
          </p:cNvSpPr>
          <p:nvPr>
            <p:custDataLst>
              <p:tags r:id="rId2"/>
            </p:custDataLst>
          </p:nvPr>
        </p:nvSpPr>
        <p:spPr bwMode="auto">
          <a:xfrm>
            <a:off x="2830513" y="4400550"/>
            <a:ext cx="9361487" cy="2457450"/>
          </a:xfrm>
          <a:custGeom>
            <a:avLst/>
            <a:gdLst>
              <a:gd name="T0" fmla="*/ 4403 w 4403"/>
              <a:gd name="T1" fmla="*/ 0 h 1161"/>
              <a:gd name="T2" fmla="*/ 4403 w 4403"/>
              <a:gd name="T3" fmla="*/ 1161 h 1161"/>
              <a:gd name="T4" fmla="*/ 0 w 4403"/>
              <a:gd name="T5" fmla="*/ 1161 h 1161"/>
              <a:gd name="T6" fmla="*/ 4403 w 4403"/>
              <a:gd name="T7" fmla="*/ 0 h 1161"/>
            </a:gdLst>
            <a:ahLst/>
            <a:cxnLst>
              <a:cxn ang="0">
                <a:pos x="T0" y="T1"/>
              </a:cxn>
              <a:cxn ang="0">
                <a:pos x="T2" y="T3"/>
              </a:cxn>
              <a:cxn ang="0">
                <a:pos x="T4" y="T5"/>
              </a:cxn>
              <a:cxn ang="0">
                <a:pos x="T6" y="T7"/>
              </a:cxn>
            </a:cxnLst>
            <a:rect l="0" t="0" r="r" b="b"/>
            <a:pathLst>
              <a:path w="4403" h="1161">
                <a:moveTo>
                  <a:pt x="4403" y="0"/>
                </a:moveTo>
                <a:lnTo>
                  <a:pt x="4403" y="1161"/>
                </a:lnTo>
                <a:lnTo>
                  <a:pt x="0" y="1161"/>
                </a:lnTo>
                <a:lnTo>
                  <a:pt x="4403"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lIns="121913" tIns="60956" rIns="121913" bIns="60956"/>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defRPr/>
            </a:pPr>
            <a:endParaRPr lang="zh-CN" altLang="en-US"/>
          </a:p>
        </p:txBody>
      </p:sp>
      <p:sp>
        <p:nvSpPr>
          <p:cNvPr id="7" name="直接连接符 11"/>
          <p:cNvSpPr>
            <a:spLocks noChangeShapeType="1"/>
          </p:cNvSpPr>
          <p:nvPr>
            <p:custDataLst>
              <p:tags r:id="rId3"/>
            </p:custDataLst>
          </p:nvPr>
        </p:nvSpPr>
        <p:spPr bwMode="auto">
          <a:xfrm>
            <a:off x="1920875" y="2790825"/>
            <a:ext cx="5219700" cy="1588"/>
          </a:xfrm>
          <a:prstGeom prst="line">
            <a:avLst/>
          </a:prstGeom>
          <a:noFill/>
          <a:ln w="6350">
            <a:solidFill>
              <a:schemeClr val="accent1"/>
            </a:solidFill>
            <a:bevel/>
          </a:ln>
          <a:extLst>
            <a:ext uri="{909E8E84-426E-40DD-AFC4-6F175D3DCCD1}">
              <a14:hiddenFill xmlns:a14="http://schemas.microsoft.com/office/drawing/2010/main">
                <a:noFill/>
              </a14:hiddenFill>
            </a:ext>
          </a:extLst>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defRPr/>
            </a:pPr>
            <a:endParaRPr lang="zh-CN" altLang="en-US" sz="1900">
              <a:solidFill>
                <a:schemeClr val="accent1"/>
              </a:solidFill>
              <a:sym typeface="Arial" panose="020B0604020202020204" pitchFamily="34" charset="0"/>
            </a:endParaRPr>
          </a:p>
        </p:txBody>
      </p:sp>
      <p:sp>
        <p:nvSpPr>
          <p:cNvPr id="2" name="标题 1"/>
          <p:cNvSpPr>
            <a:spLocks noGrp="1"/>
          </p:cNvSpPr>
          <p:nvPr>
            <p:ph type="title" hasCustomPrompt="1"/>
            <p:custDataLst>
              <p:tags r:id="rId4"/>
            </p:custDataLst>
          </p:nvPr>
        </p:nvSpPr>
        <p:spPr>
          <a:xfrm>
            <a:off x="1675735" y="3503613"/>
            <a:ext cx="5464840" cy="1058408"/>
          </a:xfrm>
        </p:spPr>
        <p:txBody>
          <a:bodyPr rIns="63500">
            <a:noAutofit/>
          </a:bodyPr>
          <a:lstStyle>
            <a:lvl1pPr algn="r">
              <a:defRPr sz="4800" u="none" strike="noStrike" kern="1200" cap="none" spc="300" normalizeH="0">
                <a:solidFill>
                  <a:srgbClr val="000000"/>
                </a:solidFill>
                <a:uFillTx/>
                <a:latin typeface="微软雅黑" panose="020B0503020204020204" charset="-122"/>
                <a:ea typeface="微软雅黑" panose="020B0503020204020204" charset="-122"/>
              </a:defRPr>
            </a:lvl1pPr>
          </a:lstStyle>
          <a:p>
            <a:r>
              <a:rPr lang="zh-CN" altLang="en-US" noProof="1"/>
              <a:t>单击此处编辑标题</a:t>
            </a:r>
          </a:p>
        </p:txBody>
      </p:sp>
      <p:sp>
        <p:nvSpPr>
          <p:cNvPr id="3" name="文本占位符 2"/>
          <p:cNvSpPr>
            <a:spLocks noGrp="1"/>
          </p:cNvSpPr>
          <p:nvPr>
            <p:ph type="body" idx="1" hasCustomPrompt="1"/>
            <p:custDataLst>
              <p:tags r:id="rId5"/>
            </p:custDataLst>
          </p:nvPr>
        </p:nvSpPr>
        <p:spPr>
          <a:xfrm>
            <a:off x="1675735" y="2856230"/>
            <a:ext cx="5464840" cy="586804"/>
          </a:xfrm>
        </p:spPr>
        <p:txBody>
          <a:bodyPr tIns="38100" rIns="76200" bIns="38100" anchor="ctr">
            <a:noAutofit/>
          </a:bodyPr>
          <a:lstStyle>
            <a:lvl1pPr marL="0" indent="0" algn="r" eaLnBrk="1" fontAlgn="base" latinLnBrk="0" hangingPunct="1">
              <a:buNone/>
              <a:defRPr kumimoji="0" lang="zh-CN" altLang="en-US" sz="3200" b="0" i="0" u="none" strike="noStrike" kern="1200" cap="none" spc="150" normalizeH="0" baseline="0" noProof="1">
                <a:solidFill>
                  <a:srgbClr val="000000"/>
                </a:solidFill>
                <a:uFillTx/>
                <a:latin typeface="微软雅黑" panose="020B0503020204020204" charset="-122"/>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编辑文本</a:t>
            </a:r>
          </a:p>
        </p:txBody>
      </p:sp>
      <p:sp>
        <p:nvSpPr>
          <p:cNvPr id="12" name="文本占位符 11"/>
          <p:cNvSpPr>
            <a:spLocks noGrp="1"/>
          </p:cNvSpPr>
          <p:nvPr>
            <p:ph type="body" sz="quarter" idx="13" hasCustomPrompt="1"/>
            <p:custDataLst>
              <p:tags r:id="rId6"/>
            </p:custDataLst>
          </p:nvPr>
        </p:nvSpPr>
        <p:spPr>
          <a:xfrm>
            <a:off x="1675775" y="2383625"/>
            <a:ext cx="5464800" cy="356400"/>
          </a:xfrm>
        </p:spPr>
        <p:txBody>
          <a:bodyPr anchor="b"/>
          <a:lstStyle>
            <a:lvl1pPr marL="0" indent="0" algn="r">
              <a:buNone/>
              <a:defRPr>
                <a:solidFill>
                  <a:srgbClr val="000000"/>
                </a:solidFill>
              </a:defRPr>
            </a:lvl1pPr>
            <a:lvl2pPr marL="457200" indent="0">
              <a:buNone/>
              <a:defRPr/>
            </a:lvl2pPr>
          </a:lstStyle>
          <a:p>
            <a:pPr lvl="0"/>
            <a:r>
              <a:rPr lang="zh-CN" altLang="en-US" noProof="1"/>
              <a:t>编辑文本</a:t>
            </a:r>
          </a:p>
        </p:txBody>
      </p:sp>
      <p:sp>
        <p:nvSpPr>
          <p:cNvPr id="8" name="日期占位符 3"/>
          <p:cNvSpPr>
            <a:spLocks noGrp="1"/>
          </p:cNvSpPr>
          <p:nvPr>
            <p:ph type="dt" sz="half" idx="14"/>
            <p:custDataLst>
              <p:tags r:id="rId7"/>
            </p:custDataLst>
          </p:nvPr>
        </p:nvSpPr>
        <p:spPr/>
        <p:txBody>
          <a:bodyPr/>
          <a:lstStyle>
            <a:lvl1pPr>
              <a:defRPr/>
            </a:lvl1pPr>
          </a:lstStyle>
          <a:p>
            <a:pPr>
              <a:defRPr/>
            </a:pPr>
            <a:endParaRPr lang="zh-CN" altLang="en-US"/>
          </a:p>
        </p:txBody>
      </p:sp>
      <p:sp>
        <p:nvSpPr>
          <p:cNvPr id="9" name="页脚占位符 4"/>
          <p:cNvSpPr>
            <a:spLocks noGrp="1"/>
          </p:cNvSpPr>
          <p:nvPr>
            <p:ph type="ftr" sz="quarter" idx="15"/>
            <p:custDataLst>
              <p:tags r:id="rId8"/>
            </p:custDataLst>
          </p:nvPr>
        </p:nvSpPr>
        <p:spPr/>
        <p:txBody>
          <a:bodyPr/>
          <a:lstStyle>
            <a:lvl1pPr>
              <a:defRPr/>
            </a:lvl1pPr>
          </a:lstStyle>
          <a:p>
            <a:pPr>
              <a:defRPr/>
            </a:pPr>
            <a:endParaRPr lang="zh-CN" altLang="en-US"/>
          </a:p>
        </p:txBody>
      </p:sp>
      <p:sp>
        <p:nvSpPr>
          <p:cNvPr id="10" name="灯片编号占位符 5"/>
          <p:cNvSpPr>
            <a:spLocks noGrp="1"/>
          </p:cNvSpPr>
          <p:nvPr>
            <p:ph type="sldNum" sz="quarter" idx="16"/>
            <p:custDataLst>
              <p:tags r:id="rId9"/>
            </p:custDataLst>
          </p:nvPr>
        </p:nvSpPr>
        <p:spPr/>
        <p:txBody>
          <a:bodyPr/>
          <a:lstStyle>
            <a:lvl1pPr>
              <a:defRPr/>
            </a:lvl1pPr>
          </a:lstStyle>
          <a:p>
            <a:pPr>
              <a:defRPr/>
            </a:pPr>
            <a:fld id="{DD47DC10-9F80-47CA-9BB0-03FC4730FA43}" type="slidenum">
              <a:rPr lang="zh-CN" altLang="en-US"/>
              <a:t>‹#›</a:t>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rgbClr val="2747BE"/>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sz="half" idx="1"/>
            <p:custDataLst>
              <p:tags r:id="rId2"/>
            </p:custDataLst>
          </p:nvPr>
        </p:nvSpPr>
        <p:spPr>
          <a:xfrm>
            <a:off x="669930" y="952508"/>
            <a:ext cx="5283242" cy="5388907"/>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rgbClr val="2747BE"/>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2747BE"/>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4" name="内容占位符 3"/>
          <p:cNvSpPr>
            <a:spLocks noGrp="1"/>
          </p:cNvSpPr>
          <p:nvPr>
            <p:ph sz="half" idx="2"/>
            <p:custDataLst>
              <p:tags r:id="rId3"/>
            </p:custDataLst>
          </p:nvPr>
        </p:nvSpPr>
        <p:spPr>
          <a:xfrm>
            <a:off x="6238877" y="952508"/>
            <a:ext cx="5283242"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noProof="1">
                <a:sym typeface="+mn-ea"/>
              </a:rPr>
              <a:t>单击此处</a:t>
            </a:r>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p:cNvSpPr>
            <a:spLocks noGrp="1"/>
          </p:cNvSpPr>
          <p:nvPr>
            <p:ph type="dt" sz="half" idx="10"/>
            <p:custDataLst>
              <p:tags r:id="rId4"/>
            </p:custDataLst>
          </p:nvPr>
        </p:nvSpPr>
        <p:spPr/>
        <p:txBody>
          <a:bodyPr/>
          <a:lstStyle>
            <a:lvl1pPr>
              <a:defRPr/>
            </a:lvl1pPr>
          </a:lstStyle>
          <a:p>
            <a:pPr>
              <a:defRPr/>
            </a:pPr>
            <a:endParaRPr lang="zh-CN" altLang="en-US"/>
          </a:p>
        </p:txBody>
      </p:sp>
      <p:sp>
        <p:nvSpPr>
          <p:cNvPr id="6" name="页脚占位符 4"/>
          <p:cNvSpPr>
            <a:spLocks noGrp="1"/>
          </p:cNvSpPr>
          <p:nvPr>
            <p:ph type="ftr" sz="quarter" idx="11"/>
            <p:custDataLst>
              <p:tags r:id="rId5"/>
            </p:custDataLst>
          </p:nvPr>
        </p:nvSpPr>
        <p:spPr/>
        <p:txBody>
          <a:bodyPr/>
          <a:lstStyle>
            <a:lvl1pPr>
              <a:defRPr/>
            </a:lvl1pPr>
          </a:lstStyle>
          <a:p>
            <a:pPr>
              <a:defRPr/>
            </a:pPr>
            <a:endParaRPr lang="zh-CN" altLang="en-US"/>
          </a:p>
        </p:txBody>
      </p:sp>
      <p:sp>
        <p:nvSpPr>
          <p:cNvPr id="7" name="灯片编号占位符 5"/>
          <p:cNvSpPr>
            <a:spLocks noGrp="1"/>
          </p:cNvSpPr>
          <p:nvPr>
            <p:ph type="sldNum" sz="quarter" idx="12"/>
            <p:custDataLst>
              <p:tags r:id="rId6"/>
            </p:custDataLst>
          </p:nvPr>
        </p:nvSpPr>
        <p:spPr/>
        <p:txBody>
          <a:bodyPr/>
          <a:lstStyle>
            <a:lvl1pPr>
              <a:defRPr/>
            </a:lvl1pPr>
          </a:lstStyle>
          <a:p>
            <a:pPr>
              <a:defRPr/>
            </a:pPr>
            <a:fld id="{BDAEE2AC-368D-4ED2-A387-F07EC13D6107}" type="slidenum">
              <a:rPr lang="zh-CN" altLang="en-US"/>
              <a:t>‹#›</a:t>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文本占位符 2"/>
          <p:cNvSpPr>
            <a:spLocks noGrp="1"/>
          </p:cNvSpPr>
          <p:nvPr>
            <p:ph type="body" idx="1"/>
            <p:custDataLst>
              <p:tags r:id="rId2"/>
            </p:custDataLst>
          </p:nvPr>
        </p:nvSpPr>
        <p:spPr>
          <a:xfrm>
            <a:off x="669930" y="952508"/>
            <a:ext cx="5283242" cy="381003"/>
          </a:xfrm>
        </p:spPr>
        <p:txBody>
          <a:bodyPr tIns="38100" rIns="76200" bIns="3810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sym typeface="+mn-ea"/>
              </a:rPr>
              <a:t>单击此处</a:t>
            </a:r>
            <a:r>
              <a:rPr lang="zh-CN" altLang="en-US" noProof="1"/>
              <a:t>编辑母版文本样式</a:t>
            </a:r>
          </a:p>
        </p:txBody>
      </p:sp>
      <p:sp>
        <p:nvSpPr>
          <p:cNvPr id="4" name="内容占位符 3"/>
          <p:cNvSpPr>
            <a:spLocks noGrp="1"/>
          </p:cNvSpPr>
          <p:nvPr>
            <p:ph sz="half" idx="2"/>
            <p:custDataLst>
              <p:tags r:id="rId3"/>
            </p:custDataLst>
          </p:nvPr>
        </p:nvSpPr>
        <p:spPr>
          <a:xfrm>
            <a:off x="669925" y="1406525"/>
            <a:ext cx="5283200"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5" name="文本占位符 4"/>
          <p:cNvSpPr>
            <a:spLocks noGrp="1"/>
          </p:cNvSpPr>
          <p:nvPr>
            <p:ph type="body" sz="quarter" idx="3"/>
            <p:custDataLst>
              <p:tags r:id="rId4"/>
            </p:custDataLst>
          </p:nvPr>
        </p:nvSpPr>
        <p:spPr>
          <a:xfrm>
            <a:off x="6235750" y="952508"/>
            <a:ext cx="5283242" cy="381003"/>
          </a:xfrm>
        </p:spPr>
        <p:txBody>
          <a:bodyPr tIns="38100" rIns="76200" bIns="38100" rtlCol="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sym typeface="+mn-ea"/>
              </a:rPr>
              <a:t>单击此处编辑母版文本样式</a:t>
            </a:r>
          </a:p>
        </p:txBody>
      </p:sp>
      <p:sp>
        <p:nvSpPr>
          <p:cNvPr id="6" name="内容占位符 5"/>
          <p:cNvSpPr>
            <a:spLocks noGrp="1"/>
          </p:cNvSpPr>
          <p:nvPr>
            <p:ph sz="quarter" idx="4"/>
            <p:custDataLst>
              <p:tags r:id="rId5"/>
            </p:custDataLst>
          </p:nvPr>
        </p:nvSpPr>
        <p:spPr>
          <a:xfrm>
            <a:off x="6235750" y="1406525"/>
            <a:ext cx="5283242"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7" name="日期占位符 3"/>
          <p:cNvSpPr>
            <a:spLocks noGrp="1"/>
          </p:cNvSpPr>
          <p:nvPr>
            <p:ph type="dt" sz="half" idx="10"/>
            <p:custDataLst>
              <p:tags r:id="rId6"/>
            </p:custDataLst>
          </p:nvPr>
        </p:nvSpPr>
        <p:spPr/>
        <p:txBody>
          <a:bodyPr/>
          <a:lstStyle>
            <a:lvl1pPr>
              <a:defRPr/>
            </a:lvl1pPr>
          </a:lstStyle>
          <a:p>
            <a:pPr>
              <a:defRPr/>
            </a:pPr>
            <a:endParaRPr lang="zh-CN" altLang="en-US"/>
          </a:p>
        </p:txBody>
      </p:sp>
      <p:sp>
        <p:nvSpPr>
          <p:cNvPr id="8" name="页脚占位符 4"/>
          <p:cNvSpPr>
            <a:spLocks noGrp="1"/>
          </p:cNvSpPr>
          <p:nvPr>
            <p:ph type="ftr" sz="quarter" idx="11"/>
            <p:custDataLst>
              <p:tags r:id="rId7"/>
            </p:custDataLst>
          </p:nvPr>
        </p:nvSpPr>
        <p:spPr/>
        <p:txBody>
          <a:bodyPr/>
          <a:lstStyle>
            <a:lvl1pPr>
              <a:defRPr/>
            </a:lvl1pPr>
          </a:lstStyle>
          <a:p>
            <a:pPr>
              <a:defRPr/>
            </a:pPr>
            <a:endParaRPr lang="zh-CN" altLang="en-US"/>
          </a:p>
        </p:txBody>
      </p:sp>
      <p:sp>
        <p:nvSpPr>
          <p:cNvPr id="9" name="灯片编号占位符 5"/>
          <p:cNvSpPr>
            <a:spLocks noGrp="1"/>
          </p:cNvSpPr>
          <p:nvPr>
            <p:ph type="sldNum" sz="quarter" idx="12"/>
            <p:custDataLst>
              <p:tags r:id="rId8"/>
            </p:custDataLst>
          </p:nvPr>
        </p:nvSpPr>
        <p:spPr/>
        <p:txBody>
          <a:bodyPr/>
          <a:lstStyle>
            <a:lvl1pPr>
              <a:defRPr/>
            </a:lvl1pPr>
          </a:lstStyle>
          <a:p>
            <a:pPr>
              <a:defRPr/>
            </a:pPr>
            <a:fld id="{69B27451-B61D-4EBD-9E20-9C423E26C623}" type="slidenum">
              <a:rPr lang="zh-CN" altLang="en-US"/>
              <a:t>‹#›</a:t>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rgbClr val="2747BE"/>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日期占位符 3"/>
          <p:cNvSpPr>
            <a:spLocks noGrp="1"/>
          </p:cNvSpPr>
          <p:nvPr>
            <p:ph type="dt" sz="half" idx="10"/>
            <p:custDataLst>
              <p:tags r:id="rId2"/>
            </p:custDataLst>
          </p:nvPr>
        </p:nvSpPr>
        <p:spPr/>
        <p:txBody>
          <a:bodyPr/>
          <a:lstStyle>
            <a:lvl1pPr>
              <a:defRPr/>
            </a:lvl1pPr>
          </a:lstStyle>
          <a:p>
            <a:pPr>
              <a:defRPr/>
            </a:pPr>
            <a:endParaRPr lang="zh-CN" altLang="en-US"/>
          </a:p>
        </p:txBody>
      </p:sp>
      <p:sp>
        <p:nvSpPr>
          <p:cNvPr id="4" name="页脚占位符 4"/>
          <p:cNvSpPr>
            <a:spLocks noGrp="1"/>
          </p:cNvSpPr>
          <p:nvPr>
            <p:ph type="ftr" sz="quarter" idx="11"/>
            <p:custDataLst>
              <p:tags r:id="rId3"/>
            </p:custDataLst>
          </p:nvPr>
        </p:nvSpPr>
        <p:spPr/>
        <p:txBody>
          <a:bodyPr/>
          <a:lstStyle>
            <a:lvl1pPr>
              <a:defRPr/>
            </a:lvl1pPr>
          </a:lstStyle>
          <a:p>
            <a:pPr>
              <a:defRPr/>
            </a:pPr>
            <a:endParaRPr lang="zh-CN" altLang="en-US"/>
          </a:p>
        </p:txBody>
      </p:sp>
      <p:sp>
        <p:nvSpPr>
          <p:cNvPr id="5" name="灯片编号占位符 5"/>
          <p:cNvSpPr>
            <a:spLocks noGrp="1"/>
          </p:cNvSpPr>
          <p:nvPr>
            <p:ph type="sldNum" sz="quarter" idx="12"/>
            <p:custDataLst>
              <p:tags r:id="rId4"/>
            </p:custDataLst>
          </p:nvPr>
        </p:nvSpPr>
        <p:spPr/>
        <p:txBody>
          <a:bodyPr/>
          <a:lstStyle>
            <a:lvl1pPr>
              <a:defRPr/>
            </a:lvl1pPr>
          </a:lstStyle>
          <a:p>
            <a:pPr>
              <a:defRPr/>
            </a:pPr>
            <a:fld id="{49BB12C0-236C-47D9-B21E-53704C811C44}" type="slidenum">
              <a:rPr lang="zh-CN" altLang="en-US"/>
              <a:t>‹#›</a:t>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custDataLst>
              <p:tags r:id="rId1"/>
            </p:custDataLst>
          </p:nvPr>
        </p:nvSpPr>
        <p:spPr/>
        <p:txBody>
          <a:bodyPr/>
          <a:lstStyle>
            <a:lvl1pPr>
              <a:defRPr/>
            </a:lvl1pPr>
          </a:lstStyle>
          <a:p>
            <a:fld id="{82F288E0-7875-42C4-84C8-98DBBD3BF4D2}" type="datetimeFigureOut">
              <a:rPr lang="zh-CN" altLang="en-US" smtClean="0"/>
              <a:t>2023-01-17</a:t>
            </a:fld>
            <a:endParaRPr lang="zh-CN" altLang="en-US"/>
          </a:p>
        </p:txBody>
      </p:sp>
      <p:sp>
        <p:nvSpPr>
          <p:cNvPr id="3"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4" name="灯片编号占位符 5"/>
          <p:cNvSpPr>
            <a:spLocks noGrp="1"/>
          </p:cNvSpPr>
          <p:nvPr>
            <p:ph type="sldNum" sz="quarter" idx="12"/>
            <p:custDataLst>
              <p:tags r:id="rId3"/>
            </p:custDataLst>
          </p:nvPr>
        </p:nvSpPr>
        <p:spPr/>
        <p:txBody>
          <a:bodyPr/>
          <a:lstStyle>
            <a:lvl1pPr>
              <a:defRPr/>
            </a:lvl1pPr>
          </a:lstStyle>
          <a:p>
            <a:fld id="{7D9BB5D0-35E4-459D-AEF3-FE4D7C45CC19}" type="slidenum">
              <a:rPr lang="zh-CN" altLang="en-US" smtClean="0"/>
              <a:t>‹#›</a:t>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rgbClr val="000000"/>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图片占位符 2"/>
          <p:cNvSpPr>
            <a:spLocks noGrp="1"/>
          </p:cNvSpPr>
          <p:nvPr>
            <p:ph type="pic" idx="1"/>
            <p:custDataLst>
              <p:tags r:id="rId2"/>
            </p:custDataLst>
          </p:nvPr>
        </p:nvSpPr>
        <p:spPr>
          <a:xfrm>
            <a:off x="669930" y="952508"/>
            <a:ext cx="5283242" cy="5388907"/>
          </a:xfrm>
        </p:spPr>
        <p:txBody>
          <a:bodyPr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r>
              <a:rPr lang="zh-CN" altLang="en-US" noProof="1">
                <a:sym typeface="+mn-ea"/>
              </a:rPr>
              <a:t>单击图标添加图片</a:t>
            </a:r>
          </a:p>
        </p:txBody>
      </p:sp>
      <p:sp>
        <p:nvSpPr>
          <p:cNvPr id="4" name="文本占位符 3"/>
          <p:cNvSpPr>
            <a:spLocks noGrp="1"/>
          </p:cNvSpPr>
          <p:nvPr>
            <p:ph type="body" sz="half" idx="2"/>
            <p:custDataLst>
              <p:tags r:id="rId3"/>
            </p:custDataLst>
          </p:nvPr>
        </p:nvSpPr>
        <p:spPr>
          <a:xfrm>
            <a:off x="6238925" y="952508"/>
            <a:ext cx="5283242" cy="5388907"/>
          </a:xfrm>
        </p:spPr>
        <p:txBody>
          <a:bodyPr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1pPr>
          </a:lstStyle>
          <a:p>
            <a:pPr lvl="0"/>
            <a:r>
              <a:rPr lang="zh-CN" altLang="en-US" noProof="1">
                <a:sym typeface="+mn-ea"/>
              </a:rPr>
              <a:t>单击此处编辑母版文本样式</a:t>
            </a:r>
          </a:p>
        </p:txBody>
      </p:sp>
      <p:sp>
        <p:nvSpPr>
          <p:cNvPr id="5" name="日期占位符 3"/>
          <p:cNvSpPr>
            <a:spLocks noGrp="1"/>
          </p:cNvSpPr>
          <p:nvPr>
            <p:ph type="dt" sz="half" idx="10"/>
            <p:custDataLst>
              <p:tags r:id="rId4"/>
            </p:custDataLst>
          </p:nvPr>
        </p:nvSpPr>
        <p:spPr/>
        <p:txBody>
          <a:bodyPr/>
          <a:lstStyle>
            <a:lvl1pPr>
              <a:defRPr/>
            </a:lvl1pPr>
          </a:lstStyle>
          <a:p>
            <a:pPr>
              <a:defRPr/>
            </a:pPr>
            <a:endParaRPr lang="zh-CN" altLang="en-US"/>
          </a:p>
        </p:txBody>
      </p:sp>
      <p:sp>
        <p:nvSpPr>
          <p:cNvPr id="6" name="页脚占位符 4"/>
          <p:cNvSpPr>
            <a:spLocks noGrp="1"/>
          </p:cNvSpPr>
          <p:nvPr>
            <p:ph type="ftr" sz="quarter" idx="11"/>
            <p:custDataLst>
              <p:tags r:id="rId5"/>
            </p:custDataLst>
          </p:nvPr>
        </p:nvSpPr>
        <p:spPr/>
        <p:txBody>
          <a:bodyPr/>
          <a:lstStyle>
            <a:lvl1pPr>
              <a:defRPr/>
            </a:lvl1pPr>
          </a:lstStyle>
          <a:p>
            <a:pPr>
              <a:defRPr/>
            </a:pPr>
            <a:endParaRPr lang="zh-CN" altLang="en-US"/>
          </a:p>
        </p:txBody>
      </p:sp>
      <p:sp>
        <p:nvSpPr>
          <p:cNvPr id="7" name="灯片编号占位符 5"/>
          <p:cNvSpPr>
            <a:spLocks noGrp="1"/>
          </p:cNvSpPr>
          <p:nvPr>
            <p:ph type="sldNum" sz="quarter" idx="12"/>
            <p:custDataLst>
              <p:tags r:id="rId6"/>
            </p:custDataLst>
          </p:nvPr>
        </p:nvSpPr>
        <p:spPr/>
        <p:txBody>
          <a:bodyPr/>
          <a:lstStyle>
            <a:lvl1pPr>
              <a:defRPr/>
            </a:lvl1pPr>
          </a:lstStyle>
          <a:p>
            <a:pPr>
              <a:defRPr/>
            </a:pPr>
            <a:fld id="{C67445A4-C0BB-452B-A7F3-D7AA9591C7EA}" type="slidenum">
              <a:rPr lang="zh-CN" altLang="en-US"/>
              <a:t>‹#›</a:t>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ags" Target="../tags/tag6.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ags" Target="../tags/tag2.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29"/>
            </p:custDataLst>
          </p:nvPr>
        </p:nvSpPr>
        <p:spPr bwMode="auto">
          <a:xfrm>
            <a:off x="669925" y="442913"/>
            <a:ext cx="1085215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38100" rIns="76200" bIns="38100" numCol="1" anchor="t" anchorCtr="0" compatLnSpc="1"/>
          <a:lstStyle/>
          <a:p>
            <a:pPr lvl="0"/>
            <a:r>
              <a:rPr lang="zh-CN" altLang="en-US" dirty="0"/>
              <a:t>单击此处编辑母版标题样式</a:t>
            </a:r>
          </a:p>
        </p:txBody>
      </p:sp>
      <p:sp>
        <p:nvSpPr>
          <p:cNvPr id="1027" name="文本占位符 2"/>
          <p:cNvSpPr>
            <a:spLocks noGrp="1" noChangeArrowheads="1"/>
          </p:cNvSpPr>
          <p:nvPr>
            <p:ph type="body" idx="9"/>
            <p:custDataLst>
              <p:tags r:id="rId30"/>
            </p:custDataLst>
          </p:nvPr>
        </p:nvSpPr>
        <p:spPr bwMode="auto">
          <a:xfrm>
            <a:off x="669925" y="952500"/>
            <a:ext cx="10852150" cy="538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0" rIns="82550" bIns="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31"/>
            </p:custDataLst>
          </p:nvPr>
        </p:nvSpPr>
        <p:spPr>
          <a:xfrm>
            <a:off x="879475" y="6350000"/>
            <a:ext cx="2700338" cy="315913"/>
          </a:xfrm>
          <a:prstGeom prst="rect">
            <a:avLst/>
          </a:prstGeom>
        </p:spPr>
        <p:txBody>
          <a:bodyPr vert="horz" lIns="91440" tIns="45720" rIns="91440" bIns="45720" rtlCol="0" anchor="ctr">
            <a:normAutofit/>
          </a:bodyPr>
          <a:lstStyle>
            <a:lvl1pPr algn="l">
              <a:defRPr sz="1200" noProof="1">
                <a:solidFill>
                  <a:schemeClr val="tx1">
                    <a:tint val="75000"/>
                  </a:schemeClr>
                </a:solidFill>
                <a:ea typeface="微软雅黑" panose="020B0503020204020204" charset="-122"/>
              </a:defRPr>
            </a:lvl1pPr>
          </a:lstStyle>
          <a:p>
            <a:pPr>
              <a:defRPr/>
            </a:pPr>
            <a:endParaRPr lang="zh-CN" altLang="en-US"/>
          </a:p>
        </p:txBody>
      </p:sp>
      <p:sp>
        <p:nvSpPr>
          <p:cNvPr id="5" name="页脚占位符 4"/>
          <p:cNvSpPr>
            <a:spLocks noGrp="1"/>
          </p:cNvSpPr>
          <p:nvPr>
            <p:ph type="ftr" sz="quarter" idx="3"/>
            <p:custDataLst>
              <p:tags r:id="rId32"/>
            </p:custDataLst>
          </p:nvPr>
        </p:nvSpPr>
        <p:spPr>
          <a:xfrm>
            <a:off x="4116388" y="6350000"/>
            <a:ext cx="3959225" cy="315913"/>
          </a:xfrm>
          <a:prstGeom prst="rect">
            <a:avLst/>
          </a:prstGeom>
        </p:spPr>
        <p:txBody>
          <a:bodyPr vert="horz" lIns="91440" tIns="45720" rIns="91440" bIns="45720" rtlCol="0" anchor="ctr">
            <a:normAutofit/>
          </a:bodyPr>
          <a:lstStyle>
            <a:lvl1pPr algn="ctr">
              <a:defRPr sz="1200" noProof="1">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custDataLst>
              <p:tags r:id="rId33"/>
            </p:custDataLst>
          </p:nvPr>
        </p:nvSpPr>
        <p:spPr>
          <a:xfrm>
            <a:off x="8610600" y="6350000"/>
            <a:ext cx="2700338" cy="315913"/>
          </a:xfrm>
          <a:prstGeom prst="rect">
            <a:avLst/>
          </a:prstGeom>
        </p:spPr>
        <p:txBody>
          <a:bodyPr vert="horz" lIns="91440" tIns="45720" rIns="91440" bIns="45720" rtlCol="0" anchor="ctr">
            <a:normAutofit/>
          </a:bodyPr>
          <a:lstStyle>
            <a:lvl1pPr algn="r">
              <a:defRPr sz="1200" noProof="1">
                <a:solidFill>
                  <a:schemeClr val="tx1">
                    <a:tint val="75000"/>
                  </a:schemeClr>
                </a:solidFill>
                <a:ea typeface="微软雅黑" panose="020B0503020204020204" charset="-122"/>
              </a:defRPr>
            </a:lvl1pPr>
          </a:lstStyle>
          <a:p>
            <a:pPr>
              <a:defRPr/>
            </a:pPr>
            <a:fld id="{969892E7-8E64-435E-8CEB-BC9971460E94}" type="slidenum">
              <a:rPr lang="zh-CN" altLang="en-US"/>
              <a:t>‹#›</a:t>
            </a:fld>
            <a:endParaRPr lang="zh-CN" altLang="en-US"/>
          </a:p>
        </p:txBody>
      </p:sp>
      <p:sp>
        <p:nvSpPr>
          <p:cNvPr id="2" name="KSO_TEMPLATE" hidden="1"/>
          <p:cNvSpPr/>
          <p:nvPr>
            <p:custDataLst>
              <p:tags r:id="rId3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Lst>
  <p:hf sldNum="0" hdr="0" ftr="0" dt="0"/>
  <p:txStyles>
    <p:titleStyle>
      <a:lvl1pPr algn="l" rtl="0" eaLnBrk="1" fontAlgn="base" hangingPunct="1">
        <a:spcBef>
          <a:spcPct val="0"/>
        </a:spcBef>
        <a:spcAft>
          <a:spcPct val="0"/>
        </a:spcAft>
        <a:defRPr sz="2400" b="1" kern="1200" spc="200">
          <a:solidFill>
            <a:srgbClr val="000000"/>
          </a:solidFill>
          <a:latin typeface="微软雅黑" panose="020B0503020204020204" charset="-122"/>
          <a:ea typeface="微软雅黑" panose="020B0503020204020204" charset="-122"/>
          <a:cs typeface="+mj-cs"/>
        </a:defRPr>
      </a:lvl1pPr>
      <a:lvl2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2pPr>
      <a:lvl3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3pPr>
      <a:lvl4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4pPr>
      <a:lvl5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5pPr>
      <a:lvl6pPr marL="4572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6pPr>
      <a:lvl7pPr marL="9144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7pPr>
      <a:lvl8pPr marL="13716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8pPr>
      <a:lvl9pPr marL="18288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9pPr>
    </p:titleStyle>
    <p:bodyStyle>
      <a:lvl1pPr marL="228600" indent="-228600" algn="l" rtl="0" eaLnBrk="1" fontAlgn="base" hangingPunct="1">
        <a:lnSpc>
          <a:spcPct val="130000"/>
        </a:lnSpc>
        <a:spcBef>
          <a:spcPct val="0"/>
        </a:spcBef>
        <a:spcAft>
          <a:spcPts val="1000"/>
        </a:spcAft>
        <a:buFont typeface="Arial" panose="020B0604020202020204" pitchFamily="34" charset="0"/>
        <a:buChar char="•"/>
        <a:defRPr sz="1600" kern="1200" spc="150">
          <a:solidFill>
            <a:srgbClr val="000000"/>
          </a:solidFill>
          <a:latin typeface="微软雅黑" panose="020B0503020204020204" charset="-122"/>
          <a:ea typeface="微软雅黑" panose="020B0503020204020204" charset="-122"/>
          <a:cs typeface="+mn-cs"/>
        </a:defRPr>
      </a:lvl1pPr>
      <a:lvl2pPr marL="6858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rgbClr val="2747BE"/>
          </a:solidFill>
          <a:latin typeface="微软雅黑" panose="020B0503020204020204" charset="-122"/>
          <a:ea typeface="微软雅黑" panose="020B0503020204020204" charset="-122"/>
          <a:cs typeface="+mn-cs"/>
        </a:defRPr>
      </a:lvl2pPr>
      <a:lvl3pPr marL="11430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rgbClr val="000000"/>
          </a:solidFill>
          <a:latin typeface="微软雅黑" panose="020B0503020204020204" charset="-122"/>
          <a:ea typeface="微软雅黑" panose="020B0503020204020204" charset="-122"/>
          <a:cs typeface="+mn-cs"/>
        </a:defRPr>
      </a:lvl3pPr>
      <a:lvl4pPr marL="16002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rgbClr val="2747BE"/>
          </a:solidFill>
          <a:latin typeface="微软雅黑" panose="020B0503020204020204" charset="-122"/>
          <a:ea typeface="微软雅黑" panose="020B0503020204020204" charset="-122"/>
          <a:cs typeface="+mn-cs"/>
        </a:defRPr>
      </a:lvl4pPr>
      <a:lvl5pPr marL="20574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rgbClr val="000000"/>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平行四边形 2"/>
          <p:cNvSpPr/>
          <p:nvPr/>
        </p:nvSpPr>
        <p:spPr>
          <a:xfrm>
            <a:off x="-2254885" y="1036320"/>
            <a:ext cx="16614140" cy="2753995"/>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4" name="平行四边形 3"/>
          <p:cNvSpPr/>
          <p:nvPr/>
        </p:nvSpPr>
        <p:spPr>
          <a:xfrm>
            <a:off x="-1979930" y="1036320"/>
            <a:ext cx="4958080" cy="2753995"/>
          </a:xfrm>
          <a:prstGeom prst="parallelogram">
            <a:avLst>
              <a:gd name="adj" fmla="val 44396"/>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2342339" y="1351488"/>
            <a:ext cx="9555392" cy="2123658"/>
          </a:xfrm>
          <a:prstGeom prst="rect">
            <a:avLst/>
          </a:prstGeom>
          <a:noFill/>
        </p:spPr>
        <p:txBody>
          <a:bodyPr wrap="square" rtlCol="0">
            <a:spAutoFit/>
          </a:bodyPr>
          <a:lstStyle/>
          <a:p>
            <a:pPr algn="ctr"/>
            <a:r>
              <a:rPr lang="en-US" altLang="en-US" sz="4400" b="1" dirty="0" smtClean="0">
                <a:solidFill>
                  <a:schemeClr val="bg1"/>
                </a:solidFill>
                <a:latin typeface="微软雅黑" panose="020B0503020204020204" charset="-122"/>
                <a:ea typeface="微软雅黑" panose="020B0503020204020204" charset="-122"/>
              </a:rPr>
              <a:t>Unit </a:t>
            </a:r>
            <a:r>
              <a:rPr lang="en-US" altLang="zh-CN" sz="4400" b="1" dirty="0" smtClean="0">
                <a:solidFill>
                  <a:schemeClr val="bg1"/>
                </a:solidFill>
                <a:latin typeface="微软雅黑" panose="020B0503020204020204" charset="-122"/>
                <a:ea typeface="微软雅黑" panose="020B0503020204020204" charset="-122"/>
              </a:rPr>
              <a:t>3</a:t>
            </a:r>
          </a:p>
          <a:p>
            <a:pPr algn="ctr"/>
            <a:r>
              <a:rPr lang="en-US" altLang="en-US" sz="4400" b="1" dirty="0" smtClean="0">
                <a:solidFill>
                  <a:schemeClr val="bg1"/>
                </a:solidFill>
                <a:latin typeface="微软雅黑" panose="020B0503020204020204" charset="-122"/>
                <a:ea typeface="微软雅黑" panose="020B0503020204020204" charset="-122"/>
              </a:rPr>
              <a:t>Could you please tell me where the restrooms are?</a:t>
            </a:r>
            <a:endParaRPr lang="zh-CN" altLang="en-US" sz="4400" b="1" dirty="0" smtClean="0">
              <a:solidFill>
                <a:schemeClr val="bg1"/>
              </a:solidFill>
              <a:latin typeface="微软雅黑" panose="020B0503020204020204" charset="-122"/>
              <a:ea typeface="微软雅黑" panose="020B0503020204020204" charset="-122"/>
            </a:endParaRPr>
          </a:p>
        </p:txBody>
      </p:sp>
      <p:sp>
        <p:nvSpPr>
          <p:cNvPr id="9" name="Rectangle 5"/>
          <p:cNvSpPr/>
          <p:nvPr/>
        </p:nvSpPr>
        <p:spPr>
          <a:xfrm>
            <a:off x="924930" y="4186977"/>
            <a:ext cx="10658901" cy="784830"/>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zh-CN" altLang="en-US" sz="4500" dirty="0" smtClean="0">
                <a:latin typeface="微软雅黑" panose="020B0503020204020204" charset="-122"/>
                <a:ea typeface="微软雅黑" panose="020B0503020204020204" charset="-122"/>
                <a:cs typeface="微软雅黑" panose="020B0503020204020204" charset="-122"/>
              </a:rPr>
              <a:t>第</a:t>
            </a:r>
            <a:r>
              <a:rPr lang="en-US" altLang="zh-CN" sz="4500" dirty="0" smtClean="0">
                <a:latin typeface="微软雅黑" panose="020B0503020204020204" charset="-122"/>
                <a:ea typeface="微软雅黑" panose="020B0503020204020204" charset="-122"/>
                <a:cs typeface="微软雅黑" panose="020B0503020204020204" charset="-122"/>
              </a:rPr>
              <a:t>5</a:t>
            </a:r>
            <a:r>
              <a:rPr lang="zh-CN" altLang="en-US" sz="4500" dirty="0" smtClean="0">
                <a:latin typeface="微软雅黑" panose="020B0503020204020204" charset="-122"/>
                <a:ea typeface="微软雅黑" panose="020B0503020204020204" charset="-122"/>
                <a:cs typeface="微软雅黑" panose="020B0503020204020204" charset="-122"/>
              </a:rPr>
              <a:t>课时</a:t>
            </a:r>
            <a:endParaRPr lang="en-US" altLang="en-US" sz="4500" dirty="0" smtClean="0">
              <a:latin typeface="微软雅黑" panose="020B0503020204020204" charset="-122"/>
              <a:ea typeface="微软雅黑" panose="020B0503020204020204" charset="-122"/>
              <a:cs typeface="微软雅黑" panose="020B0503020204020204" charset="-122"/>
            </a:endParaRPr>
          </a:p>
        </p:txBody>
      </p:sp>
      <p:sp>
        <p:nvSpPr>
          <p:cNvPr id="7" name="矩形 6"/>
          <p:cNvSpPr/>
          <p:nvPr/>
        </p:nvSpPr>
        <p:spPr>
          <a:xfrm>
            <a:off x="0" y="5763870"/>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000" fill="hold">
                                          <p:stCondLst>
                                            <p:cond delay="0"/>
                                          </p:stCondLst>
                                        </p:cTn>
                                        <p:tgtEl>
                                          <p:spTgt spid="6"/>
                                        </p:tgtEl>
                                        <p:attrNameLst>
                                          <p:attrName>style.visibility</p:attrName>
                                        </p:attrNameLst>
                                      </p:cBhvr>
                                      <p:to>
                                        <p:strVal val="visible"/>
                                      </p:to>
                                    </p:set>
                                    <p:animEffect transition="in" filter="box(in)">
                                      <p:cBhvr>
                                        <p:cTn id="15" dur="1000"/>
                                        <p:tgtEl>
                                          <p:spTgt spid="6"/>
                                        </p:tgtEl>
                                      </p:cBhvr>
                                    </p:animEffect>
                                  </p:childTnLst>
                                </p:cTn>
                              </p:par>
                            </p:childTnLst>
                          </p:cTn>
                        </p:par>
                        <p:par>
                          <p:cTn id="16" fill="hold">
                            <p:stCondLst>
                              <p:cond delay="2000"/>
                            </p:stCondLst>
                            <p:childTnLst>
                              <p:par>
                                <p:cTn id="17" presetID="21" presetClass="entr" presetSubtype="3" fill="hold" grpId="0" nodeType="afterEffect">
                                  <p:stCondLst>
                                    <p:cond delay="0"/>
                                  </p:stCondLst>
                                  <p:childTnLst>
                                    <p:set>
                                      <p:cBhvr>
                                        <p:cTn id="18" dur="500" fill="hold">
                                          <p:stCondLst>
                                            <p:cond delay="0"/>
                                          </p:stCondLst>
                                        </p:cTn>
                                        <p:tgtEl>
                                          <p:spTgt spid="9"/>
                                        </p:tgtEl>
                                        <p:attrNameLst>
                                          <p:attrName>style.visibility</p:attrName>
                                        </p:attrNameLst>
                                      </p:cBhvr>
                                      <p:to>
                                        <p:strVal val="visible"/>
                                      </p:to>
                                    </p:set>
                                    <p:animEffect transition="in" filter="wheel(3)">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10716" y="624758"/>
            <a:ext cx="11072192" cy="4159665"/>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)5.—Excuse me, can you tell me________</a:t>
            </a:r>
            <a:r>
              <a:rPr lang="zh-CN" altLang="en-US" sz="3000" b="1" dirty="0" smtClean="0"/>
              <a:t>？</a:t>
            </a:r>
          </a:p>
          <a:p>
            <a:pPr marL="1346200">
              <a:lnSpc>
                <a:spcPct val="150000"/>
              </a:lnSpc>
            </a:pPr>
            <a:r>
              <a:rPr lang="en-US" altLang="zh-CN" sz="3000" b="1" dirty="0" smtClean="0"/>
              <a:t>—About five, including Italian.</a:t>
            </a:r>
          </a:p>
          <a:p>
            <a:pPr marL="1346200">
              <a:lnSpc>
                <a:spcPct val="150000"/>
              </a:lnSpc>
            </a:pPr>
            <a:r>
              <a:rPr lang="en-US" altLang="zh-CN" sz="3000" b="1" dirty="0" smtClean="0"/>
              <a:t>A</a:t>
            </a:r>
            <a:r>
              <a:rPr lang="zh-CN" altLang="en-US" sz="3000" b="1" dirty="0" smtClean="0"/>
              <a:t>．</a:t>
            </a:r>
            <a:r>
              <a:rPr lang="en-US" altLang="zh-CN" sz="3000" b="1" dirty="0" smtClean="0"/>
              <a:t>which country do you like best</a:t>
            </a:r>
          </a:p>
          <a:p>
            <a:pPr marL="1346200">
              <a:lnSpc>
                <a:spcPct val="150000"/>
              </a:lnSpc>
            </a:pPr>
            <a:r>
              <a:rPr lang="en-US" altLang="zh-CN" sz="3000" b="1" dirty="0" smtClean="0"/>
              <a:t>B</a:t>
            </a:r>
            <a:r>
              <a:rPr lang="zh-CN" altLang="en-US" sz="3000" b="1" dirty="0" smtClean="0"/>
              <a:t>．</a:t>
            </a:r>
            <a:r>
              <a:rPr lang="en-US" altLang="zh-CN" sz="3000" b="1" dirty="0" smtClean="0"/>
              <a:t>how long have you been there </a:t>
            </a:r>
          </a:p>
          <a:p>
            <a:pPr marL="1346200">
              <a:lnSpc>
                <a:spcPct val="150000"/>
              </a:lnSpc>
            </a:pPr>
            <a:r>
              <a:rPr lang="en-US" altLang="zh-CN" sz="3000" b="1" dirty="0" smtClean="0"/>
              <a:t>C</a:t>
            </a:r>
            <a:r>
              <a:rPr lang="zh-CN" altLang="en-US" sz="3000" b="1" dirty="0" smtClean="0"/>
              <a:t>．</a:t>
            </a:r>
            <a:r>
              <a:rPr lang="en-US" altLang="zh-CN" sz="3000" b="1" dirty="0" smtClean="0"/>
              <a:t>how many courses you will have next term</a:t>
            </a:r>
          </a:p>
          <a:p>
            <a:pPr marL="1346200">
              <a:lnSpc>
                <a:spcPct val="150000"/>
              </a:lnSpc>
            </a:pPr>
            <a:r>
              <a:rPr lang="en-US" altLang="zh-CN" sz="3000" b="1" dirty="0" smtClean="0"/>
              <a:t>D</a:t>
            </a:r>
            <a:r>
              <a:rPr lang="zh-CN" altLang="en-US" sz="3000" b="1" dirty="0" smtClean="0"/>
              <a:t>．</a:t>
            </a:r>
            <a:r>
              <a:rPr lang="en-US" altLang="zh-CN" sz="3000" b="1" dirty="0" smtClean="0"/>
              <a:t>how far it is from the corner to your school</a:t>
            </a:r>
          </a:p>
        </p:txBody>
      </p:sp>
      <p:sp>
        <p:nvSpPr>
          <p:cNvPr id="3" name="矩形 2"/>
          <p:cNvSpPr/>
          <p:nvPr/>
        </p:nvSpPr>
        <p:spPr>
          <a:xfrm>
            <a:off x="908990" y="857564"/>
            <a:ext cx="407484" cy="461665"/>
          </a:xfrm>
          <a:prstGeom prst="rect">
            <a:avLst/>
          </a:prstGeom>
        </p:spPr>
        <p:txBody>
          <a:bodyPr wrap="none">
            <a:spAutoFit/>
          </a:bodyPr>
          <a:lstStyle/>
          <a:p>
            <a:r>
              <a:rPr lang="en-US" altLang="zh-CN" sz="2400" b="1" dirty="0" smtClean="0">
                <a:solidFill>
                  <a:srgbClr val="57C6CF"/>
                </a:solidFill>
              </a:rPr>
              <a:t>C</a:t>
            </a:r>
            <a:endParaRPr lang="zh-CN" altLang="en-US" sz="2400" b="1" dirty="0">
              <a:solidFill>
                <a:srgbClr val="57C6CF"/>
              </a:solidFill>
            </a:endParaRPr>
          </a:p>
        </p:txBody>
      </p:sp>
      <p:sp>
        <p:nvSpPr>
          <p:cNvPr id="6" name="TextBox 5"/>
          <p:cNvSpPr txBox="1"/>
          <p:nvPr/>
        </p:nvSpPr>
        <p:spPr>
          <a:xfrm>
            <a:off x="523041" y="4721015"/>
            <a:ext cx="11359658" cy="1816908"/>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宾语从句。空格处是一个宾语从句，应用陈述语序，排除</a:t>
            </a:r>
            <a:r>
              <a:rPr lang="en-US" altLang="zh-CN" sz="2600" b="1" dirty="0" smtClean="0">
                <a:latin typeface="Times New Roman" panose="02020603050405020304" pitchFamily="18" charset="0"/>
                <a:ea typeface="仿宋" panose="02010609060101010101" pitchFamily="49" charset="-122"/>
              </a:rPr>
              <a:t>A</a:t>
            </a:r>
            <a:r>
              <a:rPr lang="zh-CN" altLang="en-US" sz="2600" b="1" dirty="0" smtClean="0">
                <a:latin typeface="Times New Roman" panose="02020603050405020304" pitchFamily="18" charset="0"/>
                <a:ea typeface="仿宋" panose="02010609060101010101" pitchFamily="49" charset="-122"/>
              </a:rPr>
              <a:t>、</a:t>
            </a:r>
            <a:r>
              <a:rPr lang="en-US" altLang="zh-CN" sz="2600" b="1" dirty="0" smtClean="0">
                <a:latin typeface="Times New Roman" panose="02020603050405020304" pitchFamily="18" charset="0"/>
                <a:ea typeface="仿宋" panose="02010609060101010101" pitchFamily="49" charset="-122"/>
              </a:rPr>
              <a:t>B</a:t>
            </a:r>
            <a:r>
              <a:rPr lang="zh-CN" altLang="en-US" sz="2600" b="1" dirty="0" smtClean="0">
                <a:latin typeface="Times New Roman" panose="02020603050405020304" pitchFamily="18" charset="0"/>
                <a:ea typeface="仿宋" panose="02010609060101010101" pitchFamily="49" charset="-122"/>
              </a:rPr>
              <a:t>两项；再根据答语“</a:t>
            </a:r>
            <a:r>
              <a:rPr lang="en-US" altLang="zh-CN" sz="2600" b="1" dirty="0" smtClean="0">
                <a:latin typeface="Times New Roman" panose="02020603050405020304" pitchFamily="18" charset="0"/>
                <a:ea typeface="仿宋" panose="02010609060101010101" pitchFamily="49" charset="-122"/>
              </a:rPr>
              <a:t>About five, including Italian.” </a:t>
            </a:r>
            <a:r>
              <a:rPr lang="zh-CN" altLang="en-US" sz="2600" b="1" dirty="0" smtClean="0">
                <a:latin typeface="Times New Roman" panose="02020603050405020304" pitchFamily="18" charset="0"/>
                <a:ea typeface="仿宋" panose="02010609060101010101" pitchFamily="49" charset="-122"/>
              </a:rPr>
              <a:t>可知，空格处询问的是多少课程。 故选</a:t>
            </a:r>
            <a:r>
              <a:rPr lang="en-US" altLang="zh-CN" sz="2600" b="1" dirty="0" smtClean="0">
                <a:latin typeface="Times New Roman" panose="02020603050405020304" pitchFamily="18" charset="0"/>
                <a:ea typeface="仿宋" panose="02010609060101010101" pitchFamily="49" charset="-122"/>
              </a:rPr>
              <a:t>C</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16225" y="970050"/>
            <a:ext cx="11072192" cy="485684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Ⅳ.</a:t>
            </a:r>
            <a:r>
              <a:rPr lang="zh-CN" altLang="en-US" sz="3000" b="1" dirty="0" smtClean="0">
                <a:latin typeface="Times New Roman" panose="02020603050405020304" pitchFamily="18" charset="0"/>
                <a:ea typeface="宋体" panose="02010600030101010101" pitchFamily="2" charset="-122"/>
              </a:rPr>
              <a:t>词语运用 </a:t>
            </a:r>
          </a:p>
          <a:p>
            <a:pPr>
              <a:lnSpc>
                <a:spcPct val="150000"/>
              </a:lnSpc>
            </a:pPr>
            <a:r>
              <a:rPr lang="zh-CN" altLang="en-US" sz="3000" b="1" dirty="0" smtClean="0">
                <a:latin typeface="Times New Roman" panose="02020603050405020304" pitchFamily="18" charset="0"/>
                <a:ea typeface="宋体" panose="02010600030101010101" pitchFamily="2" charset="-122"/>
              </a:rPr>
              <a:t>根据短文内容及所给提示，在文中的空白处填写一个正确的单词。</a:t>
            </a:r>
          </a:p>
          <a:p>
            <a:pPr indent="723900">
              <a:lnSpc>
                <a:spcPct val="150000"/>
              </a:lnSpc>
            </a:pPr>
            <a:r>
              <a:rPr lang="en-US" altLang="zh-CN" sz="3000" b="1" dirty="0" smtClean="0">
                <a:latin typeface="Times New Roman" panose="02020603050405020304" pitchFamily="18" charset="0"/>
                <a:ea typeface="宋体" panose="02010600030101010101" pitchFamily="2" charset="-122"/>
              </a:rPr>
              <a:t>People use different ways to communicate. We communicate 1.________ each other not only through words 2.b________ also through body language. Since body language is so important, we need to have a good knowledge of </a:t>
            </a:r>
            <a:r>
              <a:rPr lang="en-US" altLang="zh-CN" sz="3000" b="1" dirty="0" err="1" smtClean="0">
                <a:latin typeface="Times New Roman" panose="02020603050405020304" pitchFamily="18" charset="0"/>
                <a:ea typeface="宋体" panose="02010600030101010101" pitchFamily="2" charset="-122"/>
              </a:rPr>
              <a:t>it.Different</a:t>
            </a:r>
            <a:r>
              <a:rPr lang="en-US" altLang="zh-CN" sz="3000" b="1" dirty="0" smtClean="0">
                <a:latin typeface="Times New Roman" panose="02020603050405020304" pitchFamily="18" charset="0"/>
                <a:ea typeface="宋体" panose="02010600030101010101" pitchFamily="2" charset="-122"/>
              </a:rPr>
              <a:t> body language has different 3.________  (mean). Here are some examples. </a:t>
            </a:r>
          </a:p>
        </p:txBody>
      </p:sp>
      <p:sp>
        <p:nvSpPr>
          <p:cNvPr id="5" name="矩形 4"/>
          <p:cNvSpPr/>
          <p:nvPr/>
        </p:nvSpPr>
        <p:spPr>
          <a:xfrm>
            <a:off x="1396616" y="3171979"/>
            <a:ext cx="766557" cy="461665"/>
          </a:xfrm>
          <a:prstGeom prst="rect">
            <a:avLst/>
          </a:prstGeom>
        </p:spPr>
        <p:txBody>
          <a:bodyPr wrap="none">
            <a:spAutoFit/>
          </a:bodyPr>
          <a:lstStyle/>
          <a:p>
            <a:r>
              <a:rPr lang="en-US" altLang="zh-CN" sz="2400" b="1" dirty="0" smtClean="0">
                <a:solidFill>
                  <a:srgbClr val="57C6CF"/>
                </a:solidFill>
              </a:rPr>
              <a:t>with</a:t>
            </a:r>
            <a:endParaRPr lang="zh-CN" altLang="en-US" sz="2400" b="1" dirty="0">
              <a:solidFill>
                <a:srgbClr val="57C6CF"/>
              </a:solidFill>
            </a:endParaRPr>
          </a:p>
        </p:txBody>
      </p:sp>
      <p:sp>
        <p:nvSpPr>
          <p:cNvPr id="6" name="矩形 5"/>
          <p:cNvSpPr/>
          <p:nvPr/>
        </p:nvSpPr>
        <p:spPr>
          <a:xfrm>
            <a:off x="8691413" y="3255099"/>
            <a:ext cx="535724" cy="461665"/>
          </a:xfrm>
          <a:prstGeom prst="rect">
            <a:avLst/>
          </a:prstGeom>
        </p:spPr>
        <p:txBody>
          <a:bodyPr wrap="none">
            <a:spAutoFit/>
          </a:bodyPr>
          <a:lstStyle/>
          <a:p>
            <a:r>
              <a:rPr lang="en-US" altLang="zh-CN" sz="2400" b="1" dirty="0" smtClean="0">
                <a:solidFill>
                  <a:srgbClr val="57C6CF"/>
                </a:solidFill>
              </a:rPr>
              <a:t> </a:t>
            </a:r>
            <a:r>
              <a:rPr lang="en-US" altLang="zh-CN" sz="2400" b="1" dirty="0" err="1" smtClean="0">
                <a:solidFill>
                  <a:srgbClr val="57C6CF"/>
                </a:solidFill>
              </a:rPr>
              <a:t>ut</a:t>
            </a:r>
            <a:endParaRPr lang="zh-CN" altLang="en-US" sz="2400" b="1" dirty="0">
              <a:solidFill>
                <a:srgbClr val="57C6CF"/>
              </a:solidFill>
            </a:endParaRPr>
          </a:p>
        </p:txBody>
      </p:sp>
      <p:sp>
        <p:nvSpPr>
          <p:cNvPr id="7" name="矩形 6"/>
          <p:cNvSpPr/>
          <p:nvPr/>
        </p:nvSpPr>
        <p:spPr>
          <a:xfrm>
            <a:off x="2562984" y="5224167"/>
            <a:ext cx="1433406" cy="461665"/>
          </a:xfrm>
          <a:prstGeom prst="rect">
            <a:avLst/>
          </a:prstGeom>
        </p:spPr>
        <p:txBody>
          <a:bodyPr wrap="none">
            <a:spAutoFit/>
          </a:bodyPr>
          <a:lstStyle/>
          <a:p>
            <a:r>
              <a:rPr lang="en-US" altLang="zh-CN" sz="2400" b="1" dirty="0" smtClean="0">
                <a:solidFill>
                  <a:srgbClr val="57C6CF"/>
                </a:solidFill>
              </a:rPr>
              <a:t>meanings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27804" y="741442"/>
            <a:ext cx="11611154" cy="5632311"/>
          </a:xfrm>
          <a:prstGeom prst="rect">
            <a:avLst/>
          </a:prstGeom>
          <a:noFill/>
        </p:spPr>
        <p:txBody>
          <a:bodyPr wrap="square" rtlCol="0">
            <a:spAutoFit/>
          </a:bodyPr>
          <a:lstStyle/>
          <a:p>
            <a:pPr indent="723900">
              <a:lnSpc>
                <a:spcPct val="150000"/>
              </a:lnSpc>
            </a:pPr>
            <a:r>
              <a:rPr lang="en-US" altLang="zh-CN" sz="3000" b="1" dirty="0" smtClean="0">
                <a:latin typeface="Times New Roman" panose="02020603050405020304" pitchFamily="18" charset="0"/>
                <a:ea typeface="宋体" panose="02010600030101010101" pitchFamily="2" charset="-122"/>
              </a:rPr>
              <a:t>If you sit down heavily with your head down, this could mean that you are sad or not 4.h________. If you sit with a smiling face and look 5.________(relax), you are expressing friendliness. A smile is a way of expressing friendliness and interest. But people sometimes smile just to be polite. Friendliness and interest are 6.________(express) when a person's eyes meet yours especially when you're the one who's talking. A person who never looks 7.________ you is expressing that he is not interested or that he is shy.</a:t>
            </a:r>
          </a:p>
        </p:txBody>
      </p:sp>
      <p:sp>
        <p:nvSpPr>
          <p:cNvPr id="6" name="矩形 5"/>
          <p:cNvSpPr/>
          <p:nvPr/>
        </p:nvSpPr>
        <p:spPr>
          <a:xfrm>
            <a:off x="4633056" y="1631013"/>
            <a:ext cx="835485" cy="461665"/>
          </a:xfrm>
          <a:prstGeom prst="rect">
            <a:avLst/>
          </a:prstGeom>
        </p:spPr>
        <p:txBody>
          <a:bodyPr wrap="none">
            <a:spAutoFit/>
          </a:bodyPr>
          <a:lstStyle/>
          <a:p>
            <a:r>
              <a:rPr lang="en-US" altLang="zh-CN" sz="2400" b="1" dirty="0" err="1" smtClean="0">
                <a:solidFill>
                  <a:srgbClr val="57C6CF"/>
                </a:solidFill>
              </a:rPr>
              <a:t>appy</a:t>
            </a:r>
            <a:endParaRPr lang="zh-CN" altLang="en-US" sz="2400" b="1" dirty="0">
              <a:solidFill>
                <a:srgbClr val="57C6CF"/>
              </a:solidFill>
            </a:endParaRPr>
          </a:p>
        </p:txBody>
      </p:sp>
      <p:sp>
        <p:nvSpPr>
          <p:cNvPr id="7" name="矩形 6"/>
          <p:cNvSpPr/>
          <p:nvPr/>
        </p:nvSpPr>
        <p:spPr>
          <a:xfrm>
            <a:off x="1687221" y="2263257"/>
            <a:ext cx="1152110" cy="461665"/>
          </a:xfrm>
          <a:prstGeom prst="rect">
            <a:avLst/>
          </a:prstGeom>
        </p:spPr>
        <p:txBody>
          <a:bodyPr wrap="none">
            <a:spAutoFit/>
          </a:bodyPr>
          <a:lstStyle/>
          <a:p>
            <a:r>
              <a:rPr lang="en-US" altLang="zh-CN" sz="2400" b="1" dirty="0" smtClean="0">
                <a:solidFill>
                  <a:srgbClr val="57C6CF"/>
                </a:solidFill>
              </a:rPr>
              <a:t>relaxed</a:t>
            </a:r>
            <a:endParaRPr lang="zh-CN" altLang="en-US" sz="2400" b="1" dirty="0">
              <a:solidFill>
                <a:srgbClr val="57C6CF"/>
              </a:solidFill>
            </a:endParaRPr>
          </a:p>
        </p:txBody>
      </p:sp>
      <p:sp>
        <p:nvSpPr>
          <p:cNvPr id="8" name="矩形 7"/>
          <p:cNvSpPr/>
          <p:nvPr/>
        </p:nvSpPr>
        <p:spPr>
          <a:xfrm>
            <a:off x="703117" y="4322835"/>
            <a:ext cx="1461490" cy="461665"/>
          </a:xfrm>
          <a:prstGeom prst="rect">
            <a:avLst/>
          </a:prstGeom>
        </p:spPr>
        <p:txBody>
          <a:bodyPr wrap="none">
            <a:spAutoFit/>
          </a:bodyPr>
          <a:lstStyle/>
          <a:p>
            <a:r>
              <a:rPr lang="en-US" altLang="zh-CN" sz="2400" b="1" dirty="0" smtClean="0">
                <a:solidFill>
                  <a:srgbClr val="57C6CF"/>
                </a:solidFill>
              </a:rPr>
              <a:t>expressed</a:t>
            </a:r>
          </a:p>
        </p:txBody>
      </p:sp>
      <p:sp>
        <p:nvSpPr>
          <p:cNvPr id="9" name="矩形 8"/>
          <p:cNvSpPr/>
          <p:nvPr/>
        </p:nvSpPr>
        <p:spPr>
          <a:xfrm>
            <a:off x="10172050" y="5027325"/>
            <a:ext cx="441146" cy="461665"/>
          </a:xfrm>
          <a:prstGeom prst="rect">
            <a:avLst/>
          </a:prstGeom>
        </p:spPr>
        <p:txBody>
          <a:bodyPr wrap="none">
            <a:spAutoFit/>
          </a:bodyPr>
          <a:lstStyle/>
          <a:p>
            <a:r>
              <a:rPr lang="en-US" altLang="zh-CN" sz="2400" b="1" dirty="0" smtClean="0">
                <a:solidFill>
                  <a:srgbClr val="57C6CF"/>
                </a:solidFill>
              </a:rPr>
              <a:t>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additive="base">
                                        <p:cTn id="30" dur="500" fill="hold"/>
                                        <p:tgtEl>
                                          <p:spTgt spid="9"/>
                                        </p:tgtEl>
                                        <p:attrNameLst>
                                          <p:attrName>ppt_x</p:attrName>
                                        </p:attrNameLst>
                                      </p:cBhvr>
                                      <p:tavLst>
                                        <p:tav tm="0">
                                          <p:val>
                                            <p:strVal val="#ppt_x"/>
                                          </p:val>
                                        </p:tav>
                                        <p:tav tm="100000">
                                          <p:val>
                                            <p:strVal val="#ppt_x"/>
                                          </p:val>
                                        </p:tav>
                                      </p:tavLst>
                                    </p:anim>
                                    <p:anim calcmode="lin" valueType="num">
                                      <p:cBhvr additive="base">
                                        <p:cTn id="3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616225" y="984338"/>
            <a:ext cx="11072192" cy="4164345"/>
          </a:xfrm>
          <a:prstGeom prst="rect">
            <a:avLst/>
          </a:prstGeom>
          <a:noFill/>
        </p:spPr>
        <p:txBody>
          <a:bodyPr wrap="square" rtlCol="0">
            <a:spAutoFit/>
          </a:bodyPr>
          <a:lstStyle/>
          <a:p>
            <a:pPr indent="723900">
              <a:lnSpc>
                <a:spcPct val="150000"/>
              </a:lnSpc>
            </a:pPr>
            <a:r>
              <a:rPr lang="en-US" altLang="zh-CN" sz="3000" b="1" dirty="0" smtClean="0">
                <a:latin typeface="Times New Roman" panose="02020603050405020304" pitchFamily="18" charset="0"/>
                <a:ea typeface="宋体" panose="02010600030101010101" pitchFamily="2" charset="-122"/>
              </a:rPr>
              <a:t>Hand gestures can mean a person is 8.________(interest) in the conversation. But repeated movements, like 9.________(hit) a pencil lightly against something again and again, often mean the person is nervous or not patient. Stay away from someone who points at you while talking with you—that person might be angry with you or feel 10.________(good) than you.</a:t>
            </a:r>
          </a:p>
        </p:txBody>
      </p:sp>
      <p:sp>
        <p:nvSpPr>
          <p:cNvPr id="6" name="矩形 5"/>
          <p:cNvSpPr/>
          <p:nvPr/>
        </p:nvSpPr>
        <p:spPr>
          <a:xfrm>
            <a:off x="7504214" y="1125440"/>
            <a:ext cx="1554465" cy="461665"/>
          </a:xfrm>
          <a:prstGeom prst="rect">
            <a:avLst/>
          </a:prstGeom>
        </p:spPr>
        <p:txBody>
          <a:bodyPr wrap="none">
            <a:spAutoFit/>
          </a:bodyPr>
          <a:lstStyle/>
          <a:p>
            <a:r>
              <a:rPr lang="en-US" altLang="zh-CN" sz="2400" b="1" dirty="0" smtClean="0">
                <a:solidFill>
                  <a:srgbClr val="57C6CF"/>
                </a:solidFill>
              </a:rPr>
              <a:t> interested</a:t>
            </a:r>
          </a:p>
        </p:txBody>
      </p:sp>
      <p:sp>
        <p:nvSpPr>
          <p:cNvPr id="7" name="矩形 6"/>
          <p:cNvSpPr/>
          <p:nvPr/>
        </p:nvSpPr>
        <p:spPr>
          <a:xfrm>
            <a:off x="9008266" y="1826697"/>
            <a:ext cx="1056700" cy="461665"/>
          </a:xfrm>
          <a:prstGeom prst="rect">
            <a:avLst/>
          </a:prstGeom>
        </p:spPr>
        <p:txBody>
          <a:bodyPr wrap="none">
            <a:spAutoFit/>
          </a:bodyPr>
          <a:lstStyle/>
          <a:p>
            <a:r>
              <a:rPr lang="en-US" altLang="zh-CN" sz="2400" b="1" dirty="0" smtClean="0">
                <a:solidFill>
                  <a:srgbClr val="57C6CF"/>
                </a:solidFill>
              </a:rPr>
              <a:t>hitting</a:t>
            </a:r>
          </a:p>
        </p:txBody>
      </p:sp>
      <p:sp>
        <p:nvSpPr>
          <p:cNvPr id="8" name="矩形 7"/>
          <p:cNvSpPr/>
          <p:nvPr/>
        </p:nvSpPr>
        <p:spPr>
          <a:xfrm>
            <a:off x="4036575" y="4584275"/>
            <a:ext cx="1047082" cy="461665"/>
          </a:xfrm>
          <a:prstGeom prst="rect">
            <a:avLst/>
          </a:prstGeom>
        </p:spPr>
        <p:txBody>
          <a:bodyPr wrap="none">
            <a:spAutoFit/>
          </a:bodyPr>
          <a:lstStyle/>
          <a:p>
            <a:r>
              <a:rPr lang="en-US" altLang="zh-CN" sz="2400" b="1" dirty="0" smtClean="0">
                <a:solidFill>
                  <a:srgbClr val="57C6CF"/>
                </a:solidFill>
              </a:rPr>
              <a:t> better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平行四边形 3"/>
          <p:cNvSpPr/>
          <p:nvPr/>
        </p:nvSpPr>
        <p:spPr>
          <a:xfrm>
            <a:off x="1067435" y="-52705"/>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52705"/>
            <a:ext cx="2700020" cy="1499870"/>
          </a:xfrm>
          <a:prstGeom prst="parallelogram">
            <a:avLst>
              <a:gd name="adj" fmla="val 44396"/>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1245235" y="1527810"/>
            <a:ext cx="10322560" cy="2861310"/>
          </a:xfrm>
          <a:prstGeom prst="rect">
            <a:avLst/>
          </a:prstGeom>
          <a:noFill/>
        </p:spPr>
        <p:txBody>
          <a:bodyPr wrap="square" rtlCol="0">
            <a:spAutoFit/>
          </a:bodyPr>
          <a:lstStyle/>
          <a:p>
            <a:pPr>
              <a:lnSpc>
                <a:spcPct val="150000"/>
              </a:lnSpc>
            </a:pPr>
            <a:r>
              <a:rPr lang="en-US" altLang="zh-CN" sz="6000"/>
              <a:t>             </a:t>
            </a:r>
            <a:endParaRPr lang="zh-CN" altLang="en-US" sz="6000" b="1">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6000" b="1">
              <a:latin typeface="微软雅黑" panose="020B0503020204020204" charset="-122"/>
              <a:ea typeface="微软雅黑" panose="020B0503020204020204" charset="-122"/>
              <a:cs typeface="微软雅黑" panose="020B0503020204020204" charset="-122"/>
            </a:endParaRPr>
          </a:p>
        </p:txBody>
      </p:sp>
      <p:sp>
        <p:nvSpPr>
          <p:cNvPr id="13" name="Rectangle 5"/>
          <p:cNvSpPr/>
          <p:nvPr/>
        </p:nvSpPr>
        <p:spPr>
          <a:xfrm>
            <a:off x="948055" y="2853690"/>
            <a:ext cx="10545445" cy="1106805"/>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dirty="0" smtClean="0">
                <a:latin typeface="微软雅黑" panose="020B0503020204020204" charset="-122"/>
                <a:ea typeface="微软雅黑" panose="020B0503020204020204" charset="-122"/>
              </a:rPr>
              <a:t>谢 谢 观 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000" fill="hold">
                                          <p:stCondLst>
                                            <p:cond delay="0"/>
                                          </p:stCondLst>
                                        </p:cTn>
                                        <p:tgtEl>
                                          <p:spTgt spid="13"/>
                                        </p:tgtEl>
                                        <p:attrNameLst>
                                          <p:attrName>style.visibility</p:attrName>
                                        </p:attrNameLst>
                                      </p:cBhvr>
                                      <p:to>
                                        <p:strVal val="visible"/>
                                      </p:to>
                                    </p:set>
                                    <p:animEffect transition="in" filter="wipe(left)">
                                      <p:cBhvr>
                                        <p:cTn id="1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 name="组合 9"/>
          <p:cNvGrpSpPr/>
          <p:nvPr/>
        </p:nvGrpSpPr>
        <p:grpSpPr>
          <a:xfrm>
            <a:off x="631940" y="1171600"/>
            <a:ext cx="3930279" cy="584835"/>
            <a:chOff x="923" y="1532"/>
            <a:chExt cx="4329" cy="921"/>
          </a:xfrm>
        </p:grpSpPr>
        <p:pic>
          <p:nvPicPr>
            <p:cNvPr id="9" name="图片 8" descr="00 图标-04"/>
            <p:cNvPicPr>
              <a:picLocks noChangeAspect="1"/>
            </p:cNvPicPr>
            <p:nvPr/>
          </p:nvPicPr>
          <p:blipFill>
            <a:blip r:embed="rId2" cstate="email"/>
            <a:stretch>
              <a:fillRect/>
            </a:stretch>
          </p:blipFill>
          <p:spPr>
            <a:xfrm>
              <a:off x="923" y="1552"/>
              <a:ext cx="4329" cy="882"/>
            </a:xfrm>
            <a:prstGeom prst="rect">
              <a:avLst/>
            </a:prstGeom>
          </p:spPr>
        </p:pic>
        <p:sp>
          <p:nvSpPr>
            <p:cNvPr id="22" name="文本框 3"/>
            <p:cNvSpPr txBox="1"/>
            <p:nvPr/>
          </p:nvSpPr>
          <p:spPr>
            <a:xfrm>
              <a:off x="1156" y="1532"/>
              <a:ext cx="3886" cy="921"/>
            </a:xfrm>
            <a:prstGeom prst="rect">
              <a:avLst/>
            </a:prstGeom>
            <a:noFill/>
          </p:spPr>
          <p:txBody>
            <a:bodyPr wrap="none" rtlCol="0">
              <a:spAutoFit/>
            </a:bodyPr>
            <a:lstStyle/>
            <a:p>
              <a:r>
                <a:rPr lang="en-US" altLang="zh-CN" sz="3200" dirty="0" smtClean="0">
                  <a:solidFill>
                    <a:schemeClr val="bg1"/>
                  </a:solidFill>
                  <a:latin typeface="华文新魏" panose="02010800040101010101" charset="-122"/>
                  <a:ea typeface="华文新魏" panose="02010800040101010101" charset="-122"/>
                  <a:sym typeface="+mn-ea"/>
                </a:rPr>
                <a:t>A  </a:t>
              </a:r>
              <a:r>
                <a:rPr lang="zh-CN" altLang="en-US" sz="3200" dirty="0" smtClean="0">
                  <a:solidFill>
                    <a:schemeClr val="bg1"/>
                  </a:solidFill>
                  <a:latin typeface="华文新魏" panose="02010800040101010101" charset="-122"/>
                  <a:ea typeface="华文新魏" panose="02010800040101010101" charset="-122"/>
                  <a:sym typeface="+mn-ea"/>
                </a:rPr>
                <a:t>教材要点回归　</a:t>
              </a:r>
            </a:p>
          </p:txBody>
        </p:sp>
      </p:grpSp>
      <p:sp>
        <p:nvSpPr>
          <p:cNvPr id="13" name="TextBox 12"/>
          <p:cNvSpPr txBox="1"/>
          <p:nvPr/>
        </p:nvSpPr>
        <p:spPr>
          <a:xfrm>
            <a:off x="637806" y="1914525"/>
            <a:ext cx="11482754" cy="4159665"/>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Ⅰ.</a:t>
            </a:r>
            <a:r>
              <a:rPr lang="zh-CN" altLang="en-US" sz="3000" b="1" dirty="0" smtClean="0">
                <a:latin typeface="Times New Roman" panose="02020603050405020304" pitchFamily="18" charset="0"/>
                <a:ea typeface="宋体" panose="02010600030101010101" pitchFamily="2" charset="-122"/>
              </a:rPr>
              <a:t>用所给单词的适当形式填空</a:t>
            </a:r>
          </a:p>
          <a:p>
            <a:pPr marL="621030" indent="-621030">
              <a:lnSpc>
                <a:spcPct val="150000"/>
              </a:lnSpc>
            </a:pPr>
            <a:r>
              <a:rPr lang="en-US" altLang="zh-CN" sz="3000" b="1" dirty="0" smtClean="0">
                <a:latin typeface="Times New Roman" panose="02020603050405020304" pitchFamily="18" charset="0"/>
                <a:ea typeface="宋体" panose="02010600030101010101" pitchFamily="2" charset="-122"/>
              </a:rPr>
              <a:t>1</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We really look forward to  ________(watch) the 2022 Beijing Winter Olympics.</a:t>
            </a:r>
          </a:p>
          <a:p>
            <a:pPr marL="621030" indent="-621030">
              <a:lnSpc>
                <a:spcPct val="150000"/>
              </a:lnSpc>
            </a:pPr>
            <a:r>
              <a:rPr lang="en-US" altLang="zh-CN" sz="3000" b="1" dirty="0" smtClean="0">
                <a:latin typeface="Times New Roman" panose="02020603050405020304" pitchFamily="18" charset="0"/>
                <a:ea typeface="宋体" panose="02010600030101010101" pitchFamily="2" charset="-122"/>
              </a:rPr>
              <a:t>2</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The last bus has already gone. I'm afraid we have no  ________(choose) but to take a taxi.</a:t>
            </a:r>
          </a:p>
          <a:p>
            <a:pPr>
              <a:lnSpc>
                <a:spcPct val="150000"/>
              </a:lnSpc>
            </a:pPr>
            <a:r>
              <a:rPr lang="en-US" altLang="zh-CN" sz="3000" b="1" dirty="0" smtClean="0">
                <a:latin typeface="Times New Roman" panose="02020603050405020304" pitchFamily="18" charset="0"/>
                <a:ea typeface="宋体" panose="02010600030101010101" pitchFamily="2" charset="-122"/>
              </a:rPr>
              <a:t>3</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She'd like ________ (buy) some newspapers and magazines.</a:t>
            </a:r>
          </a:p>
        </p:txBody>
      </p:sp>
      <p:sp>
        <p:nvSpPr>
          <p:cNvPr id="14" name="Rectangle 1"/>
          <p:cNvSpPr>
            <a:spLocks noChangeArrowheads="1"/>
          </p:cNvSpPr>
          <p:nvPr/>
        </p:nvSpPr>
        <p:spPr bwMode="auto">
          <a:xfrm>
            <a:off x="5663243" y="2636072"/>
            <a:ext cx="1382110" cy="579967"/>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watching</a:t>
            </a:r>
          </a:p>
        </p:txBody>
      </p:sp>
      <p:sp>
        <p:nvSpPr>
          <p:cNvPr id="16" name="Rectangle 1"/>
          <p:cNvSpPr>
            <a:spLocks noChangeArrowheads="1"/>
          </p:cNvSpPr>
          <p:nvPr/>
        </p:nvSpPr>
        <p:spPr bwMode="auto">
          <a:xfrm>
            <a:off x="1558411" y="4679182"/>
            <a:ext cx="1003801" cy="579967"/>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choice</a:t>
            </a:r>
          </a:p>
        </p:txBody>
      </p:sp>
      <p:sp>
        <p:nvSpPr>
          <p:cNvPr id="20" name="Rectangle 1"/>
          <p:cNvSpPr>
            <a:spLocks noChangeArrowheads="1"/>
          </p:cNvSpPr>
          <p:nvPr/>
        </p:nvSpPr>
        <p:spPr bwMode="auto">
          <a:xfrm>
            <a:off x="3258625" y="5364982"/>
            <a:ext cx="1015021" cy="579967"/>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to buy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ox(in)">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fill="hold"/>
                                        <p:tgtEl>
                                          <p:spTgt spid="14"/>
                                        </p:tgtEl>
                                        <p:attrNameLst>
                                          <p:attrName>ppt_x</p:attrName>
                                        </p:attrNameLst>
                                      </p:cBhvr>
                                      <p:tavLst>
                                        <p:tav tm="0">
                                          <p:val>
                                            <p:strVal val="#ppt_x"/>
                                          </p:val>
                                        </p:tav>
                                        <p:tav tm="100000">
                                          <p:val>
                                            <p:strVal val="#ppt_x"/>
                                          </p:val>
                                        </p:tav>
                                      </p:tavLst>
                                    </p:anim>
                                    <p:anim calcmode="lin" valueType="num">
                                      <p:cBhvr additive="base">
                                        <p:cTn id="1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ppt_x"/>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500" fill="hold"/>
                                        <p:tgtEl>
                                          <p:spTgt spid="20"/>
                                        </p:tgtEl>
                                        <p:attrNameLst>
                                          <p:attrName>ppt_x</p:attrName>
                                        </p:attrNameLst>
                                      </p:cBhvr>
                                      <p:tavLst>
                                        <p:tav tm="0">
                                          <p:val>
                                            <p:strVal val="#ppt_x"/>
                                          </p:val>
                                        </p:tav>
                                        <p:tav tm="100000">
                                          <p:val>
                                            <p:strVal val="#ppt_x"/>
                                          </p:val>
                                        </p:tav>
                                      </p:tavLst>
                                    </p:anim>
                                    <p:anim calcmode="lin" valueType="num">
                                      <p:cBhvr additive="base">
                                        <p:cTn id="2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6" grpId="0"/>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709246" y="1957418"/>
            <a:ext cx="10992217" cy="2086853"/>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4</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I suggested ________ (go) to the village in my car.</a:t>
            </a:r>
          </a:p>
          <a:p>
            <a:pPr marL="621030" indent="-621030">
              <a:lnSpc>
                <a:spcPct val="150000"/>
              </a:lnSpc>
            </a:pPr>
            <a:r>
              <a:rPr lang="en-US" altLang="zh-CN" sz="3000" b="1" dirty="0" smtClean="0">
                <a:latin typeface="Times New Roman" panose="02020603050405020304" pitchFamily="18" charset="0"/>
                <a:ea typeface="宋体" panose="02010600030101010101" pitchFamily="2" charset="-122"/>
              </a:rPr>
              <a:t>5</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You can ask  your close friend a question  ________ (direct) instead of being too polite.</a:t>
            </a:r>
          </a:p>
        </p:txBody>
      </p:sp>
      <p:sp>
        <p:nvSpPr>
          <p:cNvPr id="9" name="Rectangle 1"/>
          <p:cNvSpPr>
            <a:spLocks noChangeArrowheads="1"/>
          </p:cNvSpPr>
          <p:nvPr/>
        </p:nvSpPr>
        <p:spPr bwMode="auto">
          <a:xfrm>
            <a:off x="3587237" y="1978844"/>
            <a:ext cx="902811" cy="579967"/>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going</a:t>
            </a:r>
          </a:p>
        </p:txBody>
      </p:sp>
      <p:sp>
        <p:nvSpPr>
          <p:cNvPr id="10" name="Rectangle 1"/>
          <p:cNvSpPr>
            <a:spLocks noChangeArrowheads="1"/>
          </p:cNvSpPr>
          <p:nvPr/>
        </p:nvSpPr>
        <p:spPr bwMode="auto">
          <a:xfrm>
            <a:off x="8383074" y="2659881"/>
            <a:ext cx="1185774" cy="579967"/>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directly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extBox 7"/>
          <p:cNvSpPr txBox="1"/>
          <p:nvPr/>
        </p:nvSpPr>
        <p:spPr>
          <a:xfrm>
            <a:off x="637806" y="900077"/>
            <a:ext cx="11482754" cy="4939814"/>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Ⅱ.</a:t>
            </a:r>
            <a:r>
              <a:rPr lang="zh-CN" altLang="en-US" sz="3000" b="1" dirty="0" smtClean="0">
                <a:latin typeface="Times New Roman" panose="02020603050405020304" pitchFamily="18" charset="0"/>
                <a:ea typeface="宋体" panose="02010600030101010101" pitchFamily="2" charset="-122"/>
              </a:rPr>
              <a:t>根据汉语意思完成句子</a:t>
            </a:r>
          </a:p>
          <a:p>
            <a:pPr>
              <a:lnSpc>
                <a:spcPct val="150000"/>
              </a:lnSpc>
            </a:pPr>
            <a:r>
              <a:rPr lang="en-US" altLang="zh-CN" sz="3000" b="1" dirty="0" smtClean="0">
                <a:latin typeface="Times New Roman" panose="02020603050405020304" pitchFamily="18" charset="0"/>
                <a:ea typeface="宋体" panose="02010600030101010101" pitchFamily="2" charset="-122"/>
              </a:rPr>
              <a:t>1</a:t>
            </a:r>
            <a:r>
              <a:rPr lang="zh-CN" altLang="en-US" sz="3000" b="1" dirty="0" smtClean="0">
                <a:latin typeface="Times New Roman" panose="02020603050405020304" pitchFamily="18" charset="0"/>
                <a:ea typeface="宋体" panose="02010600030101010101" pitchFamily="2" charset="-122"/>
              </a:rPr>
              <a:t>．用直接的方式询问信息是不礼貌的。</a:t>
            </a:r>
          </a:p>
          <a:p>
            <a:pPr marL="621030">
              <a:lnSpc>
                <a:spcPct val="150000"/>
              </a:lnSpc>
            </a:pPr>
            <a:r>
              <a:rPr lang="en-US" altLang="zh-CN" sz="3000" b="1" dirty="0" smtClean="0">
                <a:latin typeface="Times New Roman" panose="02020603050405020304" pitchFamily="18" charset="0"/>
                <a:ea typeface="宋体" panose="02010600030101010101" pitchFamily="2" charset="-122"/>
              </a:rPr>
              <a:t>It's __________ to ________ ________ information ________ a direct ________</a:t>
            </a:r>
            <a:r>
              <a:rPr lang="zh-CN" altLang="en-US" sz="3000" b="1" dirty="0" smtClean="0">
                <a:latin typeface="Times New Roman" panose="02020603050405020304" pitchFamily="18" charset="0"/>
                <a:ea typeface="宋体" panose="02010600030101010101" pitchFamily="2" charset="-122"/>
              </a:rPr>
              <a:t>．</a:t>
            </a:r>
          </a:p>
          <a:p>
            <a:pPr>
              <a:lnSpc>
                <a:spcPct val="150000"/>
              </a:lnSpc>
            </a:pPr>
            <a:r>
              <a:rPr lang="en-US" altLang="zh-CN" sz="3000" b="1" dirty="0" smtClean="0">
                <a:latin typeface="Times New Roman" panose="02020603050405020304" pitchFamily="18" charset="0"/>
                <a:ea typeface="宋体" panose="02010600030101010101" pitchFamily="2" charset="-122"/>
              </a:rPr>
              <a:t>2</a:t>
            </a:r>
            <a:r>
              <a:rPr lang="zh-CN" altLang="en-US" sz="3000" b="1" dirty="0" smtClean="0">
                <a:latin typeface="Times New Roman" panose="02020603050405020304" pitchFamily="18" charset="0"/>
                <a:ea typeface="宋体" panose="02010600030101010101" pitchFamily="2" charset="-122"/>
              </a:rPr>
              <a:t>．在大城市，乘地铁去某处很方便。</a:t>
            </a:r>
          </a:p>
          <a:p>
            <a:pPr marL="621030">
              <a:lnSpc>
                <a:spcPct val="150000"/>
              </a:lnSpc>
            </a:pPr>
            <a:r>
              <a:rPr lang="en-US" altLang="zh-CN" sz="3000" b="1" dirty="0" smtClean="0">
                <a:latin typeface="Times New Roman" panose="02020603050405020304" pitchFamily="18" charset="0"/>
                <a:ea typeface="宋体" panose="02010600030101010101" pitchFamily="2" charset="-122"/>
              </a:rPr>
              <a:t>In big cities, it's ________ to go somewhere ____ </a:t>
            </a:r>
          </a:p>
          <a:p>
            <a:pPr marL="621030">
              <a:lnSpc>
                <a:spcPct val="150000"/>
              </a:lnSpc>
            </a:pPr>
            <a:r>
              <a:rPr lang="en-US" altLang="zh-CN" sz="3000" b="1" dirty="0" smtClean="0">
                <a:latin typeface="Times New Roman" panose="02020603050405020304" pitchFamily="18" charset="0"/>
                <a:ea typeface="宋体" panose="02010600030101010101" pitchFamily="2" charset="-122"/>
              </a:rPr>
              <a:t>________________.</a:t>
            </a:r>
          </a:p>
        </p:txBody>
      </p:sp>
      <p:sp>
        <p:nvSpPr>
          <p:cNvPr id="3" name="Rectangle 1"/>
          <p:cNvSpPr>
            <a:spLocks noChangeArrowheads="1"/>
          </p:cNvSpPr>
          <p:nvPr/>
        </p:nvSpPr>
        <p:spPr bwMode="auto">
          <a:xfrm>
            <a:off x="1882223" y="2145984"/>
            <a:ext cx="9043836" cy="1569660"/>
          </a:xfrm>
          <a:prstGeom prst="rect">
            <a:avLst/>
          </a:prstGeom>
          <a:noFill/>
          <a:ln w="9525">
            <a:noFill/>
            <a:miter lim="800000"/>
          </a:ln>
          <a:effectLst/>
        </p:spPr>
        <p:txBody>
          <a:bodyPr vert="horz" wrap="square" lIns="91440" tIns="45720" rIns="91440" bIns="45720" numCol="1" anchor="ctr" anchorCtr="0" compatLnSpc="1">
            <a:spAutoFit/>
          </a:bodyPr>
          <a:lstStyle/>
          <a:p>
            <a:pPr lvl="0" eaLnBrk="0" fontAlgn="base" hangingPunct="0">
              <a:lnSpc>
                <a:spcPct val="20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impolite/rude               ask              for                                             in </a:t>
            </a:r>
          </a:p>
          <a:p>
            <a:pPr lvl="0" eaLnBrk="0" fontAlgn="base" hangingPunct="0">
              <a:lnSpc>
                <a:spcPct val="20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	way</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9" name="Rectangle 1"/>
          <p:cNvSpPr>
            <a:spLocks noChangeArrowheads="1"/>
          </p:cNvSpPr>
          <p:nvPr/>
        </p:nvSpPr>
        <p:spPr bwMode="auto">
          <a:xfrm>
            <a:off x="3881825" y="4390517"/>
            <a:ext cx="5160387" cy="579582"/>
          </a:xfrm>
          <a:prstGeom prst="rect">
            <a:avLst/>
          </a:prstGeom>
          <a:noFill/>
          <a:ln w="9525">
            <a:noFill/>
            <a:miter lim="800000"/>
          </a:ln>
          <a:effectLst/>
        </p:spPr>
        <p:txBody>
          <a:bodyPr vert="horz" wrap="none" lIns="91440" tIns="45720" rIns="91440" bIns="45720" numCol="1" anchor="ctr" anchorCtr="0" compatLnSpc="1">
            <a:spAutoFit/>
          </a:bodyPr>
          <a:lstStyle/>
          <a:p>
            <a:pPr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convenient                                          by</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6" name="Rectangle 1"/>
          <p:cNvSpPr>
            <a:spLocks noChangeArrowheads="1"/>
          </p:cNvSpPr>
          <p:nvPr/>
        </p:nvSpPr>
        <p:spPr bwMode="auto">
          <a:xfrm>
            <a:off x="1297629" y="5059752"/>
            <a:ext cx="3003579" cy="579582"/>
          </a:xfrm>
          <a:prstGeom prst="rect">
            <a:avLst/>
          </a:prstGeom>
          <a:noFill/>
          <a:ln w="9525">
            <a:noFill/>
            <a:miter lim="800000"/>
          </a:ln>
          <a:effectLst/>
        </p:spPr>
        <p:txBody>
          <a:bodyPr vert="horz" wrap="none" lIns="91440" tIns="45720" rIns="91440" bIns="45720" numCol="1" anchor="ctr" anchorCtr="0" compatLnSpc="1">
            <a:spAutoFit/>
          </a:bodyPr>
          <a:lstStyle/>
          <a:p>
            <a:pPr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underground/subway</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P spid="9"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709246" y="1078327"/>
            <a:ext cx="11482754" cy="5549340"/>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3</a:t>
            </a:r>
            <a:r>
              <a:rPr lang="zh-CN" altLang="en-US" sz="3000" b="1" dirty="0" smtClean="0">
                <a:latin typeface="Times New Roman" panose="02020603050405020304" pitchFamily="18" charset="0"/>
                <a:ea typeface="宋体" panose="02010600030101010101" pitchFamily="2" charset="-122"/>
              </a:rPr>
              <a:t>．他从来都不会醒，除非闹钟发出响声。</a:t>
            </a:r>
          </a:p>
          <a:p>
            <a:pPr marL="621030">
              <a:lnSpc>
                <a:spcPct val="150000"/>
              </a:lnSpc>
            </a:pPr>
            <a:r>
              <a:rPr lang="en-US" altLang="zh-CN" sz="3000" b="1" dirty="0" smtClean="0">
                <a:latin typeface="Times New Roman" panose="02020603050405020304" pitchFamily="18" charset="0"/>
                <a:ea typeface="宋体" panose="02010600030101010101" pitchFamily="2" charset="-122"/>
              </a:rPr>
              <a:t>He never  ________  ________ unless the alarm clock goes off.</a:t>
            </a:r>
          </a:p>
          <a:p>
            <a:pPr>
              <a:lnSpc>
                <a:spcPct val="150000"/>
              </a:lnSpc>
            </a:pPr>
            <a:r>
              <a:rPr lang="en-US" altLang="zh-CN" sz="3000" b="1" dirty="0" smtClean="0">
                <a:latin typeface="Times New Roman" panose="02020603050405020304" pitchFamily="18" charset="0"/>
                <a:ea typeface="宋体" panose="02010600030101010101" pitchFamily="2" charset="-122"/>
              </a:rPr>
              <a:t>4</a:t>
            </a:r>
            <a:r>
              <a:rPr lang="zh-CN" altLang="en-US" sz="3000" b="1" dirty="0" smtClean="0">
                <a:latin typeface="Times New Roman" panose="02020603050405020304" pitchFamily="18" charset="0"/>
                <a:ea typeface="宋体" panose="02010600030101010101" pitchFamily="2" charset="-122"/>
              </a:rPr>
              <a:t>．上大学时他们每年都必须完成</a:t>
            </a:r>
            <a:r>
              <a:rPr lang="en-US" altLang="zh-CN" sz="3000" b="1" dirty="0" smtClean="0">
                <a:latin typeface="Times New Roman" panose="02020603050405020304" pitchFamily="18" charset="0"/>
                <a:ea typeface="宋体" panose="02010600030101010101" pitchFamily="2" charset="-122"/>
              </a:rPr>
              <a:t>6</a:t>
            </a:r>
            <a:r>
              <a:rPr lang="zh-CN" altLang="en-US" sz="3000" b="1" dirty="0" smtClean="0">
                <a:latin typeface="Times New Roman" panose="02020603050405020304" pitchFamily="18" charset="0"/>
                <a:ea typeface="宋体" panose="02010600030101010101" pitchFamily="2" charset="-122"/>
              </a:rPr>
              <a:t>门功课。</a:t>
            </a:r>
          </a:p>
          <a:p>
            <a:pPr marL="621030">
              <a:lnSpc>
                <a:spcPct val="150000"/>
              </a:lnSpc>
            </a:pPr>
            <a:r>
              <a:rPr lang="en-US" altLang="zh-CN" sz="3000" b="1" dirty="0" smtClean="0">
                <a:latin typeface="Times New Roman" panose="02020603050405020304" pitchFamily="18" charset="0"/>
                <a:ea typeface="宋体" panose="02010600030101010101" pitchFamily="2" charset="-122"/>
              </a:rPr>
              <a:t>They must  ________ six  ________ every year when they were at college.</a:t>
            </a:r>
          </a:p>
          <a:p>
            <a:pPr>
              <a:lnSpc>
                <a:spcPct val="150000"/>
              </a:lnSpc>
            </a:pPr>
            <a:r>
              <a:rPr lang="en-US" altLang="zh-CN" sz="3000" b="1" dirty="0" smtClean="0">
                <a:latin typeface="Times New Roman" panose="02020603050405020304" pitchFamily="18" charset="0"/>
                <a:ea typeface="宋体" panose="02010600030101010101" pitchFamily="2" charset="-122"/>
              </a:rPr>
              <a:t>5</a:t>
            </a:r>
            <a:r>
              <a:rPr lang="zh-CN" altLang="en-US" sz="3000" b="1" dirty="0" smtClean="0">
                <a:latin typeface="Times New Roman" panose="02020603050405020304" pitchFamily="18" charset="0"/>
                <a:ea typeface="宋体" panose="02010600030101010101" pitchFamily="2" charset="-122"/>
              </a:rPr>
              <a:t>．优秀的发言者能够根据不同情况自如改变讲话的方式。</a:t>
            </a:r>
          </a:p>
          <a:p>
            <a:pPr marL="621030">
              <a:lnSpc>
                <a:spcPct val="150000"/>
              </a:lnSpc>
            </a:pPr>
            <a:r>
              <a:rPr lang="en-US" altLang="zh-CN" sz="3000" b="1" dirty="0" smtClean="0">
                <a:latin typeface="Times New Roman" panose="02020603050405020304" pitchFamily="18" charset="0"/>
                <a:ea typeface="宋体" panose="02010600030101010101" pitchFamily="2" charset="-122"/>
              </a:rPr>
              <a:t>Good speakers can freely change ____ _____ _____ _______ in different situations.</a:t>
            </a:r>
          </a:p>
        </p:txBody>
      </p:sp>
      <p:sp>
        <p:nvSpPr>
          <p:cNvPr id="3" name="Rectangle 1"/>
          <p:cNvSpPr>
            <a:spLocks noChangeArrowheads="1"/>
          </p:cNvSpPr>
          <p:nvPr/>
        </p:nvSpPr>
        <p:spPr bwMode="auto">
          <a:xfrm>
            <a:off x="3634282" y="3230975"/>
            <a:ext cx="4290646" cy="579582"/>
          </a:xfrm>
          <a:prstGeom prst="rect">
            <a:avLst/>
          </a:prstGeom>
          <a:noFill/>
          <a:ln w="9525">
            <a:noFill/>
            <a:miter lim="800000"/>
          </a:ln>
          <a:effectLst/>
        </p:spPr>
        <p:txBody>
          <a:bodyPr vert="horz" wrap="square" lIns="91440" tIns="45720" rIns="91440" bIns="45720" numCol="1" anchor="ctr" anchorCtr="0" compatLnSpc="1">
            <a:spAutoFit/>
          </a:bodyPr>
          <a:lstStyle/>
          <a:p>
            <a:pPr lvl="0"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finish                   courses</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9" name="Rectangle 1"/>
          <p:cNvSpPr>
            <a:spLocks noChangeArrowheads="1"/>
          </p:cNvSpPr>
          <p:nvPr/>
        </p:nvSpPr>
        <p:spPr bwMode="auto">
          <a:xfrm>
            <a:off x="6942521" y="5257677"/>
            <a:ext cx="4152034" cy="646331"/>
          </a:xfrm>
          <a:prstGeom prst="rect">
            <a:avLst/>
          </a:prstGeom>
          <a:noFill/>
          <a:ln w="9525">
            <a:noFill/>
            <a:miter lim="800000"/>
          </a:ln>
          <a:effectLst/>
        </p:spPr>
        <p:txBody>
          <a:bodyPr vert="horz" wrap="square" lIns="91440" tIns="45720" rIns="91440" bIns="45720" numCol="1" anchor="ctr" anchorCtr="0" compatLnSpc="1">
            <a:spAutoFit/>
          </a:bodyPr>
          <a:lstStyle/>
          <a:p>
            <a:pPr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the     way        they       speak</a:t>
            </a:r>
          </a:p>
        </p:txBody>
      </p:sp>
      <p:sp>
        <p:nvSpPr>
          <p:cNvPr id="5" name="Rectangle 1"/>
          <p:cNvSpPr>
            <a:spLocks noChangeArrowheads="1"/>
          </p:cNvSpPr>
          <p:nvPr/>
        </p:nvSpPr>
        <p:spPr bwMode="auto">
          <a:xfrm>
            <a:off x="3296179" y="1884123"/>
            <a:ext cx="2486578" cy="579582"/>
          </a:xfrm>
          <a:prstGeom prst="rect">
            <a:avLst/>
          </a:prstGeom>
          <a:noFill/>
          <a:ln w="9525">
            <a:noFill/>
            <a:miter lim="800000"/>
          </a:ln>
          <a:effectLst/>
        </p:spPr>
        <p:txBody>
          <a:bodyPr vert="horz" wrap="none" lIns="91440" tIns="45720" rIns="91440" bIns="45720" numCol="1" anchor="ctr" anchorCtr="0" compatLnSpc="1">
            <a:spAutoFit/>
          </a:bodyPr>
          <a:lstStyle/>
          <a:p>
            <a:pPr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wakes               up</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ppt_x"/>
                                          </p:val>
                                        </p:tav>
                                        <p:tav tm="100000">
                                          <p:val>
                                            <p:strVal val="#ppt_x"/>
                                          </p:val>
                                        </p:tav>
                                      </p:tavLst>
                                    </p:anim>
                                    <p:anim calcmode="lin" valueType="num">
                                      <p:cBhvr additive="base">
                                        <p:cTn id="2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9"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6" name="组合 15"/>
          <p:cNvGrpSpPr/>
          <p:nvPr/>
        </p:nvGrpSpPr>
        <p:grpSpPr>
          <a:xfrm>
            <a:off x="566315" y="1342105"/>
            <a:ext cx="4025504" cy="584835"/>
            <a:chOff x="904" y="1532"/>
            <a:chExt cx="3865" cy="921"/>
          </a:xfrm>
        </p:grpSpPr>
        <p:pic>
          <p:nvPicPr>
            <p:cNvPr id="17" name="图片 16" descr="00 图标-04"/>
            <p:cNvPicPr>
              <a:picLocks noChangeAspect="1"/>
            </p:cNvPicPr>
            <p:nvPr/>
          </p:nvPicPr>
          <p:blipFill>
            <a:blip r:embed="rId2" cstate="email"/>
            <a:stretch>
              <a:fillRect/>
            </a:stretch>
          </p:blipFill>
          <p:spPr>
            <a:xfrm>
              <a:off x="904" y="1536"/>
              <a:ext cx="3865" cy="882"/>
            </a:xfrm>
            <a:prstGeom prst="rect">
              <a:avLst/>
            </a:prstGeom>
          </p:spPr>
        </p:pic>
        <p:sp>
          <p:nvSpPr>
            <p:cNvPr id="18" name="文本框 3"/>
            <p:cNvSpPr txBox="1"/>
            <p:nvPr/>
          </p:nvSpPr>
          <p:spPr>
            <a:xfrm>
              <a:off x="1156" y="1532"/>
              <a:ext cx="3489" cy="921"/>
            </a:xfrm>
            <a:prstGeom prst="rect">
              <a:avLst/>
            </a:prstGeom>
            <a:noFill/>
          </p:spPr>
          <p:txBody>
            <a:bodyPr wrap="square" rtlCol="0">
              <a:spAutoFit/>
            </a:bodyPr>
            <a:lstStyle/>
            <a:p>
              <a:r>
                <a:rPr lang="en-US" altLang="zh-CN" sz="3200" dirty="0" smtClean="0">
                  <a:solidFill>
                    <a:schemeClr val="bg1"/>
                  </a:solidFill>
                  <a:latin typeface="华文新魏" panose="02010800040101010101" charset="-122"/>
                  <a:ea typeface="华文新魏" panose="02010800040101010101" charset="-122"/>
                  <a:sym typeface="+mn-ea"/>
                </a:rPr>
                <a:t>B  </a:t>
              </a:r>
              <a:r>
                <a:rPr lang="zh-CN" altLang="en-US" sz="3200" dirty="0" smtClean="0">
                  <a:solidFill>
                    <a:schemeClr val="bg1"/>
                  </a:solidFill>
                  <a:latin typeface="华文新魏" panose="02010800040101010101" charset="-122"/>
                  <a:ea typeface="华文新魏" panose="02010800040101010101" charset="-122"/>
                  <a:sym typeface="+mn-ea"/>
                </a:rPr>
                <a:t>知识综合运用　　　　　　　　　　</a:t>
              </a:r>
            </a:p>
          </p:txBody>
        </p:sp>
      </p:grpSp>
      <p:sp>
        <p:nvSpPr>
          <p:cNvPr id="9" name="TextBox 8"/>
          <p:cNvSpPr txBox="1"/>
          <p:nvPr/>
        </p:nvSpPr>
        <p:spPr>
          <a:xfrm>
            <a:off x="675861" y="2191205"/>
            <a:ext cx="11228924" cy="286232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Ⅲ. </a:t>
            </a:r>
            <a:r>
              <a:rPr lang="zh-CN" altLang="en-US" sz="3000" b="1" dirty="0" smtClean="0">
                <a:latin typeface="Times New Roman" panose="02020603050405020304" pitchFamily="18" charset="0"/>
                <a:ea typeface="宋体" panose="02010600030101010101" pitchFamily="2" charset="-122"/>
              </a:rPr>
              <a:t>单项填空</a:t>
            </a:r>
          </a:p>
          <a:p>
            <a:pPr>
              <a:lnSpc>
                <a:spcPct val="150000"/>
              </a:lnSpc>
            </a:pPr>
            <a:r>
              <a:rPr lang="en-US" altLang="zh-CN" sz="3000" b="1" dirty="0" smtClean="0">
                <a:latin typeface="Times New Roman" panose="02020603050405020304" pitchFamily="18" charset="0"/>
                <a:ea typeface="宋体" panose="02010600030101010101" pitchFamily="2" charset="-122"/>
              </a:rPr>
              <a:t>(</a:t>
            </a:r>
            <a:r>
              <a:rPr lang="zh-CN" altLang="en-US" sz="3000" b="1" dirty="0" smtClean="0">
                <a:latin typeface="Times New Roman" panose="02020603050405020304" pitchFamily="18" charset="0"/>
                <a:ea typeface="宋体" panose="02010600030101010101" pitchFamily="2" charset="-122"/>
              </a:rPr>
              <a:t>　　</a:t>
            </a:r>
            <a:r>
              <a:rPr lang="en-US" altLang="zh-CN" sz="3000" b="1" dirty="0" smtClean="0">
                <a:latin typeface="Times New Roman" panose="02020603050405020304" pitchFamily="18" charset="0"/>
                <a:ea typeface="宋体" panose="02010600030101010101" pitchFamily="2" charset="-122"/>
              </a:rPr>
              <a:t>)1.John always walks fast and gets to school in a  ________</a:t>
            </a:r>
            <a:r>
              <a:rPr lang="zh-CN" altLang="en-US" sz="3000" b="1" dirty="0" smtClean="0">
                <a:latin typeface="Times New Roman" panose="02020603050405020304" pitchFamily="18" charset="0"/>
                <a:ea typeface="宋体" panose="02010600030101010101" pitchFamily="2" charset="-122"/>
              </a:rPr>
              <a:t>．</a:t>
            </a:r>
          </a:p>
          <a:p>
            <a:pPr marL="1431925" indent="-85725">
              <a:lnSpc>
                <a:spcPct val="150000"/>
              </a:lnSpc>
            </a:pPr>
            <a:r>
              <a:rPr lang="en-US" altLang="zh-CN" sz="3000" b="1" dirty="0" smtClean="0">
                <a:latin typeface="Times New Roman" panose="02020603050405020304" pitchFamily="18" charset="0"/>
                <a:ea typeface="宋体" panose="02010600030101010101" pitchFamily="2" charset="-122"/>
              </a:rPr>
              <a:t>A</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hunger  					B</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anger</a:t>
            </a:r>
          </a:p>
          <a:p>
            <a:pPr marL="1431925" indent="-85725">
              <a:lnSpc>
                <a:spcPct val="150000"/>
              </a:lnSpc>
            </a:pPr>
            <a:r>
              <a:rPr lang="en-US" altLang="zh-CN" sz="3000" b="1" dirty="0" smtClean="0">
                <a:latin typeface="Times New Roman" panose="02020603050405020304" pitchFamily="18" charset="0"/>
                <a:ea typeface="宋体" panose="02010600030101010101" pitchFamily="2" charset="-122"/>
              </a:rPr>
              <a:t>C</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rush  					D</a:t>
            </a:r>
            <a:r>
              <a:rPr lang="zh-CN" altLang="en-US" sz="3000" b="1" dirty="0" smtClean="0">
                <a:latin typeface="Times New Roman" panose="02020603050405020304" pitchFamily="18" charset="0"/>
                <a:ea typeface="宋体" panose="02010600030101010101" pitchFamily="2" charset="-122"/>
              </a:rPr>
              <a:t>．</a:t>
            </a:r>
            <a:r>
              <a:rPr lang="en-US" altLang="zh-CN" sz="3000" b="1" dirty="0" smtClean="0">
                <a:latin typeface="Times New Roman" panose="02020603050405020304" pitchFamily="18" charset="0"/>
                <a:ea typeface="宋体" panose="02010600030101010101" pitchFamily="2" charset="-122"/>
              </a:rPr>
              <a:t>joy</a:t>
            </a:r>
          </a:p>
        </p:txBody>
      </p:sp>
      <p:sp>
        <p:nvSpPr>
          <p:cNvPr id="10" name="矩形 9"/>
          <p:cNvSpPr/>
          <p:nvPr/>
        </p:nvSpPr>
        <p:spPr>
          <a:xfrm>
            <a:off x="1086367" y="3018198"/>
            <a:ext cx="407484" cy="579967"/>
          </a:xfrm>
          <a:prstGeom prst="rect">
            <a:avLst/>
          </a:prstGeom>
        </p:spPr>
        <p:txBody>
          <a:bodyPr wrap="none">
            <a:spAutoFit/>
          </a:bodyPr>
          <a:lstStyle/>
          <a:p>
            <a:pPr>
              <a:lnSpc>
                <a:spcPct val="150000"/>
              </a:lnSpc>
            </a:pPr>
            <a:r>
              <a:rPr lang="en-US" altLang="zh-CN" sz="2400" b="1" dirty="0" smtClean="0">
                <a:solidFill>
                  <a:srgbClr val="57C6CF"/>
                </a:solidFill>
              </a:rPr>
              <a:t>C</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6"/>
                                        </p:tgtEl>
                                        <p:attrNameLst>
                                          <p:attrName>style.visibility</p:attrName>
                                        </p:attrNameLst>
                                      </p:cBhvr>
                                      <p:to>
                                        <p:strVal val="visible"/>
                                      </p:to>
                                    </p:set>
                                    <p:animEffect transition="in" filter="wheel(1)">
                                      <p:cBhvr>
                                        <p:cTn id="7" dur="1000"/>
                                        <p:tgtEl>
                                          <p:spTgt spid="16"/>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ox(in)">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1032445" y="1629436"/>
            <a:ext cx="11072192" cy="3467168"/>
          </a:xfrm>
          <a:prstGeom prst="rect">
            <a:avLst/>
          </a:prstGeom>
          <a:noFill/>
        </p:spPr>
        <p:txBody>
          <a:bodyPr wrap="square" rtlCol="0">
            <a:spAutoFit/>
          </a:bodyPr>
          <a:lstStyle/>
          <a:p>
            <a:pPr marL="1336675" indent="-1336675">
              <a:lnSpc>
                <a:spcPct val="150000"/>
              </a:lnSpc>
            </a:pPr>
            <a:r>
              <a:rPr lang="en-US" altLang="zh-CN" sz="3000" b="1" dirty="0" smtClean="0"/>
              <a:t>(</a:t>
            </a:r>
            <a:r>
              <a:rPr lang="zh-CN" altLang="en-US" sz="3000" b="1" dirty="0" smtClean="0"/>
              <a:t>　　</a:t>
            </a:r>
            <a:r>
              <a:rPr lang="en-US" altLang="zh-CN" sz="3000" b="1" dirty="0" smtClean="0"/>
              <a:t>)2.I wonder ________ tonight.</a:t>
            </a:r>
          </a:p>
          <a:p>
            <a:pPr marL="1336675" indent="9525">
              <a:lnSpc>
                <a:spcPct val="150000"/>
              </a:lnSpc>
            </a:pPr>
            <a:r>
              <a:rPr lang="en-US" altLang="zh-CN" sz="3000" b="1" dirty="0" smtClean="0"/>
              <a:t>A</a:t>
            </a:r>
            <a:r>
              <a:rPr lang="zh-CN" altLang="en-US" sz="3000" b="1" dirty="0" smtClean="0"/>
              <a:t>．</a:t>
            </a:r>
            <a:r>
              <a:rPr lang="en-US" altLang="zh-CN" sz="3000" b="1" dirty="0" smtClean="0"/>
              <a:t>when will we stay</a:t>
            </a:r>
          </a:p>
          <a:p>
            <a:pPr marL="1336675" indent="9525">
              <a:lnSpc>
                <a:spcPct val="150000"/>
              </a:lnSpc>
            </a:pPr>
            <a:r>
              <a:rPr lang="en-US" altLang="zh-CN" sz="3000" b="1" dirty="0" smtClean="0"/>
              <a:t>B</a:t>
            </a:r>
            <a:r>
              <a:rPr lang="zh-CN" altLang="en-US" sz="3000" b="1" dirty="0" smtClean="0"/>
              <a:t>．</a:t>
            </a:r>
            <a:r>
              <a:rPr lang="en-US" altLang="zh-CN" sz="3000" b="1" dirty="0" smtClean="0"/>
              <a:t>where will we stay</a:t>
            </a:r>
          </a:p>
          <a:p>
            <a:pPr marL="1336675" indent="9525">
              <a:lnSpc>
                <a:spcPct val="150000"/>
              </a:lnSpc>
            </a:pPr>
            <a:r>
              <a:rPr lang="en-US" altLang="zh-CN" sz="3000" b="1" dirty="0" smtClean="0"/>
              <a:t>C</a:t>
            </a:r>
            <a:r>
              <a:rPr lang="zh-CN" altLang="en-US" sz="3000" b="1" dirty="0" smtClean="0"/>
              <a:t>．</a:t>
            </a:r>
            <a:r>
              <a:rPr lang="en-US" altLang="zh-CN" sz="3000" b="1" dirty="0" smtClean="0"/>
              <a:t>where we will stay</a:t>
            </a:r>
          </a:p>
          <a:p>
            <a:pPr marL="1336675" indent="9525">
              <a:lnSpc>
                <a:spcPct val="150000"/>
              </a:lnSpc>
            </a:pPr>
            <a:r>
              <a:rPr lang="en-US" altLang="zh-CN" sz="3000" b="1" dirty="0" smtClean="0"/>
              <a:t>D</a:t>
            </a:r>
            <a:r>
              <a:rPr lang="zh-CN" altLang="en-US" sz="3000" b="1" dirty="0" smtClean="0"/>
              <a:t>．</a:t>
            </a:r>
            <a:r>
              <a:rPr lang="en-US" altLang="zh-CN" sz="3000" b="1" dirty="0" smtClean="0"/>
              <a:t>which we will stay</a:t>
            </a:r>
          </a:p>
        </p:txBody>
      </p:sp>
      <p:sp>
        <p:nvSpPr>
          <p:cNvPr id="3" name="矩形 2"/>
          <p:cNvSpPr/>
          <p:nvPr/>
        </p:nvSpPr>
        <p:spPr>
          <a:xfrm>
            <a:off x="1473023" y="1731867"/>
            <a:ext cx="407484" cy="579967"/>
          </a:xfrm>
          <a:prstGeom prst="rect">
            <a:avLst/>
          </a:prstGeom>
        </p:spPr>
        <p:txBody>
          <a:bodyPr wrap="none">
            <a:spAutoFit/>
          </a:bodyPr>
          <a:lstStyle/>
          <a:p>
            <a:pPr>
              <a:lnSpc>
                <a:spcPct val="150000"/>
              </a:lnSpc>
            </a:pPr>
            <a:r>
              <a:rPr lang="en-US" altLang="zh-CN" sz="2400" b="1" dirty="0" smtClean="0">
                <a:solidFill>
                  <a:srgbClr val="57C6CF"/>
                </a:solidFill>
              </a:rPr>
              <a:t>C</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422790" y="1446279"/>
            <a:ext cx="11593359" cy="4159665"/>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)3.—Could you tell me ________</a:t>
            </a:r>
            <a:r>
              <a:rPr lang="zh-CN" altLang="en-US" sz="3000" b="1" dirty="0" smtClean="0"/>
              <a:t>？</a:t>
            </a:r>
          </a:p>
          <a:p>
            <a:pPr marL="1259205">
              <a:lnSpc>
                <a:spcPct val="150000"/>
              </a:lnSpc>
            </a:pPr>
            <a:r>
              <a:rPr lang="en-US" altLang="zh-CN" sz="3000" b="1" dirty="0" smtClean="0"/>
              <a:t>—At the end of July.</a:t>
            </a:r>
          </a:p>
          <a:p>
            <a:pPr marL="1259205">
              <a:lnSpc>
                <a:spcPct val="150000"/>
              </a:lnSpc>
            </a:pPr>
            <a:r>
              <a:rPr lang="en-US" altLang="zh-CN" sz="3000" b="1" dirty="0" smtClean="0"/>
              <a:t>A</a:t>
            </a:r>
            <a:r>
              <a:rPr lang="zh-CN" altLang="en-US" sz="3000" b="1" dirty="0" smtClean="0"/>
              <a:t>．</a:t>
            </a:r>
            <a:r>
              <a:rPr lang="en-US" altLang="zh-CN" sz="3000" b="1" dirty="0" smtClean="0"/>
              <a:t>how often he hears from his pen pal</a:t>
            </a:r>
          </a:p>
          <a:p>
            <a:pPr marL="1259205">
              <a:lnSpc>
                <a:spcPct val="150000"/>
              </a:lnSpc>
            </a:pPr>
            <a:r>
              <a:rPr lang="en-US" altLang="zh-CN" sz="3000" b="1" dirty="0" smtClean="0"/>
              <a:t>B</a:t>
            </a:r>
            <a:r>
              <a:rPr lang="zh-CN" altLang="en-US" sz="3000" b="1" dirty="0" smtClean="0"/>
              <a:t>．</a:t>
            </a:r>
            <a:r>
              <a:rPr lang="en-US" altLang="zh-CN" sz="3000" b="1" dirty="0" smtClean="0"/>
              <a:t>how soon will he be here  </a:t>
            </a:r>
          </a:p>
          <a:p>
            <a:pPr marL="1259205">
              <a:lnSpc>
                <a:spcPct val="150000"/>
              </a:lnSpc>
            </a:pPr>
            <a:r>
              <a:rPr lang="en-US" altLang="zh-CN" sz="3000" b="1" dirty="0" smtClean="0"/>
              <a:t>C</a:t>
            </a:r>
            <a:r>
              <a:rPr lang="zh-CN" altLang="en-US" sz="3000" b="1" dirty="0" smtClean="0"/>
              <a:t>．</a:t>
            </a:r>
            <a:r>
              <a:rPr lang="en-US" altLang="zh-CN" sz="3000" b="1" dirty="0" smtClean="0"/>
              <a:t>where he goes on vacation</a:t>
            </a:r>
          </a:p>
          <a:p>
            <a:pPr marL="1259205">
              <a:lnSpc>
                <a:spcPct val="150000"/>
              </a:lnSpc>
            </a:pPr>
            <a:r>
              <a:rPr lang="en-US" altLang="zh-CN" sz="3000" b="1" dirty="0" smtClean="0"/>
              <a:t>D</a:t>
            </a:r>
            <a:r>
              <a:rPr lang="zh-CN" altLang="en-US" sz="3000" b="1" dirty="0" smtClean="0"/>
              <a:t>．</a:t>
            </a:r>
            <a:r>
              <a:rPr lang="en-US" altLang="zh-CN" sz="3000" b="1" dirty="0" smtClean="0"/>
              <a:t>when you will start your vacation</a:t>
            </a:r>
          </a:p>
        </p:txBody>
      </p:sp>
      <p:sp>
        <p:nvSpPr>
          <p:cNvPr id="5" name="矩形 4"/>
          <p:cNvSpPr/>
          <p:nvPr/>
        </p:nvSpPr>
        <p:spPr>
          <a:xfrm>
            <a:off x="849640" y="1664783"/>
            <a:ext cx="407484" cy="461665"/>
          </a:xfrm>
          <a:prstGeom prst="rect">
            <a:avLst/>
          </a:prstGeom>
        </p:spPr>
        <p:txBody>
          <a:bodyPr wrap="none">
            <a:spAutoFit/>
          </a:bodyPr>
          <a:lstStyle/>
          <a:p>
            <a:r>
              <a:rPr lang="en-US" altLang="zh-CN" sz="2400" b="1" dirty="0" smtClean="0">
                <a:solidFill>
                  <a:srgbClr val="57C6CF"/>
                </a:solidFill>
              </a:rPr>
              <a:t>D</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10716" y="1625432"/>
            <a:ext cx="11072192" cy="2082173"/>
          </a:xfrm>
          <a:prstGeom prst="rect">
            <a:avLst/>
          </a:prstGeom>
          <a:noFill/>
        </p:spPr>
        <p:txBody>
          <a:bodyPr wrap="square" rtlCol="0">
            <a:spAutoFit/>
          </a:bodyPr>
          <a:lstStyle/>
          <a:p>
            <a:pPr>
              <a:lnSpc>
                <a:spcPct val="150000"/>
              </a:lnSpc>
            </a:pPr>
            <a:r>
              <a:rPr lang="en-US" altLang="zh-CN" sz="3000" b="1" dirty="0" smtClean="0"/>
              <a:t>(</a:t>
            </a:r>
            <a:r>
              <a:rPr lang="zh-CN" altLang="en-US" sz="3000" b="1" dirty="0" smtClean="0"/>
              <a:t>　　</a:t>
            </a:r>
            <a:r>
              <a:rPr lang="en-US" altLang="zh-CN" sz="3000" b="1" dirty="0" smtClean="0"/>
              <a:t>)4.The teacher told us the sun ________ in the east.</a:t>
            </a:r>
          </a:p>
          <a:p>
            <a:pPr marL="1346200">
              <a:lnSpc>
                <a:spcPct val="150000"/>
              </a:lnSpc>
            </a:pPr>
            <a:r>
              <a:rPr lang="en-US" altLang="zh-CN" sz="3000" b="1" dirty="0" smtClean="0"/>
              <a:t>A</a:t>
            </a:r>
            <a:r>
              <a:rPr lang="zh-CN" altLang="en-US" sz="3000" b="1" dirty="0" smtClean="0"/>
              <a:t>．</a:t>
            </a:r>
            <a:r>
              <a:rPr lang="en-US" altLang="zh-CN" sz="3000" b="1" dirty="0" smtClean="0"/>
              <a:t>rise  					B</a:t>
            </a:r>
            <a:r>
              <a:rPr lang="zh-CN" altLang="en-US" sz="3000" b="1" dirty="0" smtClean="0"/>
              <a:t>．</a:t>
            </a:r>
            <a:r>
              <a:rPr lang="en-US" altLang="zh-CN" sz="3000" b="1" dirty="0" smtClean="0"/>
              <a:t>rose  </a:t>
            </a:r>
          </a:p>
          <a:p>
            <a:pPr marL="1346200">
              <a:lnSpc>
                <a:spcPct val="150000"/>
              </a:lnSpc>
            </a:pPr>
            <a:r>
              <a:rPr lang="en-US" altLang="zh-CN" sz="3000" b="1" dirty="0" smtClean="0"/>
              <a:t>C</a:t>
            </a:r>
            <a:r>
              <a:rPr lang="zh-CN" altLang="en-US" sz="3000" b="1" dirty="0" smtClean="0"/>
              <a:t>．</a:t>
            </a:r>
            <a:r>
              <a:rPr lang="en-US" altLang="zh-CN" sz="3000" b="1" dirty="0" smtClean="0"/>
              <a:t>rises  					D</a:t>
            </a:r>
            <a:r>
              <a:rPr lang="zh-CN" altLang="en-US" sz="3000" b="1" dirty="0" smtClean="0"/>
              <a:t>．</a:t>
            </a:r>
            <a:r>
              <a:rPr lang="en-US" altLang="zh-CN" sz="3000" b="1" dirty="0" smtClean="0"/>
              <a:t>rising</a:t>
            </a:r>
          </a:p>
        </p:txBody>
      </p:sp>
      <p:sp>
        <p:nvSpPr>
          <p:cNvPr id="3" name="矩形 2"/>
          <p:cNvSpPr/>
          <p:nvPr/>
        </p:nvSpPr>
        <p:spPr>
          <a:xfrm>
            <a:off x="908990" y="1858238"/>
            <a:ext cx="407484" cy="461665"/>
          </a:xfrm>
          <a:prstGeom prst="rect">
            <a:avLst/>
          </a:prstGeom>
        </p:spPr>
        <p:txBody>
          <a:bodyPr wrap="none">
            <a:spAutoFit/>
          </a:bodyPr>
          <a:lstStyle/>
          <a:p>
            <a:r>
              <a:rPr lang="en-US" altLang="zh-CN" sz="2400" b="1" dirty="0" smtClean="0">
                <a:solidFill>
                  <a:srgbClr val="57C6CF"/>
                </a:solidFill>
              </a:rPr>
              <a:t>C</a:t>
            </a:r>
            <a:endParaRPr lang="zh-CN" altLang="en-US" sz="2400" b="1" dirty="0">
              <a:solidFill>
                <a:srgbClr val="57C6CF"/>
              </a:solidFill>
            </a:endParaRPr>
          </a:p>
        </p:txBody>
      </p:sp>
      <p:sp>
        <p:nvSpPr>
          <p:cNvPr id="6" name="TextBox 5"/>
          <p:cNvSpPr txBox="1"/>
          <p:nvPr/>
        </p:nvSpPr>
        <p:spPr>
          <a:xfrm>
            <a:off x="574800" y="3841131"/>
            <a:ext cx="11359658" cy="692497"/>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zh-CN" altLang="en-US" sz="2600" b="1" dirty="0" smtClean="0">
                <a:latin typeface="Times New Roman" panose="02020603050405020304" pitchFamily="18" charset="0"/>
                <a:ea typeface="仿宋" panose="02010609060101010101" pitchFamily="49" charset="-122"/>
              </a:rPr>
              <a:t>太阳东升西落是自然规律，故宾语从句应用一般现在时。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6575"/>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4"/>
  <p:tag name="KSO_WM_UNIT_LAYERLEVEL" val="1"/>
  <p:tag name="KSO_WM_TAG_VERSION" val="1.0"/>
  <p:tag name="KSO_WM_BEAUTIFY_FLAG" val="#wm#"/>
  <p:tag name="KSO_WM_UNIT_TYPE" val="i"/>
  <p:tag name="KSO_WM_UNIT_INDEX" val="4"/>
  <p:tag name="KSO_WM_UNIT_DIAGRAM_ISNUMVISUAL" val="0"/>
  <p:tag name="KSO_WM_UNIT_DIAGRAM_ISREFERUNIT" val="0"/>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5"/>
  <p:tag name="KSO_WM_UNIT_LAYERLEVEL" val="1"/>
  <p:tag name="KSO_WM_TAG_VERSION" val="1.0"/>
  <p:tag name="KSO_WM_BEAUTIFY_FLAG" val="#wm#"/>
  <p:tag name="KSO_WM_UNIT_TYPE" val="i"/>
  <p:tag name="KSO_WM_UNIT_INDEX" val="5"/>
  <p:tag name="KSO_WM_UNIT_DIAGRAM_ISNUMVISUAL" val="0"/>
  <p:tag name="KSO_WM_UNIT_DIAGRAM_ISREFERUNIT" val="0"/>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6575"/>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TYPE" val="i"/>
  <p:tag name="KSO_WM_UNIT_INDEX" val="1"/>
  <p:tag name="KSO_WM_UNIT_ID" val="_3*i*1"/>
  <p:tag name="KSO_WM_UNIT_LAYERLEVEL" val="1"/>
  <p:tag name="KSO_WM_TAG_VERSION" val="1.0"/>
  <p:tag name="KSO_WM_BEAUTIFY_FLAG" val="#wm#"/>
  <p:tag name="KSO_WM_UNIT_DIAGRAM_ISNUMVISUAL" val="0"/>
  <p:tag name="KSO_WM_UNIT_DIAGRAM_ISREFERUNIT" val="0"/>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COMBINE_RELATE_SLIDE_ID" val="background20180947_1"/>
  <p:tag name="KSO_WM_TEMPLATE_CATEGORY" val="custom"/>
  <p:tag name="KSO_WM_TEMPLATE_INDEX" val="20196575"/>
  <p:tag name="KSO_WM_TEMPLATE_SUBCATEGORY" val="0"/>
  <p:tag name="KSO_WM_TEMPLATE_THUMBS_INDEX" val="1"/>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2"/>
  <p:tag name="KSO_WM_UNIT_LAYERLEVEL" val="1"/>
  <p:tag name="KSO_WM_TAG_VERSION" val="1.0"/>
  <p:tag name="KSO_WM_BEAUTIFY_FLAG" val="#wm#"/>
  <p:tag name="KSO_WM_UNIT_TYPE" val="i"/>
  <p:tag name="KSO_WM_UNIT_INDEX" val="2"/>
  <p:tag name="KSO_WM_UNIT_DIAGRAM_ISNUMVISUAL" val="0"/>
  <p:tag name="KSO_WM_UNIT_DIAGRAM_ISREFERUNIT" val="0"/>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3"/>
  <p:tag name="KSO_WM_UNIT_LAYERLEVEL" val="1"/>
  <p:tag name="KSO_WM_TAG_VERSION" val="1.0"/>
  <p:tag name="KSO_WM_BEAUTIFY_FLAG" val="#wm#"/>
  <p:tag name="KSO_WM_UNIT_TYPE" val="i"/>
  <p:tag name="KSO_WM_UNIT_INDEX" val="3"/>
  <p:tag name="KSO_WM_UNIT_DIAGRAM_ISNUMVISUAL" val="0"/>
  <p:tag name="KSO_WM_UNIT_DIAGRAM_ISREFERUNIT" val="0"/>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4"/>
  <p:tag name="KSO_WM_UNIT_LAYERLEVEL" val="1"/>
  <p:tag name="KSO_WM_TAG_VERSION" val="1.0"/>
  <p:tag name="KSO_WM_BEAUTIFY_FLAG" val="#wm#"/>
  <p:tag name="KSO_WM_UNIT_TYPE" val="i"/>
  <p:tag name="KSO_WM_UNIT_INDEX" val="4"/>
  <p:tag name="KSO_WM_UNIT_DIAGRAM_ISNUMVISUAL" val="0"/>
  <p:tag name="KSO_WM_UNIT_DIAGRAM_ISREFERUNIT" val="0"/>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5"/>
  <p:tag name="KSO_WM_UNIT_LAYERLEVEL" val="1"/>
  <p:tag name="KSO_WM_TAG_VERSION" val="1.0"/>
  <p:tag name="KSO_WM_BEAUTIFY_FLAG" val="#wm#"/>
  <p:tag name="KSO_WM_UNIT_TYPE" val="i"/>
  <p:tag name="KSO_WM_UNIT_INDEX" val="5"/>
  <p:tag name="KSO_WM_UNIT_DIAGRAM_ISNUMVISUAL" val="0"/>
  <p:tag name="KSO_WM_UNIT_DIAGRAM_ISREFERUNIT" val="0"/>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2"/>
  <p:tag name="KSO_WM_UNIT_LAYERLEVEL" val="1"/>
  <p:tag name="KSO_WM_TAG_VERSION" val="1.0"/>
  <p:tag name="KSO_WM_BEAUTIFY_FLAG" val="#wm#"/>
  <p:tag name="KSO_WM_UNIT_TYPE" val="i"/>
  <p:tag name="KSO_WM_UNIT_INDEX" val="2"/>
  <p:tag name="KSO_WM_UNIT_DIAGRAM_ISNUMVISUAL" val="0"/>
  <p:tag name="KSO_WM_UNIT_DIAGRAM_ISREFERUNIT" val="0"/>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3"/>
  <p:tag name="KSO_WM_UNIT_LAYERLEVEL" val="1"/>
  <p:tag name="KSO_WM_TAG_VERSION" val="1.0"/>
  <p:tag name="KSO_WM_BEAUTIFY_FLAG" val="#wm#"/>
  <p:tag name="KSO_WM_UNIT_TYPE" val="i"/>
  <p:tag name="KSO_WM_UNIT_INDEX" val="3"/>
  <p:tag name="KSO_WM_UNIT_DIAGRAM_ISNUMVISUAL" val="0"/>
  <p:tag name="KSO_WM_UNIT_DIAGRAM_ISREFERUNIT" val="0"/>
</p:tagLst>
</file>

<file path=ppt/theme/theme1.xml><?xml version="1.0" encoding="utf-8"?>
<a:theme xmlns:a="http://schemas.openxmlformats.org/drawingml/2006/main" name="WWW.2PPT.COM">
  <a:themeElements>
    <a:clrScheme name="自定义 2">
      <a:dk1>
        <a:srgbClr val="466424"/>
      </a:dk1>
      <a:lt1>
        <a:srgbClr val="FFFFFF"/>
      </a:lt1>
      <a:dk2>
        <a:srgbClr val="7A9858"/>
      </a:dk2>
      <a:lt2>
        <a:srgbClr val="FFFFFF"/>
      </a:lt2>
      <a:accent1>
        <a:srgbClr val="3B561D"/>
      </a:accent1>
      <a:accent2>
        <a:srgbClr val="98CC77"/>
      </a:accent2>
      <a:accent3>
        <a:srgbClr val="779989"/>
      </a:accent3>
      <a:accent4>
        <a:srgbClr val="354B1B"/>
      </a:accent4>
      <a:accent5>
        <a:srgbClr val="466424"/>
      </a:accent5>
      <a:accent6>
        <a:srgbClr val="BED7CB"/>
      </a:accent6>
      <a:hlink>
        <a:srgbClr val="98CC77"/>
      </a:hlink>
      <a:folHlink>
        <a:srgbClr val="AABBCB"/>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627</Words>
  <Application>Microsoft Office PowerPoint</Application>
  <PresentationFormat>宽屏</PresentationFormat>
  <Paragraphs>84</Paragraphs>
  <Slides>14</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14</vt:i4>
      </vt:variant>
    </vt:vector>
  </HeadingPairs>
  <TitlesOfParts>
    <vt:vector size="23" baseType="lpstr">
      <vt:lpstr>仿宋</vt:lpstr>
      <vt:lpstr>黑体</vt:lpstr>
      <vt:lpstr>华文新魏</vt:lpstr>
      <vt:lpstr>宋体</vt:lpstr>
      <vt:lpstr>微软雅黑</vt:lpstr>
      <vt:lpstr>Arial</vt:lpstr>
      <vt:lpstr>Calibri</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2023-01-16T21:10:15Z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B32C4229F93C461DB15C06CCC4B784FB</vt:lpwstr>
  </property>
  <property fmtid="{A09F084E-AD41-489F-8076-AA5BE3082BCA}" pid="100">
    <vt:ui4>5</vt:ui4>
  </property>
  <property fmtid="{64440492-4C8B-11D1-8B70-080036B11A03}" pid="11">
    <vt:lpwstr>www.2ppt.com-爱PPT提供资源下载</vt:lpwstr>
  </property>
</Properties>
</file>