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308" r:id="rId3"/>
    <p:sldId id="264" r:id="rId4"/>
    <p:sldId id="284" r:id="rId5"/>
    <p:sldId id="285" r:id="rId6"/>
    <p:sldId id="267" r:id="rId7"/>
    <p:sldId id="282" r:id="rId8"/>
    <p:sldId id="283" r:id="rId9"/>
    <p:sldId id="277" r:id="rId10"/>
    <p:sldId id="337" r:id="rId11"/>
    <p:sldId id="279" r:id="rId12"/>
    <p:sldId id="268" r:id="rId13"/>
    <p:sldId id="269" r:id="rId14"/>
    <p:sldId id="340" r:id="rId15"/>
    <p:sldId id="288" r:id="rId16"/>
    <p:sldId id="270" r:id="rId17"/>
    <p:sldId id="355" r:id="rId18"/>
    <p:sldId id="271" r:id="rId19"/>
    <p:sldId id="273" r:id="rId20"/>
    <p:sldId id="275" r:id="rId21"/>
    <p:sldId id="280" r:id="rId22"/>
    <p:sldId id="357" r:id="rId23"/>
    <p:sldId id="358" r:id="rId24"/>
    <p:sldId id="359" r:id="rId25"/>
    <p:sldId id="360" r:id="rId26"/>
    <p:sldId id="361" r:id="rId27"/>
    <p:sldId id="364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文珺" initials="李文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B7CA"/>
    <a:srgbClr val="EB308A"/>
    <a:srgbClr val="FBE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959" autoAdjust="0"/>
  </p:normalViewPr>
  <p:slideViewPr>
    <p:cSldViewPr snapToGrid="0">
      <p:cViewPr>
        <p:scale>
          <a:sx n="66" d="100"/>
          <a:sy n="66" d="100"/>
        </p:scale>
        <p:origin x="-2310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7ECB-8DFE-4FEE-B769-08B5F331558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E82D-10C1-4A97-A029-DCA01F6900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7ECB-8DFE-4FEE-B769-08B5F331558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E82D-10C1-4A97-A029-DCA01F6900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7ECB-8DFE-4FEE-B769-08B5F331558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E82D-10C1-4A97-A029-DCA01F6900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7ECB-8DFE-4FEE-B769-08B5F331558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E82D-10C1-4A97-A029-DCA01F6900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7ECB-8DFE-4FEE-B769-08B5F331558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E82D-10C1-4A97-A029-DCA01F6900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7ECB-8DFE-4FEE-B769-08B5F331558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E82D-10C1-4A97-A029-DCA01F6900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7ECB-8DFE-4FEE-B769-08B5F331558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E82D-10C1-4A97-A029-DCA01F6900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7ECB-8DFE-4FEE-B769-08B5F331558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E82D-10C1-4A97-A029-DCA01F6900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7ECB-8DFE-4FEE-B769-08B5F331558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E82D-10C1-4A97-A029-DCA01F6900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7ECB-8DFE-4FEE-B769-08B5F331558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E82D-10C1-4A97-A029-DCA01F69009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212725" y="158115"/>
            <a:ext cx="11775440" cy="6524625"/>
            <a:chOff x="1074" y="1359"/>
            <a:chExt cx="17406" cy="8176"/>
          </a:xfrm>
        </p:grpSpPr>
        <p:sp>
          <p:nvSpPr>
            <p:cNvPr id="5" name="矩形 4"/>
            <p:cNvSpPr/>
            <p:nvPr/>
          </p:nvSpPr>
          <p:spPr>
            <a:xfrm>
              <a:off x="1074" y="1359"/>
              <a:ext cx="17407" cy="8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314" y="1597"/>
              <a:ext cx="16928" cy="7723"/>
            </a:xfrm>
            <a:prstGeom prst="rect">
              <a:avLst/>
            </a:prstGeom>
            <a:noFill/>
            <a:ln>
              <a:solidFill>
                <a:srgbClr val="FBE1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 descr="51miz-E193741-33D8298D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9227185" y="4286250"/>
            <a:ext cx="3642360" cy="2876550"/>
          </a:xfrm>
          <a:prstGeom prst="rect">
            <a:avLst/>
          </a:prstGeom>
        </p:spPr>
      </p:pic>
      <p:pic>
        <p:nvPicPr>
          <p:cNvPr id="16" name="图片 15" descr="51miz-E193741-33D8298D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-76200" y="3881755"/>
            <a:ext cx="2044065" cy="3261995"/>
          </a:xfrm>
          <a:prstGeom prst="rect">
            <a:avLst/>
          </a:prstGeom>
        </p:spPr>
      </p:pic>
      <p:pic>
        <p:nvPicPr>
          <p:cNvPr id="17" name="图片 16" descr="51miz-E773084-F6811FD2"/>
          <p:cNvPicPr>
            <a:picLocks noChangeAspect="1"/>
          </p:cNvPicPr>
          <p:nvPr userDrawn="1"/>
        </p:nvPicPr>
        <p:blipFill>
          <a:blip r:embed="rId4" cstate="screen"/>
          <a:srcRect l="-12999"/>
          <a:stretch>
            <a:fillRect/>
          </a:stretch>
        </p:blipFill>
        <p:spPr>
          <a:xfrm>
            <a:off x="590550" y="457200"/>
            <a:ext cx="662305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7ECB-8DFE-4FEE-B769-08B5F331558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E82D-10C1-4A97-A029-DCA01F6900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07ECB-8DFE-4FEE-B769-08B5F331558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1E82D-10C1-4A97-A029-DCA01F6900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3" Type="http://schemas.openxmlformats.org/officeDocument/2006/relationships/tags" Target="../tags/tag72.xml"/><Relationship Id="rId21" Type="http://schemas.openxmlformats.org/officeDocument/2006/relationships/tags" Target="../tags/tag90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tags" Target="../tags/tag89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10" Type="http://schemas.openxmlformats.org/officeDocument/2006/relationships/tags" Target="../tags/tag79.xml"/><Relationship Id="rId19" Type="http://schemas.openxmlformats.org/officeDocument/2006/relationships/tags" Target="../tags/tag88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5" Type="http://schemas.openxmlformats.org/officeDocument/2006/relationships/tags" Target="../tags/tag95.xm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106.xml"/><Relationship Id="rId10" Type="http://schemas.openxmlformats.org/officeDocument/2006/relationships/tags" Target="../tags/tag111.xml"/><Relationship Id="rId4" Type="http://schemas.openxmlformats.org/officeDocument/2006/relationships/tags" Target="../tags/tag105.xml"/><Relationship Id="rId9" Type="http://schemas.openxmlformats.org/officeDocument/2006/relationships/tags" Target="../tags/tag1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0" Type="http://schemas.openxmlformats.org/officeDocument/2006/relationships/tags" Target="../tags/tag121.xml"/><Relationship Id="rId4" Type="http://schemas.openxmlformats.org/officeDocument/2006/relationships/tags" Target="../tags/tag115.xml"/><Relationship Id="rId9" Type="http://schemas.openxmlformats.org/officeDocument/2006/relationships/tags" Target="../tags/tag1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slideLayout" Target="../slideLayouts/slideLayout8.xml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10" Type="http://schemas.openxmlformats.org/officeDocument/2006/relationships/tags" Target="../tags/tag132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slideLayout" Target="../slideLayouts/slideLayout8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slideLayout" Target="../slideLayouts/slideLayout8.xml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10" Type="http://schemas.openxmlformats.org/officeDocument/2006/relationships/tags" Target="../tags/tag58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1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1990" y="862965"/>
            <a:ext cx="11053445" cy="51923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90500" dir="2700000" algn="tl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4390" y="1014095"/>
            <a:ext cx="10749280" cy="4904105"/>
          </a:xfrm>
          <a:prstGeom prst="rect">
            <a:avLst/>
          </a:prstGeom>
          <a:noFill/>
          <a:ln>
            <a:solidFill>
              <a:srgbClr val="FBE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38705" y="1704340"/>
            <a:ext cx="7729855" cy="2933700"/>
          </a:xfrm>
          <a:prstGeom prst="rect">
            <a:avLst/>
          </a:prstGeom>
          <a:noFill/>
          <a:ln>
            <a:noFill/>
          </a:ln>
        </p:spPr>
        <p:style>
          <a:lnRef idx="2">
            <a:srgbClr val="17B7CA">
              <a:shade val="50000"/>
            </a:srgbClr>
          </a:lnRef>
          <a:fillRef idx="1">
            <a:srgbClr val="17B7CA"/>
          </a:fillRef>
          <a:effectRef idx="0">
            <a:srgbClr val="17B7CA"/>
          </a:effectRef>
          <a:fontRef idx="minor">
            <a:sysClr val="window" lastClr="FFFFFF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rgbClr val="78B832">
                  <a:tint val="20000"/>
                </a:srgbClr>
              </a:contourClr>
            </a:sp3d>
          </a:bodyPr>
          <a:lstStyle>
            <a:defPPr>
              <a:defRPr lang="zh-CN"/>
            </a:defPPr>
            <a:lvl1pPr algn="ctr">
              <a:defRPr sz="6600" b="0" spc="50">
                <a:ln w="11430"/>
                <a:solidFill>
                  <a:srgbClr val="F00075"/>
                </a:solidFill>
                <a:effectLst>
                  <a:glow rad="12700">
                    <a:sysClr val="window" lastClr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黑体" panose="02010609060101010101" charset="-122"/>
              </a:defRPr>
            </a:lvl1pPr>
            <a:lvl2pPr>
              <a:defRPr>
                <a:solidFill>
                  <a:sysClr val="window" lastClr="FFFFFF"/>
                </a:solidFill>
              </a:defRPr>
            </a:lvl2pPr>
            <a:lvl3pPr>
              <a:defRPr>
                <a:solidFill>
                  <a:sysClr val="window" lastClr="FFFFFF"/>
                </a:solidFill>
              </a:defRPr>
            </a:lvl3pPr>
            <a:lvl4pPr>
              <a:defRPr>
                <a:solidFill>
                  <a:sysClr val="window" lastClr="FFFFFF"/>
                </a:solidFill>
              </a:defRPr>
            </a:lvl4pPr>
            <a:lvl5pPr>
              <a:defRPr>
                <a:solidFill>
                  <a:sysClr val="window" lastClr="FFFFFF"/>
                </a:solidFill>
              </a:defRPr>
            </a:lvl5pPr>
            <a:lvl6pPr>
              <a:defRPr>
                <a:solidFill>
                  <a:sysClr val="window" lastClr="FFFFFF"/>
                </a:solidFill>
              </a:defRPr>
            </a:lvl6pPr>
            <a:lvl7pPr>
              <a:defRPr>
                <a:solidFill>
                  <a:sysClr val="window" lastClr="FFFFFF"/>
                </a:solidFill>
              </a:defRPr>
            </a:lvl7pPr>
            <a:lvl8pPr>
              <a:defRPr>
                <a:solidFill>
                  <a:sysClr val="window" lastClr="FFFFFF"/>
                </a:solidFill>
              </a:defRPr>
            </a:lvl8pPr>
            <a:lvl9pPr>
              <a:defRPr>
                <a:solidFill>
                  <a:sysClr val="window" lastClr="FFFFFF"/>
                </a:solidFill>
              </a:defRPr>
            </a:lvl9pPr>
          </a:lstStyle>
          <a:p>
            <a:r>
              <a:rPr lang="zh-CN" altLang="zh-CN" sz="7200" b="1" dirty="0">
                <a:effectLst/>
                <a:cs typeface="+mn-ea"/>
                <a:sym typeface="+mn-lt"/>
              </a:rPr>
              <a:t>幼儿园</a:t>
            </a:r>
            <a:endParaRPr lang="zh-CN" altLang="zh-CN" sz="8800" b="1" dirty="0">
              <a:effectLst/>
              <a:cs typeface="+mn-ea"/>
              <a:sym typeface="+mn-lt"/>
            </a:endParaRPr>
          </a:p>
          <a:p>
            <a:r>
              <a:rPr lang="zh-CN" altLang="zh-CN" sz="8800" b="1" dirty="0">
                <a:solidFill>
                  <a:srgbClr val="0070C0"/>
                </a:solidFill>
                <a:effectLst/>
                <a:cs typeface="+mn-ea"/>
                <a:sym typeface="+mn-lt"/>
              </a:rPr>
              <a:t>教学</a:t>
            </a:r>
            <a:r>
              <a:rPr lang="zh-CN" altLang="zh-CN" sz="8800" b="1" dirty="0">
                <a:solidFill>
                  <a:schemeClr val="accent2">
                    <a:lumMod val="75000"/>
                  </a:schemeClr>
                </a:solidFill>
                <a:effectLst/>
                <a:cs typeface="+mn-ea"/>
                <a:sym typeface="+mn-lt"/>
              </a:rPr>
              <a:t>活动</a:t>
            </a:r>
            <a:r>
              <a:rPr lang="zh-CN" altLang="zh-CN" sz="8800" b="1" dirty="0">
                <a:solidFill>
                  <a:srgbClr val="FFC000"/>
                </a:solidFill>
                <a:effectLst/>
                <a:cs typeface="+mn-ea"/>
                <a:sym typeface="+mn-lt"/>
              </a:rPr>
              <a:t>设计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33350" y="0"/>
            <a:ext cx="12564745" cy="7586345"/>
            <a:chOff x="133350" y="0"/>
            <a:chExt cx="12564745" cy="7586345"/>
          </a:xfrm>
        </p:grpSpPr>
        <p:pic>
          <p:nvPicPr>
            <p:cNvPr id="10" name="图片 9" descr="51miz-E1212948-2930934D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5115560" y="163830"/>
              <a:ext cx="2262505" cy="1655445"/>
            </a:xfrm>
            <a:prstGeom prst="rect">
              <a:avLst/>
            </a:prstGeom>
          </p:spPr>
        </p:pic>
        <p:pic>
          <p:nvPicPr>
            <p:cNvPr id="11" name="图片 10" descr="51miz-E997146-71E4A84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9101455" y="0"/>
              <a:ext cx="3090545" cy="2318385"/>
            </a:xfrm>
            <a:prstGeom prst="rect">
              <a:avLst/>
            </a:prstGeom>
          </p:spPr>
        </p:pic>
        <p:pic>
          <p:nvPicPr>
            <p:cNvPr id="12" name="图片 11" descr="51miz-E1093613-82DB2A8A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308225" y="3896360"/>
              <a:ext cx="7379335" cy="3689985"/>
            </a:xfrm>
            <a:prstGeom prst="rect">
              <a:avLst/>
            </a:prstGeom>
          </p:spPr>
        </p:pic>
        <p:pic>
          <p:nvPicPr>
            <p:cNvPr id="13" name="图片 12" descr="51miz-E1093307-81B38F9D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80695" y="0"/>
              <a:ext cx="3320415" cy="3320415"/>
            </a:xfrm>
            <a:prstGeom prst="rect">
              <a:avLst/>
            </a:prstGeom>
          </p:spPr>
        </p:pic>
        <p:pic>
          <p:nvPicPr>
            <p:cNvPr id="15" name="图片 14" descr="51miz-E193741-33D8298D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9055735" y="4095750"/>
              <a:ext cx="3642360" cy="2876550"/>
            </a:xfrm>
            <a:prstGeom prst="rect">
              <a:avLst/>
            </a:prstGeom>
          </p:spPr>
        </p:pic>
        <p:pic>
          <p:nvPicPr>
            <p:cNvPr id="16" name="图片 15" descr="51miz-E193741-33D8298D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>
            <a:xfrm>
              <a:off x="133350" y="3767455"/>
              <a:ext cx="2044065" cy="3261995"/>
            </a:xfrm>
            <a:prstGeom prst="rect">
              <a:avLst/>
            </a:prstGeom>
          </p:spPr>
        </p:pic>
      </p:grpSp>
      <p:pic>
        <p:nvPicPr>
          <p:cNvPr id="17" name="图片 16" descr="51miz-E773084-F6811FD2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1295400" y="3030855"/>
            <a:ext cx="1550035" cy="1896110"/>
          </a:xfrm>
          <a:prstGeom prst="rect">
            <a:avLst/>
          </a:prstGeom>
        </p:spPr>
      </p:pic>
      <p:pic>
        <p:nvPicPr>
          <p:cNvPr id="18" name="图片 17" descr="51miz-E773084-F6811FD2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 rot="20340000">
            <a:off x="9994900" y="2605405"/>
            <a:ext cx="1321435" cy="1896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1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337310" y="615950"/>
            <a:ext cx="162736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rgbClr val="EB308A"/>
                </a:solidFill>
                <a:cs typeface="+mn-ea"/>
                <a:sym typeface="+mn-lt"/>
              </a:rPr>
              <a:t>设计意图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73955" y="1912730"/>
            <a:ext cx="10216785" cy="2576434"/>
            <a:chOff x="973955" y="1912730"/>
            <a:chExt cx="10216785" cy="2576434"/>
          </a:xfrm>
        </p:grpSpPr>
        <p:sp>
          <p:nvSpPr>
            <p:cNvPr id="13" name="矩形 12"/>
            <p:cNvSpPr/>
            <p:nvPr>
              <p:custDataLst>
                <p:tags r:id="rId2"/>
              </p:custDataLst>
            </p:nvPr>
          </p:nvSpPr>
          <p:spPr bwMode="gray">
            <a:xfrm>
              <a:off x="973955" y="1912730"/>
              <a:ext cx="5049873" cy="726686"/>
            </a:xfrm>
            <a:prstGeom prst="rect">
              <a:avLst/>
            </a:prstGeom>
            <a:solidFill>
              <a:srgbClr val="EB308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" tIns="46800" rIns="90000" bIns="46800" numCol="1" spcCol="0" rtlCol="0" fromWordArt="0" anchor="ctr" anchorCtr="0" forceAA="0" compatLnSpc="1">
              <a:normAutofit/>
            </a:bodyPr>
            <a:lstStyle/>
            <a:p>
              <a:pPr mar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zh-CN" sz="2000" dirty="0" smtClean="0">
                  <a:cs typeface="+mn-ea"/>
                  <a:sym typeface="+mn-lt"/>
                </a:rPr>
                <a:t>歌曲《树叶娃娃》为4/4拍</a:t>
              </a:r>
            </a:p>
          </p:txBody>
        </p:sp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 bwMode="gray">
            <a:xfrm>
              <a:off x="973955" y="2705479"/>
              <a:ext cx="5049873" cy="1783685"/>
            </a:xfrm>
            <a:prstGeom prst="rect">
              <a:avLst/>
            </a:prstGeom>
            <a:noFill/>
            <a:ln w="9525">
              <a:solidFill>
                <a:srgbClr val="EB30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" tIns="46800" rIns="90000" bIns="46800" numCol="1" spcCol="0" rtlCol="0" fromWordArt="0" anchor="t" anchorCtr="0" forceAA="0" compatLnSpc="1">
              <a:normAutofit/>
            </a:bodyPr>
            <a:lstStyle/>
            <a:p>
              <a:pPr marL="171450" lvl="0" indent="-17145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Ø"/>
              </a:pPr>
              <a:r>
                <a:rPr lang="zh-CN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节奏活泼，为中音区歌曲，音调集中分布在钢琴小字组，十分适合幼儿；</a:t>
              </a:r>
            </a:p>
            <a:p>
              <a:pPr marL="171450" lvl="0" indent="-17145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Ø"/>
              </a:pPr>
              <a:r>
                <a:rPr lang="zh-CN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以幼儿生活中容易观察到的且熟悉的秋天为主题，歌曲中把树叶和秋风拟人化，能较好地激发幼儿的兴趣，对其进行舞蹈动作创编。</a:t>
              </a:r>
            </a:p>
            <a:p>
              <a:pPr marL="171450" lvl="0" indent="-17145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Ø"/>
              </a:pPr>
              <a:r>
                <a:rPr lang="zh-CN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据此，选择歌曲《树叶娃娃》作为本次活动的教材。</a:t>
              </a:r>
            </a:p>
          </p:txBody>
        </p:sp>
        <p:sp>
          <p:nvSpPr>
            <p:cNvPr id="11" name="矩形 10"/>
            <p:cNvSpPr/>
            <p:nvPr>
              <p:custDataLst>
                <p:tags r:id="rId4"/>
              </p:custDataLst>
            </p:nvPr>
          </p:nvSpPr>
          <p:spPr bwMode="gray">
            <a:xfrm>
              <a:off x="6140867" y="1912730"/>
              <a:ext cx="5049873" cy="726686"/>
            </a:xfrm>
            <a:prstGeom prst="rect">
              <a:avLst/>
            </a:prstGeom>
            <a:solidFill>
              <a:srgbClr val="17B7C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" tIns="46800" rIns="90000" bIns="46800" numCol="1" spcCol="0" rtlCol="0" fromWordArt="0" anchor="ctr" anchorCtr="0" forceAA="0" compatLnSpc="1">
              <a:normAutofit/>
            </a:bodyPr>
            <a:lstStyle/>
            <a:p>
              <a:pPr mar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zh-CN" sz="2000" dirty="0" smtClean="0">
                  <a:cs typeface="+mn-ea"/>
                  <a:sym typeface="+mn-lt"/>
                </a:rPr>
                <a:t>依据大班年龄特点</a:t>
              </a:r>
            </a:p>
          </p:txBody>
        </p:sp>
        <p:sp>
          <p:nvSpPr>
            <p:cNvPr id="12" name="矩形 11"/>
            <p:cNvSpPr/>
            <p:nvPr>
              <p:custDataLst>
                <p:tags r:id="rId5"/>
              </p:custDataLst>
            </p:nvPr>
          </p:nvSpPr>
          <p:spPr bwMode="gray">
            <a:xfrm>
              <a:off x="6140867" y="2705479"/>
              <a:ext cx="5049873" cy="1783685"/>
            </a:xfrm>
            <a:prstGeom prst="rect">
              <a:avLst/>
            </a:prstGeom>
            <a:noFill/>
            <a:ln w="9525">
              <a:solidFill>
                <a:srgbClr val="17B7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" tIns="46800" rIns="90000" bIns="46800" numCol="1" spcCol="0" rtlCol="0" fromWordArt="0" anchor="t" anchorCtr="0" forceAA="0" compatLnSpc="1">
              <a:normAutofit fontScale="90000"/>
            </a:bodyPr>
            <a:lstStyle/>
            <a:p>
              <a:pPr marL="171450" lvl="0" indent="-17145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Ø"/>
              </a:pPr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5—6岁幼儿能用律动或简单的舞蹈动作表现自己的情绪或自然界的情景。</a:t>
              </a:r>
            </a:p>
            <a:p>
              <a:pPr marL="171450" lvl="0" indent="-17145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Ø"/>
              </a:pPr>
              <a:r>
                <a:rPr lang="zh-CN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结合大班幼儿学习歌曲《树叶娃娃》的难度相对不大的特点，本次活动的重心放在动作创编和歌舞表演上，引导幼儿自由表达对歌曲的理解，用多种舞蹈动作对歌曲进行创编，并与同伴一起进行集体的歌舞表演。</a:t>
              </a:r>
            </a:p>
            <a:p>
              <a:pPr marL="171450" lvl="0" indent="-17145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Ø"/>
              </a:pPr>
              <a:r>
                <a:rPr lang="zh-CN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创造同伴交往的机会，让幼儿体会交往的乐趣，乐意与人交流。体验集体活动的乐趣，在集体活动中寻求自我价值感。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1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4"/>
          <p:cNvSpPr txBox="1"/>
          <p:nvPr/>
        </p:nvSpPr>
        <p:spPr>
          <a:xfrm>
            <a:off x="1421131" y="640872"/>
            <a:ext cx="1627369" cy="523220"/>
          </a:xfrm>
          <a:prstGeom prst="rect">
            <a:avLst/>
          </a:prstGeom>
          <a:noFill/>
        </p:spPr>
        <p:txBody>
          <a:bodyPr spcFirstLastPara="0" vert="horz" wrap="none" lIns="91440" tIns="45720" rIns="91440" bIns="45720" numCol="1" spcCol="0" rtlCol="0" anchor="t" anchorCtr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rgbClr val="EB308A"/>
                </a:solidFill>
                <a:cs typeface="+mn-ea"/>
                <a:sym typeface="+mn-lt"/>
              </a:rPr>
              <a:t>活动目标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217623" y="1782661"/>
            <a:ext cx="10218726" cy="4378744"/>
            <a:chOff x="1217623" y="1782661"/>
            <a:chExt cx="10218726" cy="4378744"/>
          </a:xfrm>
        </p:grpSpPr>
        <p:cxnSp>
          <p:nvCxnSpPr>
            <p:cNvPr id="25" name="直接连接符 24"/>
            <p:cNvCxnSpPr/>
            <p:nvPr>
              <p:custDataLst>
                <p:tags r:id="rId2"/>
              </p:custDataLst>
            </p:nvPr>
          </p:nvCxnSpPr>
          <p:spPr>
            <a:xfrm>
              <a:off x="1217623" y="2024961"/>
              <a:ext cx="2851135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>
              <p:custDataLst>
                <p:tags r:id="rId3"/>
              </p:custDataLst>
            </p:nvPr>
          </p:nvCxnSpPr>
          <p:spPr>
            <a:xfrm>
              <a:off x="8667875" y="2035571"/>
              <a:ext cx="2768474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>
              <p:custDataLst>
                <p:tags r:id="rId4"/>
              </p:custDataLst>
            </p:nvPr>
          </p:nvCxnSpPr>
          <p:spPr>
            <a:xfrm>
              <a:off x="4841530" y="2035571"/>
              <a:ext cx="2911023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任意多边形 28"/>
            <p:cNvSpPr/>
            <p:nvPr>
              <p:custDataLst>
                <p:tags r:id="rId5"/>
              </p:custDataLst>
            </p:nvPr>
          </p:nvSpPr>
          <p:spPr bwMode="auto">
            <a:xfrm>
              <a:off x="3121025" y="2383155"/>
              <a:ext cx="2680335" cy="3483610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rgbClr val="17B7CA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Autofit/>
            </a:bodyPr>
            <a:lstStyle/>
            <a:p>
              <a:pPr marL="285750" lvl="0" indent="-285750" algn="l" fontAlgn="ctr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SzPct val="100000"/>
                <a:buFont typeface="Wingdings" panose="05000000000000000000" charset="0"/>
                <a:buChar char="l"/>
              </a:pPr>
              <a:r>
                <a:rPr lang="zh-CN" altLang="en-US" dirty="0" smtClean="0">
                  <a:solidFill>
                    <a:schemeClr val="tx1"/>
                  </a:solidFill>
                  <a:cs typeface="+mn-ea"/>
                  <a:sym typeface="+mn-lt"/>
                </a:rPr>
                <a:t>动作技能；  </a:t>
              </a:r>
            </a:p>
            <a:p>
              <a:pPr marL="285750" lvl="0" indent="-285750" algn="l" fontAlgn="ctr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SzPct val="100000"/>
                <a:buFont typeface="Wingdings" panose="05000000000000000000" charset="0"/>
                <a:buChar char="l"/>
              </a:pPr>
              <a:r>
                <a:rPr lang="zh-CN" altLang="en-US" dirty="0" smtClean="0">
                  <a:solidFill>
                    <a:schemeClr val="tx1"/>
                  </a:solidFill>
                  <a:cs typeface="+mn-ea"/>
                  <a:sym typeface="+mn-lt"/>
                </a:rPr>
                <a:t>认知能力；  </a:t>
              </a:r>
            </a:p>
            <a:p>
              <a:pPr marL="285750" lvl="0" indent="-285750" algn="l" fontAlgn="ctr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SzPct val="100000"/>
                <a:buFont typeface="Wingdings" panose="05000000000000000000" charset="0"/>
                <a:buChar char="l"/>
              </a:pPr>
              <a:r>
                <a:rPr lang="zh-CN" altLang="en-US" dirty="0" smtClean="0">
                  <a:solidFill>
                    <a:schemeClr val="tx1"/>
                  </a:solidFill>
                  <a:cs typeface="+mn-ea"/>
                  <a:sym typeface="+mn-lt"/>
                </a:rPr>
                <a:t>情感态度</a:t>
              </a:r>
            </a:p>
          </p:txBody>
        </p:sp>
        <p:sp>
          <p:nvSpPr>
            <p:cNvPr id="30" name="任意多边形 29"/>
            <p:cNvSpPr/>
            <p:nvPr>
              <p:custDataLst>
                <p:tags r:id="rId6"/>
              </p:custDataLst>
            </p:nvPr>
          </p:nvSpPr>
          <p:spPr bwMode="auto">
            <a:xfrm>
              <a:off x="6825615" y="2369185"/>
              <a:ext cx="2764155" cy="3792220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rgbClr val="EB308A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Autofit/>
            </a:bodyPr>
            <a:lstStyle/>
            <a:p>
              <a:pPr marL="285750" lvl="0" indent="-285750" algn="l" fontAlgn="ctr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SzPct val="100000"/>
                <a:buFont typeface="Wingdings" panose="05000000000000000000" charset="0"/>
                <a:buChar char="l"/>
              </a:pPr>
              <a:r>
                <a:rPr lang="zh-CN" altLang="en-US" dirty="0" smtClean="0">
                  <a:solidFill>
                    <a:schemeClr val="tx1"/>
                  </a:solidFill>
                  <a:cs typeface="+mn-ea"/>
                  <a:sym typeface="+mn-lt"/>
                </a:rPr>
                <a:t>具体详细的内容； </a:t>
              </a:r>
            </a:p>
            <a:p>
              <a:pPr marL="285750" lvl="0" indent="-285750" algn="l" fontAlgn="ctr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SzPct val="100000"/>
                <a:buFont typeface="Wingdings" panose="05000000000000000000" charset="0"/>
                <a:buChar char="l"/>
              </a:pPr>
              <a:r>
                <a:rPr lang="zh-CN" altLang="en-US" dirty="0" smtClean="0">
                  <a:solidFill>
                    <a:schemeClr val="tx1"/>
                  </a:solidFill>
                  <a:cs typeface="+mn-ea"/>
                  <a:sym typeface="+mn-lt"/>
                </a:rPr>
                <a:t>稍笼统的能力目标； </a:t>
              </a:r>
            </a:p>
            <a:p>
              <a:pPr marL="285750" lvl="0" indent="-285750" algn="l" fontAlgn="ctr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SzPct val="100000"/>
                <a:buFont typeface="Wingdings" panose="05000000000000000000" charset="0"/>
                <a:buChar char="l"/>
              </a:pPr>
              <a:r>
                <a:rPr lang="zh-CN" altLang="en-US" dirty="0" smtClean="0">
                  <a:solidFill>
                    <a:schemeClr val="tx1"/>
                  </a:solidFill>
                  <a:cs typeface="+mn-ea"/>
                  <a:sym typeface="+mn-lt"/>
                </a:rPr>
                <a:t>情感态度类目标</a:t>
              </a:r>
            </a:p>
          </p:txBody>
        </p:sp>
        <p:sp>
          <p:nvSpPr>
            <p:cNvPr id="31" name="任意多边形 30"/>
            <p:cNvSpPr/>
            <p:nvPr>
              <p:custDataLst>
                <p:tags r:id="rId7"/>
              </p:custDataLst>
            </p:nvPr>
          </p:nvSpPr>
          <p:spPr bwMode="auto">
            <a:xfrm>
              <a:off x="4222808" y="1782661"/>
              <a:ext cx="476747" cy="476729"/>
            </a:xfrm>
            <a:custGeom>
              <a:avLst/>
              <a:gdLst>
                <a:gd name="T0" fmla="*/ 545 w 913"/>
                <a:gd name="T1" fmla="*/ 9 h 913"/>
                <a:gd name="T2" fmla="*/ 367 w 913"/>
                <a:gd name="T3" fmla="*/ 9 h 913"/>
                <a:gd name="T4" fmla="*/ 0 w 913"/>
                <a:gd name="T5" fmla="*/ 456 h 913"/>
                <a:gd name="T6" fmla="*/ 367 w 913"/>
                <a:gd name="T7" fmla="*/ 904 h 913"/>
                <a:gd name="T8" fmla="*/ 545 w 913"/>
                <a:gd name="T9" fmla="*/ 904 h 913"/>
                <a:gd name="T10" fmla="*/ 913 w 913"/>
                <a:gd name="T11" fmla="*/ 456 h 913"/>
                <a:gd name="T12" fmla="*/ 339 w 913"/>
                <a:gd name="T13" fmla="*/ 108 h 913"/>
                <a:gd name="T14" fmla="*/ 171 w 913"/>
                <a:gd name="T15" fmla="*/ 225 h 913"/>
                <a:gd name="T16" fmla="*/ 118 w 913"/>
                <a:gd name="T17" fmla="*/ 314 h 913"/>
                <a:gd name="T18" fmla="*/ 181 w 913"/>
                <a:gd name="T19" fmla="*/ 403 h 913"/>
                <a:gd name="T20" fmla="*/ 118 w 913"/>
                <a:gd name="T21" fmla="*/ 314 h 913"/>
                <a:gd name="T22" fmla="*/ 91 w 913"/>
                <a:gd name="T23" fmla="*/ 492 h 913"/>
                <a:gd name="T24" fmla="*/ 196 w 913"/>
                <a:gd name="T25" fmla="*/ 581 h 913"/>
                <a:gd name="T26" fmla="*/ 158 w 913"/>
                <a:gd name="T27" fmla="*/ 670 h 913"/>
                <a:gd name="T28" fmla="*/ 339 w 913"/>
                <a:gd name="T29" fmla="*/ 804 h 913"/>
                <a:gd name="T30" fmla="*/ 412 w 913"/>
                <a:gd name="T31" fmla="*/ 748 h 913"/>
                <a:gd name="T32" fmla="*/ 412 w 913"/>
                <a:gd name="T33" fmla="*/ 670 h 913"/>
                <a:gd name="T34" fmla="*/ 412 w 913"/>
                <a:gd name="T35" fmla="*/ 581 h 913"/>
                <a:gd name="T36" fmla="*/ 269 w 913"/>
                <a:gd name="T37" fmla="*/ 492 h 913"/>
                <a:gd name="T38" fmla="*/ 412 w 913"/>
                <a:gd name="T39" fmla="*/ 581 h 913"/>
                <a:gd name="T40" fmla="*/ 271 w 913"/>
                <a:gd name="T41" fmla="*/ 403 h 913"/>
                <a:gd name="T42" fmla="*/ 412 w 913"/>
                <a:gd name="T43" fmla="*/ 314 h 913"/>
                <a:gd name="T44" fmla="*/ 412 w 913"/>
                <a:gd name="T45" fmla="*/ 225 h 913"/>
                <a:gd name="T46" fmla="*/ 412 w 913"/>
                <a:gd name="T47" fmla="*/ 165 h 913"/>
                <a:gd name="T48" fmla="*/ 795 w 913"/>
                <a:gd name="T49" fmla="*/ 314 h 913"/>
                <a:gd name="T50" fmla="*/ 732 w 913"/>
                <a:gd name="T51" fmla="*/ 403 h 913"/>
                <a:gd name="T52" fmla="*/ 795 w 913"/>
                <a:gd name="T53" fmla="*/ 314 h 913"/>
                <a:gd name="T54" fmla="*/ 672 w 913"/>
                <a:gd name="T55" fmla="*/ 225 h 913"/>
                <a:gd name="T56" fmla="*/ 742 w 913"/>
                <a:gd name="T57" fmla="*/ 225 h 913"/>
                <a:gd name="T58" fmla="*/ 564 w 913"/>
                <a:gd name="T59" fmla="*/ 225 h 913"/>
                <a:gd name="T60" fmla="*/ 501 w 913"/>
                <a:gd name="T61" fmla="*/ 165 h 913"/>
                <a:gd name="T62" fmla="*/ 617 w 913"/>
                <a:gd name="T63" fmla="*/ 314 h 913"/>
                <a:gd name="T64" fmla="*/ 501 w 913"/>
                <a:gd name="T65" fmla="*/ 403 h 913"/>
                <a:gd name="T66" fmla="*/ 501 w 913"/>
                <a:gd name="T67" fmla="*/ 492 h 913"/>
                <a:gd name="T68" fmla="*/ 624 w 913"/>
                <a:gd name="T69" fmla="*/ 581 h 913"/>
                <a:gd name="T70" fmla="*/ 501 w 913"/>
                <a:gd name="T71" fmla="*/ 492 h 913"/>
                <a:gd name="T72" fmla="*/ 501 w 913"/>
                <a:gd name="T73" fmla="*/ 670 h 913"/>
                <a:gd name="T74" fmla="*/ 501 w 913"/>
                <a:gd name="T75" fmla="*/ 748 h 913"/>
                <a:gd name="T76" fmla="*/ 682 w 913"/>
                <a:gd name="T77" fmla="*/ 670 h 913"/>
                <a:gd name="T78" fmla="*/ 573 w 913"/>
                <a:gd name="T79" fmla="*/ 804 h 913"/>
                <a:gd name="T80" fmla="*/ 733 w 913"/>
                <a:gd name="T81" fmla="*/ 492 h 913"/>
                <a:gd name="T82" fmla="*/ 802 w 913"/>
                <a:gd name="T83" fmla="*/ 581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3" h="913">
                  <a:moveTo>
                    <a:pt x="751" y="108"/>
                  </a:moveTo>
                  <a:cubicBezTo>
                    <a:pt x="693" y="59"/>
                    <a:pt x="623" y="24"/>
                    <a:pt x="545" y="9"/>
                  </a:cubicBezTo>
                  <a:cubicBezTo>
                    <a:pt x="517" y="3"/>
                    <a:pt x="487" y="0"/>
                    <a:pt x="456" y="0"/>
                  </a:cubicBezTo>
                  <a:cubicBezTo>
                    <a:pt x="426" y="0"/>
                    <a:pt x="396" y="3"/>
                    <a:pt x="367" y="9"/>
                  </a:cubicBezTo>
                  <a:cubicBezTo>
                    <a:pt x="290" y="24"/>
                    <a:pt x="219" y="59"/>
                    <a:pt x="161" y="108"/>
                  </a:cubicBezTo>
                  <a:cubicBezTo>
                    <a:pt x="63" y="192"/>
                    <a:pt x="0" y="317"/>
                    <a:pt x="0" y="456"/>
                  </a:cubicBezTo>
                  <a:cubicBezTo>
                    <a:pt x="0" y="596"/>
                    <a:pt x="63" y="721"/>
                    <a:pt x="161" y="804"/>
                  </a:cubicBezTo>
                  <a:cubicBezTo>
                    <a:pt x="219" y="854"/>
                    <a:pt x="290" y="889"/>
                    <a:pt x="367" y="904"/>
                  </a:cubicBezTo>
                  <a:cubicBezTo>
                    <a:pt x="396" y="910"/>
                    <a:pt x="426" y="913"/>
                    <a:pt x="456" y="913"/>
                  </a:cubicBezTo>
                  <a:cubicBezTo>
                    <a:pt x="487" y="913"/>
                    <a:pt x="517" y="910"/>
                    <a:pt x="545" y="904"/>
                  </a:cubicBezTo>
                  <a:cubicBezTo>
                    <a:pt x="623" y="889"/>
                    <a:pt x="693" y="854"/>
                    <a:pt x="751" y="804"/>
                  </a:cubicBezTo>
                  <a:cubicBezTo>
                    <a:pt x="850" y="721"/>
                    <a:pt x="913" y="596"/>
                    <a:pt x="913" y="456"/>
                  </a:cubicBezTo>
                  <a:cubicBezTo>
                    <a:pt x="913" y="317"/>
                    <a:pt x="850" y="192"/>
                    <a:pt x="751" y="108"/>
                  </a:cubicBezTo>
                  <a:close/>
                  <a:moveTo>
                    <a:pt x="339" y="108"/>
                  </a:moveTo>
                  <a:cubicBezTo>
                    <a:pt x="301" y="141"/>
                    <a:pt x="267" y="181"/>
                    <a:pt x="241" y="225"/>
                  </a:cubicBezTo>
                  <a:cubicBezTo>
                    <a:pt x="171" y="225"/>
                    <a:pt x="171" y="225"/>
                    <a:pt x="171" y="225"/>
                  </a:cubicBezTo>
                  <a:cubicBezTo>
                    <a:pt x="215" y="172"/>
                    <a:pt x="273" y="131"/>
                    <a:pt x="339" y="108"/>
                  </a:cubicBezTo>
                  <a:close/>
                  <a:moveTo>
                    <a:pt x="118" y="314"/>
                  </a:moveTo>
                  <a:cubicBezTo>
                    <a:pt x="201" y="314"/>
                    <a:pt x="201" y="314"/>
                    <a:pt x="201" y="314"/>
                  </a:cubicBezTo>
                  <a:cubicBezTo>
                    <a:pt x="191" y="343"/>
                    <a:pt x="185" y="372"/>
                    <a:pt x="181" y="403"/>
                  </a:cubicBezTo>
                  <a:cubicBezTo>
                    <a:pt x="93" y="403"/>
                    <a:pt x="93" y="403"/>
                    <a:pt x="93" y="403"/>
                  </a:cubicBezTo>
                  <a:cubicBezTo>
                    <a:pt x="98" y="372"/>
                    <a:pt x="106" y="342"/>
                    <a:pt x="118" y="314"/>
                  </a:cubicBezTo>
                  <a:close/>
                  <a:moveTo>
                    <a:pt x="111" y="581"/>
                  </a:moveTo>
                  <a:cubicBezTo>
                    <a:pt x="101" y="553"/>
                    <a:pt x="94" y="523"/>
                    <a:pt x="91" y="492"/>
                  </a:cubicBezTo>
                  <a:cubicBezTo>
                    <a:pt x="180" y="492"/>
                    <a:pt x="180" y="492"/>
                    <a:pt x="180" y="492"/>
                  </a:cubicBezTo>
                  <a:cubicBezTo>
                    <a:pt x="182" y="523"/>
                    <a:pt x="188" y="553"/>
                    <a:pt x="196" y="581"/>
                  </a:cubicBezTo>
                  <a:lnTo>
                    <a:pt x="111" y="581"/>
                  </a:lnTo>
                  <a:close/>
                  <a:moveTo>
                    <a:pt x="158" y="670"/>
                  </a:moveTo>
                  <a:cubicBezTo>
                    <a:pt x="231" y="670"/>
                    <a:pt x="231" y="670"/>
                    <a:pt x="231" y="670"/>
                  </a:cubicBezTo>
                  <a:cubicBezTo>
                    <a:pt x="259" y="722"/>
                    <a:pt x="295" y="767"/>
                    <a:pt x="339" y="804"/>
                  </a:cubicBezTo>
                  <a:cubicBezTo>
                    <a:pt x="266" y="780"/>
                    <a:pt x="203" y="732"/>
                    <a:pt x="158" y="670"/>
                  </a:cubicBezTo>
                  <a:close/>
                  <a:moveTo>
                    <a:pt x="412" y="748"/>
                  </a:moveTo>
                  <a:cubicBezTo>
                    <a:pt x="383" y="726"/>
                    <a:pt x="357" y="700"/>
                    <a:pt x="336" y="670"/>
                  </a:cubicBezTo>
                  <a:cubicBezTo>
                    <a:pt x="412" y="670"/>
                    <a:pt x="412" y="670"/>
                    <a:pt x="412" y="670"/>
                  </a:cubicBezTo>
                  <a:lnTo>
                    <a:pt x="412" y="748"/>
                  </a:lnTo>
                  <a:close/>
                  <a:moveTo>
                    <a:pt x="412" y="581"/>
                  </a:moveTo>
                  <a:cubicBezTo>
                    <a:pt x="289" y="581"/>
                    <a:pt x="289" y="581"/>
                    <a:pt x="289" y="581"/>
                  </a:cubicBezTo>
                  <a:cubicBezTo>
                    <a:pt x="279" y="553"/>
                    <a:pt x="272" y="523"/>
                    <a:pt x="269" y="492"/>
                  </a:cubicBezTo>
                  <a:cubicBezTo>
                    <a:pt x="412" y="492"/>
                    <a:pt x="412" y="492"/>
                    <a:pt x="412" y="492"/>
                  </a:cubicBezTo>
                  <a:lnTo>
                    <a:pt x="412" y="581"/>
                  </a:lnTo>
                  <a:close/>
                  <a:moveTo>
                    <a:pt x="412" y="403"/>
                  </a:moveTo>
                  <a:cubicBezTo>
                    <a:pt x="271" y="403"/>
                    <a:pt x="271" y="403"/>
                    <a:pt x="271" y="403"/>
                  </a:cubicBezTo>
                  <a:cubicBezTo>
                    <a:pt x="276" y="372"/>
                    <a:pt x="284" y="342"/>
                    <a:pt x="296" y="314"/>
                  </a:cubicBezTo>
                  <a:cubicBezTo>
                    <a:pt x="412" y="314"/>
                    <a:pt x="412" y="314"/>
                    <a:pt x="412" y="314"/>
                  </a:cubicBezTo>
                  <a:lnTo>
                    <a:pt x="412" y="403"/>
                  </a:lnTo>
                  <a:close/>
                  <a:moveTo>
                    <a:pt x="412" y="225"/>
                  </a:moveTo>
                  <a:cubicBezTo>
                    <a:pt x="349" y="225"/>
                    <a:pt x="349" y="225"/>
                    <a:pt x="349" y="225"/>
                  </a:cubicBezTo>
                  <a:cubicBezTo>
                    <a:pt x="368" y="202"/>
                    <a:pt x="389" y="182"/>
                    <a:pt x="412" y="165"/>
                  </a:cubicBezTo>
                  <a:lnTo>
                    <a:pt x="412" y="225"/>
                  </a:lnTo>
                  <a:close/>
                  <a:moveTo>
                    <a:pt x="795" y="314"/>
                  </a:moveTo>
                  <a:cubicBezTo>
                    <a:pt x="807" y="342"/>
                    <a:pt x="815" y="372"/>
                    <a:pt x="820" y="403"/>
                  </a:cubicBezTo>
                  <a:cubicBezTo>
                    <a:pt x="732" y="403"/>
                    <a:pt x="732" y="403"/>
                    <a:pt x="732" y="403"/>
                  </a:cubicBezTo>
                  <a:cubicBezTo>
                    <a:pt x="728" y="372"/>
                    <a:pt x="721" y="343"/>
                    <a:pt x="712" y="314"/>
                  </a:cubicBezTo>
                  <a:lnTo>
                    <a:pt x="795" y="314"/>
                  </a:lnTo>
                  <a:close/>
                  <a:moveTo>
                    <a:pt x="742" y="225"/>
                  </a:moveTo>
                  <a:cubicBezTo>
                    <a:pt x="672" y="225"/>
                    <a:pt x="672" y="225"/>
                    <a:pt x="672" y="225"/>
                  </a:cubicBezTo>
                  <a:cubicBezTo>
                    <a:pt x="645" y="181"/>
                    <a:pt x="612" y="141"/>
                    <a:pt x="573" y="108"/>
                  </a:cubicBezTo>
                  <a:cubicBezTo>
                    <a:pt x="640" y="131"/>
                    <a:pt x="698" y="172"/>
                    <a:pt x="742" y="225"/>
                  </a:cubicBezTo>
                  <a:close/>
                  <a:moveTo>
                    <a:pt x="501" y="165"/>
                  </a:moveTo>
                  <a:cubicBezTo>
                    <a:pt x="524" y="182"/>
                    <a:pt x="545" y="202"/>
                    <a:pt x="564" y="225"/>
                  </a:cubicBezTo>
                  <a:cubicBezTo>
                    <a:pt x="501" y="225"/>
                    <a:pt x="501" y="225"/>
                    <a:pt x="501" y="225"/>
                  </a:cubicBezTo>
                  <a:lnTo>
                    <a:pt x="501" y="165"/>
                  </a:lnTo>
                  <a:close/>
                  <a:moveTo>
                    <a:pt x="501" y="314"/>
                  </a:moveTo>
                  <a:cubicBezTo>
                    <a:pt x="617" y="314"/>
                    <a:pt x="617" y="314"/>
                    <a:pt x="617" y="314"/>
                  </a:cubicBezTo>
                  <a:cubicBezTo>
                    <a:pt x="629" y="342"/>
                    <a:pt x="637" y="372"/>
                    <a:pt x="642" y="403"/>
                  </a:cubicBezTo>
                  <a:cubicBezTo>
                    <a:pt x="501" y="403"/>
                    <a:pt x="501" y="403"/>
                    <a:pt x="501" y="403"/>
                  </a:cubicBezTo>
                  <a:lnTo>
                    <a:pt x="501" y="314"/>
                  </a:lnTo>
                  <a:close/>
                  <a:moveTo>
                    <a:pt x="501" y="492"/>
                  </a:moveTo>
                  <a:cubicBezTo>
                    <a:pt x="644" y="492"/>
                    <a:pt x="644" y="492"/>
                    <a:pt x="644" y="492"/>
                  </a:cubicBezTo>
                  <a:cubicBezTo>
                    <a:pt x="641" y="523"/>
                    <a:pt x="634" y="553"/>
                    <a:pt x="624" y="581"/>
                  </a:cubicBezTo>
                  <a:cubicBezTo>
                    <a:pt x="501" y="581"/>
                    <a:pt x="501" y="581"/>
                    <a:pt x="501" y="581"/>
                  </a:cubicBezTo>
                  <a:lnTo>
                    <a:pt x="501" y="492"/>
                  </a:lnTo>
                  <a:close/>
                  <a:moveTo>
                    <a:pt x="501" y="748"/>
                  </a:moveTo>
                  <a:cubicBezTo>
                    <a:pt x="501" y="670"/>
                    <a:pt x="501" y="670"/>
                    <a:pt x="501" y="670"/>
                  </a:cubicBezTo>
                  <a:cubicBezTo>
                    <a:pt x="577" y="670"/>
                    <a:pt x="577" y="670"/>
                    <a:pt x="577" y="670"/>
                  </a:cubicBezTo>
                  <a:cubicBezTo>
                    <a:pt x="555" y="700"/>
                    <a:pt x="530" y="726"/>
                    <a:pt x="501" y="748"/>
                  </a:cubicBezTo>
                  <a:close/>
                  <a:moveTo>
                    <a:pt x="573" y="804"/>
                  </a:moveTo>
                  <a:cubicBezTo>
                    <a:pt x="617" y="767"/>
                    <a:pt x="654" y="722"/>
                    <a:pt x="682" y="670"/>
                  </a:cubicBezTo>
                  <a:cubicBezTo>
                    <a:pt x="755" y="670"/>
                    <a:pt x="755" y="670"/>
                    <a:pt x="755" y="670"/>
                  </a:cubicBezTo>
                  <a:cubicBezTo>
                    <a:pt x="710" y="732"/>
                    <a:pt x="647" y="780"/>
                    <a:pt x="573" y="804"/>
                  </a:cubicBezTo>
                  <a:close/>
                  <a:moveTo>
                    <a:pt x="717" y="581"/>
                  </a:moveTo>
                  <a:cubicBezTo>
                    <a:pt x="725" y="553"/>
                    <a:pt x="731" y="523"/>
                    <a:pt x="733" y="492"/>
                  </a:cubicBezTo>
                  <a:cubicBezTo>
                    <a:pt x="822" y="492"/>
                    <a:pt x="822" y="492"/>
                    <a:pt x="822" y="492"/>
                  </a:cubicBezTo>
                  <a:cubicBezTo>
                    <a:pt x="819" y="523"/>
                    <a:pt x="812" y="553"/>
                    <a:pt x="802" y="581"/>
                  </a:cubicBezTo>
                  <a:lnTo>
                    <a:pt x="717" y="581"/>
                  </a:lnTo>
                  <a:close/>
                </a:path>
              </a:pathLst>
            </a:custGeom>
            <a:solidFill>
              <a:srgbClr val="17B7C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800" dirty="0">
                <a:cs typeface="+mn-ea"/>
                <a:sym typeface="+mn-lt"/>
              </a:endParaRPr>
            </a:p>
          </p:txBody>
        </p:sp>
        <p:grpSp>
          <p:nvGrpSpPr>
            <p:cNvPr id="41" name="组合 40"/>
            <p:cNvGrpSpPr/>
            <p:nvPr>
              <p:custDataLst>
                <p:tags r:id="rId8"/>
              </p:custDataLst>
            </p:nvPr>
          </p:nvGrpSpPr>
          <p:grpSpPr>
            <a:xfrm>
              <a:off x="7870873" y="1845281"/>
              <a:ext cx="674114" cy="380582"/>
              <a:chOff x="7931705" y="1594117"/>
              <a:chExt cx="805481" cy="454765"/>
            </a:xfrm>
            <a:solidFill>
              <a:srgbClr val="EB308A"/>
            </a:solidFill>
          </p:grpSpPr>
          <p:sp>
            <p:nvSpPr>
              <p:cNvPr id="32" name="任意多边形 31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931705" y="2015320"/>
                <a:ext cx="805481" cy="33562"/>
              </a:xfrm>
              <a:custGeom>
                <a:avLst/>
                <a:gdLst>
                  <a:gd name="T0" fmla="*/ 0 w 1140"/>
                  <a:gd name="T1" fmla="*/ 0 h 47"/>
                  <a:gd name="T2" fmla="*/ 197 w 1140"/>
                  <a:gd name="T3" fmla="*/ 47 h 47"/>
                  <a:gd name="T4" fmla="*/ 992 w 1140"/>
                  <a:gd name="T5" fmla="*/ 45 h 47"/>
                  <a:gd name="T6" fmla="*/ 1140 w 1140"/>
                  <a:gd name="T7" fmla="*/ 0 h 47"/>
                  <a:gd name="T8" fmla="*/ 0 w 1140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0" h="47">
                    <a:moveTo>
                      <a:pt x="0" y="0"/>
                    </a:moveTo>
                    <a:cubicBezTo>
                      <a:pt x="0" y="0"/>
                      <a:pt x="97" y="47"/>
                      <a:pt x="197" y="47"/>
                    </a:cubicBezTo>
                    <a:cubicBezTo>
                      <a:pt x="298" y="47"/>
                      <a:pt x="992" y="45"/>
                      <a:pt x="992" y="45"/>
                    </a:cubicBezTo>
                    <a:cubicBezTo>
                      <a:pt x="992" y="45"/>
                      <a:pt x="1107" y="42"/>
                      <a:pt x="114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800">
                  <a:cs typeface="+mn-ea"/>
                  <a:sym typeface="+mn-lt"/>
                </a:endParaRPr>
              </a:p>
            </p:txBody>
          </p:sp>
          <p:sp>
            <p:nvSpPr>
              <p:cNvPr id="33" name="任意多边形 32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8242150" y="1698159"/>
                <a:ext cx="177877" cy="167810"/>
              </a:xfrm>
              <a:custGeom>
                <a:avLst/>
                <a:gdLst>
                  <a:gd name="T0" fmla="*/ 106 w 106"/>
                  <a:gd name="T1" fmla="*/ 38 h 100"/>
                  <a:gd name="T2" fmla="*/ 65 w 106"/>
                  <a:gd name="T3" fmla="*/ 38 h 100"/>
                  <a:gd name="T4" fmla="*/ 53 w 106"/>
                  <a:gd name="T5" fmla="*/ 0 h 100"/>
                  <a:gd name="T6" fmla="*/ 40 w 106"/>
                  <a:gd name="T7" fmla="*/ 38 h 100"/>
                  <a:gd name="T8" fmla="*/ 0 w 106"/>
                  <a:gd name="T9" fmla="*/ 38 h 100"/>
                  <a:gd name="T10" fmla="*/ 33 w 106"/>
                  <a:gd name="T11" fmla="*/ 62 h 100"/>
                  <a:gd name="T12" fmla="*/ 20 w 106"/>
                  <a:gd name="T13" fmla="*/ 100 h 100"/>
                  <a:gd name="T14" fmla="*/ 53 w 106"/>
                  <a:gd name="T15" fmla="*/ 76 h 100"/>
                  <a:gd name="T16" fmla="*/ 85 w 106"/>
                  <a:gd name="T17" fmla="*/ 100 h 100"/>
                  <a:gd name="T18" fmla="*/ 73 w 106"/>
                  <a:gd name="T19" fmla="*/ 62 h 100"/>
                  <a:gd name="T20" fmla="*/ 106 w 106"/>
                  <a:gd name="T21" fmla="*/ 3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00">
                    <a:moveTo>
                      <a:pt x="106" y="38"/>
                    </a:moveTo>
                    <a:lnTo>
                      <a:pt x="65" y="38"/>
                    </a:lnTo>
                    <a:lnTo>
                      <a:pt x="53" y="0"/>
                    </a:lnTo>
                    <a:lnTo>
                      <a:pt x="40" y="38"/>
                    </a:lnTo>
                    <a:lnTo>
                      <a:pt x="0" y="38"/>
                    </a:lnTo>
                    <a:lnTo>
                      <a:pt x="33" y="62"/>
                    </a:lnTo>
                    <a:lnTo>
                      <a:pt x="20" y="100"/>
                    </a:lnTo>
                    <a:lnTo>
                      <a:pt x="53" y="76"/>
                    </a:lnTo>
                    <a:lnTo>
                      <a:pt x="85" y="100"/>
                    </a:lnTo>
                    <a:lnTo>
                      <a:pt x="73" y="62"/>
                    </a:lnTo>
                    <a:lnTo>
                      <a:pt x="106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800">
                  <a:cs typeface="+mn-ea"/>
                  <a:sym typeface="+mn-lt"/>
                </a:endParaRPr>
              </a:p>
            </p:txBody>
          </p:sp>
          <p:sp>
            <p:nvSpPr>
              <p:cNvPr id="34" name="任意多边形 33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8195164" y="1688091"/>
                <a:ext cx="50343" cy="57055"/>
              </a:xfrm>
              <a:custGeom>
                <a:avLst/>
                <a:gdLst>
                  <a:gd name="T0" fmla="*/ 44 w 71"/>
                  <a:gd name="T1" fmla="*/ 0 h 80"/>
                  <a:gd name="T2" fmla="*/ 0 w 71"/>
                  <a:gd name="T3" fmla="*/ 65 h 80"/>
                  <a:gd name="T4" fmla="*/ 35 w 71"/>
                  <a:gd name="T5" fmla="*/ 80 h 80"/>
                  <a:gd name="T6" fmla="*/ 71 w 71"/>
                  <a:gd name="T7" fmla="*/ 27 h 80"/>
                  <a:gd name="T8" fmla="*/ 44 w 7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0">
                    <a:moveTo>
                      <a:pt x="44" y="0"/>
                    </a:moveTo>
                    <a:cubicBezTo>
                      <a:pt x="25" y="19"/>
                      <a:pt x="10" y="41"/>
                      <a:pt x="0" y="65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43" y="60"/>
                      <a:pt x="55" y="42"/>
                      <a:pt x="71" y="27"/>
                    </a:cubicBezTo>
                    <a:lnTo>
                      <a:pt x="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800">
                  <a:cs typeface="+mn-ea"/>
                  <a:sym typeface="+mn-lt"/>
                </a:endParaRPr>
              </a:p>
            </p:txBody>
          </p:sp>
          <p:sp>
            <p:nvSpPr>
              <p:cNvPr id="35" name="任意多边形 34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8183418" y="1788777"/>
                <a:ext cx="36918" cy="55378"/>
              </a:xfrm>
              <a:custGeom>
                <a:avLst/>
                <a:gdLst>
                  <a:gd name="T0" fmla="*/ 38 w 51"/>
                  <a:gd name="T1" fmla="*/ 0 h 78"/>
                  <a:gd name="T2" fmla="*/ 0 w 51"/>
                  <a:gd name="T3" fmla="*/ 1 h 78"/>
                  <a:gd name="T4" fmla="*/ 15 w 51"/>
                  <a:gd name="T5" fmla="*/ 78 h 78"/>
                  <a:gd name="T6" fmla="*/ 51 w 51"/>
                  <a:gd name="T7" fmla="*/ 64 h 78"/>
                  <a:gd name="T8" fmla="*/ 38 w 51"/>
                  <a:gd name="T9" fmla="*/ 1 h 78"/>
                  <a:gd name="T10" fmla="*/ 38 w 51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78">
                    <a:moveTo>
                      <a:pt x="38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8"/>
                      <a:pt x="5" y="54"/>
                      <a:pt x="15" y="78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42" y="44"/>
                      <a:pt x="38" y="23"/>
                      <a:pt x="38" y="1"/>
                    </a:cubicBez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800">
                  <a:cs typeface="+mn-ea"/>
                  <a:sym typeface="+mn-lt"/>
                </a:endParaRPr>
              </a:p>
            </p:txBody>
          </p:sp>
          <p:sp>
            <p:nvSpPr>
              <p:cNvPr id="36" name="任意多边形 35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8225369" y="1871003"/>
                <a:ext cx="57055" cy="52022"/>
              </a:xfrm>
              <a:custGeom>
                <a:avLst/>
                <a:gdLst>
                  <a:gd name="T0" fmla="*/ 0 w 81"/>
                  <a:gd name="T1" fmla="*/ 27 h 72"/>
                  <a:gd name="T2" fmla="*/ 66 w 81"/>
                  <a:gd name="T3" fmla="*/ 72 h 72"/>
                  <a:gd name="T4" fmla="*/ 81 w 81"/>
                  <a:gd name="T5" fmla="*/ 36 h 72"/>
                  <a:gd name="T6" fmla="*/ 27 w 81"/>
                  <a:gd name="T7" fmla="*/ 0 h 72"/>
                  <a:gd name="T8" fmla="*/ 0 w 81"/>
                  <a:gd name="T9" fmla="*/ 2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2">
                    <a:moveTo>
                      <a:pt x="0" y="27"/>
                    </a:moveTo>
                    <a:cubicBezTo>
                      <a:pt x="19" y="46"/>
                      <a:pt x="42" y="61"/>
                      <a:pt x="66" y="72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61" y="28"/>
                      <a:pt x="43" y="16"/>
                      <a:pt x="27" y="0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800">
                  <a:cs typeface="+mn-ea"/>
                  <a:sym typeface="+mn-lt"/>
                </a:endParaRPr>
              </a:p>
            </p:txBody>
          </p:sp>
          <p:sp>
            <p:nvSpPr>
              <p:cNvPr id="37" name="任意多边形 36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8272356" y="1646138"/>
                <a:ext cx="55377" cy="35241"/>
              </a:xfrm>
              <a:custGeom>
                <a:avLst/>
                <a:gdLst>
                  <a:gd name="T0" fmla="*/ 78 w 78"/>
                  <a:gd name="T1" fmla="*/ 38 h 51"/>
                  <a:gd name="T2" fmla="*/ 78 w 78"/>
                  <a:gd name="T3" fmla="*/ 38 h 51"/>
                  <a:gd name="T4" fmla="*/ 78 w 78"/>
                  <a:gd name="T5" fmla="*/ 0 h 51"/>
                  <a:gd name="T6" fmla="*/ 0 w 78"/>
                  <a:gd name="T7" fmla="*/ 16 h 51"/>
                  <a:gd name="T8" fmla="*/ 15 w 78"/>
                  <a:gd name="T9" fmla="*/ 51 h 51"/>
                  <a:gd name="T10" fmla="*/ 78 w 78"/>
                  <a:gd name="T11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1">
                    <a:moveTo>
                      <a:pt x="78" y="38"/>
                    </a:moveTo>
                    <a:cubicBezTo>
                      <a:pt x="78" y="38"/>
                      <a:pt x="78" y="38"/>
                      <a:pt x="78" y="38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51" y="0"/>
                      <a:pt x="25" y="5"/>
                      <a:pt x="0" y="16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35" y="42"/>
                      <a:pt x="56" y="38"/>
                      <a:pt x="78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800">
                  <a:cs typeface="+mn-ea"/>
                  <a:sym typeface="+mn-lt"/>
                </a:endParaRPr>
              </a:p>
            </p:txBody>
          </p:sp>
          <p:sp>
            <p:nvSpPr>
              <p:cNvPr id="38" name="任意多边形 37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8436808" y="1735078"/>
                <a:ext cx="35240" cy="53699"/>
              </a:xfrm>
              <a:custGeom>
                <a:avLst/>
                <a:gdLst>
                  <a:gd name="T0" fmla="*/ 0 w 50"/>
                  <a:gd name="T1" fmla="*/ 14 h 78"/>
                  <a:gd name="T2" fmla="*/ 12 w 50"/>
                  <a:gd name="T3" fmla="*/ 78 h 78"/>
                  <a:gd name="T4" fmla="*/ 12 w 50"/>
                  <a:gd name="T5" fmla="*/ 78 h 78"/>
                  <a:gd name="T6" fmla="*/ 50 w 50"/>
                  <a:gd name="T7" fmla="*/ 78 h 78"/>
                  <a:gd name="T8" fmla="*/ 35 w 50"/>
                  <a:gd name="T9" fmla="*/ 0 h 78"/>
                  <a:gd name="T10" fmla="*/ 0 w 50"/>
                  <a:gd name="T11" fmla="*/ 1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78">
                    <a:moveTo>
                      <a:pt x="0" y="14"/>
                    </a:moveTo>
                    <a:cubicBezTo>
                      <a:pt x="8" y="34"/>
                      <a:pt x="12" y="56"/>
                      <a:pt x="12" y="78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51"/>
                      <a:pt x="45" y="25"/>
                      <a:pt x="35" y="0"/>
                    </a:cubicBez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800">
                  <a:cs typeface="+mn-ea"/>
                  <a:sym typeface="+mn-lt"/>
                </a:endParaRPr>
              </a:p>
            </p:txBody>
          </p:sp>
          <p:sp>
            <p:nvSpPr>
              <p:cNvPr id="39" name="任意多边形 3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8373041" y="1656206"/>
                <a:ext cx="57055" cy="50343"/>
              </a:xfrm>
              <a:custGeom>
                <a:avLst/>
                <a:gdLst>
                  <a:gd name="T0" fmla="*/ 81 w 81"/>
                  <a:gd name="T1" fmla="*/ 44 h 71"/>
                  <a:gd name="T2" fmla="*/ 15 w 81"/>
                  <a:gd name="T3" fmla="*/ 0 h 71"/>
                  <a:gd name="T4" fmla="*/ 0 w 81"/>
                  <a:gd name="T5" fmla="*/ 35 h 71"/>
                  <a:gd name="T6" fmla="*/ 54 w 81"/>
                  <a:gd name="T7" fmla="*/ 71 h 71"/>
                  <a:gd name="T8" fmla="*/ 81 w 81"/>
                  <a:gd name="T9" fmla="*/ 4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1">
                    <a:moveTo>
                      <a:pt x="81" y="44"/>
                    </a:moveTo>
                    <a:cubicBezTo>
                      <a:pt x="62" y="25"/>
                      <a:pt x="39" y="10"/>
                      <a:pt x="15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0" y="43"/>
                      <a:pt x="38" y="55"/>
                      <a:pt x="54" y="71"/>
                    </a:cubicBezTo>
                    <a:lnTo>
                      <a:pt x="81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800">
                  <a:cs typeface="+mn-ea"/>
                  <a:sym typeface="+mn-lt"/>
                </a:endParaRPr>
              </a:p>
            </p:txBody>
          </p:sp>
          <p:sp>
            <p:nvSpPr>
              <p:cNvPr id="40" name="任意多边形 3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8327733" y="1897853"/>
                <a:ext cx="55377" cy="35241"/>
              </a:xfrm>
              <a:custGeom>
                <a:avLst/>
                <a:gdLst>
                  <a:gd name="T0" fmla="*/ 1 w 78"/>
                  <a:gd name="T1" fmla="*/ 12 h 50"/>
                  <a:gd name="T2" fmla="*/ 0 w 78"/>
                  <a:gd name="T3" fmla="*/ 12 h 50"/>
                  <a:gd name="T4" fmla="*/ 1 w 78"/>
                  <a:gd name="T5" fmla="*/ 50 h 50"/>
                  <a:gd name="T6" fmla="*/ 78 w 78"/>
                  <a:gd name="T7" fmla="*/ 35 h 50"/>
                  <a:gd name="T8" fmla="*/ 64 w 78"/>
                  <a:gd name="T9" fmla="*/ 0 h 50"/>
                  <a:gd name="T10" fmla="*/ 1 w 78"/>
                  <a:gd name="T11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0">
                    <a:moveTo>
                      <a:pt x="1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27" y="50"/>
                      <a:pt x="53" y="45"/>
                      <a:pt x="78" y="35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44" y="8"/>
                      <a:pt x="22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800">
                  <a:cs typeface="+mn-ea"/>
                  <a:sym typeface="+mn-lt"/>
                </a:endParaRPr>
              </a:p>
            </p:txBody>
          </p:sp>
          <p:sp>
            <p:nvSpPr>
              <p:cNvPr id="42" name="任意多边形 41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8409959" y="1834085"/>
                <a:ext cx="50343" cy="57055"/>
              </a:xfrm>
              <a:custGeom>
                <a:avLst/>
                <a:gdLst>
                  <a:gd name="T0" fmla="*/ 0 w 71"/>
                  <a:gd name="T1" fmla="*/ 53 h 80"/>
                  <a:gd name="T2" fmla="*/ 27 w 71"/>
                  <a:gd name="T3" fmla="*/ 80 h 80"/>
                  <a:gd name="T4" fmla="*/ 71 w 71"/>
                  <a:gd name="T5" fmla="*/ 14 h 80"/>
                  <a:gd name="T6" fmla="*/ 36 w 71"/>
                  <a:gd name="T7" fmla="*/ 0 h 80"/>
                  <a:gd name="T8" fmla="*/ 0 w 71"/>
                  <a:gd name="T9" fmla="*/ 5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0">
                    <a:moveTo>
                      <a:pt x="0" y="53"/>
                    </a:moveTo>
                    <a:cubicBezTo>
                      <a:pt x="27" y="80"/>
                      <a:pt x="27" y="80"/>
                      <a:pt x="27" y="80"/>
                    </a:cubicBezTo>
                    <a:cubicBezTo>
                      <a:pt x="46" y="61"/>
                      <a:pt x="61" y="39"/>
                      <a:pt x="71" y="1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8" y="20"/>
                      <a:pt x="16" y="38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800">
                  <a:cs typeface="+mn-ea"/>
                  <a:sym typeface="+mn-lt"/>
                </a:endParaRPr>
              </a:p>
            </p:txBody>
          </p:sp>
          <p:sp>
            <p:nvSpPr>
              <p:cNvPr id="43" name="任意多边形 42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8042459" y="1594117"/>
                <a:ext cx="583974" cy="390998"/>
              </a:xfrm>
              <a:custGeom>
                <a:avLst/>
                <a:gdLst>
                  <a:gd name="T0" fmla="*/ 35 w 827"/>
                  <a:gd name="T1" fmla="*/ 554 h 554"/>
                  <a:gd name="T2" fmla="*/ 793 w 827"/>
                  <a:gd name="T3" fmla="*/ 554 h 554"/>
                  <a:gd name="T4" fmla="*/ 827 w 827"/>
                  <a:gd name="T5" fmla="*/ 519 h 554"/>
                  <a:gd name="T6" fmla="*/ 827 w 827"/>
                  <a:gd name="T7" fmla="*/ 34 h 554"/>
                  <a:gd name="T8" fmla="*/ 793 w 827"/>
                  <a:gd name="T9" fmla="*/ 0 h 554"/>
                  <a:gd name="T10" fmla="*/ 35 w 827"/>
                  <a:gd name="T11" fmla="*/ 0 h 554"/>
                  <a:gd name="T12" fmla="*/ 0 w 827"/>
                  <a:gd name="T13" fmla="*/ 34 h 554"/>
                  <a:gd name="T14" fmla="*/ 0 w 827"/>
                  <a:gd name="T15" fmla="*/ 519 h 554"/>
                  <a:gd name="T16" fmla="*/ 35 w 827"/>
                  <a:gd name="T17" fmla="*/ 554 h 554"/>
                  <a:gd name="T18" fmla="*/ 42 w 827"/>
                  <a:gd name="T19" fmla="*/ 41 h 554"/>
                  <a:gd name="T20" fmla="*/ 782 w 827"/>
                  <a:gd name="T21" fmla="*/ 41 h 554"/>
                  <a:gd name="T22" fmla="*/ 782 w 827"/>
                  <a:gd name="T23" fmla="*/ 505 h 554"/>
                  <a:gd name="T24" fmla="*/ 42 w 827"/>
                  <a:gd name="T25" fmla="*/ 505 h 554"/>
                  <a:gd name="T26" fmla="*/ 42 w 827"/>
                  <a:gd name="T27" fmla="*/ 41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7" h="554">
                    <a:moveTo>
                      <a:pt x="35" y="554"/>
                    </a:moveTo>
                    <a:cubicBezTo>
                      <a:pt x="793" y="554"/>
                      <a:pt x="793" y="554"/>
                      <a:pt x="793" y="554"/>
                    </a:cubicBezTo>
                    <a:cubicBezTo>
                      <a:pt x="811" y="554"/>
                      <a:pt x="827" y="538"/>
                      <a:pt x="827" y="519"/>
                    </a:cubicBezTo>
                    <a:cubicBezTo>
                      <a:pt x="827" y="34"/>
                      <a:pt x="827" y="34"/>
                      <a:pt x="827" y="34"/>
                    </a:cubicBezTo>
                    <a:cubicBezTo>
                      <a:pt x="827" y="15"/>
                      <a:pt x="811" y="0"/>
                      <a:pt x="793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6" y="0"/>
                      <a:pt x="0" y="15"/>
                      <a:pt x="0" y="34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0" y="538"/>
                      <a:pt x="16" y="554"/>
                      <a:pt x="35" y="554"/>
                    </a:cubicBezTo>
                    <a:close/>
                    <a:moveTo>
                      <a:pt x="42" y="41"/>
                    </a:moveTo>
                    <a:cubicBezTo>
                      <a:pt x="782" y="41"/>
                      <a:pt x="782" y="41"/>
                      <a:pt x="782" y="41"/>
                    </a:cubicBezTo>
                    <a:cubicBezTo>
                      <a:pt x="782" y="505"/>
                      <a:pt x="782" y="505"/>
                      <a:pt x="782" y="505"/>
                    </a:cubicBezTo>
                    <a:cubicBezTo>
                      <a:pt x="42" y="505"/>
                      <a:pt x="42" y="505"/>
                      <a:pt x="42" y="505"/>
                    </a:cubicBezTo>
                    <a:lnTo>
                      <a:pt x="42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800">
                  <a:cs typeface="+mn-ea"/>
                  <a:sym typeface="+mn-lt"/>
                </a:endParaRPr>
              </a:p>
            </p:txBody>
          </p:sp>
        </p:grpSp>
        <p:sp>
          <p:nvSpPr>
            <p:cNvPr id="44" name="矩形 43"/>
            <p:cNvSpPr/>
            <p:nvPr>
              <p:custDataLst>
                <p:tags r:id="rId9"/>
              </p:custDataLst>
            </p:nvPr>
          </p:nvSpPr>
          <p:spPr>
            <a:xfrm>
              <a:off x="3868745" y="3073543"/>
              <a:ext cx="1184871" cy="386356"/>
            </a:xfrm>
            <a:prstGeom prst="rect">
              <a:avLst/>
            </a:prstGeom>
          </p:spPr>
          <p:txBody>
            <a:bodyPr wrap="square"/>
            <a:lstStyle/>
            <a:p>
              <a:pPr marL="0" lvl="0" indent="0" algn="ctr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b="1" dirty="0" smtClean="0">
                  <a:solidFill>
                    <a:schemeClr val="bg1"/>
                  </a:solidFill>
                  <a:cs typeface="+mn-ea"/>
                  <a:sym typeface="+mn-lt"/>
                </a:rPr>
                <a:t>方法一：三维目标</a:t>
              </a:r>
            </a:p>
          </p:txBody>
        </p:sp>
        <p:sp>
          <p:nvSpPr>
            <p:cNvPr id="45" name="矩形 44"/>
            <p:cNvSpPr/>
            <p:nvPr>
              <p:custDataLst>
                <p:tags r:id="rId10"/>
              </p:custDataLst>
            </p:nvPr>
          </p:nvSpPr>
          <p:spPr>
            <a:xfrm>
              <a:off x="8063804" y="3311033"/>
              <a:ext cx="1184871" cy="38635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lvl="0" indent="0" algn="ctr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方法二: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1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4"/>
          <p:cNvSpPr txBox="1"/>
          <p:nvPr/>
        </p:nvSpPr>
        <p:spPr>
          <a:xfrm>
            <a:off x="1344659" y="669989"/>
            <a:ext cx="1988045" cy="523220"/>
          </a:xfrm>
          <a:prstGeom prst="rect">
            <a:avLst/>
          </a:prstGeom>
          <a:noFill/>
        </p:spPr>
        <p:txBody>
          <a:bodyPr spcFirstLastPara="0" vert="horz" wrap="none" lIns="91440" tIns="45720" rIns="91440" bIns="45720" numCol="1" spcCol="0" rtlCol="0" anchor="t" anchorCtr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rgbClr val="EB308A"/>
                </a:solidFill>
                <a:cs typeface="+mn-ea"/>
                <a:sym typeface="+mn-lt"/>
              </a:rPr>
              <a:t>活动重难点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12900" y="1356995"/>
            <a:ext cx="9403715" cy="3837305"/>
            <a:chOff x="3068" y="2621"/>
            <a:chExt cx="12025" cy="4907"/>
          </a:xfrm>
        </p:grpSpPr>
        <p:sp>
          <p:nvSpPr>
            <p:cNvPr id="12" name="任意多边形 2"/>
            <p:cNvSpPr/>
            <p:nvPr>
              <p:custDataLst>
                <p:tags r:id="rId2"/>
              </p:custDataLst>
            </p:nvPr>
          </p:nvSpPr>
          <p:spPr bwMode="auto">
            <a:xfrm>
              <a:off x="3068" y="3305"/>
              <a:ext cx="11169" cy="4087"/>
            </a:xfrm>
            <a:custGeom>
              <a:avLst/>
              <a:gdLst>
                <a:gd name="T0" fmla="*/ 0 w 2828"/>
                <a:gd name="T1" fmla="*/ 856 h 1032"/>
                <a:gd name="T2" fmla="*/ 660 w 2828"/>
                <a:gd name="T3" fmla="*/ 540 h 1032"/>
                <a:gd name="T4" fmla="*/ 1232 w 2828"/>
                <a:gd name="T5" fmla="*/ 720 h 1032"/>
                <a:gd name="T6" fmla="*/ 1772 w 2828"/>
                <a:gd name="T7" fmla="*/ 320 h 1032"/>
                <a:gd name="T8" fmla="*/ 2315 w 2828"/>
                <a:gd name="T9" fmla="*/ 479 h 1032"/>
                <a:gd name="T10" fmla="*/ 2828 w 2828"/>
                <a:gd name="T11" fmla="*/ 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8" h="1032">
                  <a:moveTo>
                    <a:pt x="0" y="856"/>
                  </a:moveTo>
                  <a:cubicBezTo>
                    <a:pt x="420" y="1032"/>
                    <a:pt x="464" y="536"/>
                    <a:pt x="660" y="540"/>
                  </a:cubicBezTo>
                  <a:cubicBezTo>
                    <a:pt x="856" y="544"/>
                    <a:pt x="976" y="736"/>
                    <a:pt x="1232" y="720"/>
                  </a:cubicBezTo>
                  <a:cubicBezTo>
                    <a:pt x="1488" y="704"/>
                    <a:pt x="1508" y="352"/>
                    <a:pt x="1772" y="320"/>
                  </a:cubicBezTo>
                  <a:cubicBezTo>
                    <a:pt x="2036" y="288"/>
                    <a:pt x="2063" y="491"/>
                    <a:pt x="2315" y="479"/>
                  </a:cubicBezTo>
                  <a:cubicBezTo>
                    <a:pt x="2567" y="467"/>
                    <a:pt x="2572" y="84"/>
                    <a:pt x="2828" y="0"/>
                  </a:cubicBezTo>
                </a:path>
              </a:pathLst>
            </a:custGeom>
            <a:noFill/>
            <a:ln w="15875" cap="flat">
              <a:solidFill>
                <a:schemeClr val="tx1"/>
              </a:solidFill>
              <a:prstDash val="dash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任意多边形 7"/>
            <p:cNvSpPr/>
            <p:nvPr>
              <p:custDataLst>
                <p:tags r:id="rId3"/>
              </p:custDataLst>
            </p:nvPr>
          </p:nvSpPr>
          <p:spPr>
            <a:xfrm rot="816452">
              <a:off x="14273" y="2621"/>
              <a:ext cx="821" cy="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accent1"/>
            </a:solidFill>
            <a:ln w="12700">
              <a:solidFill>
                <a:srgbClr val="17B7CA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7965">
                <a:lnSpc>
                  <a:spcPct val="120000"/>
                </a:lnSpc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>
              <p:custDataLst>
                <p:tags r:id="rId4"/>
              </p:custDataLst>
            </p:nvPr>
          </p:nvSpPr>
          <p:spPr bwMode="auto">
            <a:xfrm>
              <a:off x="9473" y="4130"/>
              <a:ext cx="1065" cy="1063"/>
            </a:xfrm>
            <a:prstGeom prst="ellipse">
              <a:avLst/>
            </a:prstGeom>
            <a:solidFill>
              <a:srgbClr val="EB308A"/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 35"/>
            <p:cNvSpPr/>
            <p:nvPr>
              <p:custDataLst>
                <p:tags r:id="rId5"/>
              </p:custDataLst>
            </p:nvPr>
          </p:nvSpPr>
          <p:spPr>
            <a:xfrm>
              <a:off x="9856" y="4512"/>
              <a:ext cx="299" cy="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1" y="12956"/>
                  </a:moveTo>
                  <a:cubicBezTo>
                    <a:pt x="17070" y="12258"/>
                    <a:pt x="16576" y="11533"/>
                    <a:pt x="16011" y="10795"/>
                  </a:cubicBezTo>
                  <a:cubicBezTo>
                    <a:pt x="16573" y="10063"/>
                    <a:pt x="17072" y="9339"/>
                    <a:pt x="17481" y="8644"/>
                  </a:cubicBezTo>
                  <a:cubicBezTo>
                    <a:pt x="19410" y="9181"/>
                    <a:pt x="20618" y="9948"/>
                    <a:pt x="20618" y="10800"/>
                  </a:cubicBezTo>
                  <a:cubicBezTo>
                    <a:pt x="20618" y="11652"/>
                    <a:pt x="19410" y="12419"/>
                    <a:pt x="17481" y="12956"/>
                  </a:cubicBezTo>
                  <a:moveTo>
                    <a:pt x="17742" y="17743"/>
                  </a:moveTo>
                  <a:cubicBezTo>
                    <a:pt x="17140" y="18345"/>
                    <a:pt x="15740" y="18028"/>
                    <a:pt x="13996" y="17045"/>
                  </a:cubicBezTo>
                  <a:cubicBezTo>
                    <a:pt x="14198" y="16261"/>
                    <a:pt x="14365" y="15406"/>
                    <a:pt x="14487" y="14488"/>
                  </a:cubicBezTo>
                  <a:cubicBezTo>
                    <a:pt x="15405" y="14366"/>
                    <a:pt x="16261" y="14198"/>
                    <a:pt x="17044" y="13996"/>
                  </a:cubicBezTo>
                  <a:cubicBezTo>
                    <a:pt x="18028" y="15740"/>
                    <a:pt x="18345" y="17140"/>
                    <a:pt x="17742" y="17743"/>
                  </a:cubicBezTo>
                  <a:moveTo>
                    <a:pt x="15404" y="11561"/>
                  </a:moveTo>
                  <a:cubicBezTo>
                    <a:pt x="15837" y="12119"/>
                    <a:pt x="16219" y="12662"/>
                    <a:pt x="16554" y="13185"/>
                  </a:cubicBezTo>
                  <a:cubicBezTo>
                    <a:pt x="15950" y="13317"/>
                    <a:pt x="15295" y="13429"/>
                    <a:pt x="14597" y="13517"/>
                  </a:cubicBezTo>
                  <a:cubicBezTo>
                    <a:pt x="14631" y="13155"/>
                    <a:pt x="14655" y="12784"/>
                    <a:pt x="14677" y="12409"/>
                  </a:cubicBezTo>
                  <a:cubicBezTo>
                    <a:pt x="14930" y="12127"/>
                    <a:pt x="15170" y="11844"/>
                    <a:pt x="15404" y="11561"/>
                  </a:cubicBezTo>
                  <a:moveTo>
                    <a:pt x="15402" y="10032"/>
                  </a:moveTo>
                  <a:cubicBezTo>
                    <a:pt x="15170" y="9752"/>
                    <a:pt x="14928" y="9471"/>
                    <a:pt x="14677" y="9191"/>
                  </a:cubicBezTo>
                  <a:cubicBezTo>
                    <a:pt x="14655" y="8817"/>
                    <a:pt x="14631" y="8445"/>
                    <a:pt x="14597" y="8084"/>
                  </a:cubicBezTo>
                  <a:cubicBezTo>
                    <a:pt x="15295" y="8171"/>
                    <a:pt x="15950" y="8283"/>
                    <a:pt x="16554" y="8415"/>
                  </a:cubicBezTo>
                  <a:cubicBezTo>
                    <a:pt x="16221" y="8935"/>
                    <a:pt x="15832" y="9478"/>
                    <a:pt x="15402" y="10032"/>
                  </a:cubicBezTo>
                  <a:moveTo>
                    <a:pt x="17742" y="3857"/>
                  </a:moveTo>
                  <a:cubicBezTo>
                    <a:pt x="18345" y="4460"/>
                    <a:pt x="18028" y="5860"/>
                    <a:pt x="17044" y="7604"/>
                  </a:cubicBezTo>
                  <a:cubicBezTo>
                    <a:pt x="16261" y="7402"/>
                    <a:pt x="15405" y="7234"/>
                    <a:pt x="14487" y="7112"/>
                  </a:cubicBezTo>
                  <a:cubicBezTo>
                    <a:pt x="14365" y="6194"/>
                    <a:pt x="14198" y="5339"/>
                    <a:pt x="13996" y="4555"/>
                  </a:cubicBezTo>
                  <a:cubicBezTo>
                    <a:pt x="15740" y="3572"/>
                    <a:pt x="17140" y="3255"/>
                    <a:pt x="17742" y="3857"/>
                  </a:cubicBezTo>
                  <a:moveTo>
                    <a:pt x="13718" y="12012"/>
                  </a:moveTo>
                  <a:cubicBezTo>
                    <a:pt x="13448" y="12303"/>
                    <a:pt x="13172" y="12593"/>
                    <a:pt x="12882" y="12883"/>
                  </a:cubicBezTo>
                  <a:cubicBezTo>
                    <a:pt x="12593" y="13172"/>
                    <a:pt x="12303" y="13449"/>
                    <a:pt x="12012" y="13719"/>
                  </a:cubicBezTo>
                  <a:cubicBezTo>
                    <a:pt x="11614" y="13733"/>
                    <a:pt x="11212" y="13745"/>
                    <a:pt x="10800" y="13745"/>
                  </a:cubicBezTo>
                  <a:cubicBezTo>
                    <a:pt x="10387" y="13745"/>
                    <a:pt x="9985" y="13733"/>
                    <a:pt x="9587" y="13719"/>
                  </a:cubicBezTo>
                  <a:cubicBezTo>
                    <a:pt x="9297" y="13449"/>
                    <a:pt x="9006" y="13172"/>
                    <a:pt x="8717" y="12883"/>
                  </a:cubicBezTo>
                  <a:cubicBezTo>
                    <a:pt x="8428" y="12593"/>
                    <a:pt x="8152" y="12303"/>
                    <a:pt x="7881" y="12012"/>
                  </a:cubicBezTo>
                  <a:cubicBezTo>
                    <a:pt x="7866" y="11614"/>
                    <a:pt x="7855" y="11212"/>
                    <a:pt x="7855" y="10800"/>
                  </a:cubicBezTo>
                  <a:cubicBezTo>
                    <a:pt x="7855" y="10388"/>
                    <a:pt x="7866" y="9986"/>
                    <a:pt x="7881" y="9587"/>
                  </a:cubicBezTo>
                  <a:cubicBezTo>
                    <a:pt x="8152" y="9297"/>
                    <a:pt x="8428" y="9007"/>
                    <a:pt x="8717" y="8717"/>
                  </a:cubicBezTo>
                  <a:cubicBezTo>
                    <a:pt x="9006" y="8428"/>
                    <a:pt x="9297" y="8151"/>
                    <a:pt x="9587" y="7881"/>
                  </a:cubicBezTo>
                  <a:cubicBezTo>
                    <a:pt x="9985" y="7867"/>
                    <a:pt x="10387" y="7855"/>
                    <a:pt x="10800" y="7855"/>
                  </a:cubicBezTo>
                  <a:cubicBezTo>
                    <a:pt x="11212" y="7855"/>
                    <a:pt x="11614" y="7867"/>
                    <a:pt x="12012" y="7881"/>
                  </a:cubicBezTo>
                  <a:cubicBezTo>
                    <a:pt x="12303" y="8151"/>
                    <a:pt x="12593" y="8428"/>
                    <a:pt x="12882" y="8717"/>
                  </a:cubicBezTo>
                  <a:cubicBezTo>
                    <a:pt x="13172" y="9007"/>
                    <a:pt x="13448" y="9297"/>
                    <a:pt x="13718" y="9587"/>
                  </a:cubicBezTo>
                  <a:cubicBezTo>
                    <a:pt x="13733" y="9986"/>
                    <a:pt x="13745" y="10388"/>
                    <a:pt x="13745" y="10800"/>
                  </a:cubicBezTo>
                  <a:cubicBezTo>
                    <a:pt x="13745" y="11212"/>
                    <a:pt x="13733" y="11614"/>
                    <a:pt x="13718" y="12012"/>
                  </a:cubicBezTo>
                  <a:moveTo>
                    <a:pt x="13185" y="16555"/>
                  </a:moveTo>
                  <a:cubicBezTo>
                    <a:pt x="12662" y="16219"/>
                    <a:pt x="12120" y="15837"/>
                    <a:pt x="11561" y="15404"/>
                  </a:cubicBezTo>
                  <a:cubicBezTo>
                    <a:pt x="11844" y="15170"/>
                    <a:pt x="12127" y="14931"/>
                    <a:pt x="12409" y="14677"/>
                  </a:cubicBezTo>
                  <a:cubicBezTo>
                    <a:pt x="12783" y="14655"/>
                    <a:pt x="13155" y="14631"/>
                    <a:pt x="13517" y="14597"/>
                  </a:cubicBezTo>
                  <a:cubicBezTo>
                    <a:pt x="13429" y="15295"/>
                    <a:pt x="13316" y="15950"/>
                    <a:pt x="13185" y="16555"/>
                  </a:cubicBezTo>
                  <a:moveTo>
                    <a:pt x="10800" y="20618"/>
                  </a:moveTo>
                  <a:cubicBezTo>
                    <a:pt x="9948" y="20618"/>
                    <a:pt x="9181" y="19410"/>
                    <a:pt x="8643" y="17481"/>
                  </a:cubicBezTo>
                  <a:cubicBezTo>
                    <a:pt x="9339" y="17072"/>
                    <a:pt x="10062" y="16573"/>
                    <a:pt x="10795" y="16011"/>
                  </a:cubicBezTo>
                  <a:cubicBezTo>
                    <a:pt x="11532" y="16576"/>
                    <a:pt x="12258" y="17070"/>
                    <a:pt x="12957" y="17481"/>
                  </a:cubicBezTo>
                  <a:cubicBezTo>
                    <a:pt x="12419" y="19410"/>
                    <a:pt x="11652" y="20618"/>
                    <a:pt x="10800" y="20618"/>
                  </a:cubicBezTo>
                  <a:moveTo>
                    <a:pt x="8083" y="14597"/>
                  </a:moveTo>
                  <a:cubicBezTo>
                    <a:pt x="8445" y="14631"/>
                    <a:pt x="8816" y="14655"/>
                    <a:pt x="9190" y="14677"/>
                  </a:cubicBezTo>
                  <a:cubicBezTo>
                    <a:pt x="9471" y="14929"/>
                    <a:pt x="9751" y="15170"/>
                    <a:pt x="10032" y="15403"/>
                  </a:cubicBezTo>
                  <a:cubicBezTo>
                    <a:pt x="9478" y="15832"/>
                    <a:pt x="8935" y="16221"/>
                    <a:pt x="8415" y="16555"/>
                  </a:cubicBezTo>
                  <a:cubicBezTo>
                    <a:pt x="8283" y="15950"/>
                    <a:pt x="8171" y="15295"/>
                    <a:pt x="8083" y="14597"/>
                  </a:cubicBezTo>
                  <a:moveTo>
                    <a:pt x="8415" y="5045"/>
                  </a:moveTo>
                  <a:cubicBezTo>
                    <a:pt x="8938" y="5381"/>
                    <a:pt x="9480" y="5762"/>
                    <a:pt x="10038" y="6196"/>
                  </a:cubicBezTo>
                  <a:cubicBezTo>
                    <a:pt x="9756" y="6430"/>
                    <a:pt x="9473" y="6670"/>
                    <a:pt x="9190" y="6924"/>
                  </a:cubicBezTo>
                  <a:cubicBezTo>
                    <a:pt x="8816" y="6945"/>
                    <a:pt x="8445" y="6969"/>
                    <a:pt x="8083" y="7003"/>
                  </a:cubicBezTo>
                  <a:cubicBezTo>
                    <a:pt x="8171" y="6305"/>
                    <a:pt x="8283" y="5650"/>
                    <a:pt x="8415" y="5045"/>
                  </a:cubicBezTo>
                  <a:moveTo>
                    <a:pt x="10800" y="982"/>
                  </a:moveTo>
                  <a:cubicBezTo>
                    <a:pt x="11652" y="982"/>
                    <a:pt x="12419" y="2191"/>
                    <a:pt x="12957" y="4119"/>
                  </a:cubicBezTo>
                  <a:cubicBezTo>
                    <a:pt x="12261" y="4528"/>
                    <a:pt x="11537" y="5027"/>
                    <a:pt x="10804" y="5589"/>
                  </a:cubicBezTo>
                  <a:cubicBezTo>
                    <a:pt x="10067" y="5024"/>
                    <a:pt x="9341" y="4530"/>
                    <a:pt x="8643" y="4119"/>
                  </a:cubicBezTo>
                  <a:cubicBezTo>
                    <a:pt x="9181" y="2191"/>
                    <a:pt x="9948" y="982"/>
                    <a:pt x="10800" y="982"/>
                  </a:cubicBezTo>
                  <a:moveTo>
                    <a:pt x="13517" y="7003"/>
                  </a:moveTo>
                  <a:cubicBezTo>
                    <a:pt x="13155" y="6969"/>
                    <a:pt x="12783" y="6945"/>
                    <a:pt x="12409" y="6924"/>
                  </a:cubicBezTo>
                  <a:cubicBezTo>
                    <a:pt x="12129" y="6671"/>
                    <a:pt x="11848" y="6430"/>
                    <a:pt x="11568" y="6198"/>
                  </a:cubicBezTo>
                  <a:cubicBezTo>
                    <a:pt x="12122" y="5768"/>
                    <a:pt x="12665" y="5379"/>
                    <a:pt x="13185" y="5045"/>
                  </a:cubicBezTo>
                  <a:cubicBezTo>
                    <a:pt x="13316" y="5650"/>
                    <a:pt x="13429" y="6305"/>
                    <a:pt x="13517" y="7003"/>
                  </a:cubicBezTo>
                  <a:moveTo>
                    <a:pt x="7112" y="7112"/>
                  </a:moveTo>
                  <a:cubicBezTo>
                    <a:pt x="6194" y="7234"/>
                    <a:pt x="5339" y="7402"/>
                    <a:pt x="4555" y="7604"/>
                  </a:cubicBezTo>
                  <a:cubicBezTo>
                    <a:pt x="3572" y="5860"/>
                    <a:pt x="3255" y="4460"/>
                    <a:pt x="3858" y="3857"/>
                  </a:cubicBezTo>
                  <a:cubicBezTo>
                    <a:pt x="4460" y="3255"/>
                    <a:pt x="5860" y="3572"/>
                    <a:pt x="7604" y="4555"/>
                  </a:cubicBezTo>
                  <a:cubicBezTo>
                    <a:pt x="7402" y="5339"/>
                    <a:pt x="7234" y="6194"/>
                    <a:pt x="7112" y="7112"/>
                  </a:cubicBezTo>
                  <a:moveTo>
                    <a:pt x="3858" y="17743"/>
                  </a:moveTo>
                  <a:cubicBezTo>
                    <a:pt x="3255" y="17140"/>
                    <a:pt x="3572" y="15740"/>
                    <a:pt x="4555" y="13996"/>
                  </a:cubicBezTo>
                  <a:cubicBezTo>
                    <a:pt x="5339" y="14198"/>
                    <a:pt x="6194" y="14366"/>
                    <a:pt x="7112" y="14488"/>
                  </a:cubicBezTo>
                  <a:cubicBezTo>
                    <a:pt x="7234" y="15406"/>
                    <a:pt x="7402" y="16261"/>
                    <a:pt x="7604" y="17045"/>
                  </a:cubicBezTo>
                  <a:cubicBezTo>
                    <a:pt x="5860" y="18028"/>
                    <a:pt x="4460" y="18345"/>
                    <a:pt x="3858" y="17743"/>
                  </a:cubicBezTo>
                  <a:moveTo>
                    <a:pt x="7003" y="13517"/>
                  </a:moveTo>
                  <a:cubicBezTo>
                    <a:pt x="6305" y="13429"/>
                    <a:pt x="5650" y="13317"/>
                    <a:pt x="5045" y="13185"/>
                  </a:cubicBezTo>
                  <a:cubicBezTo>
                    <a:pt x="5379" y="12665"/>
                    <a:pt x="5768" y="12122"/>
                    <a:pt x="6197" y="11568"/>
                  </a:cubicBezTo>
                  <a:cubicBezTo>
                    <a:pt x="6429" y="11848"/>
                    <a:pt x="6671" y="12129"/>
                    <a:pt x="6923" y="12409"/>
                  </a:cubicBezTo>
                  <a:cubicBezTo>
                    <a:pt x="6944" y="12784"/>
                    <a:pt x="6968" y="13155"/>
                    <a:pt x="7003" y="13517"/>
                  </a:cubicBezTo>
                  <a:moveTo>
                    <a:pt x="6923" y="9191"/>
                  </a:moveTo>
                  <a:cubicBezTo>
                    <a:pt x="6669" y="9473"/>
                    <a:pt x="6429" y="9756"/>
                    <a:pt x="6196" y="10039"/>
                  </a:cubicBezTo>
                  <a:cubicBezTo>
                    <a:pt x="5763" y="9481"/>
                    <a:pt x="5381" y="8938"/>
                    <a:pt x="5045" y="8415"/>
                  </a:cubicBezTo>
                  <a:cubicBezTo>
                    <a:pt x="5650" y="8283"/>
                    <a:pt x="6305" y="8171"/>
                    <a:pt x="7003" y="8084"/>
                  </a:cubicBezTo>
                  <a:cubicBezTo>
                    <a:pt x="6968" y="8445"/>
                    <a:pt x="6944" y="8816"/>
                    <a:pt x="6923" y="9191"/>
                  </a:cubicBezTo>
                  <a:moveTo>
                    <a:pt x="982" y="10800"/>
                  </a:moveTo>
                  <a:cubicBezTo>
                    <a:pt x="982" y="9948"/>
                    <a:pt x="2190" y="9181"/>
                    <a:pt x="4119" y="8644"/>
                  </a:cubicBezTo>
                  <a:cubicBezTo>
                    <a:pt x="4530" y="9342"/>
                    <a:pt x="5023" y="10067"/>
                    <a:pt x="5588" y="10805"/>
                  </a:cubicBezTo>
                  <a:cubicBezTo>
                    <a:pt x="5027" y="11537"/>
                    <a:pt x="4528" y="12262"/>
                    <a:pt x="4119" y="12956"/>
                  </a:cubicBezTo>
                  <a:cubicBezTo>
                    <a:pt x="2190" y="12419"/>
                    <a:pt x="982" y="11652"/>
                    <a:pt x="982" y="10800"/>
                  </a:cubicBezTo>
                  <a:moveTo>
                    <a:pt x="21600" y="10800"/>
                  </a:moveTo>
                  <a:cubicBezTo>
                    <a:pt x="21600" y="9624"/>
                    <a:pt x="20173" y="8571"/>
                    <a:pt x="17918" y="7853"/>
                  </a:cubicBezTo>
                  <a:cubicBezTo>
                    <a:pt x="19002" y="5750"/>
                    <a:pt x="19269" y="3995"/>
                    <a:pt x="18437" y="3163"/>
                  </a:cubicBezTo>
                  <a:cubicBezTo>
                    <a:pt x="17605" y="2332"/>
                    <a:pt x="15850" y="2598"/>
                    <a:pt x="13748" y="3682"/>
                  </a:cubicBezTo>
                  <a:cubicBezTo>
                    <a:pt x="13029" y="1427"/>
                    <a:pt x="11976" y="0"/>
                    <a:pt x="10800" y="0"/>
                  </a:cubicBezTo>
                  <a:cubicBezTo>
                    <a:pt x="9623" y="0"/>
                    <a:pt x="8571" y="1427"/>
                    <a:pt x="7852" y="3682"/>
                  </a:cubicBezTo>
                  <a:cubicBezTo>
                    <a:pt x="5750" y="2598"/>
                    <a:pt x="3995" y="2332"/>
                    <a:pt x="3163" y="3163"/>
                  </a:cubicBezTo>
                  <a:cubicBezTo>
                    <a:pt x="2331" y="3995"/>
                    <a:pt x="2598" y="5750"/>
                    <a:pt x="3682" y="7853"/>
                  </a:cubicBezTo>
                  <a:cubicBezTo>
                    <a:pt x="1426" y="8571"/>
                    <a:pt x="0" y="9624"/>
                    <a:pt x="0" y="10800"/>
                  </a:cubicBezTo>
                  <a:cubicBezTo>
                    <a:pt x="0" y="11976"/>
                    <a:pt x="1426" y="13029"/>
                    <a:pt x="3682" y="13748"/>
                  </a:cubicBezTo>
                  <a:cubicBezTo>
                    <a:pt x="2598" y="15851"/>
                    <a:pt x="2331" y="17605"/>
                    <a:pt x="3163" y="18437"/>
                  </a:cubicBezTo>
                  <a:cubicBezTo>
                    <a:pt x="3995" y="19268"/>
                    <a:pt x="5750" y="19002"/>
                    <a:pt x="7852" y="17918"/>
                  </a:cubicBezTo>
                  <a:cubicBezTo>
                    <a:pt x="8571" y="20173"/>
                    <a:pt x="9623" y="21600"/>
                    <a:pt x="10800" y="21600"/>
                  </a:cubicBezTo>
                  <a:cubicBezTo>
                    <a:pt x="11976" y="21600"/>
                    <a:pt x="13029" y="20173"/>
                    <a:pt x="13748" y="17918"/>
                  </a:cubicBezTo>
                  <a:cubicBezTo>
                    <a:pt x="15850" y="19002"/>
                    <a:pt x="17605" y="19268"/>
                    <a:pt x="18437" y="18437"/>
                  </a:cubicBezTo>
                  <a:cubicBezTo>
                    <a:pt x="19269" y="17605"/>
                    <a:pt x="19002" y="15851"/>
                    <a:pt x="17918" y="13748"/>
                  </a:cubicBezTo>
                  <a:cubicBezTo>
                    <a:pt x="20173" y="13029"/>
                    <a:pt x="21600" y="11976"/>
                    <a:pt x="21600" y="10800"/>
                  </a:cubicBezTo>
                  <a:moveTo>
                    <a:pt x="10800" y="9818"/>
                  </a:move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7965">
                <a:lnSpc>
                  <a:spcPct val="120000"/>
                </a:lnSpc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>
              <p:custDataLst>
                <p:tags r:id="rId6"/>
              </p:custDataLst>
            </p:nvPr>
          </p:nvSpPr>
          <p:spPr bwMode="auto">
            <a:xfrm>
              <a:off x="6284" y="5436"/>
              <a:ext cx="646" cy="64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 27"/>
            <p:cNvSpPr/>
            <p:nvPr>
              <p:custDataLst>
                <p:tags r:id="rId7"/>
              </p:custDataLst>
            </p:nvPr>
          </p:nvSpPr>
          <p:spPr>
            <a:xfrm>
              <a:off x="6525" y="5669"/>
              <a:ext cx="181" cy="181"/>
            </a:xfrm>
            <a:custGeom>
              <a:avLst/>
              <a:gdLst>
                <a:gd name="connsiteX0" fmla="*/ 482620 w 607097"/>
                <a:gd name="connsiteY0" fmla="*/ 381169 h 606722"/>
                <a:gd name="connsiteX1" fmla="*/ 496768 w 607097"/>
                <a:gd name="connsiteY1" fmla="*/ 381169 h 606722"/>
                <a:gd name="connsiteX2" fmla="*/ 510916 w 607097"/>
                <a:gd name="connsiteY2" fmla="*/ 395381 h 606722"/>
                <a:gd name="connsiteX3" fmla="*/ 510916 w 607097"/>
                <a:gd name="connsiteY3" fmla="*/ 409505 h 606722"/>
                <a:gd name="connsiteX4" fmla="*/ 503887 w 607097"/>
                <a:gd name="connsiteY4" fmla="*/ 412525 h 606722"/>
                <a:gd name="connsiteX5" fmla="*/ 496768 w 607097"/>
                <a:gd name="connsiteY5" fmla="*/ 409505 h 606722"/>
                <a:gd name="connsiteX6" fmla="*/ 482620 w 607097"/>
                <a:gd name="connsiteY6" fmla="*/ 395381 h 606722"/>
                <a:gd name="connsiteX7" fmla="*/ 482620 w 607097"/>
                <a:gd name="connsiteY7" fmla="*/ 381169 h 606722"/>
                <a:gd name="connsiteX8" fmla="*/ 546398 w 607097"/>
                <a:gd name="connsiteY8" fmla="*/ 242745 h 606722"/>
                <a:gd name="connsiteX9" fmla="*/ 566606 w 607097"/>
                <a:gd name="connsiteY9" fmla="*/ 242745 h 606722"/>
                <a:gd name="connsiteX10" fmla="*/ 576754 w 607097"/>
                <a:gd name="connsiteY10" fmla="*/ 252756 h 606722"/>
                <a:gd name="connsiteX11" fmla="*/ 566606 w 607097"/>
                <a:gd name="connsiteY11" fmla="*/ 262856 h 606722"/>
                <a:gd name="connsiteX12" fmla="*/ 546398 w 607097"/>
                <a:gd name="connsiteY12" fmla="*/ 262856 h 606722"/>
                <a:gd name="connsiteX13" fmla="*/ 536249 w 607097"/>
                <a:gd name="connsiteY13" fmla="*/ 252756 h 606722"/>
                <a:gd name="connsiteX14" fmla="*/ 546398 w 607097"/>
                <a:gd name="connsiteY14" fmla="*/ 242745 h 606722"/>
                <a:gd name="connsiteX15" fmla="*/ 353968 w 607097"/>
                <a:gd name="connsiteY15" fmla="*/ 101120 h 606722"/>
                <a:gd name="connsiteX16" fmla="*/ 364118 w 607097"/>
                <a:gd name="connsiteY16" fmla="*/ 111251 h 606722"/>
                <a:gd name="connsiteX17" fmla="*/ 364118 w 607097"/>
                <a:gd name="connsiteY17" fmla="*/ 242683 h 606722"/>
                <a:gd name="connsiteX18" fmla="*/ 424838 w 607097"/>
                <a:gd name="connsiteY18" fmla="*/ 242683 h 606722"/>
                <a:gd name="connsiteX19" fmla="*/ 434988 w 607097"/>
                <a:gd name="connsiteY19" fmla="*/ 252725 h 606722"/>
                <a:gd name="connsiteX20" fmla="*/ 424838 w 607097"/>
                <a:gd name="connsiteY20" fmla="*/ 262856 h 606722"/>
                <a:gd name="connsiteX21" fmla="*/ 353968 w 607097"/>
                <a:gd name="connsiteY21" fmla="*/ 262856 h 606722"/>
                <a:gd name="connsiteX22" fmla="*/ 343818 w 607097"/>
                <a:gd name="connsiteY22" fmla="*/ 252725 h 606722"/>
                <a:gd name="connsiteX23" fmla="*/ 343818 w 607097"/>
                <a:gd name="connsiteY23" fmla="*/ 111251 h 606722"/>
                <a:gd name="connsiteX24" fmla="*/ 353968 w 607097"/>
                <a:gd name="connsiteY24" fmla="*/ 101120 h 606722"/>
                <a:gd name="connsiteX25" fmla="*/ 496768 w 607097"/>
                <a:gd name="connsiteY25" fmla="*/ 96101 h 606722"/>
                <a:gd name="connsiteX26" fmla="*/ 510916 w 607097"/>
                <a:gd name="connsiteY26" fmla="*/ 96101 h 606722"/>
                <a:gd name="connsiteX27" fmla="*/ 510916 w 607097"/>
                <a:gd name="connsiteY27" fmla="*/ 110217 h 606722"/>
                <a:gd name="connsiteX28" fmla="*/ 496768 w 607097"/>
                <a:gd name="connsiteY28" fmla="*/ 124334 h 606722"/>
                <a:gd name="connsiteX29" fmla="*/ 489650 w 607097"/>
                <a:gd name="connsiteY29" fmla="*/ 127441 h 606722"/>
                <a:gd name="connsiteX30" fmla="*/ 482620 w 607097"/>
                <a:gd name="connsiteY30" fmla="*/ 124334 h 606722"/>
                <a:gd name="connsiteX31" fmla="*/ 482620 w 607097"/>
                <a:gd name="connsiteY31" fmla="*/ 110217 h 606722"/>
                <a:gd name="connsiteX32" fmla="*/ 196955 w 607097"/>
                <a:gd name="connsiteY32" fmla="*/ 96101 h 606722"/>
                <a:gd name="connsiteX33" fmla="*/ 211110 w 607097"/>
                <a:gd name="connsiteY33" fmla="*/ 96101 h 606722"/>
                <a:gd name="connsiteX34" fmla="*/ 225355 w 607097"/>
                <a:gd name="connsiteY34" fmla="*/ 110217 h 606722"/>
                <a:gd name="connsiteX35" fmla="*/ 225355 w 607097"/>
                <a:gd name="connsiteY35" fmla="*/ 124334 h 606722"/>
                <a:gd name="connsiteX36" fmla="*/ 218233 w 607097"/>
                <a:gd name="connsiteY36" fmla="*/ 127441 h 606722"/>
                <a:gd name="connsiteX37" fmla="*/ 211110 w 607097"/>
                <a:gd name="connsiteY37" fmla="*/ 124334 h 606722"/>
                <a:gd name="connsiteX38" fmla="*/ 196955 w 607097"/>
                <a:gd name="connsiteY38" fmla="*/ 110217 h 606722"/>
                <a:gd name="connsiteX39" fmla="*/ 196955 w 607097"/>
                <a:gd name="connsiteY39" fmla="*/ 96101 h 606722"/>
                <a:gd name="connsiteX40" fmla="*/ 103963 w 607097"/>
                <a:gd name="connsiteY40" fmla="*/ 81761 h 606722"/>
                <a:gd name="connsiteX41" fmla="*/ 87598 w 607097"/>
                <a:gd name="connsiteY41" fmla="*/ 90026 h 606722"/>
                <a:gd name="connsiteX42" fmla="*/ 62322 w 607097"/>
                <a:gd name="connsiteY42" fmla="*/ 115266 h 606722"/>
                <a:gd name="connsiteX43" fmla="*/ 34998 w 607097"/>
                <a:gd name="connsiteY43" fmla="*/ 265902 h 606722"/>
                <a:gd name="connsiteX44" fmla="*/ 75494 w 607097"/>
                <a:gd name="connsiteY44" fmla="*/ 322602 h 606722"/>
                <a:gd name="connsiteX45" fmla="*/ 283044 w 607097"/>
                <a:gd name="connsiteY45" fmla="*/ 530826 h 606722"/>
                <a:gd name="connsiteX46" fmla="*/ 327634 w 607097"/>
                <a:gd name="connsiteY46" fmla="*/ 565219 h 606722"/>
                <a:gd name="connsiteX47" fmla="*/ 490684 w 607097"/>
                <a:gd name="connsiteY47" fmla="*/ 545046 h 606722"/>
                <a:gd name="connsiteX48" fmla="*/ 515960 w 607097"/>
                <a:gd name="connsiteY48" fmla="*/ 519717 h 606722"/>
                <a:gd name="connsiteX49" fmla="*/ 521033 w 607097"/>
                <a:gd name="connsiteY49" fmla="*/ 485324 h 606722"/>
                <a:gd name="connsiteX50" fmla="*/ 434969 w 607097"/>
                <a:gd name="connsiteY50" fmla="*/ 411561 h 606722"/>
                <a:gd name="connsiteX51" fmla="*/ 414321 w 607097"/>
                <a:gd name="connsiteY51" fmla="*/ 406318 h 606722"/>
                <a:gd name="connsiteX52" fmla="*/ 413698 w 607097"/>
                <a:gd name="connsiteY52" fmla="*/ 406496 h 606722"/>
                <a:gd name="connsiteX53" fmla="*/ 405599 w 607097"/>
                <a:gd name="connsiteY53" fmla="*/ 413605 h 606722"/>
                <a:gd name="connsiteX54" fmla="*/ 404620 w 607097"/>
                <a:gd name="connsiteY54" fmla="*/ 414583 h 606722"/>
                <a:gd name="connsiteX55" fmla="*/ 373202 w 607097"/>
                <a:gd name="connsiteY55" fmla="*/ 447910 h 606722"/>
                <a:gd name="connsiteX56" fmla="*/ 349528 w 607097"/>
                <a:gd name="connsiteY56" fmla="*/ 459552 h 606722"/>
                <a:gd name="connsiteX57" fmla="*/ 405599 w 607097"/>
                <a:gd name="connsiteY57" fmla="*/ 475282 h 606722"/>
                <a:gd name="connsiteX58" fmla="*/ 414677 w 607097"/>
                <a:gd name="connsiteY58" fmla="*/ 486391 h 606722"/>
                <a:gd name="connsiteX59" fmla="*/ 404620 w 607097"/>
                <a:gd name="connsiteY59" fmla="*/ 495456 h 606722"/>
                <a:gd name="connsiteX60" fmla="*/ 403552 w 607097"/>
                <a:gd name="connsiteY60" fmla="*/ 495456 h 606722"/>
                <a:gd name="connsiteX61" fmla="*/ 287138 w 607097"/>
                <a:gd name="connsiteY61" fmla="*/ 441866 h 606722"/>
                <a:gd name="connsiteX62" fmla="*/ 286426 w 607097"/>
                <a:gd name="connsiteY62" fmla="*/ 441067 h 606722"/>
                <a:gd name="connsiteX63" fmla="*/ 284112 w 607097"/>
                <a:gd name="connsiteY63" fmla="*/ 438845 h 606722"/>
                <a:gd name="connsiteX64" fmla="*/ 176777 w 607097"/>
                <a:gd name="connsiteY64" fmla="*/ 331666 h 606722"/>
                <a:gd name="connsiteX65" fmla="*/ 111895 w 607097"/>
                <a:gd name="connsiteY65" fmla="*/ 213379 h 606722"/>
                <a:gd name="connsiteX66" fmla="*/ 121062 w 607097"/>
                <a:gd name="connsiteY66" fmla="*/ 202270 h 606722"/>
                <a:gd name="connsiteX67" fmla="*/ 132188 w 607097"/>
                <a:gd name="connsiteY67" fmla="*/ 211335 h 606722"/>
                <a:gd name="connsiteX68" fmla="*/ 146428 w 607097"/>
                <a:gd name="connsiteY68" fmla="*/ 259325 h 606722"/>
                <a:gd name="connsiteX69" fmla="*/ 158532 w 607097"/>
                <a:gd name="connsiteY69" fmla="*/ 233553 h 606722"/>
                <a:gd name="connsiteX70" fmla="*/ 191907 w 607097"/>
                <a:gd name="connsiteY70" fmla="*/ 202270 h 606722"/>
                <a:gd name="connsiteX71" fmla="*/ 192975 w 607097"/>
                <a:gd name="connsiteY71" fmla="*/ 201204 h 606722"/>
                <a:gd name="connsiteX72" fmla="*/ 200006 w 607097"/>
                <a:gd name="connsiteY72" fmla="*/ 193117 h 606722"/>
                <a:gd name="connsiteX73" fmla="*/ 194933 w 607097"/>
                <a:gd name="connsiteY73" fmla="*/ 170899 h 606722"/>
                <a:gd name="connsiteX74" fmla="*/ 121062 w 607097"/>
                <a:gd name="connsiteY74" fmla="*/ 84961 h 606722"/>
                <a:gd name="connsiteX75" fmla="*/ 103963 w 607097"/>
                <a:gd name="connsiteY75" fmla="*/ 81761 h 606722"/>
                <a:gd name="connsiteX76" fmla="*/ 353980 w 607097"/>
                <a:gd name="connsiteY76" fmla="*/ 30273 h 606722"/>
                <a:gd name="connsiteX77" fmla="*/ 364141 w 607097"/>
                <a:gd name="connsiteY77" fmla="*/ 40422 h 606722"/>
                <a:gd name="connsiteX78" fmla="*/ 364141 w 607097"/>
                <a:gd name="connsiteY78" fmla="*/ 60719 h 606722"/>
                <a:gd name="connsiteX79" fmla="*/ 353980 w 607097"/>
                <a:gd name="connsiteY79" fmla="*/ 70778 h 606722"/>
                <a:gd name="connsiteX80" fmla="*/ 343818 w 607097"/>
                <a:gd name="connsiteY80" fmla="*/ 60719 h 606722"/>
                <a:gd name="connsiteX81" fmla="*/ 343818 w 607097"/>
                <a:gd name="connsiteY81" fmla="*/ 40422 h 606722"/>
                <a:gd name="connsiteX82" fmla="*/ 353980 w 607097"/>
                <a:gd name="connsiteY82" fmla="*/ 30273 h 606722"/>
                <a:gd name="connsiteX83" fmla="*/ 353978 w 607097"/>
                <a:gd name="connsiteY83" fmla="*/ 20263 h 606722"/>
                <a:gd name="connsiteX84" fmla="*/ 174819 w 607097"/>
                <a:gd name="connsiteY84" fmla="*/ 104957 h 606722"/>
                <a:gd name="connsiteX85" fmla="*/ 214246 w 607097"/>
                <a:gd name="connsiteY85" fmla="*/ 160768 h 606722"/>
                <a:gd name="connsiteX86" fmla="*/ 221278 w 607097"/>
                <a:gd name="connsiteY86" fmla="*/ 198182 h 606722"/>
                <a:gd name="connsiteX87" fmla="*/ 215938 w 607097"/>
                <a:gd name="connsiteY87" fmla="*/ 209025 h 606722"/>
                <a:gd name="connsiteX88" fmla="*/ 210152 w 607097"/>
                <a:gd name="connsiteY88" fmla="*/ 215157 h 606722"/>
                <a:gd name="connsiteX89" fmla="*/ 206147 w 607097"/>
                <a:gd name="connsiteY89" fmla="*/ 218445 h 606722"/>
                <a:gd name="connsiteX90" fmla="*/ 176777 w 607097"/>
                <a:gd name="connsiteY90" fmla="*/ 244662 h 606722"/>
                <a:gd name="connsiteX91" fmla="*/ 182829 w 607097"/>
                <a:gd name="connsiteY91" fmla="*/ 308382 h 606722"/>
                <a:gd name="connsiteX92" fmla="*/ 189504 w 607097"/>
                <a:gd name="connsiteY92" fmla="*/ 315136 h 606722"/>
                <a:gd name="connsiteX93" fmla="*/ 189949 w 607097"/>
                <a:gd name="connsiteY93" fmla="*/ 315492 h 606722"/>
                <a:gd name="connsiteX94" fmla="*/ 191640 w 607097"/>
                <a:gd name="connsiteY94" fmla="*/ 317269 h 606722"/>
                <a:gd name="connsiteX95" fmla="*/ 298263 w 607097"/>
                <a:gd name="connsiteY95" fmla="*/ 424714 h 606722"/>
                <a:gd name="connsiteX96" fmla="*/ 362077 w 607097"/>
                <a:gd name="connsiteY96" fmla="*/ 430758 h 606722"/>
                <a:gd name="connsiteX97" fmla="*/ 388422 w 607097"/>
                <a:gd name="connsiteY97" fmla="*/ 401430 h 606722"/>
                <a:gd name="connsiteX98" fmla="*/ 408625 w 607097"/>
                <a:gd name="connsiteY98" fmla="*/ 386233 h 606722"/>
                <a:gd name="connsiteX99" fmla="*/ 419661 w 607097"/>
                <a:gd name="connsiteY99" fmla="*/ 384900 h 606722"/>
                <a:gd name="connsiteX100" fmla="*/ 446094 w 607097"/>
                <a:gd name="connsiteY100" fmla="*/ 392365 h 606722"/>
                <a:gd name="connsiteX101" fmla="*/ 501987 w 607097"/>
                <a:gd name="connsiteY101" fmla="*/ 431646 h 606722"/>
                <a:gd name="connsiteX102" fmla="*/ 586894 w 607097"/>
                <a:gd name="connsiteY102" fmla="*/ 252749 h 606722"/>
                <a:gd name="connsiteX103" fmla="*/ 353978 w 607097"/>
                <a:gd name="connsiteY103" fmla="*/ 20263 h 606722"/>
                <a:gd name="connsiteX104" fmla="*/ 353978 w 607097"/>
                <a:gd name="connsiteY104" fmla="*/ 0 h 606722"/>
                <a:gd name="connsiteX105" fmla="*/ 607097 w 607097"/>
                <a:gd name="connsiteY105" fmla="*/ 252749 h 606722"/>
                <a:gd name="connsiteX106" fmla="*/ 517384 w 607097"/>
                <a:gd name="connsiteY106" fmla="*/ 445421 h 606722"/>
                <a:gd name="connsiteX107" fmla="*/ 540257 w 607097"/>
                <a:gd name="connsiteY107" fmla="*/ 474215 h 606722"/>
                <a:gd name="connsiteX108" fmla="*/ 531179 w 607097"/>
                <a:gd name="connsiteY108" fmla="*/ 532870 h 606722"/>
                <a:gd name="connsiteX109" fmla="*/ 505814 w 607097"/>
                <a:gd name="connsiteY109" fmla="*/ 559176 h 606722"/>
                <a:gd name="connsiteX110" fmla="*/ 401505 w 607097"/>
                <a:gd name="connsiteY110" fmla="*/ 606722 h 606722"/>
                <a:gd name="connsiteX111" fmla="*/ 318556 w 607097"/>
                <a:gd name="connsiteY111" fmla="*/ 582460 h 606722"/>
                <a:gd name="connsiteX112" fmla="*/ 268893 w 607097"/>
                <a:gd name="connsiteY112" fmla="*/ 543979 h 606722"/>
                <a:gd name="connsiteX113" fmla="*/ 61343 w 607097"/>
                <a:gd name="connsiteY113" fmla="*/ 336732 h 606722"/>
                <a:gd name="connsiteX114" fmla="*/ 16753 w 607097"/>
                <a:gd name="connsiteY114" fmla="*/ 275056 h 606722"/>
                <a:gd name="connsiteX115" fmla="*/ 48171 w 607097"/>
                <a:gd name="connsiteY115" fmla="*/ 101135 h 606722"/>
                <a:gd name="connsiteX116" fmla="*/ 73447 w 607097"/>
                <a:gd name="connsiteY116" fmla="*/ 75807 h 606722"/>
                <a:gd name="connsiteX117" fmla="*/ 132188 w 607097"/>
                <a:gd name="connsiteY117" fmla="*/ 66742 h 606722"/>
                <a:gd name="connsiteX118" fmla="*/ 160757 w 607097"/>
                <a:gd name="connsiteY118" fmla="*/ 89315 h 606722"/>
                <a:gd name="connsiteX119" fmla="*/ 353978 w 607097"/>
                <a:gd name="connsiteY11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607097" h="606722">
                  <a:moveTo>
                    <a:pt x="482620" y="381169"/>
                  </a:moveTo>
                  <a:cubicBezTo>
                    <a:pt x="486624" y="377172"/>
                    <a:pt x="492675" y="377172"/>
                    <a:pt x="496768" y="381169"/>
                  </a:cubicBezTo>
                  <a:lnTo>
                    <a:pt x="510916" y="395381"/>
                  </a:lnTo>
                  <a:cubicBezTo>
                    <a:pt x="515009" y="399379"/>
                    <a:pt x="515009" y="405419"/>
                    <a:pt x="510916" y="409505"/>
                  </a:cubicBezTo>
                  <a:cubicBezTo>
                    <a:pt x="509937" y="412525"/>
                    <a:pt x="506912" y="412525"/>
                    <a:pt x="503887" y="412525"/>
                  </a:cubicBezTo>
                  <a:cubicBezTo>
                    <a:pt x="500861" y="412525"/>
                    <a:pt x="498815" y="411548"/>
                    <a:pt x="496768" y="409505"/>
                  </a:cubicBezTo>
                  <a:lnTo>
                    <a:pt x="482620" y="395381"/>
                  </a:lnTo>
                  <a:cubicBezTo>
                    <a:pt x="478527" y="391295"/>
                    <a:pt x="478527" y="385255"/>
                    <a:pt x="482620" y="381169"/>
                  </a:cubicBezTo>
                  <a:close/>
                  <a:moveTo>
                    <a:pt x="546398" y="242745"/>
                  </a:moveTo>
                  <a:lnTo>
                    <a:pt x="566606" y="242745"/>
                  </a:lnTo>
                  <a:cubicBezTo>
                    <a:pt x="572659" y="242745"/>
                    <a:pt x="576754" y="246732"/>
                    <a:pt x="576754" y="252756"/>
                  </a:cubicBezTo>
                  <a:cubicBezTo>
                    <a:pt x="576754" y="258869"/>
                    <a:pt x="572659" y="262856"/>
                    <a:pt x="566606" y="262856"/>
                  </a:cubicBezTo>
                  <a:lnTo>
                    <a:pt x="546398" y="262856"/>
                  </a:lnTo>
                  <a:cubicBezTo>
                    <a:pt x="540255" y="262856"/>
                    <a:pt x="536249" y="258869"/>
                    <a:pt x="536249" y="252756"/>
                  </a:cubicBezTo>
                  <a:cubicBezTo>
                    <a:pt x="536249" y="246732"/>
                    <a:pt x="540255" y="242745"/>
                    <a:pt x="546398" y="242745"/>
                  </a:cubicBezTo>
                  <a:close/>
                  <a:moveTo>
                    <a:pt x="353968" y="101120"/>
                  </a:moveTo>
                  <a:cubicBezTo>
                    <a:pt x="360022" y="101120"/>
                    <a:pt x="364118" y="105119"/>
                    <a:pt x="364118" y="111251"/>
                  </a:cubicBezTo>
                  <a:lnTo>
                    <a:pt x="364118" y="242683"/>
                  </a:lnTo>
                  <a:lnTo>
                    <a:pt x="424838" y="242683"/>
                  </a:lnTo>
                  <a:cubicBezTo>
                    <a:pt x="430893" y="242683"/>
                    <a:pt x="434988" y="246682"/>
                    <a:pt x="434988" y="252725"/>
                  </a:cubicBezTo>
                  <a:cubicBezTo>
                    <a:pt x="434988" y="258857"/>
                    <a:pt x="430893" y="262856"/>
                    <a:pt x="424838" y="262856"/>
                  </a:cubicBezTo>
                  <a:lnTo>
                    <a:pt x="353968" y="262856"/>
                  </a:lnTo>
                  <a:cubicBezTo>
                    <a:pt x="347825" y="262856"/>
                    <a:pt x="343818" y="258857"/>
                    <a:pt x="343818" y="252725"/>
                  </a:cubicBezTo>
                  <a:lnTo>
                    <a:pt x="343818" y="111251"/>
                  </a:lnTo>
                  <a:cubicBezTo>
                    <a:pt x="343818" y="105119"/>
                    <a:pt x="347825" y="101120"/>
                    <a:pt x="353968" y="101120"/>
                  </a:cubicBezTo>
                  <a:close/>
                  <a:moveTo>
                    <a:pt x="496768" y="96101"/>
                  </a:moveTo>
                  <a:cubicBezTo>
                    <a:pt x="500861" y="92017"/>
                    <a:pt x="506912" y="92017"/>
                    <a:pt x="510916" y="96101"/>
                  </a:cubicBezTo>
                  <a:cubicBezTo>
                    <a:pt x="515009" y="100096"/>
                    <a:pt x="515009" y="106222"/>
                    <a:pt x="510916" y="110217"/>
                  </a:cubicBezTo>
                  <a:lnTo>
                    <a:pt x="496768" y="124334"/>
                  </a:lnTo>
                  <a:cubicBezTo>
                    <a:pt x="494722" y="126376"/>
                    <a:pt x="492675" y="127441"/>
                    <a:pt x="489650" y="127441"/>
                  </a:cubicBezTo>
                  <a:cubicBezTo>
                    <a:pt x="486624" y="127441"/>
                    <a:pt x="484578" y="126376"/>
                    <a:pt x="482620" y="124334"/>
                  </a:cubicBezTo>
                  <a:cubicBezTo>
                    <a:pt x="478527" y="120338"/>
                    <a:pt x="478527" y="114301"/>
                    <a:pt x="482620" y="110217"/>
                  </a:cubicBezTo>
                  <a:close/>
                  <a:moveTo>
                    <a:pt x="196955" y="96101"/>
                  </a:moveTo>
                  <a:cubicBezTo>
                    <a:pt x="201050" y="92017"/>
                    <a:pt x="207104" y="92017"/>
                    <a:pt x="211110" y="96101"/>
                  </a:cubicBezTo>
                  <a:lnTo>
                    <a:pt x="225355" y="110217"/>
                  </a:lnTo>
                  <a:cubicBezTo>
                    <a:pt x="229361" y="114301"/>
                    <a:pt x="229361" y="120338"/>
                    <a:pt x="225355" y="124334"/>
                  </a:cubicBezTo>
                  <a:cubicBezTo>
                    <a:pt x="223307" y="126376"/>
                    <a:pt x="220280" y="127441"/>
                    <a:pt x="218233" y="127441"/>
                  </a:cubicBezTo>
                  <a:cubicBezTo>
                    <a:pt x="215206" y="127441"/>
                    <a:pt x="213158" y="126376"/>
                    <a:pt x="211110" y="124334"/>
                  </a:cubicBezTo>
                  <a:lnTo>
                    <a:pt x="196955" y="110217"/>
                  </a:lnTo>
                  <a:cubicBezTo>
                    <a:pt x="192949" y="106222"/>
                    <a:pt x="192949" y="100096"/>
                    <a:pt x="196955" y="96101"/>
                  </a:cubicBezTo>
                  <a:close/>
                  <a:moveTo>
                    <a:pt x="103963" y="81761"/>
                  </a:moveTo>
                  <a:cubicBezTo>
                    <a:pt x="98011" y="82650"/>
                    <a:pt x="92182" y="85449"/>
                    <a:pt x="87598" y="90026"/>
                  </a:cubicBezTo>
                  <a:lnTo>
                    <a:pt x="62322" y="115266"/>
                  </a:lnTo>
                  <a:cubicBezTo>
                    <a:pt x="17732" y="159790"/>
                    <a:pt x="8654" y="209291"/>
                    <a:pt x="34998" y="265902"/>
                  </a:cubicBezTo>
                  <a:cubicBezTo>
                    <a:pt x="44077" y="285187"/>
                    <a:pt x="57249" y="304383"/>
                    <a:pt x="75494" y="322602"/>
                  </a:cubicBezTo>
                  <a:lnTo>
                    <a:pt x="283044" y="530826"/>
                  </a:lnTo>
                  <a:cubicBezTo>
                    <a:pt x="297284" y="545046"/>
                    <a:pt x="312415" y="557132"/>
                    <a:pt x="327634" y="565219"/>
                  </a:cubicBezTo>
                  <a:cubicBezTo>
                    <a:pt x="389401" y="599612"/>
                    <a:pt x="443068" y="592503"/>
                    <a:pt x="490684" y="545046"/>
                  </a:cubicBezTo>
                  <a:lnTo>
                    <a:pt x="515960" y="519717"/>
                  </a:lnTo>
                  <a:cubicBezTo>
                    <a:pt x="525127" y="510653"/>
                    <a:pt x="527085" y="496433"/>
                    <a:pt x="521033" y="485324"/>
                  </a:cubicBezTo>
                  <a:cubicBezTo>
                    <a:pt x="503856" y="451998"/>
                    <a:pt x="434969" y="411561"/>
                    <a:pt x="434969" y="411561"/>
                  </a:cubicBezTo>
                  <a:cubicBezTo>
                    <a:pt x="427582" y="407829"/>
                    <a:pt x="420195" y="405874"/>
                    <a:pt x="414321" y="406318"/>
                  </a:cubicBezTo>
                  <a:cubicBezTo>
                    <a:pt x="414143" y="406318"/>
                    <a:pt x="413876" y="406407"/>
                    <a:pt x="413698" y="406496"/>
                  </a:cubicBezTo>
                  <a:cubicBezTo>
                    <a:pt x="409604" y="407473"/>
                    <a:pt x="407646" y="409517"/>
                    <a:pt x="405599" y="413605"/>
                  </a:cubicBezTo>
                  <a:lnTo>
                    <a:pt x="404620" y="414583"/>
                  </a:lnTo>
                  <a:cubicBezTo>
                    <a:pt x="397500" y="423648"/>
                    <a:pt x="380323" y="443910"/>
                    <a:pt x="373202" y="447910"/>
                  </a:cubicBezTo>
                  <a:cubicBezTo>
                    <a:pt x="365548" y="453242"/>
                    <a:pt x="357538" y="457152"/>
                    <a:pt x="349528" y="459552"/>
                  </a:cubicBezTo>
                  <a:cubicBezTo>
                    <a:pt x="365281" y="466839"/>
                    <a:pt x="384328" y="473149"/>
                    <a:pt x="405599" y="475282"/>
                  </a:cubicBezTo>
                  <a:cubicBezTo>
                    <a:pt x="410672" y="476259"/>
                    <a:pt x="414677" y="480259"/>
                    <a:pt x="414677" y="486391"/>
                  </a:cubicBezTo>
                  <a:cubicBezTo>
                    <a:pt x="413698" y="491456"/>
                    <a:pt x="409604" y="495456"/>
                    <a:pt x="404620" y="495456"/>
                  </a:cubicBezTo>
                  <a:lnTo>
                    <a:pt x="403552" y="495456"/>
                  </a:lnTo>
                  <a:cubicBezTo>
                    <a:pt x="333686" y="488346"/>
                    <a:pt x="288117" y="443910"/>
                    <a:pt x="287138" y="441866"/>
                  </a:cubicBezTo>
                  <a:cubicBezTo>
                    <a:pt x="286871" y="441600"/>
                    <a:pt x="286604" y="441333"/>
                    <a:pt x="286426" y="441067"/>
                  </a:cubicBezTo>
                  <a:cubicBezTo>
                    <a:pt x="285625" y="440356"/>
                    <a:pt x="284824" y="439645"/>
                    <a:pt x="284112" y="438845"/>
                  </a:cubicBezTo>
                  <a:lnTo>
                    <a:pt x="176777" y="331666"/>
                  </a:lnTo>
                  <a:cubicBezTo>
                    <a:pt x="174730" y="329622"/>
                    <a:pt x="119015" y="284120"/>
                    <a:pt x="111895" y="213379"/>
                  </a:cubicBezTo>
                  <a:cubicBezTo>
                    <a:pt x="110916" y="208314"/>
                    <a:pt x="115010" y="203248"/>
                    <a:pt x="121062" y="202270"/>
                  </a:cubicBezTo>
                  <a:cubicBezTo>
                    <a:pt x="127115" y="201204"/>
                    <a:pt x="131209" y="205292"/>
                    <a:pt x="132188" y="211335"/>
                  </a:cubicBezTo>
                  <a:cubicBezTo>
                    <a:pt x="133968" y="229109"/>
                    <a:pt x="139486" y="245284"/>
                    <a:pt x="146428" y="259325"/>
                  </a:cubicBezTo>
                  <a:cubicBezTo>
                    <a:pt x="148653" y="250794"/>
                    <a:pt x="152658" y="242262"/>
                    <a:pt x="158532" y="233553"/>
                  </a:cubicBezTo>
                  <a:cubicBezTo>
                    <a:pt x="162537" y="227510"/>
                    <a:pt x="183808" y="210358"/>
                    <a:pt x="191907" y="202270"/>
                  </a:cubicBezTo>
                  <a:lnTo>
                    <a:pt x="192975" y="201204"/>
                  </a:lnTo>
                  <a:cubicBezTo>
                    <a:pt x="196980" y="199160"/>
                    <a:pt x="199027" y="196138"/>
                    <a:pt x="200006" y="193117"/>
                  </a:cubicBezTo>
                  <a:cubicBezTo>
                    <a:pt x="202053" y="187073"/>
                    <a:pt x="200006" y="178986"/>
                    <a:pt x="194933" y="170899"/>
                  </a:cubicBezTo>
                  <a:cubicBezTo>
                    <a:pt x="194933" y="169832"/>
                    <a:pt x="154438" y="102113"/>
                    <a:pt x="121062" y="84961"/>
                  </a:cubicBezTo>
                  <a:cubicBezTo>
                    <a:pt x="115989" y="81895"/>
                    <a:pt x="109915" y="80873"/>
                    <a:pt x="103963" y="81761"/>
                  </a:cubicBezTo>
                  <a:close/>
                  <a:moveTo>
                    <a:pt x="353980" y="30273"/>
                  </a:moveTo>
                  <a:cubicBezTo>
                    <a:pt x="360041" y="30273"/>
                    <a:pt x="364141" y="34368"/>
                    <a:pt x="364141" y="40422"/>
                  </a:cubicBezTo>
                  <a:lnTo>
                    <a:pt x="364141" y="60719"/>
                  </a:lnTo>
                  <a:cubicBezTo>
                    <a:pt x="364141" y="66772"/>
                    <a:pt x="360041" y="70778"/>
                    <a:pt x="353980" y="70778"/>
                  </a:cubicBezTo>
                  <a:cubicBezTo>
                    <a:pt x="347829" y="70778"/>
                    <a:pt x="343818" y="66772"/>
                    <a:pt x="343818" y="60719"/>
                  </a:cubicBezTo>
                  <a:lnTo>
                    <a:pt x="343818" y="40422"/>
                  </a:lnTo>
                  <a:cubicBezTo>
                    <a:pt x="343818" y="34368"/>
                    <a:pt x="347829" y="30273"/>
                    <a:pt x="353980" y="30273"/>
                  </a:cubicBezTo>
                  <a:close/>
                  <a:moveTo>
                    <a:pt x="353978" y="20263"/>
                  </a:moveTo>
                  <a:cubicBezTo>
                    <a:pt x="284112" y="20263"/>
                    <a:pt x="219409" y="50479"/>
                    <a:pt x="174819" y="104957"/>
                  </a:cubicBezTo>
                  <a:cubicBezTo>
                    <a:pt x="196446" y="130818"/>
                    <a:pt x="212911" y="158901"/>
                    <a:pt x="214246" y="160768"/>
                  </a:cubicBezTo>
                  <a:cubicBezTo>
                    <a:pt x="221278" y="173920"/>
                    <a:pt x="224304" y="187073"/>
                    <a:pt x="221278" y="198182"/>
                  </a:cubicBezTo>
                  <a:cubicBezTo>
                    <a:pt x="220299" y="202093"/>
                    <a:pt x="218430" y="205736"/>
                    <a:pt x="215938" y="209025"/>
                  </a:cubicBezTo>
                  <a:cubicBezTo>
                    <a:pt x="214336" y="211335"/>
                    <a:pt x="212466" y="213379"/>
                    <a:pt x="210152" y="215157"/>
                  </a:cubicBezTo>
                  <a:cubicBezTo>
                    <a:pt x="208906" y="216312"/>
                    <a:pt x="207482" y="217378"/>
                    <a:pt x="206147" y="218445"/>
                  </a:cubicBezTo>
                  <a:cubicBezTo>
                    <a:pt x="193954" y="228487"/>
                    <a:pt x="179803" y="241640"/>
                    <a:pt x="176777" y="244662"/>
                  </a:cubicBezTo>
                  <a:cubicBezTo>
                    <a:pt x="160579" y="269012"/>
                    <a:pt x="162537" y="287142"/>
                    <a:pt x="182829" y="308382"/>
                  </a:cubicBezTo>
                  <a:lnTo>
                    <a:pt x="189504" y="315136"/>
                  </a:lnTo>
                  <a:cubicBezTo>
                    <a:pt x="189771" y="315403"/>
                    <a:pt x="189949" y="315492"/>
                    <a:pt x="189949" y="315492"/>
                  </a:cubicBezTo>
                  <a:cubicBezTo>
                    <a:pt x="190572" y="316025"/>
                    <a:pt x="191195" y="316647"/>
                    <a:pt x="191640" y="317269"/>
                  </a:cubicBezTo>
                  <a:lnTo>
                    <a:pt x="298263" y="424714"/>
                  </a:lnTo>
                  <a:cubicBezTo>
                    <a:pt x="318556" y="444888"/>
                    <a:pt x="337780" y="446932"/>
                    <a:pt x="362077" y="430758"/>
                  </a:cubicBezTo>
                  <a:cubicBezTo>
                    <a:pt x="365103" y="428713"/>
                    <a:pt x="378275" y="414583"/>
                    <a:pt x="388422" y="401430"/>
                  </a:cubicBezTo>
                  <a:cubicBezTo>
                    <a:pt x="393406" y="393343"/>
                    <a:pt x="400526" y="388277"/>
                    <a:pt x="408625" y="386233"/>
                  </a:cubicBezTo>
                  <a:cubicBezTo>
                    <a:pt x="412096" y="385344"/>
                    <a:pt x="415834" y="384900"/>
                    <a:pt x="419661" y="384900"/>
                  </a:cubicBezTo>
                  <a:cubicBezTo>
                    <a:pt x="428294" y="384989"/>
                    <a:pt x="437728" y="387477"/>
                    <a:pt x="446094" y="392365"/>
                  </a:cubicBezTo>
                  <a:cubicBezTo>
                    <a:pt x="447963" y="393609"/>
                    <a:pt x="476088" y="410051"/>
                    <a:pt x="501987" y="431646"/>
                  </a:cubicBezTo>
                  <a:cubicBezTo>
                    <a:pt x="556545" y="387122"/>
                    <a:pt x="586894" y="322513"/>
                    <a:pt x="586894" y="252749"/>
                  </a:cubicBezTo>
                  <a:cubicBezTo>
                    <a:pt x="586894" y="124330"/>
                    <a:pt x="482585" y="20263"/>
                    <a:pt x="353978" y="20263"/>
                  </a:cubicBezTo>
                  <a:close/>
                  <a:moveTo>
                    <a:pt x="353978" y="0"/>
                  </a:moveTo>
                  <a:cubicBezTo>
                    <a:pt x="493710" y="0"/>
                    <a:pt x="607097" y="113222"/>
                    <a:pt x="607097" y="252749"/>
                  </a:cubicBezTo>
                  <a:cubicBezTo>
                    <a:pt x="607097" y="327578"/>
                    <a:pt x="574345" y="397786"/>
                    <a:pt x="517384" y="445421"/>
                  </a:cubicBezTo>
                  <a:cubicBezTo>
                    <a:pt x="526907" y="454753"/>
                    <a:pt x="535184" y="464617"/>
                    <a:pt x="540257" y="474215"/>
                  </a:cubicBezTo>
                  <a:cubicBezTo>
                    <a:pt x="550403" y="493412"/>
                    <a:pt x="547377" y="517673"/>
                    <a:pt x="531179" y="532870"/>
                  </a:cubicBezTo>
                  <a:lnTo>
                    <a:pt x="505814" y="559176"/>
                  </a:lnTo>
                  <a:cubicBezTo>
                    <a:pt x="474486" y="590548"/>
                    <a:pt x="438974" y="606722"/>
                    <a:pt x="401505" y="606722"/>
                  </a:cubicBezTo>
                  <a:cubicBezTo>
                    <a:pt x="375249" y="606722"/>
                    <a:pt x="346858" y="598635"/>
                    <a:pt x="318556" y="582460"/>
                  </a:cubicBezTo>
                  <a:cubicBezTo>
                    <a:pt x="301289" y="573307"/>
                    <a:pt x="285091" y="560154"/>
                    <a:pt x="268893" y="543979"/>
                  </a:cubicBezTo>
                  <a:lnTo>
                    <a:pt x="61343" y="336732"/>
                  </a:lnTo>
                  <a:cubicBezTo>
                    <a:pt x="42030" y="317536"/>
                    <a:pt x="26899" y="296296"/>
                    <a:pt x="16753" y="275056"/>
                  </a:cubicBezTo>
                  <a:cubicBezTo>
                    <a:pt x="-13596" y="210358"/>
                    <a:pt x="-2471" y="151703"/>
                    <a:pt x="48171" y="101135"/>
                  </a:cubicBezTo>
                  <a:lnTo>
                    <a:pt x="73447" y="75807"/>
                  </a:lnTo>
                  <a:cubicBezTo>
                    <a:pt x="88666" y="60699"/>
                    <a:pt x="112963" y="56611"/>
                    <a:pt x="132188" y="66742"/>
                  </a:cubicBezTo>
                  <a:cubicBezTo>
                    <a:pt x="141711" y="71719"/>
                    <a:pt x="151412" y="79895"/>
                    <a:pt x="160757" y="89315"/>
                  </a:cubicBezTo>
                  <a:cubicBezTo>
                    <a:pt x="209173" y="32971"/>
                    <a:pt x="278772" y="0"/>
                    <a:pt x="353978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227965">
                <a:lnSpc>
                  <a:spcPct val="120000"/>
                </a:lnSpc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25" name="剪去同侧角的矩形 24"/>
            <p:cNvSpPr/>
            <p:nvPr>
              <p:custDataLst>
                <p:tags r:id="rId8"/>
              </p:custDataLst>
            </p:nvPr>
          </p:nvSpPr>
          <p:spPr>
            <a:xfrm>
              <a:off x="5984" y="6684"/>
              <a:ext cx="2698" cy="845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lIns="90000" tIns="0" rIns="90000" bIns="46800" anchor="t">
              <a:normAutofit/>
            </a:bodyPr>
            <a:lstStyle/>
            <a:p>
              <a:pPr marL="0" lvl="0" indent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tabLst>
                  <a:tab pos="227965" algn="l"/>
                </a:tabLst>
                <a:defRPr/>
              </a:pPr>
              <a:r>
                <a:rPr lang="zh-CN" altLang="en-US" spc="150" dirty="0">
                  <a:solidFill>
                    <a:schemeClr val="tx1"/>
                  </a:solidFill>
                  <a:cs typeface="+mn-ea"/>
                  <a:sym typeface="+mn-lt"/>
                </a:rPr>
                <a:t>能力</a:t>
              </a:r>
            </a:p>
          </p:txBody>
        </p:sp>
        <p:sp>
          <p:nvSpPr>
            <p:cNvPr id="26" name="文本框 25"/>
            <p:cNvSpPr txBox="1"/>
            <p:nvPr>
              <p:custDataLst>
                <p:tags r:id="rId9"/>
              </p:custDataLst>
            </p:nvPr>
          </p:nvSpPr>
          <p:spPr bwMode="auto">
            <a:xfrm>
              <a:off x="5984" y="6200"/>
              <a:ext cx="2698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0" anchor="b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indent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en-US" altLang="zh-CN" b="1" spc="300" dirty="0">
                  <a:cs typeface="+mn-ea"/>
                  <a:sym typeface="+mn-lt"/>
                </a:rPr>
                <a:t>重点</a:t>
              </a:r>
            </a:p>
          </p:txBody>
        </p:sp>
        <p:sp>
          <p:nvSpPr>
            <p:cNvPr id="19" name="文本框 18"/>
            <p:cNvSpPr txBox="1"/>
            <p:nvPr>
              <p:custDataLst>
                <p:tags r:id="rId10"/>
              </p:custDataLst>
            </p:nvPr>
          </p:nvSpPr>
          <p:spPr>
            <a:xfrm>
              <a:off x="8726" y="3718"/>
              <a:ext cx="3463" cy="1063"/>
            </a:xfrm>
            <a:prstGeom prst="rect">
              <a:avLst/>
            </a:prstGeom>
            <a:noFill/>
          </p:spPr>
          <p:txBody>
            <a:bodyPr wrap="square" lIns="90000" tIns="0" rIns="90000" bIns="46800" rtlCol="0">
              <a:normAutofit/>
            </a:bodyPr>
            <a:lstStyle/>
            <a:p>
              <a:pPr marL="0" lvl="0" indent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en-US" altLang="zh-CN" spc="150" dirty="0">
                  <a:solidFill>
                    <a:schemeClr val="tx1"/>
                  </a:solidFill>
                  <a:cs typeface="+mn-ea"/>
                  <a:sym typeface="+mn-lt"/>
                </a:rPr>
                <a:t>态度</a:t>
              </a:r>
            </a:p>
          </p:txBody>
        </p:sp>
        <p:sp>
          <p:nvSpPr>
            <p:cNvPr id="20" name="文本框 19"/>
            <p:cNvSpPr txBox="1"/>
            <p:nvPr>
              <p:custDataLst>
                <p:tags r:id="rId11"/>
              </p:custDataLst>
            </p:nvPr>
          </p:nvSpPr>
          <p:spPr>
            <a:xfrm>
              <a:off x="8726" y="3213"/>
              <a:ext cx="3463" cy="505"/>
            </a:xfrm>
            <a:prstGeom prst="rect">
              <a:avLst/>
            </a:prstGeom>
            <a:noFill/>
          </p:spPr>
          <p:txBody>
            <a:bodyPr wrap="square" tIns="46800" bIns="0" rtlCol="0" anchor="ctr"/>
            <a:lstStyle/>
            <a:p>
              <a:pPr marL="0" indent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en-US" altLang="zh-CN" sz="2000" b="1" spc="300" dirty="0">
                  <a:solidFill>
                    <a:srgbClr val="EB308A"/>
                  </a:solidFill>
                  <a:cs typeface="+mn-ea"/>
                  <a:sym typeface="+mn-lt"/>
                </a:rPr>
                <a:t>难点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1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564745" cy="7029450"/>
            <a:chOff x="210" y="0"/>
            <a:chExt cx="19787" cy="11070"/>
          </a:xfrm>
        </p:grpSpPr>
        <p:sp>
          <p:nvSpPr>
            <p:cNvPr id="4" name="矩形 3"/>
            <p:cNvSpPr/>
            <p:nvPr/>
          </p:nvSpPr>
          <p:spPr>
            <a:xfrm>
              <a:off x="1074" y="1359"/>
              <a:ext cx="17407" cy="8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314" y="1597"/>
              <a:ext cx="16928" cy="7723"/>
            </a:xfrm>
            <a:prstGeom prst="rect">
              <a:avLst/>
            </a:prstGeom>
            <a:noFill/>
            <a:ln>
              <a:solidFill>
                <a:srgbClr val="FBE1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" name="图片 10" descr="51miz-E997146-71E4A84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4333" y="0"/>
              <a:ext cx="4867" cy="3651"/>
            </a:xfrm>
            <a:prstGeom prst="rect">
              <a:avLst/>
            </a:prstGeom>
          </p:spPr>
        </p:pic>
        <p:pic>
          <p:nvPicPr>
            <p:cNvPr id="13" name="图片 12" descr="51miz-E1093307-81B38F9D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57" y="0"/>
              <a:ext cx="5229" cy="5229"/>
            </a:xfrm>
            <a:prstGeom prst="rect">
              <a:avLst/>
            </a:prstGeom>
          </p:spPr>
        </p:pic>
        <p:pic>
          <p:nvPicPr>
            <p:cNvPr id="15" name="图片 14" descr="51miz-E193741-33D8298D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14261" y="6450"/>
              <a:ext cx="5736" cy="4530"/>
            </a:xfrm>
            <a:prstGeom prst="rect">
              <a:avLst/>
            </a:prstGeom>
          </p:spPr>
        </p:pic>
        <p:pic>
          <p:nvPicPr>
            <p:cNvPr id="16" name="图片 15" descr="51miz-E193741-33D8298D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10" y="5933"/>
              <a:ext cx="3219" cy="513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2356485" y="2247900"/>
            <a:ext cx="7319645" cy="2305050"/>
            <a:chOff x="3705195" y="971503"/>
            <a:chExt cx="6800908" cy="49149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任意多边形 7"/>
            <p:cNvSpPr/>
            <p:nvPr/>
          </p:nvSpPr>
          <p:spPr>
            <a:xfrm>
              <a:off x="3705195" y="971503"/>
              <a:ext cx="6800908" cy="4914994"/>
            </a:xfrm>
            <a:custGeom>
              <a:avLst/>
              <a:gdLst>
                <a:gd name="connsiteX0" fmla="*/ 278356 w 6052153"/>
                <a:gd name="connsiteY0" fmla="*/ 4274388 h 4373871"/>
                <a:gd name="connsiteX1" fmla="*/ 1661679 w 6052153"/>
                <a:gd name="connsiteY1" fmla="*/ 4110265 h 4373871"/>
                <a:gd name="connsiteX2" fmla="*/ 3185679 w 6052153"/>
                <a:gd name="connsiteY2" fmla="*/ 4368172 h 4373871"/>
                <a:gd name="connsiteX3" fmla="*/ 5366171 w 6052153"/>
                <a:gd name="connsiteY3" fmla="*/ 4250942 h 4373871"/>
                <a:gd name="connsiteX4" fmla="*/ 5928879 w 6052153"/>
                <a:gd name="connsiteY4" fmla="*/ 3828911 h 4373871"/>
                <a:gd name="connsiteX5" fmla="*/ 5928879 w 6052153"/>
                <a:gd name="connsiteY5" fmla="*/ 499557 h 4373871"/>
                <a:gd name="connsiteX6" fmla="*/ 4592448 w 6052153"/>
                <a:gd name="connsiteY6" fmla="*/ 30634 h 4373871"/>
                <a:gd name="connsiteX7" fmla="*/ 3607710 w 6052153"/>
                <a:gd name="connsiteY7" fmla="*/ 100972 h 4373871"/>
                <a:gd name="connsiteX8" fmla="*/ 2552633 w 6052153"/>
                <a:gd name="connsiteY8" fmla="*/ 124418 h 4373871"/>
                <a:gd name="connsiteX9" fmla="*/ 1544448 w 6052153"/>
                <a:gd name="connsiteY9" fmla="*/ 54080 h 4373871"/>
                <a:gd name="connsiteX10" fmla="*/ 301802 w 6052153"/>
                <a:gd name="connsiteY10" fmla="*/ 30634 h 4373871"/>
                <a:gd name="connsiteX11" fmla="*/ 43894 w 6052153"/>
                <a:gd name="connsiteY11" fmla="*/ 499557 h 4373871"/>
                <a:gd name="connsiteX12" fmla="*/ 20448 w 6052153"/>
                <a:gd name="connsiteY12" fmla="*/ 3524111 h 4373871"/>
                <a:gd name="connsiteX13" fmla="*/ 278356 w 6052153"/>
                <a:gd name="connsiteY13" fmla="*/ 4274388 h 43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2153" h="4373871">
                  <a:moveTo>
                    <a:pt x="278356" y="4274388"/>
                  </a:moveTo>
                  <a:cubicBezTo>
                    <a:pt x="551894" y="4372080"/>
                    <a:pt x="1177125" y="4094634"/>
                    <a:pt x="1661679" y="4110265"/>
                  </a:cubicBezTo>
                  <a:cubicBezTo>
                    <a:pt x="2146233" y="4125896"/>
                    <a:pt x="2568264" y="4344726"/>
                    <a:pt x="3185679" y="4368172"/>
                  </a:cubicBezTo>
                  <a:cubicBezTo>
                    <a:pt x="3803094" y="4391618"/>
                    <a:pt x="4908971" y="4340819"/>
                    <a:pt x="5366171" y="4250942"/>
                  </a:cubicBezTo>
                  <a:cubicBezTo>
                    <a:pt x="5823371" y="4161065"/>
                    <a:pt x="5835094" y="4454142"/>
                    <a:pt x="5928879" y="3828911"/>
                  </a:cubicBezTo>
                  <a:cubicBezTo>
                    <a:pt x="6022664" y="3203680"/>
                    <a:pt x="6151618" y="1132603"/>
                    <a:pt x="5928879" y="499557"/>
                  </a:cubicBezTo>
                  <a:cubicBezTo>
                    <a:pt x="5706141" y="-133489"/>
                    <a:pt x="4979310" y="97065"/>
                    <a:pt x="4592448" y="30634"/>
                  </a:cubicBezTo>
                  <a:cubicBezTo>
                    <a:pt x="4205587" y="-35797"/>
                    <a:pt x="3947679" y="85341"/>
                    <a:pt x="3607710" y="100972"/>
                  </a:cubicBezTo>
                  <a:cubicBezTo>
                    <a:pt x="3267741" y="116603"/>
                    <a:pt x="2896510" y="132233"/>
                    <a:pt x="2552633" y="124418"/>
                  </a:cubicBezTo>
                  <a:cubicBezTo>
                    <a:pt x="2208756" y="116603"/>
                    <a:pt x="1919587" y="69711"/>
                    <a:pt x="1544448" y="54080"/>
                  </a:cubicBezTo>
                  <a:cubicBezTo>
                    <a:pt x="1169309" y="38449"/>
                    <a:pt x="551894" y="-43612"/>
                    <a:pt x="301802" y="30634"/>
                  </a:cubicBezTo>
                  <a:cubicBezTo>
                    <a:pt x="51710" y="104880"/>
                    <a:pt x="90786" y="-82689"/>
                    <a:pt x="43894" y="499557"/>
                  </a:cubicBezTo>
                  <a:cubicBezTo>
                    <a:pt x="-2998" y="1081803"/>
                    <a:pt x="-14721" y="2898880"/>
                    <a:pt x="20448" y="3524111"/>
                  </a:cubicBezTo>
                  <a:cubicBezTo>
                    <a:pt x="55617" y="4149342"/>
                    <a:pt x="4818" y="4176696"/>
                    <a:pt x="278356" y="4274388"/>
                  </a:cubicBezTo>
                  <a:close/>
                </a:path>
              </a:pathLst>
            </a:custGeom>
            <a:pattFill prst="pct90">
              <a:fgClr>
                <a:srgbClr val="17B7CA"/>
              </a:fgClr>
              <a:bgClr>
                <a:sysClr val="window" lastClr="FFFFFF"/>
              </a:bgClr>
            </a:pattFill>
            <a:ln>
              <a:noFill/>
            </a:ln>
          </p:spPr>
          <p:style>
            <a:lnRef idx="2">
              <a:srgbClr val="17B7CA">
                <a:shade val="50000"/>
              </a:srgbClr>
            </a:lnRef>
            <a:fillRef idx="1">
              <a:srgbClr val="17B7CA"/>
            </a:fillRef>
            <a:effectRef idx="0">
              <a:srgbClr val="17B7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959515" y="1408578"/>
              <a:ext cx="6292268" cy="4061233"/>
            </a:xfrm>
            <a:custGeom>
              <a:avLst/>
              <a:gdLst>
                <a:gd name="connsiteX0" fmla="*/ 278356 w 6052153"/>
                <a:gd name="connsiteY0" fmla="*/ 4274388 h 4373871"/>
                <a:gd name="connsiteX1" fmla="*/ 1661679 w 6052153"/>
                <a:gd name="connsiteY1" fmla="*/ 4110265 h 4373871"/>
                <a:gd name="connsiteX2" fmla="*/ 3185679 w 6052153"/>
                <a:gd name="connsiteY2" fmla="*/ 4368172 h 4373871"/>
                <a:gd name="connsiteX3" fmla="*/ 5366171 w 6052153"/>
                <a:gd name="connsiteY3" fmla="*/ 4250942 h 4373871"/>
                <a:gd name="connsiteX4" fmla="*/ 5928879 w 6052153"/>
                <a:gd name="connsiteY4" fmla="*/ 3828911 h 4373871"/>
                <a:gd name="connsiteX5" fmla="*/ 5928879 w 6052153"/>
                <a:gd name="connsiteY5" fmla="*/ 499557 h 4373871"/>
                <a:gd name="connsiteX6" fmla="*/ 4592448 w 6052153"/>
                <a:gd name="connsiteY6" fmla="*/ 30634 h 4373871"/>
                <a:gd name="connsiteX7" fmla="*/ 3607710 w 6052153"/>
                <a:gd name="connsiteY7" fmla="*/ 100972 h 4373871"/>
                <a:gd name="connsiteX8" fmla="*/ 2552633 w 6052153"/>
                <a:gd name="connsiteY8" fmla="*/ 124418 h 4373871"/>
                <a:gd name="connsiteX9" fmla="*/ 1544448 w 6052153"/>
                <a:gd name="connsiteY9" fmla="*/ 54080 h 4373871"/>
                <a:gd name="connsiteX10" fmla="*/ 301802 w 6052153"/>
                <a:gd name="connsiteY10" fmla="*/ 30634 h 4373871"/>
                <a:gd name="connsiteX11" fmla="*/ 43894 w 6052153"/>
                <a:gd name="connsiteY11" fmla="*/ 499557 h 4373871"/>
                <a:gd name="connsiteX12" fmla="*/ 20448 w 6052153"/>
                <a:gd name="connsiteY12" fmla="*/ 3524111 h 4373871"/>
                <a:gd name="connsiteX13" fmla="*/ 278356 w 6052153"/>
                <a:gd name="connsiteY13" fmla="*/ 4274388 h 43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2153" h="4373871">
                  <a:moveTo>
                    <a:pt x="278356" y="4274388"/>
                  </a:moveTo>
                  <a:cubicBezTo>
                    <a:pt x="551894" y="4372080"/>
                    <a:pt x="1177125" y="4094634"/>
                    <a:pt x="1661679" y="4110265"/>
                  </a:cubicBezTo>
                  <a:cubicBezTo>
                    <a:pt x="2146233" y="4125896"/>
                    <a:pt x="2568264" y="4344726"/>
                    <a:pt x="3185679" y="4368172"/>
                  </a:cubicBezTo>
                  <a:cubicBezTo>
                    <a:pt x="3803094" y="4391618"/>
                    <a:pt x="4908971" y="4340819"/>
                    <a:pt x="5366171" y="4250942"/>
                  </a:cubicBezTo>
                  <a:cubicBezTo>
                    <a:pt x="5823371" y="4161065"/>
                    <a:pt x="5835094" y="4454142"/>
                    <a:pt x="5928879" y="3828911"/>
                  </a:cubicBezTo>
                  <a:cubicBezTo>
                    <a:pt x="6022664" y="3203680"/>
                    <a:pt x="6151618" y="1132603"/>
                    <a:pt x="5928879" y="499557"/>
                  </a:cubicBezTo>
                  <a:cubicBezTo>
                    <a:pt x="5706141" y="-133489"/>
                    <a:pt x="4979310" y="97065"/>
                    <a:pt x="4592448" y="30634"/>
                  </a:cubicBezTo>
                  <a:cubicBezTo>
                    <a:pt x="4205587" y="-35797"/>
                    <a:pt x="3947679" y="85341"/>
                    <a:pt x="3607710" y="100972"/>
                  </a:cubicBezTo>
                  <a:cubicBezTo>
                    <a:pt x="3267741" y="116603"/>
                    <a:pt x="2896510" y="132233"/>
                    <a:pt x="2552633" y="124418"/>
                  </a:cubicBezTo>
                  <a:cubicBezTo>
                    <a:pt x="2208756" y="116603"/>
                    <a:pt x="1919587" y="69711"/>
                    <a:pt x="1544448" y="54080"/>
                  </a:cubicBezTo>
                  <a:cubicBezTo>
                    <a:pt x="1169309" y="38449"/>
                    <a:pt x="551894" y="-43612"/>
                    <a:pt x="301802" y="30634"/>
                  </a:cubicBezTo>
                  <a:cubicBezTo>
                    <a:pt x="51710" y="104880"/>
                    <a:pt x="90786" y="-82689"/>
                    <a:pt x="43894" y="499557"/>
                  </a:cubicBezTo>
                  <a:cubicBezTo>
                    <a:pt x="-2998" y="1081803"/>
                    <a:pt x="-14721" y="2898880"/>
                    <a:pt x="20448" y="3524111"/>
                  </a:cubicBezTo>
                  <a:cubicBezTo>
                    <a:pt x="55617" y="4149342"/>
                    <a:pt x="4818" y="4176696"/>
                    <a:pt x="278356" y="4274388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style>
            <a:lnRef idx="2">
              <a:srgbClr val="17B7CA">
                <a:shade val="50000"/>
              </a:srgbClr>
            </a:lnRef>
            <a:fillRef idx="1">
              <a:srgbClr val="17B7CA"/>
            </a:fillRef>
            <a:effectRef idx="0">
              <a:srgbClr val="17B7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5628005" y="1597660"/>
            <a:ext cx="883285" cy="89725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ysClr val="window" lastClr="FFFFFF"/>
          </a:lnRef>
          <a:fillRef idx="1">
            <a:srgbClr val="17B7CA"/>
          </a:fillRef>
          <a:effectRef idx="1">
            <a:srgbClr val="17B7C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en-US" altLang="zh-CN" sz="7200" b="1" dirty="0">
                <a:cs typeface="+mn-ea"/>
                <a:sym typeface="+mn-lt"/>
              </a:rPr>
              <a:t>3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06700" y="1146175"/>
            <a:ext cx="7549515" cy="2852420"/>
          </a:xfrm>
        </p:spPr>
        <p:txBody>
          <a:bodyPr/>
          <a:lstStyle/>
          <a:p>
            <a:r>
              <a:rPr lang="zh-CN" altLang="en-US" sz="5400" b="1" dirty="0">
                <a:solidFill>
                  <a:srgbClr val="EB308A"/>
                </a:solidFill>
                <a:latin typeface="+mn-lt"/>
                <a:ea typeface="+mn-ea"/>
                <a:cs typeface="+mn-ea"/>
                <a:sym typeface="+mn-lt"/>
              </a:rPr>
              <a:t>教学方法与活动准备</a:t>
            </a:r>
          </a:p>
        </p:txBody>
      </p:sp>
      <p:pic>
        <p:nvPicPr>
          <p:cNvPr id="34" name="图片 33" descr="51miz-E1093613-82DB2A8A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322830" y="3953510"/>
            <a:ext cx="7379335" cy="3689985"/>
          </a:xfrm>
          <a:prstGeom prst="rect">
            <a:avLst/>
          </a:prstGeom>
        </p:spPr>
      </p:pic>
      <p:pic>
        <p:nvPicPr>
          <p:cNvPr id="17" name="图片 16" descr="51miz-E773084-F6811FD2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876300" y="3030855"/>
            <a:ext cx="1550035" cy="1896110"/>
          </a:xfrm>
          <a:prstGeom prst="rect">
            <a:avLst/>
          </a:prstGeom>
        </p:spPr>
      </p:pic>
      <p:pic>
        <p:nvPicPr>
          <p:cNvPr id="18" name="图片 17" descr="51miz-E773084-F6811FD2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 rot="20340000">
            <a:off x="9994900" y="2605405"/>
            <a:ext cx="1321435" cy="1896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1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4"/>
          <p:cNvSpPr txBox="1"/>
          <p:nvPr/>
        </p:nvSpPr>
        <p:spPr>
          <a:xfrm>
            <a:off x="1335134" y="621287"/>
            <a:ext cx="1627369" cy="523220"/>
          </a:xfrm>
          <a:prstGeom prst="rect">
            <a:avLst/>
          </a:prstGeom>
          <a:noFill/>
        </p:spPr>
        <p:txBody>
          <a:bodyPr spcFirstLastPara="0" vert="horz" wrap="none" lIns="91440" tIns="45720" rIns="91440" bIns="45720" numCol="1" spcCol="0" rtlCol="0" anchor="t" anchorCtr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rgbClr val="EB308A"/>
                </a:solidFill>
                <a:cs typeface="+mn-ea"/>
                <a:sym typeface="+mn-lt"/>
              </a:rPr>
              <a:t>教学方法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36905" y="1343369"/>
            <a:ext cx="10972800" cy="4192614"/>
            <a:chOff x="636905" y="1343369"/>
            <a:chExt cx="10972800" cy="4192614"/>
          </a:xfrm>
        </p:grpSpPr>
        <p:cxnSp>
          <p:nvCxnSpPr>
            <p:cNvPr id="8" name="直接连接符 7"/>
            <p:cNvCxnSpPr/>
            <p:nvPr>
              <p:custDataLst>
                <p:tags r:id="rId2"/>
              </p:custDataLst>
            </p:nvPr>
          </p:nvCxnSpPr>
          <p:spPr>
            <a:xfrm>
              <a:off x="5963142" y="1343369"/>
              <a:ext cx="0" cy="4192614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五边形 8"/>
            <p:cNvSpPr/>
            <p:nvPr>
              <p:custDataLst>
                <p:tags r:id="rId3"/>
              </p:custDataLst>
            </p:nvPr>
          </p:nvSpPr>
          <p:spPr>
            <a:xfrm flipH="1">
              <a:off x="4245339" y="2396226"/>
              <a:ext cx="1717803" cy="436436"/>
            </a:xfrm>
            <a:prstGeom prst="homePlate">
              <a:avLst>
                <a:gd name="adj" fmla="val 80283"/>
              </a:avLst>
            </a:prstGeom>
            <a:solidFill>
              <a:srgbClr val="EB3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ctr">
              <a:normAutofit fontScale="70000" lnSpcReduction="20000"/>
            </a:bodyPr>
            <a:lstStyle/>
            <a:p>
              <a:pPr algn="r">
                <a:lnSpc>
                  <a:spcPct val="14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43%</a:t>
              </a:r>
            </a:p>
          </p:txBody>
        </p:sp>
        <p:sp>
          <p:nvSpPr>
            <p:cNvPr id="10" name="文本框 9"/>
            <p:cNvSpPr txBox="1"/>
            <p:nvPr>
              <p:custDataLst>
                <p:tags r:id="rId4"/>
              </p:custDataLst>
            </p:nvPr>
          </p:nvSpPr>
          <p:spPr bwMode="auto">
            <a:xfrm>
              <a:off x="5963142" y="2513933"/>
              <a:ext cx="803269" cy="20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0" rIns="90000" bIns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indent="0" algn="l" eaLnBrk="1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lang="zh-CN" altLang="en-US" sz="2000" b="1" u="none" strike="noStrike" baseline="0" dirty="0" smtClean="0">
                  <a:solidFill>
                    <a:srgbClr val="EB308A"/>
                  </a:solidFill>
                  <a:uLnTx/>
                  <a:uFillTx/>
                  <a:cs typeface="+mn-ea"/>
                  <a:sym typeface="+mn-lt"/>
                </a:rPr>
                <a:t>教法</a:t>
              </a:r>
            </a:p>
          </p:txBody>
        </p:sp>
        <p:sp>
          <p:nvSpPr>
            <p:cNvPr id="11" name="五边形 10"/>
            <p:cNvSpPr/>
            <p:nvPr>
              <p:custDataLst>
                <p:tags r:id="rId5"/>
              </p:custDataLst>
            </p:nvPr>
          </p:nvSpPr>
          <p:spPr>
            <a:xfrm>
              <a:off x="5970799" y="3703731"/>
              <a:ext cx="2299772" cy="436436"/>
            </a:xfrm>
            <a:prstGeom prst="homePlate">
              <a:avLst>
                <a:gd name="adj" fmla="val 80283"/>
              </a:avLst>
            </a:prstGeom>
            <a:solidFill>
              <a:srgbClr val="17B7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70000" lnSpcReduction="20000"/>
            </a:bodyPr>
            <a:lstStyle/>
            <a:p>
              <a:pPr>
                <a:lnSpc>
                  <a:spcPct val="14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68%</a:t>
              </a:r>
            </a:p>
          </p:txBody>
        </p:sp>
        <p:sp>
          <p:nvSpPr>
            <p:cNvPr id="12" name="文本框 11"/>
            <p:cNvSpPr txBox="1"/>
            <p:nvPr>
              <p:custDataLst>
                <p:tags r:id="rId6"/>
              </p:custDataLst>
            </p:nvPr>
          </p:nvSpPr>
          <p:spPr bwMode="auto">
            <a:xfrm>
              <a:off x="5159873" y="3821439"/>
              <a:ext cx="803268" cy="20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0" rIns="90000" bIns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indent="0" algn="r" eaLnBrk="1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lang="zh-CN" altLang="en-US" sz="2000" b="1" u="none" strike="noStrike" baseline="0" dirty="0" smtClean="0">
                  <a:solidFill>
                    <a:srgbClr val="17B7CA"/>
                  </a:solidFill>
                  <a:uLnTx/>
                  <a:uFillTx/>
                  <a:cs typeface="+mn-ea"/>
                  <a:sym typeface="+mn-lt"/>
                </a:rPr>
                <a:t>学法</a:t>
              </a:r>
            </a:p>
          </p:txBody>
        </p:sp>
        <p:sp>
          <p:nvSpPr>
            <p:cNvPr id="13" name="矩形 12"/>
            <p:cNvSpPr/>
            <p:nvPr>
              <p:custDataLst>
                <p:tags r:id="rId7"/>
              </p:custDataLst>
            </p:nvPr>
          </p:nvSpPr>
          <p:spPr bwMode="auto">
            <a:xfrm>
              <a:off x="636905" y="2280285"/>
              <a:ext cx="3280410" cy="9759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0" rIns="90000" bIns="0" anchor="ctr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lvl="0" indent="-17145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anose="020B0604020202020204" pitchFamily="34" charset="0"/>
                <a:buChar char="•"/>
              </a:pPr>
              <a:r>
                <a:rPr lang="zh-CN" altLang="en-US" sz="1600" u="none" strike="noStrike" baseline="0" dirty="0" smtClean="0">
                  <a:solidFill>
                    <a:schemeClr val="tx1"/>
                  </a:solidFill>
                  <a:uLnTx/>
                  <a:uFillTx/>
                  <a:cs typeface="+mn-ea"/>
                  <a:sym typeface="+mn-lt"/>
                </a:rPr>
                <a:t>教学法、直观演示法、观察法、谈话法、操作法、游戏法···</a:t>
              </a:r>
            </a:p>
          </p:txBody>
        </p:sp>
        <p:sp>
          <p:nvSpPr>
            <p:cNvPr id="14" name="矩形 13"/>
            <p:cNvSpPr/>
            <p:nvPr>
              <p:custDataLst>
                <p:tags r:id="rId8"/>
              </p:custDataLst>
            </p:nvPr>
          </p:nvSpPr>
          <p:spPr bwMode="auto">
            <a:xfrm>
              <a:off x="8512810" y="3466465"/>
              <a:ext cx="3096895" cy="8839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0" rIns="90000" bIns="0" anchor="ctr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lvl="0" indent="-17145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anose="020B0604020202020204" pitchFamily="34" charset="0"/>
                <a:buChar char="•"/>
              </a:pPr>
              <a:r>
                <a:rPr lang="zh-CN" altLang="en-US" u="none" strike="noStrike" baseline="0" dirty="0" smtClean="0">
                  <a:solidFill>
                    <a:schemeClr val="tx1"/>
                  </a:solidFill>
                  <a:uLnTx/>
                  <a:uFillTx/>
                  <a:cs typeface="+mn-ea"/>
                  <a:sym typeface="+mn-lt"/>
                </a:rPr>
                <a:t>讨论、模仿、操作··· </a:t>
              </a:r>
            </a:p>
          </p:txBody>
        </p:sp>
        <p:sp>
          <p:nvSpPr>
            <p:cNvPr id="16" name="椭圆 15"/>
            <p:cNvSpPr/>
            <p:nvPr>
              <p:custDataLst>
                <p:tags r:id="rId9"/>
              </p:custDataLst>
            </p:nvPr>
          </p:nvSpPr>
          <p:spPr>
            <a:xfrm>
              <a:off x="3985377" y="2434922"/>
              <a:ext cx="361191" cy="361161"/>
            </a:xfrm>
            <a:prstGeom prst="ellipse">
              <a:avLst/>
            </a:prstGeom>
            <a:solidFill>
              <a:srgbClr val="EB308A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cs typeface="+mn-ea"/>
                  <a:sym typeface="+mn-lt"/>
                </a:rPr>
                <a:t>Q1</a:t>
              </a:r>
            </a:p>
          </p:txBody>
        </p:sp>
        <p:sp>
          <p:nvSpPr>
            <p:cNvPr id="15" name="椭圆 14"/>
            <p:cNvSpPr/>
            <p:nvPr>
              <p:custDataLst>
                <p:tags r:id="rId10"/>
              </p:custDataLst>
            </p:nvPr>
          </p:nvSpPr>
          <p:spPr>
            <a:xfrm>
              <a:off x="8072740" y="3733652"/>
              <a:ext cx="361191" cy="361161"/>
            </a:xfrm>
            <a:prstGeom prst="ellipse">
              <a:avLst/>
            </a:prstGeom>
            <a:solidFill>
              <a:srgbClr val="17B7CA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zh-CN" sz="550" b="1" dirty="0">
                  <a:cs typeface="+mn-ea"/>
                  <a:sym typeface="+mn-lt"/>
                </a:rPr>
                <a:t>Q2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1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4"/>
          <p:cNvSpPr txBox="1"/>
          <p:nvPr/>
        </p:nvSpPr>
        <p:spPr>
          <a:xfrm>
            <a:off x="1330507" y="596582"/>
            <a:ext cx="1627369" cy="523220"/>
          </a:xfrm>
          <a:prstGeom prst="rect">
            <a:avLst/>
          </a:prstGeom>
          <a:noFill/>
        </p:spPr>
        <p:txBody>
          <a:bodyPr spcFirstLastPara="0" vert="horz" wrap="none" lIns="91440" tIns="45720" rIns="91440" bIns="45720" numCol="1" spcCol="0" rtlCol="0" anchor="t" anchorCtr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rgbClr val="EB308A"/>
                </a:solidFill>
                <a:cs typeface="+mn-ea"/>
                <a:sym typeface="+mn-lt"/>
              </a:rPr>
              <a:t>活动准备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806065" y="2270125"/>
            <a:ext cx="7128617" cy="3318424"/>
            <a:chOff x="2806065" y="2270125"/>
            <a:chExt cx="7128617" cy="3318424"/>
          </a:xfrm>
        </p:grpSpPr>
        <p:sp>
          <p:nvSpPr>
            <p:cNvPr id="16" name="任意多边形 15"/>
            <p:cNvSpPr/>
            <p:nvPr>
              <p:custDataLst>
                <p:tags r:id="rId2"/>
              </p:custDataLst>
            </p:nvPr>
          </p:nvSpPr>
          <p:spPr bwMode="auto">
            <a:xfrm>
              <a:off x="6269282" y="2971004"/>
              <a:ext cx="1154262" cy="1448665"/>
            </a:xfrm>
            <a:custGeom>
              <a:avLst/>
              <a:gdLst>
                <a:gd name="T0" fmla="*/ 789 w 817"/>
                <a:gd name="T1" fmla="*/ 154 h 1025"/>
                <a:gd name="T2" fmla="*/ 733 w 817"/>
                <a:gd name="T3" fmla="*/ 0 h 1025"/>
                <a:gd name="T4" fmla="*/ 617 w 817"/>
                <a:gd name="T5" fmla="*/ 94 h 1025"/>
                <a:gd name="T6" fmla="*/ 477 w 817"/>
                <a:gd name="T7" fmla="*/ 136 h 1025"/>
                <a:gd name="T8" fmla="*/ 254 w 817"/>
                <a:gd name="T9" fmla="*/ 211 h 1025"/>
                <a:gd name="T10" fmla="*/ 130 w 817"/>
                <a:gd name="T11" fmla="*/ 559 h 1025"/>
                <a:gd name="T12" fmla="*/ 152 w 817"/>
                <a:gd name="T13" fmla="*/ 564 h 1025"/>
                <a:gd name="T14" fmla="*/ 266 w 817"/>
                <a:gd name="T15" fmla="*/ 477 h 1025"/>
                <a:gd name="T16" fmla="*/ 444 w 817"/>
                <a:gd name="T17" fmla="*/ 393 h 1025"/>
                <a:gd name="T18" fmla="*/ 648 w 817"/>
                <a:gd name="T19" fmla="*/ 242 h 1025"/>
                <a:gd name="T20" fmla="*/ 653 w 817"/>
                <a:gd name="T21" fmla="*/ 239 h 1025"/>
                <a:gd name="T22" fmla="*/ 651 w 817"/>
                <a:gd name="T23" fmla="*/ 245 h 1025"/>
                <a:gd name="T24" fmla="*/ 542 w 817"/>
                <a:gd name="T25" fmla="*/ 376 h 1025"/>
                <a:gd name="T26" fmla="*/ 372 w 817"/>
                <a:gd name="T27" fmla="*/ 480 h 1025"/>
                <a:gd name="T28" fmla="*/ 92 w 817"/>
                <a:gd name="T29" fmla="*/ 708 h 1025"/>
                <a:gd name="T30" fmla="*/ 0 w 817"/>
                <a:gd name="T31" fmla="*/ 862 h 1025"/>
                <a:gd name="T32" fmla="*/ 67 w 817"/>
                <a:gd name="T33" fmla="*/ 1025 h 1025"/>
                <a:gd name="T34" fmla="*/ 109 w 817"/>
                <a:gd name="T35" fmla="*/ 1025 h 1025"/>
                <a:gd name="T36" fmla="*/ 123 w 817"/>
                <a:gd name="T37" fmla="*/ 1011 h 1025"/>
                <a:gd name="T38" fmla="*/ 120 w 817"/>
                <a:gd name="T39" fmla="*/ 907 h 1025"/>
                <a:gd name="T40" fmla="*/ 216 w 817"/>
                <a:gd name="T41" fmla="*/ 691 h 1025"/>
                <a:gd name="T42" fmla="*/ 231 w 817"/>
                <a:gd name="T43" fmla="*/ 689 h 1025"/>
                <a:gd name="T44" fmla="*/ 434 w 817"/>
                <a:gd name="T45" fmla="*/ 725 h 1025"/>
                <a:gd name="T46" fmla="*/ 711 w 817"/>
                <a:gd name="T47" fmla="*/ 564 h 1025"/>
                <a:gd name="T48" fmla="*/ 789 w 817"/>
                <a:gd name="T49" fmla="*/ 154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7" h="1025">
                  <a:moveTo>
                    <a:pt x="789" y="154"/>
                  </a:moveTo>
                  <a:cubicBezTo>
                    <a:pt x="779" y="100"/>
                    <a:pt x="761" y="49"/>
                    <a:pt x="733" y="0"/>
                  </a:cubicBezTo>
                  <a:cubicBezTo>
                    <a:pt x="702" y="43"/>
                    <a:pt x="663" y="74"/>
                    <a:pt x="617" y="94"/>
                  </a:cubicBezTo>
                  <a:cubicBezTo>
                    <a:pt x="572" y="114"/>
                    <a:pt x="525" y="125"/>
                    <a:pt x="477" y="136"/>
                  </a:cubicBezTo>
                  <a:cubicBezTo>
                    <a:pt x="400" y="153"/>
                    <a:pt x="323" y="172"/>
                    <a:pt x="254" y="211"/>
                  </a:cubicBezTo>
                  <a:cubicBezTo>
                    <a:pt x="136" y="279"/>
                    <a:pt x="81" y="434"/>
                    <a:pt x="130" y="559"/>
                  </a:cubicBezTo>
                  <a:cubicBezTo>
                    <a:pt x="136" y="575"/>
                    <a:pt x="140" y="576"/>
                    <a:pt x="152" y="564"/>
                  </a:cubicBezTo>
                  <a:cubicBezTo>
                    <a:pt x="185" y="530"/>
                    <a:pt x="224" y="502"/>
                    <a:pt x="266" y="477"/>
                  </a:cubicBezTo>
                  <a:cubicBezTo>
                    <a:pt x="323" y="444"/>
                    <a:pt x="384" y="419"/>
                    <a:pt x="444" y="393"/>
                  </a:cubicBezTo>
                  <a:cubicBezTo>
                    <a:pt x="523" y="358"/>
                    <a:pt x="597" y="315"/>
                    <a:pt x="648" y="242"/>
                  </a:cubicBezTo>
                  <a:cubicBezTo>
                    <a:pt x="650" y="241"/>
                    <a:pt x="650" y="237"/>
                    <a:pt x="653" y="239"/>
                  </a:cubicBezTo>
                  <a:cubicBezTo>
                    <a:pt x="655" y="241"/>
                    <a:pt x="654" y="244"/>
                    <a:pt x="651" y="245"/>
                  </a:cubicBezTo>
                  <a:cubicBezTo>
                    <a:pt x="625" y="297"/>
                    <a:pt x="587" y="339"/>
                    <a:pt x="542" y="376"/>
                  </a:cubicBezTo>
                  <a:cubicBezTo>
                    <a:pt x="490" y="418"/>
                    <a:pt x="431" y="449"/>
                    <a:pt x="372" y="480"/>
                  </a:cubicBezTo>
                  <a:cubicBezTo>
                    <a:pt x="263" y="536"/>
                    <a:pt x="172" y="615"/>
                    <a:pt x="92" y="708"/>
                  </a:cubicBezTo>
                  <a:cubicBezTo>
                    <a:pt x="53" y="754"/>
                    <a:pt x="23" y="805"/>
                    <a:pt x="0" y="862"/>
                  </a:cubicBezTo>
                  <a:cubicBezTo>
                    <a:pt x="18" y="880"/>
                    <a:pt x="50" y="925"/>
                    <a:pt x="67" y="1025"/>
                  </a:cubicBezTo>
                  <a:cubicBezTo>
                    <a:pt x="81" y="1025"/>
                    <a:pt x="95" y="1025"/>
                    <a:pt x="109" y="1025"/>
                  </a:cubicBezTo>
                  <a:cubicBezTo>
                    <a:pt x="121" y="1025"/>
                    <a:pt x="124" y="1022"/>
                    <a:pt x="123" y="1011"/>
                  </a:cubicBezTo>
                  <a:cubicBezTo>
                    <a:pt x="122" y="976"/>
                    <a:pt x="121" y="941"/>
                    <a:pt x="120" y="907"/>
                  </a:cubicBezTo>
                  <a:cubicBezTo>
                    <a:pt x="117" y="819"/>
                    <a:pt x="155" y="750"/>
                    <a:pt x="216" y="691"/>
                  </a:cubicBezTo>
                  <a:cubicBezTo>
                    <a:pt x="221" y="687"/>
                    <a:pt x="224" y="684"/>
                    <a:pt x="231" y="689"/>
                  </a:cubicBezTo>
                  <a:cubicBezTo>
                    <a:pt x="294" y="725"/>
                    <a:pt x="362" y="734"/>
                    <a:pt x="434" y="725"/>
                  </a:cubicBezTo>
                  <a:cubicBezTo>
                    <a:pt x="549" y="711"/>
                    <a:pt x="645" y="661"/>
                    <a:pt x="711" y="564"/>
                  </a:cubicBezTo>
                  <a:cubicBezTo>
                    <a:pt x="796" y="439"/>
                    <a:pt x="817" y="301"/>
                    <a:pt x="789" y="154"/>
                  </a:cubicBezTo>
                  <a:close/>
                </a:path>
              </a:pathLst>
            </a:custGeom>
            <a:solidFill>
              <a:srgbClr val="17B7CA"/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3"/>
              </p:custDataLst>
            </p:nvPr>
          </p:nvSpPr>
          <p:spPr>
            <a:xfrm>
              <a:off x="6673524" y="3289088"/>
              <a:ext cx="479396" cy="47941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18" name="任意多边形 17"/>
            <p:cNvSpPr/>
            <p:nvPr>
              <p:custDataLst>
                <p:tags r:id="rId4"/>
              </p:custDataLst>
            </p:nvPr>
          </p:nvSpPr>
          <p:spPr bwMode="auto">
            <a:xfrm>
              <a:off x="5346307" y="3198312"/>
              <a:ext cx="1022997" cy="1221356"/>
            </a:xfrm>
            <a:custGeom>
              <a:avLst/>
              <a:gdLst>
                <a:gd name="T0" fmla="*/ 655 w 724"/>
                <a:gd name="T1" fmla="*/ 705 h 865"/>
                <a:gd name="T2" fmla="*/ 644 w 724"/>
                <a:gd name="T3" fmla="*/ 691 h 865"/>
                <a:gd name="T4" fmla="*/ 431 w 724"/>
                <a:gd name="T5" fmla="*/ 495 h 865"/>
                <a:gd name="T6" fmla="*/ 297 w 724"/>
                <a:gd name="T7" fmla="*/ 412 h 865"/>
                <a:gd name="T8" fmla="*/ 151 w 724"/>
                <a:gd name="T9" fmla="*/ 244 h 865"/>
                <a:gd name="T10" fmla="*/ 148 w 724"/>
                <a:gd name="T11" fmla="*/ 235 h 865"/>
                <a:gd name="T12" fmla="*/ 145 w 724"/>
                <a:gd name="T13" fmla="*/ 230 h 865"/>
                <a:gd name="T14" fmla="*/ 146 w 724"/>
                <a:gd name="T15" fmla="*/ 229 h 865"/>
                <a:gd name="T16" fmla="*/ 148 w 724"/>
                <a:gd name="T17" fmla="*/ 235 h 865"/>
                <a:gd name="T18" fmla="*/ 154 w 724"/>
                <a:gd name="T19" fmla="*/ 241 h 865"/>
                <a:gd name="T20" fmla="*/ 311 w 724"/>
                <a:gd name="T21" fmla="*/ 377 h 865"/>
                <a:gd name="T22" fmla="*/ 366 w 724"/>
                <a:gd name="T23" fmla="*/ 404 h 865"/>
                <a:gd name="T24" fmla="*/ 612 w 724"/>
                <a:gd name="T25" fmla="*/ 568 h 865"/>
                <a:gd name="T26" fmla="*/ 625 w 724"/>
                <a:gd name="T27" fmla="*/ 565 h 865"/>
                <a:gd name="T28" fmla="*/ 644 w 724"/>
                <a:gd name="T29" fmla="*/ 482 h 865"/>
                <a:gd name="T30" fmla="*/ 461 w 724"/>
                <a:gd name="T31" fmla="*/ 182 h 865"/>
                <a:gd name="T32" fmla="*/ 276 w 724"/>
                <a:gd name="T33" fmla="*/ 127 h 865"/>
                <a:gd name="T34" fmla="*/ 97 w 724"/>
                <a:gd name="T35" fmla="*/ 26 h 865"/>
                <a:gd name="T36" fmla="*/ 77 w 724"/>
                <a:gd name="T37" fmla="*/ 0 h 865"/>
                <a:gd name="T38" fmla="*/ 70 w 724"/>
                <a:gd name="T39" fmla="*/ 14 h 865"/>
                <a:gd name="T40" fmla="*/ 29 w 724"/>
                <a:gd name="T41" fmla="*/ 394 h 865"/>
                <a:gd name="T42" fmla="*/ 163 w 724"/>
                <a:gd name="T43" fmla="*/ 641 h 865"/>
                <a:gd name="T44" fmla="*/ 500 w 724"/>
                <a:gd name="T45" fmla="*/ 707 h 865"/>
                <a:gd name="T46" fmla="*/ 545 w 724"/>
                <a:gd name="T47" fmla="*/ 689 h 865"/>
                <a:gd name="T48" fmla="*/ 583 w 724"/>
                <a:gd name="T49" fmla="*/ 723 h 865"/>
                <a:gd name="T50" fmla="*/ 655 w 724"/>
                <a:gd name="T51" fmla="*/ 855 h 865"/>
                <a:gd name="T52" fmla="*/ 668 w 724"/>
                <a:gd name="T53" fmla="*/ 864 h 865"/>
                <a:gd name="T54" fmla="*/ 724 w 724"/>
                <a:gd name="T55" fmla="*/ 864 h 865"/>
                <a:gd name="T56" fmla="*/ 657 w 724"/>
                <a:gd name="T57" fmla="*/ 701 h 865"/>
                <a:gd name="T58" fmla="*/ 655 w 724"/>
                <a:gd name="T59" fmla="*/ 70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4" h="865">
                  <a:moveTo>
                    <a:pt x="655" y="705"/>
                  </a:moveTo>
                  <a:cubicBezTo>
                    <a:pt x="651" y="699"/>
                    <a:pt x="647" y="695"/>
                    <a:pt x="644" y="691"/>
                  </a:cubicBezTo>
                  <a:cubicBezTo>
                    <a:pt x="585" y="613"/>
                    <a:pt x="516" y="546"/>
                    <a:pt x="431" y="495"/>
                  </a:cubicBezTo>
                  <a:cubicBezTo>
                    <a:pt x="386" y="468"/>
                    <a:pt x="340" y="442"/>
                    <a:pt x="297" y="412"/>
                  </a:cubicBezTo>
                  <a:cubicBezTo>
                    <a:pt x="235" y="368"/>
                    <a:pt x="183" y="314"/>
                    <a:pt x="151" y="244"/>
                  </a:cubicBezTo>
                  <a:cubicBezTo>
                    <a:pt x="148" y="242"/>
                    <a:pt x="148" y="239"/>
                    <a:pt x="148" y="235"/>
                  </a:cubicBezTo>
                  <a:cubicBezTo>
                    <a:pt x="145" y="235"/>
                    <a:pt x="144" y="232"/>
                    <a:pt x="145" y="230"/>
                  </a:cubicBezTo>
                  <a:cubicBezTo>
                    <a:pt x="145" y="229"/>
                    <a:pt x="145" y="229"/>
                    <a:pt x="146" y="229"/>
                  </a:cubicBezTo>
                  <a:cubicBezTo>
                    <a:pt x="147" y="231"/>
                    <a:pt x="147" y="233"/>
                    <a:pt x="148" y="235"/>
                  </a:cubicBezTo>
                  <a:cubicBezTo>
                    <a:pt x="152" y="235"/>
                    <a:pt x="152" y="239"/>
                    <a:pt x="154" y="241"/>
                  </a:cubicBezTo>
                  <a:cubicBezTo>
                    <a:pt x="194" y="301"/>
                    <a:pt x="247" y="345"/>
                    <a:pt x="311" y="377"/>
                  </a:cubicBezTo>
                  <a:cubicBezTo>
                    <a:pt x="329" y="386"/>
                    <a:pt x="347" y="396"/>
                    <a:pt x="366" y="404"/>
                  </a:cubicBezTo>
                  <a:cubicBezTo>
                    <a:pt x="457" y="446"/>
                    <a:pt x="544" y="492"/>
                    <a:pt x="612" y="568"/>
                  </a:cubicBezTo>
                  <a:cubicBezTo>
                    <a:pt x="618" y="575"/>
                    <a:pt x="621" y="575"/>
                    <a:pt x="625" y="565"/>
                  </a:cubicBezTo>
                  <a:cubicBezTo>
                    <a:pt x="635" y="538"/>
                    <a:pt x="642" y="511"/>
                    <a:pt x="644" y="482"/>
                  </a:cubicBezTo>
                  <a:cubicBezTo>
                    <a:pt x="651" y="370"/>
                    <a:pt x="597" y="238"/>
                    <a:pt x="461" y="182"/>
                  </a:cubicBezTo>
                  <a:cubicBezTo>
                    <a:pt x="401" y="158"/>
                    <a:pt x="338" y="143"/>
                    <a:pt x="276" y="127"/>
                  </a:cubicBezTo>
                  <a:cubicBezTo>
                    <a:pt x="208" y="109"/>
                    <a:pt x="143" y="84"/>
                    <a:pt x="97" y="26"/>
                  </a:cubicBezTo>
                  <a:cubicBezTo>
                    <a:pt x="90" y="18"/>
                    <a:pt x="84" y="10"/>
                    <a:pt x="77" y="0"/>
                  </a:cubicBezTo>
                  <a:cubicBezTo>
                    <a:pt x="74" y="6"/>
                    <a:pt x="72" y="10"/>
                    <a:pt x="70" y="14"/>
                  </a:cubicBezTo>
                  <a:cubicBezTo>
                    <a:pt x="15" y="137"/>
                    <a:pt x="0" y="264"/>
                    <a:pt x="29" y="394"/>
                  </a:cubicBezTo>
                  <a:cubicBezTo>
                    <a:pt x="49" y="489"/>
                    <a:pt x="87" y="577"/>
                    <a:pt x="163" y="641"/>
                  </a:cubicBezTo>
                  <a:cubicBezTo>
                    <a:pt x="262" y="724"/>
                    <a:pt x="374" y="751"/>
                    <a:pt x="500" y="707"/>
                  </a:cubicBezTo>
                  <a:cubicBezTo>
                    <a:pt x="516" y="702"/>
                    <a:pt x="528" y="682"/>
                    <a:pt x="545" y="689"/>
                  </a:cubicBezTo>
                  <a:cubicBezTo>
                    <a:pt x="560" y="695"/>
                    <a:pt x="571" y="711"/>
                    <a:pt x="583" y="723"/>
                  </a:cubicBezTo>
                  <a:cubicBezTo>
                    <a:pt x="621" y="759"/>
                    <a:pt x="651" y="800"/>
                    <a:pt x="655" y="855"/>
                  </a:cubicBezTo>
                  <a:cubicBezTo>
                    <a:pt x="655" y="865"/>
                    <a:pt x="662" y="864"/>
                    <a:pt x="668" y="864"/>
                  </a:cubicBezTo>
                  <a:cubicBezTo>
                    <a:pt x="687" y="864"/>
                    <a:pt x="705" y="864"/>
                    <a:pt x="724" y="864"/>
                  </a:cubicBezTo>
                  <a:cubicBezTo>
                    <a:pt x="707" y="764"/>
                    <a:pt x="675" y="719"/>
                    <a:pt x="657" y="701"/>
                  </a:cubicBezTo>
                  <a:cubicBezTo>
                    <a:pt x="656" y="703"/>
                    <a:pt x="656" y="704"/>
                    <a:pt x="655" y="705"/>
                  </a:cubicBezTo>
                  <a:close/>
                </a:path>
              </a:pathLst>
            </a:custGeom>
            <a:solidFill>
              <a:srgbClr val="EB308A"/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>
              <p:custDataLst>
                <p:tags r:id="rId5"/>
              </p:custDataLst>
            </p:nvPr>
          </p:nvSpPr>
          <p:spPr>
            <a:xfrm>
              <a:off x="5602552" y="3532969"/>
              <a:ext cx="479396" cy="47941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0" name="任意多边形 19"/>
            <p:cNvSpPr/>
            <p:nvPr>
              <p:custDataLst>
                <p:tags r:id="rId6"/>
              </p:custDataLst>
            </p:nvPr>
          </p:nvSpPr>
          <p:spPr bwMode="auto">
            <a:xfrm>
              <a:off x="5729000" y="4866578"/>
              <a:ext cx="1264121" cy="721971"/>
            </a:xfrm>
            <a:custGeom>
              <a:avLst/>
              <a:gdLst>
                <a:gd name="T0" fmla="*/ 894 w 894"/>
                <a:gd name="T1" fmla="*/ 0 h 511"/>
                <a:gd name="T2" fmla="*/ 845 w 894"/>
                <a:gd name="T3" fmla="*/ 192 h 511"/>
                <a:gd name="T4" fmla="*/ 779 w 894"/>
                <a:gd name="T5" fmla="*/ 451 h 511"/>
                <a:gd name="T6" fmla="*/ 703 w 894"/>
                <a:gd name="T7" fmla="*/ 511 h 511"/>
                <a:gd name="T8" fmla="*/ 187 w 894"/>
                <a:gd name="T9" fmla="*/ 511 h 511"/>
                <a:gd name="T10" fmla="*/ 116 w 894"/>
                <a:gd name="T11" fmla="*/ 457 h 511"/>
                <a:gd name="T12" fmla="*/ 3 w 894"/>
                <a:gd name="T13" fmla="*/ 14 h 511"/>
                <a:gd name="T14" fmla="*/ 0 w 894"/>
                <a:gd name="T15" fmla="*/ 0 h 511"/>
                <a:gd name="T16" fmla="*/ 894 w 894"/>
                <a:gd name="T17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4" h="511">
                  <a:moveTo>
                    <a:pt x="894" y="0"/>
                  </a:moveTo>
                  <a:cubicBezTo>
                    <a:pt x="877" y="65"/>
                    <a:pt x="861" y="128"/>
                    <a:pt x="845" y="192"/>
                  </a:cubicBezTo>
                  <a:cubicBezTo>
                    <a:pt x="823" y="278"/>
                    <a:pt x="801" y="365"/>
                    <a:pt x="779" y="451"/>
                  </a:cubicBezTo>
                  <a:cubicBezTo>
                    <a:pt x="767" y="495"/>
                    <a:pt x="747" y="511"/>
                    <a:pt x="703" y="511"/>
                  </a:cubicBezTo>
                  <a:cubicBezTo>
                    <a:pt x="531" y="511"/>
                    <a:pt x="359" y="511"/>
                    <a:pt x="187" y="511"/>
                  </a:cubicBezTo>
                  <a:cubicBezTo>
                    <a:pt x="148" y="511"/>
                    <a:pt x="125" y="494"/>
                    <a:pt x="116" y="457"/>
                  </a:cubicBezTo>
                  <a:cubicBezTo>
                    <a:pt x="78" y="309"/>
                    <a:pt x="40" y="162"/>
                    <a:pt x="3" y="14"/>
                  </a:cubicBezTo>
                  <a:cubicBezTo>
                    <a:pt x="2" y="10"/>
                    <a:pt x="1" y="5"/>
                    <a:pt x="0" y="0"/>
                  </a:cubicBezTo>
                  <a:cubicBezTo>
                    <a:pt x="298" y="0"/>
                    <a:pt x="595" y="0"/>
                    <a:pt x="894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1" name="任意多边形 20"/>
            <p:cNvSpPr/>
            <p:nvPr>
              <p:custDataLst>
                <p:tags r:id="rId7"/>
              </p:custDataLst>
            </p:nvPr>
          </p:nvSpPr>
          <p:spPr bwMode="auto">
            <a:xfrm>
              <a:off x="5637686" y="4505594"/>
              <a:ext cx="1445323" cy="269669"/>
            </a:xfrm>
            <a:custGeom>
              <a:avLst/>
              <a:gdLst>
                <a:gd name="T0" fmla="*/ 510 w 1023"/>
                <a:gd name="T1" fmla="*/ 191 h 191"/>
                <a:gd name="T2" fmla="*/ 74 w 1023"/>
                <a:gd name="T3" fmla="*/ 191 h 191"/>
                <a:gd name="T4" fmla="*/ 0 w 1023"/>
                <a:gd name="T5" fmla="*/ 117 h 191"/>
                <a:gd name="T6" fmla="*/ 0 w 1023"/>
                <a:gd name="T7" fmla="*/ 67 h 191"/>
                <a:gd name="T8" fmla="*/ 68 w 1023"/>
                <a:gd name="T9" fmla="*/ 0 h 191"/>
                <a:gd name="T10" fmla="*/ 640 w 1023"/>
                <a:gd name="T11" fmla="*/ 0 h 191"/>
                <a:gd name="T12" fmla="*/ 950 w 1023"/>
                <a:gd name="T13" fmla="*/ 0 h 191"/>
                <a:gd name="T14" fmla="*/ 1023 w 1023"/>
                <a:gd name="T15" fmla="*/ 73 h 191"/>
                <a:gd name="T16" fmla="*/ 1023 w 1023"/>
                <a:gd name="T17" fmla="*/ 121 h 191"/>
                <a:gd name="T18" fmla="*/ 954 w 1023"/>
                <a:gd name="T19" fmla="*/ 191 h 191"/>
                <a:gd name="T20" fmla="*/ 510 w 1023"/>
                <a:gd name="T21" fmla="*/ 191 h 191"/>
                <a:gd name="T22" fmla="*/ 510 w 1023"/>
                <a:gd name="T23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3" h="191">
                  <a:moveTo>
                    <a:pt x="510" y="191"/>
                  </a:moveTo>
                  <a:cubicBezTo>
                    <a:pt x="364" y="191"/>
                    <a:pt x="219" y="191"/>
                    <a:pt x="74" y="191"/>
                  </a:cubicBezTo>
                  <a:cubicBezTo>
                    <a:pt x="25" y="191"/>
                    <a:pt x="0" y="167"/>
                    <a:pt x="0" y="117"/>
                  </a:cubicBezTo>
                  <a:cubicBezTo>
                    <a:pt x="0" y="101"/>
                    <a:pt x="0" y="84"/>
                    <a:pt x="0" y="67"/>
                  </a:cubicBezTo>
                  <a:cubicBezTo>
                    <a:pt x="0" y="26"/>
                    <a:pt x="27" y="0"/>
                    <a:pt x="68" y="0"/>
                  </a:cubicBezTo>
                  <a:cubicBezTo>
                    <a:pt x="258" y="0"/>
                    <a:pt x="449" y="0"/>
                    <a:pt x="640" y="0"/>
                  </a:cubicBezTo>
                  <a:cubicBezTo>
                    <a:pt x="743" y="0"/>
                    <a:pt x="846" y="0"/>
                    <a:pt x="950" y="0"/>
                  </a:cubicBezTo>
                  <a:cubicBezTo>
                    <a:pt x="999" y="0"/>
                    <a:pt x="1023" y="24"/>
                    <a:pt x="1023" y="73"/>
                  </a:cubicBezTo>
                  <a:cubicBezTo>
                    <a:pt x="1023" y="89"/>
                    <a:pt x="1023" y="105"/>
                    <a:pt x="1023" y="121"/>
                  </a:cubicBezTo>
                  <a:cubicBezTo>
                    <a:pt x="1023" y="165"/>
                    <a:pt x="997" y="191"/>
                    <a:pt x="954" y="191"/>
                  </a:cubicBezTo>
                  <a:cubicBezTo>
                    <a:pt x="806" y="191"/>
                    <a:pt x="658" y="191"/>
                    <a:pt x="510" y="191"/>
                  </a:cubicBezTo>
                  <a:cubicBezTo>
                    <a:pt x="510" y="191"/>
                    <a:pt x="510" y="191"/>
                    <a:pt x="510" y="19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7" name="任意多边形 26"/>
            <p:cNvSpPr/>
            <p:nvPr>
              <p:custDataLst>
                <p:tags r:id="rId8"/>
              </p:custDataLst>
            </p:nvPr>
          </p:nvSpPr>
          <p:spPr bwMode="auto">
            <a:xfrm>
              <a:off x="5730207" y="3688165"/>
              <a:ext cx="224087" cy="169020"/>
            </a:xfrm>
            <a:custGeom>
              <a:avLst/>
              <a:gdLst>
                <a:gd name="T0" fmla="*/ 69 w 406"/>
                <a:gd name="T1" fmla="*/ 199 h 306"/>
                <a:gd name="T2" fmla="*/ 129 w 406"/>
                <a:gd name="T3" fmla="*/ 270 h 306"/>
                <a:gd name="T4" fmla="*/ 203 w 406"/>
                <a:gd name="T5" fmla="*/ 306 h 306"/>
                <a:gd name="T6" fmla="*/ 275 w 406"/>
                <a:gd name="T7" fmla="*/ 272 h 306"/>
                <a:gd name="T8" fmla="*/ 313 w 406"/>
                <a:gd name="T9" fmla="*/ 212 h 306"/>
                <a:gd name="T10" fmla="*/ 203 w 406"/>
                <a:gd name="T11" fmla="*/ 266 h 306"/>
                <a:gd name="T12" fmla="*/ 69 w 406"/>
                <a:gd name="T13" fmla="*/ 199 h 306"/>
                <a:gd name="T14" fmla="*/ 393 w 406"/>
                <a:gd name="T15" fmla="*/ 101 h 306"/>
                <a:gd name="T16" fmla="*/ 226 w 406"/>
                <a:gd name="T17" fmla="*/ 7 h 306"/>
                <a:gd name="T18" fmla="*/ 179 w 406"/>
                <a:gd name="T19" fmla="*/ 7 h 306"/>
                <a:gd name="T20" fmla="*/ 13 w 406"/>
                <a:gd name="T21" fmla="*/ 101 h 306"/>
                <a:gd name="T22" fmla="*/ 13 w 406"/>
                <a:gd name="T23" fmla="*/ 127 h 306"/>
                <a:gd name="T24" fmla="*/ 179 w 406"/>
                <a:gd name="T25" fmla="*/ 220 h 306"/>
                <a:gd name="T26" fmla="*/ 226 w 406"/>
                <a:gd name="T27" fmla="*/ 220 h 306"/>
                <a:gd name="T28" fmla="*/ 334 w 406"/>
                <a:gd name="T29" fmla="*/ 160 h 306"/>
                <a:gd name="T30" fmla="*/ 217 w 406"/>
                <a:gd name="T31" fmla="*/ 133 h 306"/>
                <a:gd name="T32" fmla="*/ 203 w 406"/>
                <a:gd name="T33" fmla="*/ 135 h 306"/>
                <a:gd name="T34" fmla="*/ 165 w 406"/>
                <a:gd name="T35" fmla="*/ 112 h 306"/>
                <a:gd name="T36" fmla="*/ 203 w 406"/>
                <a:gd name="T37" fmla="*/ 89 h 306"/>
                <a:gd name="T38" fmla="*/ 238 w 406"/>
                <a:gd name="T39" fmla="*/ 104 h 306"/>
                <a:gd name="T40" fmla="*/ 362 w 406"/>
                <a:gd name="T41" fmla="*/ 145 h 306"/>
                <a:gd name="T42" fmla="*/ 393 w 406"/>
                <a:gd name="T43" fmla="*/ 127 h 306"/>
                <a:gd name="T44" fmla="*/ 393 w 406"/>
                <a:gd name="T45" fmla="*/ 101 h 306"/>
                <a:gd name="T46" fmla="*/ 342 w 406"/>
                <a:gd name="T47" fmla="*/ 277 h 306"/>
                <a:gd name="T48" fmla="*/ 370 w 406"/>
                <a:gd name="T49" fmla="*/ 275 h 306"/>
                <a:gd name="T50" fmla="*/ 362 w 406"/>
                <a:gd name="T51" fmla="*/ 145 h 306"/>
                <a:gd name="T52" fmla="*/ 334 w 406"/>
                <a:gd name="T53" fmla="*/ 160 h 306"/>
                <a:gd name="T54" fmla="*/ 342 w 406"/>
                <a:gd name="T55" fmla="*/ 27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6" h="306">
                  <a:moveTo>
                    <a:pt x="69" y="199"/>
                  </a:moveTo>
                  <a:cubicBezTo>
                    <a:pt x="78" y="236"/>
                    <a:pt x="90" y="253"/>
                    <a:pt x="129" y="270"/>
                  </a:cubicBezTo>
                  <a:cubicBezTo>
                    <a:pt x="169" y="287"/>
                    <a:pt x="187" y="306"/>
                    <a:pt x="203" y="306"/>
                  </a:cubicBezTo>
                  <a:cubicBezTo>
                    <a:pt x="218" y="306"/>
                    <a:pt x="236" y="289"/>
                    <a:pt x="275" y="272"/>
                  </a:cubicBezTo>
                  <a:cubicBezTo>
                    <a:pt x="314" y="255"/>
                    <a:pt x="304" y="250"/>
                    <a:pt x="313" y="212"/>
                  </a:cubicBezTo>
                  <a:cubicBezTo>
                    <a:pt x="203" y="266"/>
                    <a:pt x="203" y="266"/>
                    <a:pt x="203" y="266"/>
                  </a:cubicBezTo>
                  <a:lnTo>
                    <a:pt x="69" y="199"/>
                  </a:lnTo>
                  <a:close/>
                  <a:moveTo>
                    <a:pt x="393" y="101"/>
                  </a:moveTo>
                  <a:cubicBezTo>
                    <a:pt x="226" y="7"/>
                    <a:pt x="226" y="7"/>
                    <a:pt x="226" y="7"/>
                  </a:cubicBezTo>
                  <a:cubicBezTo>
                    <a:pt x="213" y="0"/>
                    <a:pt x="192" y="0"/>
                    <a:pt x="179" y="7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0" y="108"/>
                    <a:pt x="0" y="120"/>
                    <a:pt x="13" y="127"/>
                  </a:cubicBezTo>
                  <a:cubicBezTo>
                    <a:pt x="179" y="220"/>
                    <a:pt x="179" y="220"/>
                    <a:pt x="179" y="220"/>
                  </a:cubicBezTo>
                  <a:cubicBezTo>
                    <a:pt x="192" y="228"/>
                    <a:pt x="213" y="228"/>
                    <a:pt x="226" y="220"/>
                  </a:cubicBezTo>
                  <a:cubicBezTo>
                    <a:pt x="334" y="160"/>
                    <a:pt x="334" y="160"/>
                    <a:pt x="334" y="160"/>
                  </a:cubicBezTo>
                  <a:cubicBezTo>
                    <a:pt x="217" y="133"/>
                    <a:pt x="217" y="133"/>
                    <a:pt x="217" y="133"/>
                  </a:cubicBezTo>
                  <a:cubicBezTo>
                    <a:pt x="213" y="134"/>
                    <a:pt x="208" y="135"/>
                    <a:pt x="203" y="135"/>
                  </a:cubicBezTo>
                  <a:cubicBezTo>
                    <a:pt x="182" y="135"/>
                    <a:pt x="165" y="124"/>
                    <a:pt x="165" y="112"/>
                  </a:cubicBezTo>
                  <a:cubicBezTo>
                    <a:pt x="165" y="99"/>
                    <a:pt x="182" y="89"/>
                    <a:pt x="203" y="89"/>
                  </a:cubicBezTo>
                  <a:cubicBezTo>
                    <a:pt x="219" y="89"/>
                    <a:pt x="233" y="95"/>
                    <a:pt x="238" y="104"/>
                  </a:cubicBezTo>
                  <a:cubicBezTo>
                    <a:pt x="362" y="145"/>
                    <a:pt x="362" y="145"/>
                    <a:pt x="362" y="145"/>
                  </a:cubicBezTo>
                  <a:cubicBezTo>
                    <a:pt x="393" y="127"/>
                    <a:pt x="393" y="127"/>
                    <a:pt x="393" y="127"/>
                  </a:cubicBezTo>
                  <a:cubicBezTo>
                    <a:pt x="406" y="120"/>
                    <a:pt x="406" y="108"/>
                    <a:pt x="393" y="101"/>
                  </a:cubicBezTo>
                  <a:close/>
                  <a:moveTo>
                    <a:pt x="342" y="277"/>
                  </a:moveTo>
                  <a:cubicBezTo>
                    <a:pt x="341" y="285"/>
                    <a:pt x="368" y="298"/>
                    <a:pt x="370" y="275"/>
                  </a:cubicBezTo>
                  <a:cubicBezTo>
                    <a:pt x="382" y="174"/>
                    <a:pt x="362" y="145"/>
                    <a:pt x="362" y="145"/>
                  </a:cubicBezTo>
                  <a:cubicBezTo>
                    <a:pt x="334" y="160"/>
                    <a:pt x="334" y="160"/>
                    <a:pt x="334" y="160"/>
                  </a:cubicBezTo>
                  <a:cubicBezTo>
                    <a:pt x="334" y="160"/>
                    <a:pt x="358" y="183"/>
                    <a:pt x="342" y="277"/>
                  </a:cubicBezTo>
                  <a:close/>
                </a:path>
              </a:pathLst>
            </a:custGeom>
            <a:solidFill>
              <a:srgbClr val="EB308A"/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8" name="任意多边形 27"/>
            <p:cNvSpPr/>
            <p:nvPr>
              <p:custDataLst>
                <p:tags r:id="rId9"/>
              </p:custDataLst>
            </p:nvPr>
          </p:nvSpPr>
          <p:spPr bwMode="auto">
            <a:xfrm>
              <a:off x="6802129" y="3424344"/>
              <a:ext cx="222187" cy="208902"/>
            </a:xfrm>
            <a:custGeom>
              <a:avLst/>
              <a:gdLst>
                <a:gd name="T0" fmla="*/ 344 w 402"/>
                <a:gd name="T1" fmla="*/ 125 h 382"/>
                <a:gd name="T2" fmla="*/ 303 w 402"/>
                <a:gd name="T3" fmla="*/ 13 h 382"/>
                <a:gd name="T4" fmla="*/ 284 w 402"/>
                <a:gd name="T5" fmla="*/ 3 h 382"/>
                <a:gd name="T6" fmla="*/ 12 w 402"/>
                <a:gd name="T7" fmla="*/ 102 h 382"/>
                <a:gd name="T8" fmla="*/ 3 w 402"/>
                <a:gd name="T9" fmla="*/ 122 h 382"/>
                <a:gd name="T10" fmla="*/ 46 w 402"/>
                <a:gd name="T11" fmla="*/ 241 h 382"/>
                <a:gd name="T12" fmla="*/ 46 w 402"/>
                <a:gd name="T13" fmla="*/ 177 h 382"/>
                <a:gd name="T14" fmla="*/ 97 w 402"/>
                <a:gd name="T15" fmla="*/ 125 h 382"/>
                <a:gd name="T16" fmla="*/ 169 w 402"/>
                <a:gd name="T17" fmla="*/ 125 h 382"/>
                <a:gd name="T18" fmla="*/ 255 w 402"/>
                <a:gd name="T19" fmla="*/ 65 h 382"/>
                <a:gd name="T20" fmla="*/ 304 w 402"/>
                <a:gd name="T21" fmla="*/ 125 h 382"/>
                <a:gd name="T22" fmla="*/ 344 w 402"/>
                <a:gd name="T23" fmla="*/ 125 h 382"/>
                <a:gd name="T24" fmla="*/ 387 w 402"/>
                <a:gd name="T25" fmla="*/ 161 h 382"/>
                <a:gd name="T26" fmla="*/ 97 w 402"/>
                <a:gd name="T27" fmla="*/ 161 h 382"/>
                <a:gd name="T28" fmla="*/ 82 w 402"/>
                <a:gd name="T29" fmla="*/ 177 h 382"/>
                <a:gd name="T30" fmla="*/ 82 w 402"/>
                <a:gd name="T31" fmla="*/ 366 h 382"/>
                <a:gd name="T32" fmla="*/ 97 w 402"/>
                <a:gd name="T33" fmla="*/ 382 h 382"/>
                <a:gd name="T34" fmla="*/ 387 w 402"/>
                <a:gd name="T35" fmla="*/ 382 h 382"/>
                <a:gd name="T36" fmla="*/ 402 w 402"/>
                <a:gd name="T37" fmla="*/ 366 h 382"/>
                <a:gd name="T38" fmla="*/ 402 w 402"/>
                <a:gd name="T39" fmla="*/ 177 h 382"/>
                <a:gd name="T40" fmla="*/ 387 w 402"/>
                <a:gd name="T41" fmla="*/ 161 h 382"/>
                <a:gd name="T42" fmla="*/ 364 w 402"/>
                <a:gd name="T43" fmla="*/ 342 h 382"/>
                <a:gd name="T44" fmla="*/ 125 w 402"/>
                <a:gd name="T45" fmla="*/ 342 h 382"/>
                <a:gd name="T46" fmla="*/ 125 w 402"/>
                <a:gd name="T47" fmla="*/ 307 h 382"/>
                <a:gd name="T48" fmla="*/ 161 w 402"/>
                <a:gd name="T49" fmla="*/ 222 h 382"/>
                <a:gd name="T50" fmla="*/ 217 w 402"/>
                <a:gd name="T51" fmla="*/ 290 h 382"/>
                <a:gd name="T52" fmla="*/ 269 w 402"/>
                <a:gd name="T53" fmla="*/ 237 h 382"/>
                <a:gd name="T54" fmla="*/ 336 w 402"/>
                <a:gd name="T55" fmla="*/ 213 h 382"/>
                <a:gd name="T56" fmla="*/ 364 w 402"/>
                <a:gd name="T57" fmla="*/ 277 h 382"/>
                <a:gd name="T58" fmla="*/ 364 w 402"/>
                <a:gd name="T59" fmla="*/ 34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2" h="382">
                  <a:moveTo>
                    <a:pt x="344" y="125"/>
                  </a:moveTo>
                  <a:cubicBezTo>
                    <a:pt x="303" y="13"/>
                    <a:pt x="303" y="13"/>
                    <a:pt x="303" y="13"/>
                  </a:cubicBezTo>
                  <a:cubicBezTo>
                    <a:pt x="300" y="4"/>
                    <a:pt x="291" y="0"/>
                    <a:pt x="284" y="3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4" y="105"/>
                    <a:pt x="0" y="114"/>
                    <a:pt x="3" y="122"/>
                  </a:cubicBezTo>
                  <a:cubicBezTo>
                    <a:pt x="46" y="241"/>
                    <a:pt x="46" y="241"/>
                    <a:pt x="46" y="241"/>
                  </a:cubicBezTo>
                  <a:cubicBezTo>
                    <a:pt x="46" y="177"/>
                    <a:pt x="46" y="177"/>
                    <a:pt x="46" y="177"/>
                  </a:cubicBezTo>
                  <a:cubicBezTo>
                    <a:pt x="46" y="149"/>
                    <a:pt x="69" y="125"/>
                    <a:pt x="97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304" y="125"/>
                    <a:pt x="304" y="125"/>
                    <a:pt x="304" y="125"/>
                  </a:cubicBezTo>
                  <a:lnTo>
                    <a:pt x="344" y="125"/>
                  </a:lnTo>
                  <a:close/>
                  <a:moveTo>
                    <a:pt x="387" y="161"/>
                  </a:moveTo>
                  <a:cubicBezTo>
                    <a:pt x="97" y="161"/>
                    <a:pt x="97" y="161"/>
                    <a:pt x="97" y="161"/>
                  </a:cubicBezTo>
                  <a:cubicBezTo>
                    <a:pt x="89" y="161"/>
                    <a:pt x="82" y="169"/>
                    <a:pt x="82" y="177"/>
                  </a:cubicBezTo>
                  <a:cubicBezTo>
                    <a:pt x="82" y="366"/>
                    <a:pt x="82" y="366"/>
                    <a:pt x="82" y="366"/>
                  </a:cubicBezTo>
                  <a:cubicBezTo>
                    <a:pt x="82" y="375"/>
                    <a:pt x="89" y="382"/>
                    <a:pt x="97" y="382"/>
                  </a:cubicBezTo>
                  <a:cubicBezTo>
                    <a:pt x="387" y="382"/>
                    <a:pt x="387" y="382"/>
                    <a:pt x="387" y="382"/>
                  </a:cubicBezTo>
                  <a:cubicBezTo>
                    <a:pt x="395" y="382"/>
                    <a:pt x="402" y="375"/>
                    <a:pt x="402" y="366"/>
                  </a:cubicBezTo>
                  <a:cubicBezTo>
                    <a:pt x="402" y="177"/>
                    <a:pt x="402" y="177"/>
                    <a:pt x="402" y="177"/>
                  </a:cubicBezTo>
                  <a:cubicBezTo>
                    <a:pt x="402" y="169"/>
                    <a:pt x="395" y="161"/>
                    <a:pt x="387" y="161"/>
                  </a:cubicBezTo>
                  <a:close/>
                  <a:moveTo>
                    <a:pt x="364" y="342"/>
                  </a:moveTo>
                  <a:cubicBezTo>
                    <a:pt x="125" y="342"/>
                    <a:pt x="125" y="342"/>
                    <a:pt x="125" y="342"/>
                  </a:cubicBezTo>
                  <a:cubicBezTo>
                    <a:pt x="125" y="307"/>
                    <a:pt x="125" y="307"/>
                    <a:pt x="125" y="307"/>
                  </a:cubicBezTo>
                  <a:cubicBezTo>
                    <a:pt x="161" y="222"/>
                    <a:pt x="161" y="222"/>
                    <a:pt x="161" y="222"/>
                  </a:cubicBezTo>
                  <a:cubicBezTo>
                    <a:pt x="217" y="290"/>
                    <a:pt x="217" y="290"/>
                    <a:pt x="217" y="290"/>
                  </a:cubicBezTo>
                  <a:cubicBezTo>
                    <a:pt x="269" y="237"/>
                    <a:pt x="269" y="237"/>
                    <a:pt x="269" y="237"/>
                  </a:cubicBezTo>
                  <a:cubicBezTo>
                    <a:pt x="336" y="213"/>
                    <a:pt x="336" y="213"/>
                    <a:pt x="336" y="213"/>
                  </a:cubicBezTo>
                  <a:cubicBezTo>
                    <a:pt x="364" y="277"/>
                    <a:pt x="364" y="277"/>
                    <a:pt x="364" y="277"/>
                  </a:cubicBezTo>
                  <a:lnTo>
                    <a:pt x="364" y="342"/>
                  </a:lnTo>
                  <a:close/>
                </a:path>
              </a:pathLst>
            </a:custGeom>
            <a:solidFill>
              <a:srgbClr val="17B7CA"/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>
              <p:custDataLst>
                <p:tags r:id="rId10"/>
              </p:custDataLst>
            </p:nvPr>
          </p:nvSpPr>
          <p:spPr>
            <a:xfrm>
              <a:off x="2806065" y="2270125"/>
              <a:ext cx="2530475" cy="1765935"/>
            </a:xfrm>
            <a:prstGeom prst="rect">
              <a:avLst/>
            </a:prstGeom>
          </p:spPr>
          <p:txBody>
            <a:bodyPr wrap="square" lIns="90000" tIns="0" rIns="90000" bIns="46800" anchor="t"/>
            <a:lstStyle/>
            <a:p>
              <a:pPr lvl="0" indent="0" algn="l" fontAlgn="ctr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SzPct val="100000"/>
                <a:buNone/>
              </a:pPr>
              <a:r>
                <a:rPr lang="zh-CN" altLang="en-US" b="1" spc="150" dirty="0">
                  <a:solidFill>
                    <a:srgbClr val="EB308A"/>
                  </a:solidFill>
                  <a:cs typeface="+mn-ea"/>
                  <a:sym typeface="+mn-lt"/>
                </a:rPr>
                <a:t>知识经验准备</a:t>
              </a:r>
            </a:p>
            <a:p>
              <a:pPr marL="14605" lvl="1" indent="-14605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None/>
              </a:pPr>
              <a:r>
                <a:rPr lang="zh-CN" altLang="en-US" sz="1200" spc="1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（课前查阅资料学习、之前活动提供知识经验、生活活动中引导观察··· ···）</a:t>
              </a:r>
            </a:p>
          </p:txBody>
        </p:sp>
        <p:sp>
          <p:nvSpPr>
            <p:cNvPr id="66" name="矩形 65"/>
            <p:cNvSpPr/>
            <p:nvPr>
              <p:custDataLst>
                <p:tags r:id="rId11"/>
              </p:custDataLst>
            </p:nvPr>
          </p:nvSpPr>
          <p:spPr>
            <a:xfrm>
              <a:off x="7403901" y="2471531"/>
              <a:ext cx="2530781" cy="741822"/>
            </a:xfrm>
            <a:prstGeom prst="rect">
              <a:avLst/>
            </a:prstGeom>
          </p:spPr>
          <p:txBody>
            <a:bodyPr wrap="square" lIns="90000" tIns="0" rIns="90000" bIns="46800" anchor="t">
              <a:normAutofit/>
            </a:bodyPr>
            <a:lstStyle/>
            <a:p>
              <a:pPr marL="0" lvl="0" indent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b="1" spc="150" dirty="0">
                  <a:solidFill>
                    <a:srgbClr val="17B7CA"/>
                  </a:solidFill>
                  <a:cs typeface="+mn-ea"/>
                  <a:sym typeface="+mn-lt"/>
                </a:rPr>
                <a:t>材料准备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1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564745" cy="7029450"/>
            <a:chOff x="210" y="0"/>
            <a:chExt cx="19787" cy="11070"/>
          </a:xfrm>
        </p:grpSpPr>
        <p:sp>
          <p:nvSpPr>
            <p:cNvPr id="4" name="矩形 3"/>
            <p:cNvSpPr/>
            <p:nvPr/>
          </p:nvSpPr>
          <p:spPr>
            <a:xfrm>
              <a:off x="1074" y="1359"/>
              <a:ext cx="17407" cy="8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314" y="1597"/>
              <a:ext cx="16928" cy="7723"/>
            </a:xfrm>
            <a:prstGeom prst="rect">
              <a:avLst/>
            </a:prstGeom>
            <a:noFill/>
            <a:ln>
              <a:solidFill>
                <a:srgbClr val="FBE1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" name="图片 10" descr="51miz-E997146-71E4A84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4333" y="0"/>
              <a:ext cx="4867" cy="3651"/>
            </a:xfrm>
            <a:prstGeom prst="rect">
              <a:avLst/>
            </a:prstGeom>
          </p:spPr>
        </p:pic>
        <p:pic>
          <p:nvPicPr>
            <p:cNvPr id="13" name="图片 12" descr="51miz-E1093307-81B38F9D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57" y="0"/>
              <a:ext cx="5229" cy="5229"/>
            </a:xfrm>
            <a:prstGeom prst="rect">
              <a:avLst/>
            </a:prstGeom>
          </p:spPr>
        </p:pic>
        <p:pic>
          <p:nvPicPr>
            <p:cNvPr id="15" name="图片 14" descr="51miz-E193741-33D8298D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14261" y="6450"/>
              <a:ext cx="5736" cy="4530"/>
            </a:xfrm>
            <a:prstGeom prst="rect">
              <a:avLst/>
            </a:prstGeom>
          </p:spPr>
        </p:pic>
        <p:pic>
          <p:nvPicPr>
            <p:cNvPr id="16" name="图片 15" descr="51miz-E193741-33D8298D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10" y="5933"/>
              <a:ext cx="3219" cy="513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2356485" y="2247900"/>
            <a:ext cx="7319645" cy="2305050"/>
            <a:chOff x="3705195" y="971503"/>
            <a:chExt cx="6800908" cy="49149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任意多边形 7"/>
            <p:cNvSpPr/>
            <p:nvPr/>
          </p:nvSpPr>
          <p:spPr>
            <a:xfrm>
              <a:off x="3705195" y="971503"/>
              <a:ext cx="6800908" cy="4914994"/>
            </a:xfrm>
            <a:custGeom>
              <a:avLst/>
              <a:gdLst>
                <a:gd name="connsiteX0" fmla="*/ 278356 w 6052153"/>
                <a:gd name="connsiteY0" fmla="*/ 4274388 h 4373871"/>
                <a:gd name="connsiteX1" fmla="*/ 1661679 w 6052153"/>
                <a:gd name="connsiteY1" fmla="*/ 4110265 h 4373871"/>
                <a:gd name="connsiteX2" fmla="*/ 3185679 w 6052153"/>
                <a:gd name="connsiteY2" fmla="*/ 4368172 h 4373871"/>
                <a:gd name="connsiteX3" fmla="*/ 5366171 w 6052153"/>
                <a:gd name="connsiteY3" fmla="*/ 4250942 h 4373871"/>
                <a:gd name="connsiteX4" fmla="*/ 5928879 w 6052153"/>
                <a:gd name="connsiteY4" fmla="*/ 3828911 h 4373871"/>
                <a:gd name="connsiteX5" fmla="*/ 5928879 w 6052153"/>
                <a:gd name="connsiteY5" fmla="*/ 499557 h 4373871"/>
                <a:gd name="connsiteX6" fmla="*/ 4592448 w 6052153"/>
                <a:gd name="connsiteY6" fmla="*/ 30634 h 4373871"/>
                <a:gd name="connsiteX7" fmla="*/ 3607710 w 6052153"/>
                <a:gd name="connsiteY7" fmla="*/ 100972 h 4373871"/>
                <a:gd name="connsiteX8" fmla="*/ 2552633 w 6052153"/>
                <a:gd name="connsiteY8" fmla="*/ 124418 h 4373871"/>
                <a:gd name="connsiteX9" fmla="*/ 1544448 w 6052153"/>
                <a:gd name="connsiteY9" fmla="*/ 54080 h 4373871"/>
                <a:gd name="connsiteX10" fmla="*/ 301802 w 6052153"/>
                <a:gd name="connsiteY10" fmla="*/ 30634 h 4373871"/>
                <a:gd name="connsiteX11" fmla="*/ 43894 w 6052153"/>
                <a:gd name="connsiteY11" fmla="*/ 499557 h 4373871"/>
                <a:gd name="connsiteX12" fmla="*/ 20448 w 6052153"/>
                <a:gd name="connsiteY12" fmla="*/ 3524111 h 4373871"/>
                <a:gd name="connsiteX13" fmla="*/ 278356 w 6052153"/>
                <a:gd name="connsiteY13" fmla="*/ 4274388 h 43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2153" h="4373871">
                  <a:moveTo>
                    <a:pt x="278356" y="4274388"/>
                  </a:moveTo>
                  <a:cubicBezTo>
                    <a:pt x="551894" y="4372080"/>
                    <a:pt x="1177125" y="4094634"/>
                    <a:pt x="1661679" y="4110265"/>
                  </a:cubicBezTo>
                  <a:cubicBezTo>
                    <a:pt x="2146233" y="4125896"/>
                    <a:pt x="2568264" y="4344726"/>
                    <a:pt x="3185679" y="4368172"/>
                  </a:cubicBezTo>
                  <a:cubicBezTo>
                    <a:pt x="3803094" y="4391618"/>
                    <a:pt x="4908971" y="4340819"/>
                    <a:pt x="5366171" y="4250942"/>
                  </a:cubicBezTo>
                  <a:cubicBezTo>
                    <a:pt x="5823371" y="4161065"/>
                    <a:pt x="5835094" y="4454142"/>
                    <a:pt x="5928879" y="3828911"/>
                  </a:cubicBezTo>
                  <a:cubicBezTo>
                    <a:pt x="6022664" y="3203680"/>
                    <a:pt x="6151618" y="1132603"/>
                    <a:pt x="5928879" y="499557"/>
                  </a:cubicBezTo>
                  <a:cubicBezTo>
                    <a:pt x="5706141" y="-133489"/>
                    <a:pt x="4979310" y="97065"/>
                    <a:pt x="4592448" y="30634"/>
                  </a:cubicBezTo>
                  <a:cubicBezTo>
                    <a:pt x="4205587" y="-35797"/>
                    <a:pt x="3947679" y="85341"/>
                    <a:pt x="3607710" y="100972"/>
                  </a:cubicBezTo>
                  <a:cubicBezTo>
                    <a:pt x="3267741" y="116603"/>
                    <a:pt x="2896510" y="132233"/>
                    <a:pt x="2552633" y="124418"/>
                  </a:cubicBezTo>
                  <a:cubicBezTo>
                    <a:pt x="2208756" y="116603"/>
                    <a:pt x="1919587" y="69711"/>
                    <a:pt x="1544448" y="54080"/>
                  </a:cubicBezTo>
                  <a:cubicBezTo>
                    <a:pt x="1169309" y="38449"/>
                    <a:pt x="551894" y="-43612"/>
                    <a:pt x="301802" y="30634"/>
                  </a:cubicBezTo>
                  <a:cubicBezTo>
                    <a:pt x="51710" y="104880"/>
                    <a:pt x="90786" y="-82689"/>
                    <a:pt x="43894" y="499557"/>
                  </a:cubicBezTo>
                  <a:cubicBezTo>
                    <a:pt x="-2998" y="1081803"/>
                    <a:pt x="-14721" y="2898880"/>
                    <a:pt x="20448" y="3524111"/>
                  </a:cubicBezTo>
                  <a:cubicBezTo>
                    <a:pt x="55617" y="4149342"/>
                    <a:pt x="4818" y="4176696"/>
                    <a:pt x="278356" y="4274388"/>
                  </a:cubicBezTo>
                  <a:close/>
                </a:path>
              </a:pathLst>
            </a:custGeom>
            <a:pattFill prst="pct90">
              <a:fgClr>
                <a:srgbClr val="17B7CA"/>
              </a:fgClr>
              <a:bgClr>
                <a:sysClr val="window" lastClr="FFFFFF"/>
              </a:bgClr>
            </a:pattFill>
            <a:ln>
              <a:noFill/>
            </a:ln>
          </p:spPr>
          <p:style>
            <a:lnRef idx="2">
              <a:srgbClr val="17B7CA">
                <a:shade val="50000"/>
              </a:srgbClr>
            </a:lnRef>
            <a:fillRef idx="1">
              <a:srgbClr val="17B7CA"/>
            </a:fillRef>
            <a:effectRef idx="0">
              <a:srgbClr val="17B7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959515" y="1408578"/>
              <a:ext cx="6292268" cy="4061233"/>
            </a:xfrm>
            <a:custGeom>
              <a:avLst/>
              <a:gdLst>
                <a:gd name="connsiteX0" fmla="*/ 278356 w 6052153"/>
                <a:gd name="connsiteY0" fmla="*/ 4274388 h 4373871"/>
                <a:gd name="connsiteX1" fmla="*/ 1661679 w 6052153"/>
                <a:gd name="connsiteY1" fmla="*/ 4110265 h 4373871"/>
                <a:gd name="connsiteX2" fmla="*/ 3185679 w 6052153"/>
                <a:gd name="connsiteY2" fmla="*/ 4368172 h 4373871"/>
                <a:gd name="connsiteX3" fmla="*/ 5366171 w 6052153"/>
                <a:gd name="connsiteY3" fmla="*/ 4250942 h 4373871"/>
                <a:gd name="connsiteX4" fmla="*/ 5928879 w 6052153"/>
                <a:gd name="connsiteY4" fmla="*/ 3828911 h 4373871"/>
                <a:gd name="connsiteX5" fmla="*/ 5928879 w 6052153"/>
                <a:gd name="connsiteY5" fmla="*/ 499557 h 4373871"/>
                <a:gd name="connsiteX6" fmla="*/ 4592448 w 6052153"/>
                <a:gd name="connsiteY6" fmla="*/ 30634 h 4373871"/>
                <a:gd name="connsiteX7" fmla="*/ 3607710 w 6052153"/>
                <a:gd name="connsiteY7" fmla="*/ 100972 h 4373871"/>
                <a:gd name="connsiteX8" fmla="*/ 2552633 w 6052153"/>
                <a:gd name="connsiteY8" fmla="*/ 124418 h 4373871"/>
                <a:gd name="connsiteX9" fmla="*/ 1544448 w 6052153"/>
                <a:gd name="connsiteY9" fmla="*/ 54080 h 4373871"/>
                <a:gd name="connsiteX10" fmla="*/ 301802 w 6052153"/>
                <a:gd name="connsiteY10" fmla="*/ 30634 h 4373871"/>
                <a:gd name="connsiteX11" fmla="*/ 43894 w 6052153"/>
                <a:gd name="connsiteY11" fmla="*/ 499557 h 4373871"/>
                <a:gd name="connsiteX12" fmla="*/ 20448 w 6052153"/>
                <a:gd name="connsiteY12" fmla="*/ 3524111 h 4373871"/>
                <a:gd name="connsiteX13" fmla="*/ 278356 w 6052153"/>
                <a:gd name="connsiteY13" fmla="*/ 4274388 h 43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2153" h="4373871">
                  <a:moveTo>
                    <a:pt x="278356" y="4274388"/>
                  </a:moveTo>
                  <a:cubicBezTo>
                    <a:pt x="551894" y="4372080"/>
                    <a:pt x="1177125" y="4094634"/>
                    <a:pt x="1661679" y="4110265"/>
                  </a:cubicBezTo>
                  <a:cubicBezTo>
                    <a:pt x="2146233" y="4125896"/>
                    <a:pt x="2568264" y="4344726"/>
                    <a:pt x="3185679" y="4368172"/>
                  </a:cubicBezTo>
                  <a:cubicBezTo>
                    <a:pt x="3803094" y="4391618"/>
                    <a:pt x="4908971" y="4340819"/>
                    <a:pt x="5366171" y="4250942"/>
                  </a:cubicBezTo>
                  <a:cubicBezTo>
                    <a:pt x="5823371" y="4161065"/>
                    <a:pt x="5835094" y="4454142"/>
                    <a:pt x="5928879" y="3828911"/>
                  </a:cubicBezTo>
                  <a:cubicBezTo>
                    <a:pt x="6022664" y="3203680"/>
                    <a:pt x="6151618" y="1132603"/>
                    <a:pt x="5928879" y="499557"/>
                  </a:cubicBezTo>
                  <a:cubicBezTo>
                    <a:pt x="5706141" y="-133489"/>
                    <a:pt x="4979310" y="97065"/>
                    <a:pt x="4592448" y="30634"/>
                  </a:cubicBezTo>
                  <a:cubicBezTo>
                    <a:pt x="4205587" y="-35797"/>
                    <a:pt x="3947679" y="85341"/>
                    <a:pt x="3607710" y="100972"/>
                  </a:cubicBezTo>
                  <a:cubicBezTo>
                    <a:pt x="3267741" y="116603"/>
                    <a:pt x="2896510" y="132233"/>
                    <a:pt x="2552633" y="124418"/>
                  </a:cubicBezTo>
                  <a:cubicBezTo>
                    <a:pt x="2208756" y="116603"/>
                    <a:pt x="1919587" y="69711"/>
                    <a:pt x="1544448" y="54080"/>
                  </a:cubicBezTo>
                  <a:cubicBezTo>
                    <a:pt x="1169309" y="38449"/>
                    <a:pt x="551894" y="-43612"/>
                    <a:pt x="301802" y="30634"/>
                  </a:cubicBezTo>
                  <a:cubicBezTo>
                    <a:pt x="51710" y="104880"/>
                    <a:pt x="90786" y="-82689"/>
                    <a:pt x="43894" y="499557"/>
                  </a:cubicBezTo>
                  <a:cubicBezTo>
                    <a:pt x="-2998" y="1081803"/>
                    <a:pt x="-14721" y="2898880"/>
                    <a:pt x="20448" y="3524111"/>
                  </a:cubicBezTo>
                  <a:cubicBezTo>
                    <a:pt x="55617" y="4149342"/>
                    <a:pt x="4818" y="4176696"/>
                    <a:pt x="278356" y="4274388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style>
            <a:lnRef idx="2">
              <a:srgbClr val="17B7CA">
                <a:shade val="50000"/>
              </a:srgbClr>
            </a:lnRef>
            <a:fillRef idx="1">
              <a:srgbClr val="17B7CA"/>
            </a:fillRef>
            <a:effectRef idx="0">
              <a:srgbClr val="17B7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5628005" y="1597660"/>
            <a:ext cx="883285" cy="89725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ysClr val="window" lastClr="FFFFFF"/>
          </a:lnRef>
          <a:fillRef idx="1">
            <a:srgbClr val="17B7CA"/>
          </a:fillRef>
          <a:effectRef idx="1">
            <a:srgbClr val="17B7C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en-US" altLang="zh-CN" sz="7200" b="1" dirty="0">
                <a:cs typeface="+mn-ea"/>
                <a:sym typeface="+mn-lt"/>
              </a:rPr>
              <a:t>4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18485" y="1087755"/>
            <a:ext cx="5774690" cy="2852420"/>
          </a:xfrm>
        </p:spPr>
        <p:txBody>
          <a:bodyPr/>
          <a:lstStyle/>
          <a:p>
            <a:pPr algn="ctr"/>
            <a:r>
              <a:rPr lang="zh-CN" altLang="en-US" sz="5400" b="1" dirty="0">
                <a:solidFill>
                  <a:srgbClr val="EB308A"/>
                </a:solidFill>
                <a:latin typeface="+mn-lt"/>
                <a:ea typeface="+mn-ea"/>
                <a:cs typeface="+mn-ea"/>
                <a:sym typeface="+mn-lt"/>
              </a:rPr>
              <a:t>活动过程</a:t>
            </a:r>
          </a:p>
        </p:txBody>
      </p:sp>
      <p:pic>
        <p:nvPicPr>
          <p:cNvPr id="34" name="图片 33" descr="51miz-E1093613-82DB2A8A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322830" y="3953510"/>
            <a:ext cx="7379335" cy="3689985"/>
          </a:xfrm>
          <a:prstGeom prst="rect">
            <a:avLst/>
          </a:prstGeom>
        </p:spPr>
      </p:pic>
      <p:pic>
        <p:nvPicPr>
          <p:cNvPr id="17" name="图片 16" descr="51miz-E773084-F6811FD2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876300" y="3030855"/>
            <a:ext cx="1550035" cy="1896110"/>
          </a:xfrm>
          <a:prstGeom prst="rect">
            <a:avLst/>
          </a:prstGeom>
        </p:spPr>
      </p:pic>
      <p:pic>
        <p:nvPicPr>
          <p:cNvPr id="18" name="图片 17" descr="51miz-E773084-F6811FD2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 rot="20340000">
            <a:off x="9994900" y="2605405"/>
            <a:ext cx="1321435" cy="1896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1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4"/>
          <p:cNvSpPr txBox="1"/>
          <p:nvPr/>
        </p:nvSpPr>
        <p:spPr>
          <a:xfrm>
            <a:off x="1287962" y="623252"/>
            <a:ext cx="3845925" cy="523220"/>
          </a:xfrm>
          <a:prstGeom prst="rect">
            <a:avLst/>
          </a:prstGeom>
          <a:noFill/>
        </p:spPr>
        <p:txBody>
          <a:bodyPr spcFirstLastPara="0" vert="horz" wrap="none" lIns="91440" tIns="45720" rIns="91440" bIns="45720" numCol="1" spcCol="0" rtlCol="0" anchor="t" anchorCtr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rgbClr val="EB308A"/>
                </a:solidFill>
                <a:cs typeface="+mn-ea"/>
                <a:sym typeface="+mn-lt"/>
              </a:rPr>
              <a:t>活动过程——设计思路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570990" y="1705610"/>
            <a:ext cx="8888095" cy="3376295"/>
            <a:chOff x="1570990" y="1705610"/>
            <a:chExt cx="8888095" cy="3376295"/>
          </a:xfrm>
        </p:grpSpPr>
        <p:sp>
          <p:nvSpPr>
            <p:cNvPr id="13" name="对角圆角矩形 12"/>
            <p:cNvSpPr/>
            <p:nvPr>
              <p:custDataLst>
                <p:tags r:id="rId2"/>
              </p:custDataLst>
            </p:nvPr>
          </p:nvSpPr>
          <p:spPr>
            <a:xfrm rot="8100000">
              <a:off x="5357108" y="2532641"/>
              <a:ext cx="1097140" cy="1097120"/>
            </a:xfrm>
            <a:prstGeom prst="round2DiagRect">
              <a:avLst/>
            </a:prstGeom>
            <a:solidFill>
              <a:srgbClr val="EB3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KSO_Shape"/>
            <p:cNvSpPr/>
            <p:nvPr>
              <p:custDataLst>
                <p:tags r:id="rId3"/>
              </p:custDataLst>
            </p:nvPr>
          </p:nvSpPr>
          <p:spPr>
            <a:xfrm>
              <a:off x="5708246" y="2978047"/>
              <a:ext cx="394862" cy="206308"/>
            </a:xfrm>
            <a:custGeom>
              <a:avLst/>
              <a:gdLst>
                <a:gd name="connsiteX0" fmla="*/ 4109878 w 7991396"/>
                <a:gd name="connsiteY0" fmla="*/ 0 h 4172540"/>
                <a:gd name="connsiteX1" fmla="*/ 5415487 w 7991396"/>
                <a:gd name="connsiteY1" fmla="*/ 816050 h 4172540"/>
                <a:gd name="connsiteX2" fmla="*/ 6027418 w 7991396"/>
                <a:gd name="connsiteY2" fmla="*/ 677951 h 4172540"/>
                <a:gd name="connsiteX3" fmla="*/ 7489804 w 7991396"/>
                <a:gd name="connsiteY3" fmla="*/ 2140332 h 4172540"/>
                <a:gd name="connsiteX4" fmla="*/ 7483396 w 7991396"/>
                <a:gd name="connsiteY4" fmla="*/ 2203898 h 4172540"/>
                <a:gd name="connsiteX5" fmla="*/ 7991396 w 7991396"/>
                <a:gd name="connsiteY5" fmla="*/ 3146665 h 4172540"/>
                <a:gd name="connsiteX6" fmla="*/ 7456648 w 7991396"/>
                <a:gd name="connsiteY6" fmla="*/ 4106801 h 4172540"/>
                <a:gd name="connsiteX7" fmla="*/ 7330940 w 7991396"/>
                <a:gd name="connsiteY7" fmla="*/ 4172540 h 4172540"/>
                <a:gd name="connsiteX8" fmla="*/ 1079370 w 7991396"/>
                <a:gd name="connsiteY8" fmla="*/ 4172540 h 4172540"/>
                <a:gd name="connsiteX9" fmla="*/ 1015130 w 7991396"/>
                <a:gd name="connsiteY9" fmla="*/ 4169296 h 4172540"/>
                <a:gd name="connsiteX10" fmla="*/ 0 w 7991396"/>
                <a:gd name="connsiteY10" fmla="*/ 3044397 h 4172540"/>
                <a:gd name="connsiteX11" fmla="*/ 1130742 w 7991396"/>
                <a:gd name="connsiteY11" fmla="*/ 1913659 h 4172540"/>
                <a:gd name="connsiteX12" fmla="*/ 1346871 w 7991396"/>
                <a:gd name="connsiteY12" fmla="*/ 1935445 h 4172540"/>
                <a:gd name="connsiteX13" fmla="*/ 2261481 w 7991396"/>
                <a:gd name="connsiteY13" fmla="*/ 1462386 h 4172540"/>
                <a:gd name="connsiteX14" fmla="*/ 2653668 w 7991396"/>
                <a:gd name="connsiteY14" fmla="*/ 1536361 h 4172540"/>
                <a:gd name="connsiteX15" fmla="*/ 2647492 w 7991396"/>
                <a:gd name="connsiteY15" fmla="*/ 1462386 h 4172540"/>
                <a:gd name="connsiteX16" fmla="*/ 4109878 w 7991396"/>
                <a:gd name="connsiteY16" fmla="*/ 0 h 417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91396" h="4172540">
                  <a:moveTo>
                    <a:pt x="4109878" y="0"/>
                  </a:moveTo>
                  <a:cubicBezTo>
                    <a:pt x="4684462" y="0"/>
                    <a:pt x="5181648" y="331374"/>
                    <a:pt x="5415487" y="816050"/>
                  </a:cubicBezTo>
                  <a:cubicBezTo>
                    <a:pt x="5600435" y="726143"/>
                    <a:pt x="5808299" y="677951"/>
                    <a:pt x="6027418" y="677951"/>
                  </a:cubicBezTo>
                  <a:cubicBezTo>
                    <a:pt x="6835073" y="677951"/>
                    <a:pt x="7489804" y="1332682"/>
                    <a:pt x="7489804" y="2140332"/>
                  </a:cubicBezTo>
                  <a:lnTo>
                    <a:pt x="7483396" y="2203898"/>
                  </a:lnTo>
                  <a:cubicBezTo>
                    <a:pt x="7789726" y="2405463"/>
                    <a:pt x="7991396" y="2752511"/>
                    <a:pt x="7991396" y="3146665"/>
                  </a:cubicBezTo>
                  <a:cubicBezTo>
                    <a:pt x="7991396" y="3552291"/>
                    <a:pt x="7777816" y="3908032"/>
                    <a:pt x="7456648" y="4106801"/>
                  </a:cubicBezTo>
                  <a:lnTo>
                    <a:pt x="7330940" y="4172540"/>
                  </a:lnTo>
                  <a:lnTo>
                    <a:pt x="1079370" y="4172540"/>
                  </a:lnTo>
                  <a:lnTo>
                    <a:pt x="1015130" y="4169296"/>
                  </a:lnTo>
                  <a:cubicBezTo>
                    <a:pt x="444946" y="4111392"/>
                    <a:pt x="0" y="3629859"/>
                    <a:pt x="0" y="3044397"/>
                  </a:cubicBezTo>
                  <a:cubicBezTo>
                    <a:pt x="0" y="2419908"/>
                    <a:pt x="506249" y="1913659"/>
                    <a:pt x="1130742" y="1913659"/>
                  </a:cubicBezTo>
                  <a:lnTo>
                    <a:pt x="1346871" y="1935445"/>
                  </a:lnTo>
                  <a:cubicBezTo>
                    <a:pt x="1548513" y="1648023"/>
                    <a:pt x="1883314" y="1462386"/>
                    <a:pt x="2261481" y="1462386"/>
                  </a:cubicBezTo>
                  <a:cubicBezTo>
                    <a:pt x="2399871" y="1462386"/>
                    <a:pt x="2532456" y="1487244"/>
                    <a:pt x="2653668" y="1536361"/>
                  </a:cubicBezTo>
                  <a:cubicBezTo>
                    <a:pt x="2648116" y="1512003"/>
                    <a:pt x="2647492" y="1487266"/>
                    <a:pt x="2647492" y="1462386"/>
                  </a:cubicBezTo>
                  <a:cubicBezTo>
                    <a:pt x="2647492" y="654731"/>
                    <a:pt x="3302223" y="0"/>
                    <a:pt x="4109878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对角圆角矩形 14"/>
            <p:cNvSpPr/>
            <p:nvPr>
              <p:custDataLst>
                <p:tags r:id="rId4"/>
              </p:custDataLst>
            </p:nvPr>
          </p:nvSpPr>
          <p:spPr>
            <a:xfrm rot="844937">
              <a:off x="4650963" y="3776760"/>
              <a:ext cx="1097140" cy="1097121"/>
            </a:xfrm>
            <a:prstGeom prst="round2DiagRect">
              <a:avLst/>
            </a:prstGeom>
            <a:solidFill>
              <a:srgbClr val="17B7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KSO_Shape"/>
            <p:cNvSpPr/>
            <p:nvPr>
              <p:custDataLst>
                <p:tags r:id="rId5"/>
              </p:custDataLst>
            </p:nvPr>
          </p:nvSpPr>
          <p:spPr>
            <a:xfrm>
              <a:off x="5037627" y="4174347"/>
              <a:ext cx="323813" cy="301947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对角圆角矩形 16"/>
            <p:cNvSpPr/>
            <p:nvPr>
              <p:custDataLst>
                <p:tags r:id="rId6"/>
              </p:custDataLst>
            </p:nvPr>
          </p:nvSpPr>
          <p:spPr>
            <a:xfrm rot="15298874">
              <a:off x="6067997" y="3758328"/>
              <a:ext cx="1095773" cy="1097121"/>
            </a:xfrm>
            <a:prstGeom prst="round2DiagRect">
              <a:avLst/>
            </a:prstGeom>
            <a:solidFill>
              <a:srgbClr val="FBE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KSO_Shape"/>
            <p:cNvSpPr/>
            <p:nvPr>
              <p:custDataLst>
                <p:tags r:id="rId7"/>
              </p:custDataLst>
            </p:nvPr>
          </p:nvSpPr>
          <p:spPr>
            <a:xfrm>
              <a:off x="6441680" y="4129272"/>
              <a:ext cx="348407" cy="355232"/>
            </a:xfrm>
            <a:custGeom>
              <a:avLst/>
              <a:gdLst>
                <a:gd name="connsiteX0" fmla="*/ 150612 w 405200"/>
                <a:gd name="connsiteY0" fmla="*/ 52389 h 413075"/>
                <a:gd name="connsiteX1" fmla="*/ 52389 w 405200"/>
                <a:gd name="connsiteY1" fmla="*/ 150612 h 413075"/>
                <a:gd name="connsiteX2" fmla="*/ 150612 w 405200"/>
                <a:gd name="connsiteY2" fmla="*/ 248836 h 413075"/>
                <a:gd name="connsiteX3" fmla="*/ 248836 w 405200"/>
                <a:gd name="connsiteY3" fmla="*/ 150612 h 413075"/>
                <a:gd name="connsiteX4" fmla="*/ 150612 w 405200"/>
                <a:gd name="connsiteY4" fmla="*/ 52389 h 413075"/>
                <a:gd name="connsiteX5" fmla="*/ 150612 w 405200"/>
                <a:gd name="connsiteY5" fmla="*/ 0 h 413075"/>
                <a:gd name="connsiteX6" fmla="*/ 301225 w 405200"/>
                <a:gd name="connsiteY6" fmla="*/ 150612 h 413075"/>
                <a:gd name="connsiteX7" fmla="*/ 276789 w 405200"/>
                <a:gd name="connsiteY7" fmla="*/ 232452 h 413075"/>
                <a:gd name="connsiteX8" fmla="*/ 279486 w 405200"/>
                <a:gd name="connsiteY8" fmla="*/ 234307 h 413075"/>
                <a:gd name="connsiteX9" fmla="*/ 395404 w 405200"/>
                <a:gd name="connsiteY9" fmla="*/ 354065 h 413075"/>
                <a:gd name="connsiteX10" fmla="*/ 394603 w 405200"/>
                <a:gd name="connsiteY10" fmla="*/ 403280 h 413075"/>
                <a:gd name="connsiteX11" fmla="*/ 345389 w 405200"/>
                <a:gd name="connsiteY11" fmla="*/ 402478 h 413075"/>
                <a:gd name="connsiteX12" fmla="*/ 229470 w 405200"/>
                <a:gd name="connsiteY12" fmla="*/ 282720 h 413075"/>
                <a:gd name="connsiteX13" fmla="*/ 227420 w 405200"/>
                <a:gd name="connsiteY13" fmla="*/ 279520 h 413075"/>
                <a:gd name="connsiteX14" fmla="*/ 150612 w 405200"/>
                <a:gd name="connsiteY14" fmla="*/ 301225 h 413075"/>
                <a:gd name="connsiteX15" fmla="*/ 0 w 405200"/>
                <a:gd name="connsiteY15" fmla="*/ 150612 h 413075"/>
                <a:gd name="connsiteX16" fmla="*/ 150612 w 405200"/>
                <a:gd name="connsiteY16" fmla="*/ 0 h 41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200" h="413075">
                  <a:moveTo>
                    <a:pt x="150612" y="52389"/>
                  </a:moveTo>
                  <a:cubicBezTo>
                    <a:pt x="96365" y="52389"/>
                    <a:pt x="52389" y="96365"/>
                    <a:pt x="52389" y="150612"/>
                  </a:cubicBezTo>
                  <a:cubicBezTo>
                    <a:pt x="52389" y="204860"/>
                    <a:pt x="96365" y="248836"/>
                    <a:pt x="150612" y="248836"/>
                  </a:cubicBezTo>
                  <a:cubicBezTo>
                    <a:pt x="204860" y="248836"/>
                    <a:pt x="248836" y="204860"/>
                    <a:pt x="248836" y="150612"/>
                  </a:cubicBezTo>
                  <a:cubicBezTo>
                    <a:pt x="248836" y="96365"/>
                    <a:pt x="204860" y="52389"/>
                    <a:pt x="150612" y="52389"/>
                  </a:cubicBezTo>
                  <a:close/>
                  <a:moveTo>
                    <a:pt x="150612" y="0"/>
                  </a:moveTo>
                  <a:cubicBezTo>
                    <a:pt x="233793" y="0"/>
                    <a:pt x="301225" y="67431"/>
                    <a:pt x="301225" y="150612"/>
                  </a:cubicBezTo>
                  <a:cubicBezTo>
                    <a:pt x="301225" y="180842"/>
                    <a:pt x="292319" y="208992"/>
                    <a:pt x="276789" y="232452"/>
                  </a:cubicBezTo>
                  <a:cubicBezTo>
                    <a:pt x="277931" y="232774"/>
                    <a:pt x="278722" y="233519"/>
                    <a:pt x="279486" y="234307"/>
                  </a:cubicBezTo>
                  <a:lnTo>
                    <a:pt x="395404" y="354065"/>
                  </a:lnTo>
                  <a:cubicBezTo>
                    <a:pt x="408773" y="367877"/>
                    <a:pt x="408414" y="389911"/>
                    <a:pt x="394603" y="403280"/>
                  </a:cubicBezTo>
                  <a:cubicBezTo>
                    <a:pt x="380791" y="416648"/>
                    <a:pt x="358757" y="416289"/>
                    <a:pt x="345389" y="402478"/>
                  </a:cubicBezTo>
                  <a:lnTo>
                    <a:pt x="229470" y="282720"/>
                  </a:lnTo>
                  <a:lnTo>
                    <a:pt x="227420" y="279520"/>
                  </a:lnTo>
                  <a:cubicBezTo>
                    <a:pt x="205163" y="293486"/>
                    <a:pt x="178791" y="301225"/>
                    <a:pt x="150612" y="301225"/>
                  </a:cubicBezTo>
                  <a:cubicBezTo>
                    <a:pt x="67431" y="301225"/>
                    <a:pt x="0" y="233793"/>
                    <a:pt x="0" y="150612"/>
                  </a:cubicBezTo>
                  <a:cubicBezTo>
                    <a:pt x="0" y="67431"/>
                    <a:pt x="67431" y="0"/>
                    <a:pt x="1506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lnSpcReduction="1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8"/>
              </p:custDataLst>
            </p:nvPr>
          </p:nvSpPr>
          <p:spPr>
            <a:xfrm>
              <a:off x="2389505" y="2201545"/>
              <a:ext cx="3204845" cy="1085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defPPr>
                <a:defRPr lang="zh-CN"/>
              </a:defPPr>
              <a:lvl1pPr algn="r" eaLnBrk="1" hangingPunct="1">
                <a:lnSpc>
                  <a:spcPct val="100000"/>
                </a:lnSpc>
                <a:buFontTx/>
                <a:buNone/>
                <a:defRPr sz="1400"/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 Light" panose="020F03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 Light" panose="020F03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9pPr>
            </a:lstStyle>
            <a:p>
              <a:pPr marL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1600" dirty="0">
                  <a:solidFill>
                    <a:schemeClr val="tx1"/>
                  </a:solidFill>
                  <a:cs typeface="+mn-ea"/>
                  <a:sym typeface="+mn-lt"/>
                </a:rPr>
                <a:t>经验回忆、简短谈话、谜语猜想、设置情境、故事形式、表演导入、音像切入、交流分享</a:t>
              </a:r>
            </a:p>
          </p:txBody>
        </p:sp>
        <p:sp>
          <p:nvSpPr>
            <p:cNvPr id="19" name="文本框 18"/>
            <p:cNvSpPr txBox="1"/>
            <p:nvPr>
              <p:custDataLst>
                <p:tags r:id="rId9"/>
              </p:custDataLst>
            </p:nvPr>
          </p:nvSpPr>
          <p:spPr>
            <a:xfrm>
              <a:off x="2389505" y="1705610"/>
              <a:ext cx="320484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b" anchorCtr="0"/>
            <a:lstStyle>
              <a:defPPr>
                <a:defRPr lang="zh-CN"/>
              </a:defPPr>
              <a:lvl1pPr algn="ctr" eaLnBrk="1" hangingPunct="1">
                <a:lnSpc>
                  <a:spcPct val="100000"/>
                </a:lnSpc>
                <a:buFontTx/>
                <a:buNone/>
                <a:defRPr sz="1800"/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 Light" panose="020F03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 Light" panose="020F03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9pPr>
            </a:lstStyle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dirty="0">
                  <a:cs typeface="+mn-ea"/>
                  <a:sym typeface="+mn-lt"/>
                </a:rPr>
                <a:t>开始部分（主要导入方式）： </a:t>
              </a:r>
            </a:p>
          </p:txBody>
        </p:sp>
        <p:sp>
          <p:nvSpPr>
            <p:cNvPr id="20" name="文本框 19"/>
            <p:cNvSpPr txBox="1"/>
            <p:nvPr>
              <p:custDataLst>
                <p:tags r:id="rId10"/>
              </p:custDataLst>
            </p:nvPr>
          </p:nvSpPr>
          <p:spPr>
            <a:xfrm>
              <a:off x="1570990" y="3500755"/>
              <a:ext cx="286067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b" anchorCtr="0"/>
            <a:lstStyle>
              <a:defPPr>
                <a:defRPr lang="zh-CN"/>
              </a:defPPr>
              <a:lvl1pPr algn="ctr" eaLnBrk="1" hangingPunct="1">
                <a:lnSpc>
                  <a:spcPct val="100000"/>
                </a:lnSpc>
                <a:buFontTx/>
                <a:buNone/>
                <a:defRPr sz="1800"/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 Light" panose="020F03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 Light" panose="020F03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9pPr>
            </a:lstStyle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1600" dirty="0">
                  <a:cs typeface="+mn-ea"/>
                  <a:sym typeface="+mn-lt"/>
                </a:rPr>
                <a:t>结束部分（有趣的活动结尾）：</a:t>
              </a:r>
            </a:p>
          </p:txBody>
        </p:sp>
        <p:sp>
          <p:nvSpPr>
            <p:cNvPr id="21" name="文本框 20"/>
            <p:cNvSpPr txBox="1"/>
            <p:nvPr>
              <p:custDataLst>
                <p:tags r:id="rId11"/>
              </p:custDataLst>
            </p:nvPr>
          </p:nvSpPr>
          <p:spPr>
            <a:xfrm>
              <a:off x="1570990" y="3996690"/>
              <a:ext cx="2860675" cy="1085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FontTx/>
                <a:buNone/>
                <a:defRPr sz="1400"/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 Light" panose="020F03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 Light" panose="020F03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9pPr>
            </a:lstStyle>
            <a:p>
              <a:pPr marL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1600" dirty="0">
                  <a:solidFill>
                    <a:schemeClr val="tx1"/>
                  </a:solidFill>
                  <a:cs typeface="+mn-ea"/>
                  <a:sym typeface="+mn-lt"/>
                </a:rPr>
                <a:t>鼓励式结尾、游戏式结尾、故事式结尾、盖印式结尾、活动式结尾、表演式结尾</a:t>
              </a:r>
            </a:p>
          </p:txBody>
        </p:sp>
        <p:sp>
          <p:nvSpPr>
            <p:cNvPr id="22" name="文本框 21"/>
            <p:cNvSpPr txBox="1"/>
            <p:nvPr>
              <p:custDataLst>
                <p:tags r:id="rId12"/>
              </p:custDataLst>
            </p:nvPr>
          </p:nvSpPr>
          <p:spPr>
            <a:xfrm>
              <a:off x="7456170" y="3488055"/>
              <a:ext cx="300291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b" anchorCtr="0"/>
            <a:lstStyle>
              <a:defPPr>
                <a:defRPr lang="zh-CN"/>
              </a:defPPr>
              <a:lvl1pPr algn="ctr" eaLnBrk="1" hangingPunct="1">
                <a:lnSpc>
                  <a:spcPct val="100000"/>
                </a:lnSpc>
                <a:buFontTx/>
                <a:buNone/>
                <a:defRPr sz="1800"/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 Light" panose="020F03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 Light" panose="020F03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9pPr>
            </a:lstStyle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dirty="0">
                  <a:cs typeface="+mn-ea"/>
                  <a:sym typeface="+mn-lt"/>
                </a:rPr>
                <a:t>基本部分（主要教学方法）：</a:t>
              </a:r>
            </a:p>
          </p:txBody>
        </p:sp>
        <p:sp>
          <p:nvSpPr>
            <p:cNvPr id="25" name="文本框 24"/>
            <p:cNvSpPr txBox="1"/>
            <p:nvPr>
              <p:custDataLst>
                <p:tags r:id="rId13"/>
              </p:custDataLst>
            </p:nvPr>
          </p:nvSpPr>
          <p:spPr>
            <a:xfrm>
              <a:off x="7456170" y="3990975"/>
              <a:ext cx="3002915" cy="1085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defPPr>
                <a:defRPr lang="zh-CN"/>
              </a:defPPr>
              <a:lvl1pPr eaLnBrk="1" hangingPunct="1">
                <a:lnSpc>
                  <a:spcPct val="100000"/>
                </a:lnSpc>
                <a:buFontTx/>
                <a:buNone/>
                <a:defRPr sz="1400"/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 Light" panose="020F03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 Light" panose="020F03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 Light" panose="020F0302020204030204" pitchFamily="34" charset="0"/>
                </a:defRPr>
              </a:lvl9pPr>
            </a:lstStyle>
            <a:p>
              <a:pPr marL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1600" dirty="0">
                  <a:solidFill>
                    <a:schemeClr val="tx1"/>
                  </a:solidFill>
                  <a:cs typeface="+mn-ea"/>
                  <a:sym typeface="+mn-lt"/>
                </a:rPr>
                <a:t>观察法、演示法、示范法、表演法、欣赏法 讲述法、讲解法、谈话法、描述法、讨论法 练习法、表达法、游戏法、操作法、体验法</a:t>
              </a:r>
            </a:p>
          </p:txBody>
        </p:sp>
        <p:sp>
          <p:nvSpPr>
            <p:cNvPr id="23" name="Freeform 5"/>
            <p:cNvSpPr/>
            <p:nvPr>
              <p:custDataLst>
                <p:tags r:id="rId14"/>
              </p:custDataLst>
            </p:nvPr>
          </p:nvSpPr>
          <p:spPr bwMode="auto">
            <a:xfrm>
              <a:off x="5395240" y="3859112"/>
              <a:ext cx="483670" cy="333371"/>
            </a:xfrm>
            <a:custGeom>
              <a:avLst/>
              <a:gdLst>
                <a:gd name="T0" fmla="*/ 142 w 354"/>
                <a:gd name="T1" fmla="*/ 0 h 244"/>
                <a:gd name="T2" fmla="*/ 0 w 354"/>
                <a:gd name="T3" fmla="*/ 244 h 244"/>
                <a:gd name="T4" fmla="*/ 306 w 354"/>
                <a:gd name="T5" fmla="*/ 244 h 244"/>
                <a:gd name="T6" fmla="*/ 354 w 354"/>
                <a:gd name="T7" fmla="*/ 52 h 244"/>
                <a:gd name="T8" fmla="*/ 142 w 35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244">
                  <a:moveTo>
                    <a:pt x="142" y="0"/>
                  </a:moveTo>
                  <a:lnTo>
                    <a:pt x="0" y="244"/>
                  </a:lnTo>
                  <a:lnTo>
                    <a:pt x="306" y="244"/>
                  </a:lnTo>
                  <a:lnTo>
                    <a:pt x="354" y="52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3175">
              <a:noFill/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 fontScale="90000" lnSpcReduction="1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6"/>
            <p:cNvSpPr/>
            <p:nvPr>
              <p:custDataLst>
                <p:tags r:id="rId15"/>
              </p:custDataLst>
            </p:nvPr>
          </p:nvSpPr>
          <p:spPr bwMode="auto">
            <a:xfrm>
              <a:off x="5922632" y="3845449"/>
              <a:ext cx="505532" cy="347034"/>
            </a:xfrm>
            <a:custGeom>
              <a:avLst/>
              <a:gdLst>
                <a:gd name="T0" fmla="*/ 224 w 370"/>
                <a:gd name="T1" fmla="*/ 0 h 254"/>
                <a:gd name="T2" fmla="*/ 0 w 370"/>
                <a:gd name="T3" fmla="*/ 60 h 254"/>
                <a:gd name="T4" fmla="*/ 50 w 370"/>
                <a:gd name="T5" fmla="*/ 254 h 254"/>
                <a:gd name="T6" fmla="*/ 370 w 370"/>
                <a:gd name="T7" fmla="*/ 254 h 254"/>
                <a:gd name="T8" fmla="*/ 224 w 370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254">
                  <a:moveTo>
                    <a:pt x="224" y="0"/>
                  </a:moveTo>
                  <a:lnTo>
                    <a:pt x="0" y="60"/>
                  </a:lnTo>
                  <a:lnTo>
                    <a:pt x="50" y="254"/>
                  </a:lnTo>
                  <a:lnTo>
                    <a:pt x="370" y="254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3175">
              <a:noFill/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 lnSpcReduction="1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7"/>
            <p:cNvSpPr/>
            <p:nvPr>
              <p:custDataLst>
                <p:tags r:id="rId16"/>
              </p:custDataLst>
            </p:nvPr>
          </p:nvSpPr>
          <p:spPr bwMode="auto">
            <a:xfrm>
              <a:off x="5701291" y="3298938"/>
              <a:ext cx="423553" cy="576569"/>
            </a:xfrm>
            <a:custGeom>
              <a:avLst/>
              <a:gdLst>
                <a:gd name="T0" fmla="*/ 310 w 310"/>
                <a:gd name="T1" fmla="*/ 270 h 422"/>
                <a:gd name="T2" fmla="*/ 154 w 310"/>
                <a:gd name="T3" fmla="*/ 0 h 422"/>
                <a:gd name="T4" fmla="*/ 0 w 310"/>
                <a:gd name="T5" fmla="*/ 266 h 422"/>
                <a:gd name="T6" fmla="*/ 150 w 310"/>
                <a:gd name="T7" fmla="*/ 422 h 422"/>
                <a:gd name="T8" fmla="*/ 310 w 310"/>
                <a:gd name="T9" fmla="*/ 27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422">
                  <a:moveTo>
                    <a:pt x="310" y="270"/>
                  </a:moveTo>
                  <a:lnTo>
                    <a:pt x="154" y="0"/>
                  </a:lnTo>
                  <a:lnTo>
                    <a:pt x="0" y="266"/>
                  </a:lnTo>
                  <a:lnTo>
                    <a:pt x="150" y="422"/>
                  </a:lnTo>
                  <a:lnTo>
                    <a:pt x="310" y="27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3175">
              <a:noFill/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1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132205" y="1350645"/>
            <a:ext cx="10515600" cy="4351338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400" dirty="0">
                <a:cs typeface="+mn-ea"/>
                <a:sym typeface="+mn-lt"/>
              </a:rPr>
              <a:t>（</a:t>
            </a:r>
            <a:r>
              <a:rPr lang="zh-CN" altLang="zh-CN" sz="2400" dirty="0">
                <a:cs typeface="+mn-ea"/>
                <a:sym typeface="+mn-lt"/>
              </a:rPr>
              <a:t>一</a:t>
            </a:r>
            <a:r>
              <a:rPr lang="zh-CN" altLang="en-US" sz="2400" dirty="0">
                <a:cs typeface="+mn-ea"/>
                <a:sym typeface="+mn-lt"/>
              </a:rPr>
              <a:t>）</a:t>
            </a:r>
            <a:r>
              <a:rPr lang="zh-CN" altLang="zh-CN" sz="2400" dirty="0">
                <a:solidFill>
                  <a:srgbClr val="FF0000"/>
                </a:solidFill>
                <a:cs typeface="+mn-ea"/>
                <a:sym typeface="+mn-lt"/>
              </a:rPr>
              <a:t>引起兴趣、</a:t>
            </a:r>
            <a:r>
              <a:rPr lang="zh-CN" altLang="zh-CN" sz="2400" dirty="0">
                <a:cs typeface="+mn-ea"/>
                <a:sym typeface="+mn-lt"/>
              </a:rPr>
              <a:t>导入</a:t>
            </a:r>
            <a:r>
              <a:rPr lang="zh-CN" altLang="en-US" sz="2400" dirty="0">
                <a:cs typeface="+mn-ea"/>
                <a:sym typeface="+mn-lt"/>
              </a:rPr>
              <a:t>活动</a:t>
            </a:r>
            <a:r>
              <a:rPr lang="zh-CN" altLang="zh-CN" sz="2400" dirty="0">
                <a:cs typeface="+mn-ea"/>
                <a:sym typeface="+mn-lt"/>
              </a:rPr>
              <a:t>。</a:t>
            </a:r>
            <a:r>
              <a:rPr lang="en-US" altLang="zh-CN" sz="2400" dirty="0">
                <a:cs typeface="+mn-ea"/>
                <a:sym typeface="+mn-lt"/>
              </a:rPr>
              <a:t>——</a:t>
            </a:r>
            <a:r>
              <a:rPr lang="zh-CN" altLang="en-US" sz="2400" i="1" dirty="0">
                <a:cs typeface="+mn-ea"/>
                <a:sym typeface="+mn-lt"/>
              </a:rPr>
              <a:t>导入</a:t>
            </a:r>
            <a:r>
              <a:rPr lang="zh-CN" altLang="zh-CN" sz="2400" dirty="0">
                <a:cs typeface="+mn-ea"/>
                <a:sym typeface="+mn-lt"/>
              </a:rPr>
              <a:t> </a:t>
            </a: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400" dirty="0">
                <a:cs typeface="+mn-ea"/>
                <a:sym typeface="+mn-lt"/>
              </a:rPr>
              <a:t>（</a:t>
            </a:r>
            <a:r>
              <a:rPr lang="zh-CN" altLang="zh-CN" sz="2400" dirty="0">
                <a:cs typeface="+mn-ea"/>
                <a:sym typeface="+mn-lt"/>
              </a:rPr>
              <a:t>二</a:t>
            </a:r>
            <a:r>
              <a:rPr lang="zh-CN" altLang="en-US" sz="2400" dirty="0">
                <a:cs typeface="+mn-ea"/>
                <a:sym typeface="+mn-lt"/>
              </a:rPr>
              <a:t>）</a:t>
            </a:r>
            <a:r>
              <a:rPr lang="zh-CN" altLang="zh-CN" sz="2400" dirty="0">
                <a:cs typeface="+mn-ea"/>
                <a:sym typeface="+mn-lt"/>
              </a:rPr>
              <a:t>完整欣赏、整体感知。 </a:t>
            </a: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400" dirty="0">
                <a:cs typeface="+mn-ea"/>
                <a:sym typeface="+mn-lt"/>
              </a:rPr>
              <a:t>（</a:t>
            </a:r>
            <a:r>
              <a:rPr lang="zh-CN" altLang="zh-CN" sz="2400" dirty="0">
                <a:cs typeface="+mn-ea"/>
                <a:sym typeface="+mn-lt"/>
              </a:rPr>
              <a:t>三</a:t>
            </a:r>
            <a:r>
              <a:rPr lang="zh-CN" altLang="en-US" sz="2400" dirty="0">
                <a:cs typeface="+mn-ea"/>
                <a:sym typeface="+mn-lt"/>
              </a:rPr>
              <a:t>）</a:t>
            </a:r>
            <a:r>
              <a:rPr lang="zh-CN" altLang="zh-CN" sz="2400" dirty="0">
                <a:cs typeface="+mn-ea"/>
                <a:sym typeface="+mn-lt"/>
              </a:rPr>
              <a:t>分段欣赏、解决难点。 </a:t>
            </a:r>
            <a:r>
              <a:rPr lang="en-US" altLang="zh-CN" sz="2400" dirty="0">
                <a:cs typeface="+mn-ea"/>
                <a:sym typeface="+mn-lt"/>
              </a:rPr>
              <a:t>   </a:t>
            </a:r>
            <a:r>
              <a:rPr lang="zh-CN" altLang="en-US" sz="2400" i="1" dirty="0">
                <a:cs typeface="+mn-ea"/>
                <a:sym typeface="+mn-lt"/>
              </a:rPr>
              <a:t>知识学习</a:t>
            </a:r>
            <a:endParaRPr lang="zh-CN" altLang="zh-CN" sz="2400" i="1" dirty="0">
              <a:cs typeface="+mn-ea"/>
              <a:sym typeface="+mn-lt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400" dirty="0">
                <a:cs typeface="+mn-ea"/>
                <a:sym typeface="+mn-lt"/>
              </a:rPr>
              <a:t>（</a:t>
            </a:r>
            <a:r>
              <a:rPr lang="zh-CN" altLang="zh-CN" sz="2400" dirty="0">
                <a:cs typeface="+mn-ea"/>
                <a:sym typeface="+mn-lt"/>
              </a:rPr>
              <a:t>四</a:t>
            </a:r>
            <a:r>
              <a:rPr lang="zh-CN" altLang="en-US" sz="2400" dirty="0">
                <a:cs typeface="+mn-ea"/>
                <a:sym typeface="+mn-lt"/>
              </a:rPr>
              <a:t>）</a:t>
            </a:r>
            <a:r>
              <a:rPr lang="zh-CN" altLang="zh-CN" sz="2400" dirty="0">
                <a:cs typeface="+mn-ea"/>
                <a:sym typeface="+mn-lt"/>
              </a:rPr>
              <a:t>完整诵读、动作表演。 </a:t>
            </a: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400" dirty="0">
                <a:cs typeface="+mn-ea"/>
                <a:sym typeface="+mn-lt"/>
              </a:rPr>
              <a:t>（</a:t>
            </a:r>
            <a:r>
              <a:rPr lang="zh-CN" altLang="zh-CN" sz="2400" dirty="0">
                <a:cs typeface="+mn-ea"/>
                <a:sym typeface="+mn-lt"/>
              </a:rPr>
              <a:t>五</a:t>
            </a:r>
            <a:r>
              <a:rPr lang="zh-CN" altLang="en-US" sz="2400" dirty="0">
                <a:cs typeface="+mn-ea"/>
                <a:sym typeface="+mn-lt"/>
              </a:rPr>
              <a:t>）</a:t>
            </a:r>
            <a:r>
              <a:rPr lang="zh-CN" altLang="zh-CN" sz="2400" dirty="0">
                <a:cs typeface="+mn-ea"/>
                <a:sym typeface="+mn-lt"/>
              </a:rPr>
              <a:t>迁移经验、</a:t>
            </a:r>
            <a:r>
              <a:rPr lang="zh-CN" altLang="zh-CN" sz="2400" dirty="0">
                <a:solidFill>
                  <a:srgbClr val="FF0000"/>
                </a:solidFill>
                <a:cs typeface="+mn-ea"/>
                <a:sym typeface="+mn-lt"/>
              </a:rPr>
              <a:t>仿编诗歌。</a:t>
            </a:r>
            <a:r>
              <a:rPr lang="en-US" altLang="zh-CN" sz="2400" dirty="0">
                <a:cs typeface="+mn-ea"/>
                <a:sym typeface="+mn-lt"/>
              </a:rPr>
              <a:t>——</a:t>
            </a:r>
            <a:r>
              <a:rPr lang="zh-CN" altLang="en-US" sz="2400" i="1" dirty="0">
                <a:cs typeface="+mn-ea"/>
                <a:sym typeface="+mn-lt"/>
              </a:rPr>
              <a:t>巩固升华知识（适宜设计亮点的环节）</a:t>
            </a:r>
            <a:endParaRPr lang="en-US" altLang="zh-CN" sz="2400" i="1" dirty="0">
              <a:cs typeface="+mn-ea"/>
              <a:sym typeface="+mn-lt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400" dirty="0">
                <a:cs typeface="+mn-ea"/>
                <a:sym typeface="+mn-lt"/>
              </a:rPr>
              <a:t>（六）引导归纳、活动延伸。</a:t>
            </a:r>
          </a:p>
        </p:txBody>
      </p:sp>
      <p:sp>
        <p:nvSpPr>
          <p:cNvPr id="6" name="圆角矩形 4"/>
          <p:cNvSpPr txBox="1"/>
          <p:nvPr/>
        </p:nvSpPr>
        <p:spPr>
          <a:xfrm>
            <a:off x="1387656" y="601213"/>
            <a:ext cx="3845925" cy="523220"/>
          </a:xfrm>
          <a:prstGeom prst="rect">
            <a:avLst/>
          </a:prstGeom>
          <a:noFill/>
        </p:spPr>
        <p:txBody>
          <a:bodyPr spcFirstLastPara="0" vert="horz" wrap="none" lIns="91440" tIns="45720" rIns="91440" bIns="45720" numCol="1" spcCol="0" rtlCol="0" anchor="t" anchorCtr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rgbClr val="EB308A"/>
                </a:solidFill>
                <a:cs typeface="+mn-ea"/>
                <a:sym typeface="+mn-lt"/>
              </a:rPr>
              <a:t>活动过程——书写格式</a:t>
            </a:r>
          </a:p>
        </p:txBody>
      </p:sp>
      <p:sp>
        <p:nvSpPr>
          <p:cNvPr id="2" name="右大括号 1"/>
          <p:cNvSpPr/>
          <p:nvPr/>
        </p:nvSpPr>
        <p:spPr>
          <a:xfrm>
            <a:off x="5064760" y="2360295"/>
            <a:ext cx="337820" cy="143256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41097" y="2171893"/>
            <a:ext cx="904863" cy="1752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总</a:t>
            </a:r>
            <a:r>
              <a:rPr lang="en-US" altLang="zh-CN" dirty="0">
                <a:cs typeface="+mn-ea"/>
                <a:sym typeface="+mn-lt"/>
              </a:rPr>
              <a:t>——</a:t>
            </a:r>
            <a:r>
              <a:rPr lang="zh-CN" altLang="en-US" dirty="0">
                <a:cs typeface="+mn-ea"/>
                <a:sym typeface="+mn-lt"/>
              </a:rPr>
              <a:t>分</a:t>
            </a:r>
            <a:r>
              <a:rPr lang="en-US" altLang="zh-CN" dirty="0">
                <a:cs typeface="+mn-ea"/>
                <a:sym typeface="+mn-lt"/>
              </a:rPr>
              <a:t>——</a:t>
            </a:r>
            <a:r>
              <a:rPr lang="zh-CN" altLang="en-US" dirty="0">
                <a:cs typeface="+mn-ea"/>
                <a:sym typeface="+mn-lt"/>
              </a:rPr>
              <a:t>总</a:t>
            </a:r>
          </a:p>
        </p:txBody>
      </p:sp>
      <p:pic>
        <p:nvPicPr>
          <p:cNvPr id="13" name="图片 12" descr="51miz-E1093307-81B38F9D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913370" y="808355"/>
            <a:ext cx="3320415" cy="3320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1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414780" y="1696085"/>
            <a:ext cx="10515600" cy="4351338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000" dirty="0">
                <a:cs typeface="+mn-ea"/>
                <a:sym typeface="+mn-lt"/>
              </a:rPr>
              <a:t>（</a:t>
            </a:r>
            <a:r>
              <a:rPr lang="zh-CN" altLang="zh-CN" sz="2000" dirty="0">
                <a:cs typeface="+mn-ea"/>
                <a:sym typeface="+mn-lt"/>
              </a:rPr>
              <a:t>一</a:t>
            </a:r>
            <a:r>
              <a:rPr lang="zh-CN" altLang="en-US" sz="2000" dirty="0">
                <a:cs typeface="+mn-ea"/>
                <a:sym typeface="+mn-lt"/>
              </a:rPr>
              <a:t>）</a:t>
            </a:r>
            <a:r>
              <a:rPr lang="zh-CN" altLang="zh-CN" sz="2000" dirty="0">
                <a:solidFill>
                  <a:srgbClr val="FF0000"/>
                </a:solidFill>
                <a:cs typeface="+mn-ea"/>
                <a:sym typeface="+mn-lt"/>
              </a:rPr>
              <a:t>图片导入，</a:t>
            </a:r>
            <a:r>
              <a:rPr lang="zh-CN" altLang="zh-CN" sz="2000" dirty="0">
                <a:cs typeface="+mn-ea"/>
                <a:sym typeface="+mn-lt"/>
              </a:rPr>
              <a:t> 引起兴趣。</a:t>
            </a:r>
            <a:r>
              <a:rPr lang="en-US" altLang="zh-CN" sz="2000" dirty="0">
                <a:cs typeface="+mn-ea"/>
                <a:sym typeface="+mn-lt"/>
              </a:rPr>
              <a:t>——</a:t>
            </a:r>
            <a:r>
              <a:rPr lang="zh-CN" altLang="en-US" sz="2000" dirty="0">
                <a:cs typeface="+mn-ea"/>
                <a:sym typeface="+mn-lt"/>
              </a:rPr>
              <a:t>导入</a:t>
            </a:r>
            <a:endParaRPr lang="zh-CN" altLang="zh-CN" sz="2000" dirty="0">
              <a:cs typeface="+mn-ea"/>
              <a:sym typeface="+mn-lt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000" dirty="0">
                <a:cs typeface="+mn-ea"/>
                <a:sym typeface="+mn-lt"/>
              </a:rPr>
              <a:t>（</a:t>
            </a:r>
            <a:r>
              <a:rPr lang="zh-CN" altLang="zh-CN" sz="2000" dirty="0">
                <a:cs typeface="+mn-ea"/>
                <a:sym typeface="+mn-lt"/>
              </a:rPr>
              <a:t>二</a:t>
            </a:r>
            <a:r>
              <a:rPr lang="zh-CN" altLang="en-US" sz="2000" dirty="0">
                <a:cs typeface="+mn-ea"/>
                <a:sym typeface="+mn-lt"/>
              </a:rPr>
              <a:t>）</a:t>
            </a:r>
            <a:r>
              <a:rPr lang="zh-CN" altLang="zh-CN" sz="2000" dirty="0">
                <a:cs typeface="+mn-ea"/>
                <a:sym typeface="+mn-lt"/>
              </a:rPr>
              <a:t>抛出主题，</a:t>
            </a:r>
            <a:r>
              <a:rPr lang="zh-CN" altLang="zh-CN" sz="2000" dirty="0">
                <a:solidFill>
                  <a:srgbClr val="FF0000"/>
                </a:solidFill>
                <a:cs typeface="+mn-ea"/>
                <a:sym typeface="+mn-lt"/>
              </a:rPr>
              <a:t>分析原因。</a:t>
            </a: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000" dirty="0">
                <a:cs typeface="+mn-ea"/>
                <a:sym typeface="+mn-lt"/>
              </a:rPr>
              <a:t>（</a:t>
            </a:r>
            <a:r>
              <a:rPr lang="zh-CN" altLang="zh-CN" sz="2000" dirty="0">
                <a:cs typeface="+mn-ea"/>
                <a:sym typeface="+mn-lt"/>
              </a:rPr>
              <a:t>三</a:t>
            </a:r>
            <a:r>
              <a:rPr lang="zh-CN" altLang="en-US" sz="2000" dirty="0">
                <a:cs typeface="+mn-ea"/>
                <a:sym typeface="+mn-lt"/>
              </a:rPr>
              <a:t>）</a:t>
            </a:r>
            <a:r>
              <a:rPr lang="zh-CN" altLang="zh-CN" sz="2000" dirty="0">
                <a:solidFill>
                  <a:srgbClr val="FF0000"/>
                </a:solidFill>
                <a:cs typeface="+mn-ea"/>
                <a:sym typeface="+mn-lt"/>
              </a:rPr>
              <a:t>交流讨论，</a:t>
            </a:r>
            <a:r>
              <a:rPr lang="zh-CN" altLang="zh-CN" sz="2000" dirty="0">
                <a:cs typeface="+mn-ea"/>
                <a:sym typeface="+mn-lt"/>
              </a:rPr>
              <a:t>得出结论。</a:t>
            </a:r>
            <a:r>
              <a:rPr lang="en-US" altLang="zh-CN" sz="2000" dirty="0">
                <a:cs typeface="+mn-ea"/>
                <a:sym typeface="+mn-lt"/>
              </a:rPr>
              <a:t>    </a:t>
            </a: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000" dirty="0">
                <a:cs typeface="+mn-ea"/>
                <a:sym typeface="+mn-lt"/>
              </a:rPr>
              <a:t>（</a:t>
            </a:r>
            <a:r>
              <a:rPr lang="zh-CN" altLang="zh-CN" sz="2000" dirty="0">
                <a:cs typeface="+mn-ea"/>
                <a:sym typeface="+mn-lt"/>
              </a:rPr>
              <a:t>四</a:t>
            </a:r>
            <a:r>
              <a:rPr lang="zh-CN" altLang="en-US" sz="2000" dirty="0">
                <a:cs typeface="+mn-ea"/>
                <a:sym typeface="+mn-lt"/>
              </a:rPr>
              <a:t>）</a:t>
            </a:r>
            <a:r>
              <a:rPr lang="zh-CN" altLang="zh-CN" sz="2000" dirty="0">
                <a:solidFill>
                  <a:srgbClr val="FF0000"/>
                </a:solidFill>
                <a:cs typeface="+mn-ea"/>
                <a:sym typeface="+mn-lt"/>
              </a:rPr>
              <a:t>联系自身，</a:t>
            </a:r>
            <a:r>
              <a:rPr lang="zh-CN" altLang="zh-CN" sz="2000" dirty="0">
                <a:cs typeface="+mn-ea"/>
                <a:sym typeface="+mn-lt"/>
              </a:rPr>
              <a:t>迁移经验。</a:t>
            </a: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000" dirty="0">
                <a:cs typeface="+mn-ea"/>
                <a:sym typeface="+mn-lt"/>
              </a:rPr>
              <a:t>（</a:t>
            </a:r>
            <a:r>
              <a:rPr lang="zh-CN" altLang="zh-CN" sz="2000" dirty="0">
                <a:cs typeface="+mn-ea"/>
                <a:sym typeface="+mn-lt"/>
              </a:rPr>
              <a:t>五</a:t>
            </a:r>
            <a:r>
              <a:rPr lang="zh-CN" altLang="en-US" sz="2000" dirty="0">
                <a:cs typeface="+mn-ea"/>
                <a:sym typeface="+mn-lt"/>
              </a:rPr>
              <a:t>）</a:t>
            </a:r>
            <a:r>
              <a:rPr lang="zh-CN" altLang="zh-CN" sz="2000" dirty="0">
                <a:cs typeface="+mn-ea"/>
                <a:sym typeface="+mn-lt"/>
              </a:rPr>
              <a:t>实践操作，灵活运用。</a:t>
            </a: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000" dirty="0">
                <a:cs typeface="+mn-ea"/>
                <a:sym typeface="+mn-lt"/>
              </a:rPr>
              <a:t>（</a:t>
            </a:r>
            <a:r>
              <a:rPr lang="zh-CN" altLang="zh-CN" sz="2000" dirty="0">
                <a:cs typeface="+mn-ea"/>
                <a:sym typeface="+mn-lt"/>
              </a:rPr>
              <a:t>六</a:t>
            </a:r>
            <a:r>
              <a:rPr lang="zh-CN" altLang="en-US" sz="2000" dirty="0">
                <a:cs typeface="+mn-ea"/>
                <a:sym typeface="+mn-lt"/>
              </a:rPr>
              <a:t>）</a:t>
            </a:r>
            <a:r>
              <a:rPr lang="zh-CN" altLang="zh-CN" sz="2000" dirty="0">
                <a:cs typeface="+mn-ea"/>
                <a:sym typeface="+mn-lt"/>
              </a:rPr>
              <a:t>延伸活动，回归生活。</a:t>
            </a:r>
            <a:r>
              <a:rPr lang="en-US" altLang="zh-CN" sz="2000" dirty="0">
                <a:cs typeface="+mn-ea"/>
                <a:sym typeface="+mn-lt"/>
              </a:rPr>
              <a:t>——</a:t>
            </a:r>
            <a:r>
              <a:rPr lang="zh-CN" altLang="en-US" sz="2000" dirty="0">
                <a:cs typeface="+mn-ea"/>
                <a:sym typeface="+mn-lt"/>
              </a:rPr>
              <a:t>延伸</a:t>
            </a:r>
            <a:endParaRPr lang="zh-CN" altLang="zh-CN" sz="2000" dirty="0">
              <a:cs typeface="+mn-ea"/>
              <a:sym typeface="+mn-lt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lang="zh-CN" altLang="zh-CN" sz="2000" dirty="0">
              <a:cs typeface="+mn-ea"/>
              <a:sym typeface="+mn-lt"/>
            </a:endParaRPr>
          </a:p>
        </p:txBody>
      </p:sp>
      <p:sp>
        <p:nvSpPr>
          <p:cNvPr id="2" name="右大括号 1"/>
          <p:cNvSpPr/>
          <p:nvPr/>
        </p:nvSpPr>
        <p:spPr>
          <a:xfrm>
            <a:off x="4749036" y="2563070"/>
            <a:ext cx="235444" cy="69538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右大括号 6"/>
          <p:cNvSpPr/>
          <p:nvPr/>
        </p:nvSpPr>
        <p:spPr>
          <a:xfrm>
            <a:off x="4749036" y="3698855"/>
            <a:ext cx="186166" cy="761088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08413" y="2753113"/>
            <a:ext cx="3225611" cy="379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猜想</a:t>
            </a:r>
            <a:r>
              <a:rPr lang="en-US" altLang="zh-CN" sz="1600" dirty="0">
                <a:cs typeface="+mn-ea"/>
                <a:sym typeface="+mn-lt"/>
              </a:rPr>
              <a:t>—</a:t>
            </a:r>
            <a:r>
              <a:rPr lang="zh-CN" altLang="en-US" sz="1600" dirty="0">
                <a:cs typeface="+mn-ea"/>
                <a:sym typeface="+mn-lt"/>
              </a:rPr>
              <a:t>验证</a:t>
            </a:r>
            <a:r>
              <a:rPr lang="en-US" altLang="zh-CN" sz="1600" dirty="0">
                <a:cs typeface="+mn-ea"/>
                <a:sym typeface="+mn-lt"/>
              </a:rPr>
              <a:t>—</a:t>
            </a:r>
            <a:r>
              <a:rPr lang="zh-CN" altLang="en-US" sz="1600" dirty="0">
                <a:cs typeface="+mn-ea"/>
                <a:sym typeface="+mn-lt"/>
              </a:rPr>
              <a:t>结论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151262" y="3953764"/>
            <a:ext cx="3225611" cy="379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巩固：联系自己、联系生活</a:t>
            </a:r>
          </a:p>
        </p:txBody>
      </p:sp>
      <p:sp>
        <p:nvSpPr>
          <p:cNvPr id="4" name="圆角矩形 4"/>
          <p:cNvSpPr txBox="1"/>
          <p:nvPr/>
        </p:nvSpPr>
        <p:spPr>
          <a:xfrm>
            <a:off x="1387656" y="601213"/>
            <a:ext cx="3845925" cy="523220"/>
          </a:xfrm>
          <a:prstGeom prst="rect">
            <a:avLst/>
          </a:prstGeom>
          <a:noFill/>
        </p:spPr>
        <p:txBody>
          <a:bodyPr spcFirstLastPara="0" vert="horz" wrap="none" lIns="91440" tIns="45720" rIns="91440" bIns="45720" numCol="1" spcCol="0" rtlCol="0" anchor="t" anchorCtr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rgbClr val="EB308A"/>
                </a:solidFill>
                <a:cs typeface="+mn-ea"/>
                <a:sym typeface="+mn-lt"/>
              </a:rPr>
              <a:t>活动过程——书写格式</a:t>
            </a:r>
          </a:p>
        </p:txBody>
      </p:sp>
      <p:pic>
        <p:nvPicPr>
          <p:cNvPr id="5" name="图片 4" descr="51miz-E997146-71E4A84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46670" y="1601470"/>
            <a:ext cx="4545330" cy="3409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7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1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66603" y="551936"/>
            <a:ext cx="83730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EB308A"/>
                </a:solidFill>
                <a:cs typeface="+mn-ea"/>
                <a:sym typeface="+mn-lt"/>
              </a:rPr>
              <a:t>X班XX（领域）XXXXX（活动名称）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18360" y="6858000"/>
            <a:ext cx="184731" cy="107567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dirty="0">
              <a:cs typeface="+mn-ea"/>
              <a:sym typeface="+mn-lt"/>
            </a:endParaRPr>
          </a:p>
          <a:p>
            <a:pPr marL="171450" lvl="1" indent="-171450" algn="l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</a:pPr>
            <a:endParaRPr>
              <a:solidFill>
                <a:schemeClr val="tx1"/>
              </a:solidFill>
              <a:cs typeface="+mn-ea"/>
              <a:sym typeface="+mn-lt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60383" y="1673860"/>
            <a:ext cx="6257332" cy="1595120"/>
            <a:chOff x="1355" y="2636"/>
            <a:chExt cx="9854" cy="2512"/>
          </a:xfrm>
        </p:grpSpPr>
        <p:sp>
          <p:nvSpPr>
            <p:cNvPr id="8" name="椭圆 7"/>
            <p:cNvSpPr/>
            <p:nvPr/>
          </p:nvSpPr>
          <p:spPr>
            <a:xfrm>
              <a:off x="1355" y="3378"/>
              <a:ext cx="1099" cy="1099"/>
            </a:xfrm>
            <a:prstGeom prst="ellipse">
              <a:avLst/>
            </a:prstGeom>
            <a:solidFill>
              <a:srgbClr val="17B7CA"/>
            </a:solidFill>
            <a:ln>
              <a:noFill/>
            </a:ln>
          </p:spPr>
          <p:style>
            <a:lnRef idx="2">
              <a:srgbClr val="17B7CA">
                <a:shade val="50000"/>
              </a:srgbClr>
            </a:lnRef>
            <a:fillRef idx="1">
              <a:srgbClr val="17B7CA"/>
            </a:fillRef>
            <a:effectRef idx="0">
              <a:srgbClr val="17B7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01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010" y="2636"/>
              <a:ext cx="8199" cy="2512"/>
            </a:xfrm>
            <a:prstGeom prst="roundRect">
              <a:avLst/>
            </a:prstGeom>
            <a:noFill/>
            <a:ln w="12700" cmpd="sng">
              <a:solidFill>
                <a:srgbClr val="17B7CA"/>
              </a:solidFill>
              <a:prstDash val="dash"/>
            </a:ln>
          </p:spPr>
          <p:txBody>
            <a:bodyPr wrap="square" rtlCol="0" anchor="t">
              <a:spAutoFit/>
            </a:bodyPr>
            <a:lstStyle/>
            <a:p>
              <a:pPr lvl="0" indent="0" algn="l" fontAlgn="auto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b="1" dirty="0">
                  <a:solidFill>
                    <a:srgbClr val="17B7CA"/>
                  </a:solidFill>
                  <a:cs typeface="+mn-ea"/>
                  <a:sym typeface="+mn-lt"/>
                </a:rPr>
                <a:t>作品类活动（如故事、歌曲可直接其名称）</a:t>
              </a:r>
            </a:p>
            <a:p>
              <a:pPr marL="171450" lvl="1" indent="0" algn="l" fontAlgn="auto">
                <a:lnSpc>
                  <a:spcPct val="15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zh-CN" altLang="en-US" dirty="0">
                  <a:cs typeface="+mn-ea"/>
                  <a:sym typeface="+mn-lt"/>
                </a:rPr>
                <a:t>中班艺术活动</a:t>
              </a:r>
              <a:r>
                <a:rPr lang="en-US" altLang="en-US" dirty="0">
                  <a:cs typeface="+mn-ea"/>
                  <a:sym typeface="+mn-lt"/>
                </a:rPr>
                <a:t>《</a:t>
              </a:r>
              <a:r>
                <a:rPr lang="zh-CN" altLang="en-US" dirty="0">
                  <a:cs typeface="+mn-ea"/>
                  <a:sym typeface="+mn-lt"/>
                </a:rPr>
                <a:t>大树妈妈</a:t>
              </a:r>
              <a:r>
                <a:rPr lang="en-US" altLang="en-US" dirty="0">
                  <a:cs typeface="+mn-ea"/>
                  <a:sym typeface="+mn-lt"/>
                </a:rPr>
                <a:t>》</a:t>
              </a:r>
              <a:r>
                <a:rPr lang="zh-CN" altLang="en-US" dirty="0">
                  <a:cs typeface="+mn-ea"/>
                  <a:sym typeface="+mn-lt"/>
                </a:rPr>
                <a:t>（歌曲）</a:t>
              </a: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marL="171450" lvl="1" indent="0" algn="l" fontAlgn="auto">
                <a:lnSpc>
                  <a:spcPct val="15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zh-CN" altLang="en-US" dirty="0">
                  <a:cs typeface="+mn-ea"/>
                  <a:sym typeface="+mn-lt"/>
                </a:rPr>
                <a:t>大班语言活动《小猫生病了》（讲述活动）</a:t>
              </a:r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2" name="图片 11" descr="51miz-E997993-356CA72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52765" y="837565"/>
            <a:ext cx="2991485" cy="299148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825625" y="3877310"/>
            <a:ext cx="7971790" cy="1641475"/>
            <a:chOff x="2875" y="6106"/>
            <a:chExt cx="12554" cy="2585"/>
          </a:xfrm>
        </p:grpSpPr>
        <p:grpSp>
          <p:nvGrpSpPr>
            <p:cNvPr id="13" name="组合 12"/>
            <p:cNvGrpSpPr/>
            <p:nvPr/>
          </p:nvGrpSpPr>
          <p:grpSpPr>
            <a:xfrm>
              <a:off x="2875" y="6106"/>
              <a:ext cx="12554" cy="2585"/>
              <a:chOff x="1355" y="2636"/>
              <a:chExt cx="12554" cy="2585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1355" y="3378"/>
                <a:ext cx="1099" cy="1099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rgbClr val="17B7CA">
                  <a:shade val="50000"/>
                </a:srgbClr>
              </a:lnRef>
              <a:fillRef idx="1">
                <a:srgbClr val="17B7CA"/>
              </a:fillRef>
              <a:effectRef idx="0">
                <a:srgbClr val="17B7CA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cs typeface="+mn-ea"/>
                    <a:sym typeface="+mn-lt"/>
                  </a:rPr>
                  <a:t>02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3010" y="2636"/>
                <a:ext cx="10899" cy="2585"/>
              </a:xfrm>
              <a:prstGeom prst="roundRect">
                <a:avLst/>
              </a:prstGeom>
              <a:noFill/>
              <a:ln w="12700" cmpd="sng">
                <a:solidFill>
                  <a:schemeClr val="accent6"/>
                </a:solidFill>
                <a:prstDash val="dash"/>
              </a:ln>
            </p:spPr>
            <p:txBody>
              <a:bodyPr wrap="square" rtlCol="0" anchor="t">
                <a:spAutoFit/>
              </a:bodyPr>
              <a:lstStyle/>
              <a:p>
                <a:pPr lvl="0" indent="0" algn="l" fontAlgn="auto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b="1" dirty="0">
                    <a:solidFill>
                      <a:schemeClr val="accent6"/>
                    </a:solidFill>
                    <a:cs typeface="+mn-ea"/>
                    <a:sym typeface="+mn-lt"/>
                  </a:rPr>
                  <a:t>非作品类活动</a:t>
                </a:r>
              </a:p>
              <a:p>
                <a:pPr lvl="0" indent="0" algn="l" fontAlgn="auto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dirty="0">
                    <a:cs typeface="+mn-ea"/>
                    <a:sym typeface="+mn-lt"/>
                  </a:rPr>
                  <a:t>1.以幼儿为第一人称；</a:t>
                </a:r>
              </a:p>
              <a:p>
                <a:pPr lvl="0" indent="0" algn="l" fontAlgn="auto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dirty="0">
                    <a:cs typeface="+mn-ea"/>
                    <a:sym typeface="+mn-lt"/>
                  </a:rPr>
                  <a:t>2.简单化、口语化。</a:t>
                </a: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9263" y="6220"/>
              <a:ext cx="6048" cy="2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indent="0" algn="l" fontAlgn="auto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dirty="0">
                  <a:cs typeface="+mn-ea"/>
                  <a:sym typeface="+mn-lt"/>
                </a:rPr>
                <a:t>中班社会领域活动：我也有长处</a:t>
              </a:r>
            </a:p>
            <a:p>
              <a:pPr lvl="0" indent="0" algn="l" fontAlgn="auto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dirty="0">
                  <a:cs typeface="+mn-ea"/>
                  <a:sym typeface="+mn-lt"/>
                </a:rPr>
                <a:t>大班社会领域活动：有用的交通标志</a:t>
              </a:r>
            </a:p>
            <a:p>
              <a:pPr lvl="0" indent="0" algn="l" fontAlgn="auto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dirty="0">
                  <a:cs typeface="+mn-ea"/>
                  <a:sym typeface="+mn-lt"/>
                </a:rPr>
                <a:t>大班科学活动：各种各样的刷子</a:t>
              </a:r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1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 noGrp="1"/>
          </p:cNvSpPr>
          <p:nvPr>
            <p:ph type="title" idx="4294967295"/>
          </p:nvPr>
        </p:nvSpPr>
        <p:spPr>
          <a:xfrm>
            <a:off x="1400810" y="549910"/>
            <a:ext cx="1627369" cy="523220"/>
          </a:xfrm>
          <a:noFill/>
        </p:spPr>
        <p:txBody>
          <a:bodyPr spcFirstLastPara="0" vert="horz" wrap="none" lIns="91440" tIns="45720" rIns="91440" bIns="45720" numCol="1" spcCol="0" rtlCol="0" anchor="t" anchorCtr="0">
            <a:spAutoFit/>
          </a:bodyPr>
          <a:lstStyle/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rgbClr val="EB308A"/>
                </a:solidFill>
                <a:latin typeface="+mn-lt"/>
                <a:ea typeface="+mn-ea"/>
                <a:cs typeface="+mn-ea"/>
                <a:sym typeface="+mn-lt"/>
              </a:rPr>
              <a:t>活动过程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690370" y="238760"/>
            <a:ext cx="8825865" cy="6619240"/>
            <a:chOff x="1690370" y="238760"/>
            <a:chExt cx="8825865" cy="6619240"/>
          </a:xfrm>
        </p:grpSpPr>
        <p:pic>
          <p:nvPicPr>
            <p:cNvPr id="6" name="图片 5" descr="51miz-E1197632-57CF3618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690370" y="238760"/>
              <a:ext cx="8825865" cy="6619240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4136073" y="1908810"/>
              <a:ext cx="3969356" cy="46166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indent="0" algn="l" defTabSz="914400">
                <a:lnSpc>
                  <a:spcPct val="100000"/>
                </a:lnSpc>
                <a:spcBef>
                  <a:spcPts val="900"/>
                </a:spcBef>
                <a:buClr>
                  <a:schemeClr val="tx1">
                    <a:lumMod val="85000"/>
                    <a:lumOff val="15000"/>
                  </a:schemeClr>
                </a:buClr>
                <a:buNone/>
              </a:pPr>
              <a:r>
                <a:rPr lang="en-US" altLang="zh-CN" sz="2400" dirty="0">
                  <a:solidFill>
                    <a:srgbClr val="17B7CA"/>
                  </a:solidFill>
                  <a:cs typeface="+mn-ea"/>
                  <a:sym typeface="+mn-lt"/>
                </a:rPr>
                <a:t> </a:t>
              </a:r>
              <a:r>
                <a:rPr lang="zh-CN" altLang="zh-CN" sz="2400" dirty="0">
                  <a:solidFill>
                    <a:srgbClr val="17B7CA"/>
                  </a:solidFill>
                  <a:cs typeface="+mn-ea"/>
                  <a:sym typeface="+mn-lt"/>
                </a:rPr>
                <a:t>（一）情景设疑，导入活动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147060" y="2487930"/>
              <a:ext cx="5887085" cy="2306955"/>
            </a:xfrm>
            <a:prstGeom prst="rect">
              <a:avLst/>
            </a:prstGeom>
            <a:noFill/>
            <a:ln w="28575" cmpd="dbl">
              <a:noFill/>
              <a:prstDash val="sysDot"/>
            </a:ln>
          </p:spPr>
          <p:txBody>
            <a:bodyPr wrap="square" rtlCol="0" anchor="t">
              <a:spAutoFit/>
            </a:bodyPr>
            <a:lstStyle/>
            <a:p>
              <a:pPr marL="0" indent="0" algn="l" defTabSz="914400" fontAlgn="auto">
                <a:lnSpc>
                  <a:spcPct val="200000"/>
                </a:lnSpc>
                <a:spcBef>
                  <a:spcPts val="900"/>
                </a:spcBef>
                <a:buClr>
                  <a:schemeClr val="tx1">
                    <a:lumMod val="85000"/>
                    <a:lumOff val="15000"/>
                  </a:schemeClr>
                </a:buClr>
                <a:buNone/>
              </a:pPr>
              <a:r>
                <a:rPr lang="zh-CN" altLang="zh-CN" dirty="0">
                  <a:solidFill>
                    <a:srgbClr val="FF0000"/>
                  </a:solidFill>
                  <a:cs typeface="+mn-ea"/>
                  <a:sym typeface="+mn-lt"/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  <a:cs typeface="+mn-ea"/>
                  <a:sym typeface="+mn-lt"/>
                </a:rPr>
                <a:t>      </a:t>
              </a:r>
              <a:r>
                <a:rPr lang="zh-CN" altLang="zh-CN" dirty="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rPr>
                <a:t>教师提问：“秋天来了，天气变冷了，秋风姑娘‘呼’的一吹，小树叶会怎么样呢？”再请小朋友们听歌曲《树叶娃娃》，听听歌曲里的秋风姑娘和树叶娃娃是怎么做的</a:t>
              </a:r>
              <a:r>
                <a:rPr lang="zh-CN" altLang="zh-CN" dirty="0" smtClean="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rPr>
                <a:t>。</a:t>
              </a:r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1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 noGrp="1"/>
          </p:cNvSpPr>
          <p:nvPr>
            <p:ph type="title" idx="4294967295"/>
          </p:nvPr>
        </p:nvSpPr>
        <p:spPr>
          <a:xfrm>
            <a:off x="1400810" y="549910"/>
            <a:ext cx="1627369" cy="523220"/>
          </a:xfrm>
          <a:noFill/>
        </p:spPr>
        <p:txBody>
          <a:bodyPr spcFirstLastPara="0" vert="horz" wrap="none" lIns="91440" tIns="45720" rIns="91440" bIns="45720" numCol="1" spcCol="0" rtlCol="0" anchor="t" anchorCtr="0">
            <a:spAutoFit/>
          </a:bodyPr>
          <a:lstStyle/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rgbClr val="EB308A"/>
                </a:solidFill>
                <a:latin typeface="+mn-lt"/>
                <a:ea typeface="+mn-ea"/>
                <a:cs typeface="+mn-ea"/>
                <a:sym typeface="+mn-lt"/>
              </a:rPr>
              <a:t>活动过程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690370" y="238760"/>
            <a:ext cx="8825865" cy="6619240"/>
            <a:chOff x="1690370" y="238760"/>
            <a:chExt cx="8825865" cy="6619240"/>
          </a:xfrm>
        </p:grpSpPr>
        <p:pic>
          <p:nvPicPr>
            <p:cNvPr id="6" name="图片 5" descr="51miz-E1197632-57CF3618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690370" y="238760"/>
              <a:ext cx="8825865" cy="6619240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4136073" y="1908810"/>
              <a:ext cx="3840480" cy="46037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indent="0" algn="l" defTabSz="914400">
                <a:lnSpc>
                  <a:spcPct val="100000"/>
                </a:lnSpc>
                <a:spcBef>
                  <a:spcPts val="900"/>
                </a:spcBef>
                <a:buClr>
                  <a:schemeClr val="tx1">
                    <a:lumMod val="85000"/>
                    <a:lumOff val="15000"/>
                  </a:schemeClr>
                </a:buClr>
                <a:buNone/>
              </a:pPr>
              <a:r>
                <a:rPr altLang="zh-CN" sz="2400" dirty="0">
                  <a:solidFill>
                    <a:srgbClr val="17B7CA"/>
                  </a:solidFill>
                  <a:cs typeface="+mn-ea"/>
                  <a:sym typeface="+mn-lt"/>
                </a:rPr>
                <a:t>（二）初次欣赏，整体感知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147060" y="2487930"/>
              <a:ext cx="5887085" cy="2976880"/>
            </a:xfrm>
            <a:prstGeom prst="rect">
              <a:avLst/>
            </a:prstGeom>
            <a:noFill/>
            <a:ln w="28575" cmpd="dbl">
              <a:noFill/>
              <a:prstDash val="sysDot"/>
            </a:ln>
          </p:spPr>
          <p:txBody>
            <a:bodyPr wrap="square" rtlCol="0" anchor="t">
              <a:spAutoFit/>
            </a:bodyPr>
            <a:lstStyle/>
            <a:p>
              <a:pPr marL="0" indent="0" algn="l" defTabSz="914400" fontAlgn="auto">
                <a:lnSpc>
                  <a:spcPct val="200000"/>
                </a:lnSpc>
                <a:spcBef>
                  <a:spcPts val="900"/>
                </a:spcBef>
                <a:buClr>
                  <a:schemeClr val="tx1">
                    <a:lumMod val="85000"/>
                    <a:lumOff val="15000"/>
                  </a:schemeClr>
                </a:buClr>
                <a:buNone/>
              </a:pPr>
              <a:r>
                <a:rPr lang="zh-CN" altLang="zh-CN" dirty="0">
                  <a:solidFill>
                    <a:srgbClr val="FF0000"/>
                  </a:solidFill>
                  <a:cs typeface="+mn-ea"/>
                  <a:sym typeface="+mn-lt"/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  <a:cs typeface="+mn-ea"/>
                  <a:sym typeface="+mn-lt"/>
                </a:rPr>
                <a:t>      </a:t>
              </a:r>
              <a:r>
                <a:rPr lang="zh-CN" altLang="zh-CN" dirty="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rPr>
                <a:t>教师播放音乐《树叶娃娃》，带动小朋友用不同的肢体语言，随着音乐的快慢自由律动。</a:t>
              </a:r>
            </a:p>
            <a:p>
              <a:pPr marL="0" indent="0" algn="l" defTabSz="914400" fontAlgn="auto">
                <a:lnSpc>
                  <a:spcPct val="200000"/>
                </a:lnSpc>
                <a:spcBef>
                  <a:spcPts val="900"/>
                </a:spcBef>
                <a:buClr>
                  <a:schemeClr val="tx1">
                    <a:lumMod val="85000"/>
                    <a:lumOff val="15000"/>
                  </a:schemeClr>
                </a:buClr>
                <a:buNone/>
              </a:pPr>
              <a:r>
                <a:rPr lang="zh-CN" altLang="zh-CN" dirty="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rPr>
                <a:t>    “听，风越吹越慢了，我们该怎么飞呢？”</a:t>
              </a:r>
              <a:br>
                <a:rPr lang="zh-CN" altLang="zh-CN" dirty="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zh-CN" dirty="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rPr>
                <a:t>    “风又大了，我们该怎么飞呢？”</a:t>
              </a:r>
              <a:br>
                <a:rPr lang="zh-CN" altLang="zh-CN" dirty="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zh-CN" dirty="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rPr>
                <a:t>    “真累，坐下来休息一会儿吧！”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1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 noGrp="1"/>
          </p:cNvSpPr>
          <p:nvPr>
            <p:ph type="title" idx="4294967295"/>
          </p:nvPr>
        </p:nvSpPr>
        <p:spPr>
          <a:xfrm>
            <a:off x="1400810" y="549910"/>
            <a:ext cx="1627369" cy="523220"/>
          </a:xfrm>
          <a:noFill/>
        </p:spPr>
        <p:txBody>
          <a:bodyPr spcFirstLastPara="0" vert="horz" wrap="none" lIns="91440" tIns="45720" rIns="91440" bIns="45720" numCol="1" spcCol="0" rtlCol="0" anchor="t" anchorCtr="0">
            <a:spAutoFit/>
          </a:bodyPr>
          <a:lstStyle/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rgbClr val="EB308A"/>
                </a:solidFill>
                <a:latin typeface="+mn-lt"/>
                <a:ea typeface="+mn-ea"/>
                <a:cs typeface="+mn-ea"/>
                <a:sym typeface="+mn-lt"/>
              </a:rPr>
              <a:t>活动过程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690370" y="238760"/>
            <a:ext cx="8825865" cy="6619240"/>
            <a:chOff x="1690370" y="238760"/>
            <a:chExt cx="8825865" cy="6619240"/>
          </a:xfrm>
        </p:grpSpPr>
        <p:pic>
          <p:nvPicPr>
            <p:cNvPr id="6" name="图片 5" descr="51miz-E1197632-57CF3618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690370" y="238760"/>
              <a:ext cx="8825865" cy="6619240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4136073" y="1908810"/>
              <a:ext cx="3840480" cy="46037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indent="0" algn="l" defTabSz="914400">
                <a:lnSpc>
                  <a:spcPct val="100000"/>
                </a:lnSpc>
                <a:spcBef>
                  <a:spcPts val="900"/>
                </a:spcBef>
                <a:buClr>
                  <a:schemeClr val="tx1">
                    <a:lumMod val="85000"/>
                    <a:lumOff val="15000"/>
                  </a:schemeClr>
                </a:buClr>
                <a:buNone/>
              </a:pPr>
              <a:r>
                <a:rPr altLang="zh-CN" sz="2400" dirty="0">
                  <a:solidFill>
                    <a:srgbClr val="17B7CA"/>
                  </a:solidFill>
                  <a:cs typeface="+mn-ea"/>
                  <a:sym typeface="+mn-lt"/>
                </a:rPr>
                <a:t>（三）再次欣赏，感知内容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359785" y="2487930"/>
              <a:ext cx="5674360" cy="1115242"/>
            </a:xfrm>
            <a:prstGeom prst="rect">
              <a:avLst/>
            </a:prstGeom>
            <a:noFill/>
            <a:ln w="28575" cmpd="dbl">
              <a:noFill/>
              <a:prstDash val="sysDot"/>
            </a:ln>
          </p:spPr>
          <p:txBody>
            <a:bodyPr wrap="square" rtlCol="0" anchor="t">
              <a:spAutoFit/>
            </a:bodyPr>
            <a:lstStyle/>
            <a:p>
              <a:pPr marL="0" indent="0" algn="l" defTabSz="914400" fontAlgn="auto">
                <a:lnSpc>
                  <a:spcPct val="200000"/>
                </a:lnSpc>
                <a:spcBef>
                  <a:spcPts val="900"/>
                </a:spcBef>
                <a:buClr>
                  <a:schemeClr val="tx1">
                    <a:lumMod val="85000"/>
                    <a:lumOff val="15000"/>
                  </a:schemeClr>
                </a:buClr>
                <a:buNone/>
              </a:pPr>
              <a:r>
                <a:rPr altLang="zh-CN" dirty="0">
                  <a:cs typeface="+mn-ea"/>
                  <a:sym typeface="+mn-lt"/>
                </a:rPr>
                <a:t>再次播放歌曲，请幼儿认真听听歌曲在讲一个什么故事；请幼儿与大家分享自己听到的故事。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1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 noGrp="1"/>
          </p:cNvSpPr>
          <p:nvPr>
            <p:ph type="title" idx="4294967295"/>
          </p:nvPr>
        </p:nvSpPr>
        <p:spPr>
          <a:xfrm>
            <a:off x="1400810" y="549910"/>
            <a:ext cx="1627369" cy="523220"/>
          </a:xfrm>
          <a:noFill/>
        </p:spPr>
        <p:txBody>
          <a:bodyPr spcFirstLastPara="0" vert="horz" wrap="none" lIns="91440" tIns="45720" rIns="91440" bIns="45720" numCol="1" spcCol="0" rtlCol="0" anchor="t" anchorCtr="0">
            <a:spAutoFit/>
          </a:bodyPr>
          <a:lstStyle/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rgbClr val="EB308A"/>
                </a:solidFill>
                <a:latin typeface="+mn-lt"/>
                <a:ea typeface="+mn-ea"/>
                <a:cs typeface="+mn-ea"/>
                <a:sym typeface="+mn-lt"/>
              </a:rPr>
              <a:t>活动过程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690370" y="238760"/>
            <a:ext cx="8825865" cy="6859905"/>
            <a:chOff x="1690370" y="238760"/>
            <a:chExt cx="8825865" cy="6859905"/>
          </a:xfrm>
        </p:grpSpPr>
        <p:pic>
          <p:nvPicPr>
            <p:cNvPr id="6" name="图片 5" descr="51miz-E1197632-57CF3618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690370" y="238760"/>
              <a:ext cx="8825865" cy="6859905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4174173" y="1604010"/>
              <a:ext cx="3840480" cy="46037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indent="0" algn="l" defTabSz="914400">
                <a:lnSpc>
                  <a:spcPct val="100000"/>
                </a:lnSpc>
                <a:spcBef>
                  <a:spcPts val="900"/>
                </a:spcBef>
                <a:buClr>
                  <a:schemeClr val="tx1">
                    <a:lumMod val="85000"/>
                    <a:lumOff val="15000"/>
                  </a:schemeClr>
                </a:buClr>
                <a:buNone/>
              </a:pPr>
              <a:r>
                <a:rPr altLang="zh-CN" sz="2400" dirty="0">
                  <a:solidFill>
                    <a:srgbClr val="17B7CA"/>
                  </a:solidFill>
                  <a:cs typeface="+mn-ea"/>
                  <a:sym typeface="+mn-lt"/>
                </a:rPr>
                <a:t>（四）分段欣赏、动作表演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258185" y="2005330"/>
              <a:ext cx="6092190" cy="3622675"/>
            </a:xfrm>
            <a:prstGeom prst="rect">
              <a:avLst/>
            </a:prstGeom>
            <a:noFill/>
            <a:ln w="28575" cmpd="dbl">
              <a:noFill/>
              <a:prstDash val="sysDot"/>
            </a:ln>
          </p:spPr>
          <p:txBody>
            <a:bodyPr wrap="square" rtlCol="0" anchor="t">
              <a:spAutoFit/>
            </a:bodyPr>
            <a:lstStyle/>
            <a:p>
              <a:pPr marL="0" indent="0" algn="l" defTabSz="914400" fontAlgn="auto">
                <a:lnSpc>
                  <a:spcPct val="200000"/>
                </a:lnSpc>
                <a:spcBef>
                  <a:spcPts val="900"/>
                </a:spcBef>
                <a:buClr>
                  <a:schemeClr val="tx1">
                    <a:lumMod val="85000"/>
                    <a:lumOff val="15000"/>
                  </a:schemeClr>
                </a:buClr>
                <a:buNone/>
              </a:pPr>
              <a:r>
                <a:rPr altLang="zh-CN" sz="1200" dirty="0">
                  <a:cs typeface="+mn-ea"/>
                  <a:sym typeface="+mn-lt"/>
                </a:rPr>
                <a:t>幼儿扮演树叶娃娃，教师扮演秋风姑娘。将歌曲分为两段分段播放：</a:t>
              </a:r>
            </a:p>
            <a:p>
              <a:pPr marL="0" indent="0" algn="l" defTabSz="914400" fontAlgn="auto">
                <a:lnSpc>
                  <a:spcPct val="200000"/>
                </a:lnSpc>
                <a:spcBef>
                  <a:spcPts val="900"/>
                </a:spcBef>
                <a:buClr>
                  <a:schemeClr val="tx1">
                    <a:lumMod val="85000"/>
                    <a:lumOff val="15000"/>
                  </a:schemeClr>
                </a:buClr>
                <a:buNone/>
              </a:pPr>
              <a:r>
                <a:rPr altLang="zh-CN" sz="1200" dirty="0">
                  <a:cs typeface="+mn-ea"/>
                  <a:sym typeface="+mn-lt"/>
                </a:rPr>
                <a:t>先播放前半段，提问幼儿：“你们认为树叶娃娃们是怎样缠着妈妈，不肯下地玩耍的呢？”引导幼儿扮演树叶娃娃，围成圈并随音乐自由律动。</a:t>
              </a:r>
            </a:p>
            <a:p>
              <a:pPr marL="0" indent="0" algn="l" defTabSz="914400" fontAlgn="auto">
                <a:lnSpc>
                  <a:spcPct val="200000"/>
                </a:lnSpc>
                <a:spcBef>
                  <a:spcPts val="900"/>
                </a:spcBef>
                <a:buClr>
                  <a:schemeClr val="tx1">
                    <a:lumMod val="85000"/>
                    <a:lumOff val="15000"/>
                  </a:schemeClr>
                </a:buClr>
                <a:buNone/>
              </a:pPr>
              <a:r>
                <a:rPr altLang="zh-CN" sz="1200" dirty="0">
                  <a:cs typeface="+mn-ea"/>
                  <a:sym typeface="+mn-lt"/>
                </a:rPr>
                <a:t>再播放后半段，提问：“叶子是怎么掉下来的？（幼儿讲：飘下来的，飞下来的，滚下来的等。）那我们也来做小树叶，来学学树叶从树上落下来的</a:t>
              </a:r>
            </a:p>
            <a:p>
              <a:pPr marL="0" indent="0" algn="l" defTabSz="914400" fontAlgn="auto">
                <a:lnSpc>
                  <a:spcPct val="200000"/>
                </a:lnSpc>
                <a:spcBef>
                  <a:spcPts val="900"/>
                </a:spcBef>
                <a:buClr>
                  <a:schemeClr val="tx1">
                    <a:lumMod val="85000"/>
                    <a:lumOff val="15000"/>
                  </a:schemeClr>
                </a:buClr>
                <a:buNone/>
              </a:pPr>
              <a:r>
                <a:rPr altLang="zh-CN" sz="1200" dirty="0">
                  <a:cs typeface="+mn-ea"/>
                  <a:sym typeface="+mn-lt"/>
                </a:rPr>
                <a:t>样子好吗？”教师扮演秋风姑娘，在唱到“秋风姑娘跑来逗她”</a:t>
              </a:r>
            </a:p>
            <a:p>
              <a:pPr marL="0" indent="0" algn="l" defTabSz="914400" fontAlgn="auto">
                <a:lnSpc>
                  <a:spcPct val="200000"/>
                </a:lnSpc>
                <a:spcBef>
                  <a:spcPts val="900"/>
                </a:spcBef>
                <a:buClr>
                  <a:schemeClr val="tx1">
                    <a:lumMod val="85000"/>
                    <a:lumOff val="15000"/>
                  </a:schemeClr>
                </a:buClr>
                <a:buNone/>
              </a:pPr>
              <a:r>
                <a:rPr altLang="zh-CN" sz="1200" dirty="0">
                  <a:cs typeface="+mn-ea"/>
                  <a:sym typeface="+mn-lt"/>
                </a:rPr>
                <a:t>时教师随着音乐逗一逗小朋友们，引导幼儿用之前各自创编的</a:t>
              </a:r>
            </a:p>
            <a:p>
              <a:pPr marL="0" indent="0" algn="l" defTabSz="914400" fontAlgn="auto">
                <a:lnSpc>
                  <a:spcPct val="200000"/>
                </a:lnSpc>
                <a:spcBef>
                  <a:spcPts val="900"/>
                </a:spcBef>
                <a:buClr>
                  <a:schemeClr val="tx1">
                    <a:lumMod val="85000"/>
                    <a:lumOff val="15000"/>
                  </a:schemeClr>
                </a:buClr>
                <a:buNone/>
              </a:pPr>
              <a:r>
                <a:rPr altLang="zh-CN" sz="1200" dirty="0">
                  <a:cs typeface="+mn-ea"/>
                  <a:sym typeface="+mn-lt"/>
                </a:rPr>
                <a:t>动作，模仿树叶落下的过程。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1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 noGrp="1"/>
          </p:cNvSpPr>
          <p:nvPr>
            <p:ph type="title" idx="4294967295"/>
          </p:nvPr>
        </p:nvSpPr>
        <p:spPr>
          <a:xfrm>
            <a:off x="1400810" y="549910"/>
            <a:ext cx="1627369" cy="523220"/>
          </a:xfrm>
          <a:noFill/>
        </p:spPr>
        <p:txBody>
          <a:bodyPr spcFirstLastPara="0" vert="horz" wrap="none" lIns="91440" tIns="45720" rIns="91440" bIns="45720" numCol="1" spcCol="0" rtlCol="0" anchor="t" anchorCtr="0">
            <a:spAutoFit/>
          </a:bodyPr>
          <a:lstStyle/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rgbClr val="EB308A"/>
                </a:solidFill>
                <a:latin typeface="+mn-lt"/>
                <a:ea typeface="+mn-ea"/>
                <a:cs typeface="+mn-ea"/>
                <a:sym typeface="+mn-lt"/>
              </a:rPr>
              <a:t>活动过程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659890" y="0"/>
            <a:ext cx="8825865" cy="7162800"/>
            <a:chOff x="1659890" y="0"/>
            <a:chExt cx="8825865" cy="7162800"/>
          </a:xfrm>
        </p:grpSpPr>
        <p:pic>
          <p:nvPicPr>
            <p:cNvPr id="6" name="图片 5" descr="51miz-E1197632-57CF3618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659890" y="0"/>
              <a:ext cx="8825865" cy="7162800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4174173" y="1604010"/>
              <a:ext cx="3969356" cy="46166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indent="0" algn="l" defTabSz="914400">
                <a:lnSpc>
                  <a:spcPct val="100000"/>
                </a:lnSpc>
                <a:spcBef>
                  <a:spcPts val="900"/>
                </a:spcBef>
                <a:buClr>
                  <a:schemeClr val="tx1">
                    <a:lumMod val="85000"/>
                    <a:lumOff val="15000"/>
                  </a:schemeClr>
                </a:buClr>
                <a:buNone/>
              </a:pPr>
              <a:r>
                <a:rPr altLang="zh-CN" sz="2400" dirty="0">
                  <a:solidFill>
                    <a:srgbClr val="17B7CA"/>
                  </a:solidFill>
                  <a:cs typeface="+mn-ea"/>
                  <a:sym typeface="+mn-lt"/>
                </a:rPr>
                <a:t> （五）完整欣赏，角色扮演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197225" y="1854200"/>
              <a:ext cx="5803900" cy="3161030"/>
            </a:xfrm>
            <a:prstGeom prst="rect">
              <a:avLst/>
            </a:prstGeom>
            <a:noFill/>
            <a:ln w="28575" cmpd="dbl">
              <a:noFill/>
              <a:prstDash val="sysDot"/>
            </a:ln>
          </p:spPr>
          <p:txBody>
            <a:bodyPr wrap="square" rtlCol="0" anchor="t">
              <a:spAutoFit/>
            </a:bodyPr>
            <a:lstStyle/>
            <a:p>
              <a:pPr marL="0" indent="0" algn="l" defTabSz="914400" fontAlgn="auto">
                <a:lnSpc>
                  <a:spcPct val="200000"/>
                </a:lnSpc>
                <a:spcBef>
                  <a:spcPts val="900"/>
                </a:spcBef>
                <a:buClr>
                  <a:schemeClr val="tx1">
                    <a:lumMod val="85000"/>
                    <a:lumOff val="15000"/>
                  </a:schemeClr>
                </a:buClr>
                <a:buNone/>
              </a:pPr>
              <a:r>
                <a:rPr altLang="zh-CN" sz="1600" dirty="0">
                  <a:cs typeface="+mn-ea"/>
                  <a:sym typeface="+mn-lt"/>
                </a:rPr>
                <a:t>“秋风姑娘带来了六间小房子（呼啦圈），你们想不想进来作客？不过一间房里最多只能站两片小树叶。现在我们一起唱歌，被秋风姑娘点到的小树叶就可以飘到小房子里了。”</a:t>
              </a:r>
            </a:p>
            <a:p>
              <a:pPr marL="0" indent="0" algn="l" defTabSz="914400" fontAlgn="auto">
                <a:lnSpc>
                  <a:spcPct val="200000"/>
                </a:lnSpc>
                <a:spcBef>
                  <a:spcPts val="900"/>
                </a:spcBef>
                <a:buClr>
                  <a:schemeClr val="tx1">
                    <a:lumMod val="85000"/>
                    <a:lumOff val="15000"/>
                  </a:schemeClr>
                </a:buClr>
                <a:buNone/>
              </a:pPr>
              <a:r>
                <a:rPr altLang="zh-CN" sz="1600" dirty="0">
                  <a:cs typeface="+mn-ea"/>
                  <a:sym typeface="+mn-lt"/>
                </a:rPr>
                <a:t>    完整播放音乐，随着音乐和幼儿一起进行歌舞表演；先由教师扮演秋风姑娘，再请幼儿扮演秋风姑娘，尝试用不同的肢体动作来逗一逗其他幼儿。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1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 noGrp="1"/>
          </p:cNvSpPr>
          <p:nvPr>
            <p:ph type="title" idx="4294967295"/>
          </p:nvPr>
        </p:nvSpPr>
        <p:spPr>
          <a:xfrm>
            <a:off x="1400810" y="549910"/>
            <a:ext cx="1627369" cy="523220"/>
          </a:xfrm>
          <a:noFill/>
        </p:spPr>
        <p:txBody>
          <a:bodyPr spcFirstLastPara="0" vert="horz" wrap="none" lIns="91440" tIns="45720" rIns="91440" bIns="45720" numCol="1" spcCol="0" rtlCol="0" anchor="t" anchorCtr="0">
            <a:spAutoFit/>
          </a:bodyPr>
          <a:lstStyle/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rgbClr val="EB308A"/>
                </a:solidFill>
                <a:latin typeface="+mn-lt"/>
                <a:ea typeface="+mn-ea"/>
                <a:cs typeface="+mn-ea"/>
                <a:sym typeface="+mn-lt"/>
              </a:rPr>
              <a:t>活动过程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783489" y="77962"/>
            <a:ext cx="8568055" cy="6953885"/>
            <a:chOff x="1783489" y="77962"/>
            <a:chExt cx="8568055" cy="6953885"/>
          </a:xfrm>
        </p:grpSpPr>
        <p:pic>
          <p:nvPicPr>
            <p:cNvPr id="6" name="图片 5" descr="51miz-E1197632-57CF3618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83489" y="77962"/>
              <a:ext cx="8568055" cy="6953885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3994242" y="1591167"/>
              <a:ext cx="3969356" cy="46166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indent="0" algn="l" defTabSz="914400">
                <a:lnSpc>
                  <a:spcPct val="100000"/>
                </a:lnSpc>
                <a:spcBef>
                  <a:spcPts val="900"/>
                </a:spcBef>
                <a:buClr>
                  <a:schemeClr val="tx1">
                    <a:lumMod val="85000"/>
                    <a:lumOff val="15000"/>
                  </a:schemeClr>
                </a:buClr>
                <a:buNone/>
              </a:pPr>
              <a:r>
                <a:rPr altLang="zh-CN" sz="2400" dirty="0">
                  <a:solidFill>
                    <a:srgbClr val="17B7CA"/>
                  </a:solidFill>
                  <a:cs typeface="+mn-ea"/>
                  <a:sym typeface="+mn-lt"/>
                </a:rPr>
                <a:t> （六）引导归纳，活动延伸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108734" y="2205847"/>
              <a:ext cx="5803900" cy="2553335"/>
            </a:xfrm>
            <a:prstGeom prst="rect">
              <a:avLst/>
            </a:prstGeom>
            <a:noFill/>
            <a:ln w="28575" cmpd="dbl">
              <a:noFill/>
              <a:prstDash val="sysDot"/>
            </a:ln>
          </p:spPr>
          <p:txBody>
            <a:bodyPr wrap="square" rtlCol="0" anchor="t">
              <a:spAutoFit/>
            </a:bodyPr>
            <a:lstStyle/>
            <a:p>
              <a:pPr marL="0" indent="0" algn="l" defTabSz="914400" fontAlgn="auto">
                <a:lnSpc>
                  <a:spcPct val="200000"/>
                </a:lnSpc>
                <a:spcBef>
                  <a:spcPts val="900"/>
                </a:spcBef>
                <a:buClr>
                  <a:schemeClr val="tx1">
                    <a:lumMod val="85000"/>
                    <a:lumOff val="15000"/>
                  </a:schemeClr>
                </a:buClr>
                <a:buNone/>
              </a:pPr>
              <a:r>
                <a:rPr altLang="zh-CN" sz="1600" dirty="0">
                  <a:cs typeface="+mn-ea"/>
                  <a:sym typeface="+mn-lt"/>
                </a:rPr>
                <a:t>总结，秋天到了，树叶娃娃离开了妈妈随着秋风姑娘起舞；提问“还知道哪些秋天来了的故事？”请小朋友们说一说秋天的故事。引导幼儿在活动之后在各个区域角和生活中发现与秋天有关的事物，积极探索、细心观察，鼓励幼儿将自己的发现与老师、同伴交流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1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1990" y="862965"/>
            <a:ext cx="11053445" cy="51923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90500" dir="2700000" algn="tl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4390" y="1014095"/>
            <a:ext cx="10749280" cy="4904105"/>
          </a:xfrm>
          <a:prstGeom prst="rect">
            <a:avLst/>
          </a:prstGeom>
          <a:noFill/>
          <a:ln>
            <a:solidFill>
              <a:srgbClr val="FBE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38705" y="1704340"/>
            <a:ext cx="7729855" cy="2933700"/>
          </a:xfrm>
          <a:prstGeom prst="rect">
            <a:avLst/>
          </a:prstGeom>
          <a:noFill/>
          <a:ln>
            <a:noFill/>
          </a:ln>
        </p:spPr>
        <p:style>
          <a:lnRef idx="2">
            <a:srgbClr val="17B7CA">
              <a:shade val="50000"/>
            </a:srgbClr>
          </a:lnRef>
          <a:fillRef idx="1">
            <a:srgbClr val="17B7CA"/>
          </a:fillRef>
          <a:effectRef idx="0">
            <a:srgbClr val="17B7CA"/>
          </a:effectRef>
          <a:fontRef idx="minor">
            <a:sysClr val="window" lastClr="FFFFFF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rgbClr val="78B832">
                  <a:tint val="20000"/>
                </a:srgbClr>
              </a:contourClr>
            </a:sp3d>
          </a:bodyPr>
          <a:lstStyle>
            <a:defPPr>
              <a:defRPr lang="zh-CN"/>
            </a:defPPr>
            <a:lvl1pPr algn="ctr">
              <a:defRPr sz="6600" b="0" spc="50">
                <a:ln w="11430"/>
                <a:solidFill>
                  <a:srgbClr val="F00075"/>
                </a:solidFill>
                <a:effectLst>
                  <a:glow rad="12700">
                    <a:sysClr val="window" lastClr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黑体" panose="02010609060101010101" charset="-122"/>
              </a:defRPr>
            </a:lvl1pPr>
            <a:lvl2pPr>
              <a:defRPr>
                <a:solidFill>
                  <a:sysClr val="window" lastClr="FFFFFF"/>
                </a:solidFill>
              </a:defRPr>
            </a:lvl2pPr>
            <a:lvl3pPr>
              <a:defRPr>
                <a:solidFill>
                  <a:sysClr val="window" lastClr="FFFFFF"/>
                </a:solidFill>
              </a:defRPr>
            </a:lvl3pPr>
            <a:lvl4pPr>
              <a:defRPr>
                <a:solidFill>
                  <a:sysClr val="window" lastClr="FFFFFF"/>
                </a:solidFill>
              </a:defRPr>
            </a:lvl4pPr>
            <a:lvl5pPr>
              <a:defRPr>
                <a:solidFill>
                  <a:sysClr val="window" lastClr="FFFFFF"/>
                </a:solidFill>
              </a:defRPr>
            </a:lvl5pPr>
            <a:lvl6pPr>
              <a:defRPr>
                <a:solidFill>
                  <a:sysClr val="window" lastClr="FFFFFF"/>
                </a:solidFill>
              </a:defRPr>
            </a:lvl6pPr>
            <a:lvl7pPr>
              <a:defRPr>
                <a:solidFill>
                  <a:sysClr val="window" lastClr="FFFFFF"/>
                </a:solidFill>
              </a:defRPr>
            </a:lvl7pPr>
            <a:lvl8pPr>
              <a:defRPr>
                <a:solidFill>
                  <a:sysClr val="window" lastClr="FFFFFF"/>
                </a:solidFill>
              </a:defRPr>
            </a:lvl8pPr>
            <a:lvl9pPr>
              <a:defRPr>
                <a:solidFill>
                  <a:sysClr val="window" lastClr="FFFFFF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7200" b="1" i="0" u="none" strike="noStrike" kern="1200" cap="none" spc="50" normalizeH="0" baseline="0" noProof="0" dirty="0">
                <a:ln w="11430"/>
                <a:solidFill>
                  <a:srgbClr val="F00075"/>
                </a:solidFill>
                <a:effectLst/>
                <a:uLnTx/>
                <a:uFillTx/>
                <a:cs typeface="+mn-ea"/>
                <a:sym typeface="+mn-lt"/>
              </a:rPr>
              <a:t>幼儿园</a:t>
            </a:r>
            <a:endParaRPr kumimoji="0" lang="zh-CN" altLang="zh-CN" sz="8800" b="1" i="0" u="none" strike="noStrike" kern="1200" cap="none" spc="50" normalizeH="0" baseline="0" noProof="0" dirty="0">
              <a:ln w="11430"/>
              <a:solidFill>
                <a:srgbClr val="F00075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8800" b="1" i="0" u="none" strike="noStrike" kern="1200" cap="none" spc="50" normalizeH="0" baseline="0" noProof="0" dirty="0">
                <a:ln w="11430"/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教学</a:t>
            </a:r>
            <a:r>
              <a:rPr kumimoji="0" lang="zh-CN" altLang="zh-CN" sz="8800" b="1" i="0" u="none" strike="noStrike" kern="1200" cap="none" spc="50" normalizeH="0" baseline="0" noProof="0" dirty="0">
                <a:ln w="11430"/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kumimoji="0" lang="zh-CN" altLang="zh-CN" sz="8800" b="1" i="0" u="none" strike="noStrike" kern="1200" cap="none" spc="50" normalizeH="0" baseline="0" noProof="0" dirty="0">
                <a:ln w="11430"/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rPr>
              <a:t>设计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33350" y="0"/>
            <a:ext cx="12564745" cy="7586345"/>
            <a:chOff x="133350" y="0"/>
            <a:chExt cx="12564745" cy="7586345"/>
          </a:xfrm>
        </p:grpSpPr>
        <p:pic>
          <p:nvPicPr>
            <p:cNvPr id="10" name="图片 9" descr="51miz-E1212948-2930934D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5115560" y="163830"/>
              <a:ext cx="2262505" cy="1655445"/>
            </a:xfrm>
            <a:prstGeom prst="rect">
              <a:avLst/>
            </a:prstGeom>
          </p:spPr>
        </p:pic>
        <p:pic>
          <p:nvPicPr>
            <p:cNvPr id="11" name="图片 10" descr="51miz-E997146-71E4A84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9101455" y="0"/>
              <a:ext cx="3090545" cy="2318385"/>
            </a:xfrm>
            <a:prstGeom prst="rect">
              <a:avLst/>
            </a:prstGeom>
          </p:spPr>
        </p:pic>
        <p:pic>
          <p:nvPicPr>
            <p:cNvPr id="12" name="图片 11" descr="51miz-E1093613-82DB2A8A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308225" y="3896360"/>
              <a:ext cx="7379335" cy="3689985"/>
            </a:xfrm>
            <a:prstGeom prst="rect">
              <a:avLst/>
            </a:prstGeom>
          </p:spPr>
        </p:pic>
        <p:pic>
          <p:nvPicPr>
            <p:cNvPr id="13" name="图片 12" descr="51miz-E1093307-81B38F9D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80695" y="0"/>
              <a:ext cx="3320415" cy="3320415"/>
            </a:xfrm>
            <a:prstGeom prst="rect">
              <a:avLst/>
            </a:prstGeom>
          </p:spPr>
        </p:pic>
        <p:pic>
          <p:nvPicPr>
            <p:cNvPr id="15" name="图片 14" descr="51miz-E193741-33D8298D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9055735" y="4095750"/>
              <a:ext cx="3642360" cy="2876550"/>
            </a:xfrm>
            <a:prstGeom prst="rect">
              <a:avLst/>
            </a:prstGeom>
          </p:spPr>
        </p:pic>
        <p:pic>
          <p:nvPicPr>
            <p:cNvPr id="16" name="图片 15" descr="51miz-E193741-33D8298D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>
            <a:xfrm>
              <a:off x="133350" y="3767455"/>
              <a:ext cx="2044065" cy="3261995"/>
            </a:xfrm>
            <a:prstGeom prst="rect">
              <a:avLst/>
            </a:prstGeom>
          </p:spPr>
        </p:pic>
      </p:grpSp>
      <p:pic>
        <p:nvPicPr>
          <p:cNvPr id="17" name="图片 16" descr="51miz-E773084-F6811FD2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1295400" y="3030855"/>
            <a:ext cx="1550035" cy="1896110"/>
          </a:xfrm>
          <a:prstGeom prst="rect">
            <a:avLst/>
          </a:prstGeom>
        </p:spPr>
      </p:pic>
      <p:pic>
        <p:nvPicPr>
          <p:cNvPr id="18" name="图片 17" descr="51miz-E773084-F6811FD2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 rot="20340000">
            <a:off x="9994900" y="2605405"/>
            <a:ext cx="1321435" cy="1896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1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564745" cy="7029450"/>
            <a:chOff x="210" y="0"/>
            <a:chExt cx="19787" cy="11070"/>
          </a:xfrm>
        </p:grpSpPr>
        <p:sp>
          <p:nvSpPr>
            <p:cNvPr id="4" name="矩形 3"/>
            <p:cNvSpPr/>
            <p:nvPr/>
          </p:nvSpPr>
          <p:spPr>
            <a:xfrm>
              <a:off x="1074" y="1359"/>
              <a:ext cx="17407" cy="8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314" y="1597"/>
              <a:ext cx="16928" cy="7723"/>
            </a:xfrm>
            <a:prstGeom prst="rect">
              <a:avLst/>
            </a:prstGeom>
            <a:noFill/>
            <a:ln>
              <a:solidFill>
                <a:srgbClr val="FBE1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" name="图片 10" descr="51miz-E997146-71E4A84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4333" y="0"/>
              <a:ext cx="4867" cy="3651"/>
            </a:xfrm>
            <a:prstGeom prst="rect">
              <a:avLst/>
            </a:prstGeom>
          </p:spPr>
        </p:pic>
        <p:pic>
          <p:nvPicPr>
            <p:cNvPr id="13" name="图片 12" descr="51miz-E1093307-81B38F9D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57" y="0"/>
              <a:ext cx="5229" cy="5229"/>
            </a:xfrm>
            <a:prstGeom prst="rect">
              <a:avLst/>
            </a:prstGeom>
          </p:spPr>
        </p:pic>
        <p:pic>
          <p:nvPicPr>
            <p:cNvPr id="15" name="图片 14" descr="51miz-E193741-33D8298D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14261" y="6450"/>
              <a:ext cx="5736" cy="4530"/>
            </a:xfrm>
            <a:prstGeom prst="rect">
              <a:avLst/>
            </a:prstGeom>
          </p:spPr>
        </p:pic>
        <p:pic>
          <p:nvPicPr>
            <p:cNvPr id="16" name="图片 15" descr="51miz-E193741-33D8298D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10" y="5933"/>
              <a:ext cx="3219" cy="5137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4876299" y="375781"/>
            <a:ext cx="2439399" cy="1402915"/>
            <a:chOff x="4700619" y="779012"/>
            <a:chExt cx="2051288" cy="1216293"/>
          </a:xfrm>
        </p:grpSpPr>
        <p:sp>
          <p:nvSpPr>
            <p:cNvPr id="25" name="椭圆 24"/>
            <p:cNvSpPr/>
            <p:nvPr/>
          </p:nvSpPr>
          <p:spPr>
            <a:xfrm>
              <a:off x="5535614" y="779012"/>
              <a:ext cx="1216293" cy="1216293"/>
            </a:xfrm>
            <a:prstGeom prst="ellipse">
              <a:avLst/>
            </a:prstGeom>
            <a:ln>
              <a:noFill/>
            </a:ln>
          </p:spPr>
          <p:style>
            <a:lnRef idx="2">
              <a:srgbClr val="17B7CA">
                <a:shade val="50000"/>
              </a:srgbClr>
            </a:lnRef>
            <a:fillRef idx="1">
              <a:srgbClr val="17B7CA"/>
            </a:fillRef>
            <a:effectRef idx="0">
              <a:srgbClr val="17B7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4700619" y="779012"/>
              <a:ext cx="1216294" cy="1216293"/>
            </a:xfrm>
            <a:prstGeom prst="ellipse">
              <a:avLst/>
            </a:prstGeom>
            <a:ln>
              <a:noFill/>
            </a:ln>
          </p:spPr>
          <p:style>
            <a:lnRef idx="2">
              <a:srgbClr val="17B7CA">
                <a:shade val="50000"/>
              </a:srgbClr>
            </a:lnRef>
            <a:fillRef idx="1">
              <a:srgbClr val="17B7CA"/>
            </a:fillRef>
            <a:effectRef idx="0">
              <a:srgbClr val="17B7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890060" y="964753"/>
              <a:ext cx="1647482" cy="880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6000" b="1" dirty="0" smtClean="0">
                  <a:solidFill>
                    <a:sysClr val="window" lastClr="FFFFFF"/>
                  </a:solidFill>
                  <a:cs typeface="+mn-ea"/>
                  <a:sym typeface="+mn-lt"/>
                </a:rPr>
                <a:t>目 录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792605" y="2533650"/>
            <a:ext cx="8515985" cy="2155825"/>
            <a:chOff x="2823" y="4320"/>
            <a:chExt cx="13411" cy="339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screen">
              <a:duotone>
                <a:srgbClr val="78B832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2823" y="4430"/>
              <a:ext cx="1501" cy="1465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3092" y="4813"/>
              <a:ext cx="952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cs typeface="+mn-ea"/>
                  <a:sym typeface="+mn-lt"/>
                </a:rPr>
                <a:t>01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416" y="4810"/>
              <a:ext cx="2208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设计意图</a:t>
              </a: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screen">
              <a:duotone>
                <a:srgbClr val="78B832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2873" y="6250"/>
              <a:ext cx="1501" cy="1465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3142" y="6633"/>
              <a:ext cx="952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cs typeface="+mn-ea"/>
                  <a:sym typeface="+mn-lt"/>
                </a:rPr>
                <a:t>02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466" y="6630"/>
              <a:ext cx="4128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sz="2400" dirty="0">
                  <a:cs typeface="+mn-ea"/>
                  <a:sym typeface="+mn-lt"/>
                </a:rPr>
                <a:t>活动目标与重难点</a:t>
              </a: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 cstate="screen">
              <a:duotone>
                <a:srgbClr val="78B832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0033" y="4320"/>
              <a:ext cx="1501" cy="1465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10302" y="4703"/>
              <a:ext cx="952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cs typeface="+mn-ea"/>
                  <a:sym typeface="+mn-lt"/>
                </a:rPr>
                <a:t>03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1626" y="4700"/>
              <a:ext cx="4608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sz="2400" dirty="0">
                  <a:cs typeface="+mn-ea"/>
                  <a:sym typeface="+mn-lt"/>
                </a:rPr>
                <a:t>教学方法与活动准备</a:t>
              </a: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6" cstate="screen">
              <a:duotone>
                <a:srgbClr val="78B832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993" y="6170"/>
              <a:ext cx="1501" cy="1465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10262" y="6553"/>
              <a:ext cx="952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cs typeface="+mn-ea"/>
                  <a:sym typeface="+mn-lt"/>
                </a:rPr>
                <a:t>04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1586" y="6550"/>
              <a:ext cx="4128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sz="2400" dirty="0">
                  <a:cs typeface="+mn-ea"/>
                  <a:sym typeface="+mn-lt"/>
                </a:rPr>
                <a:t>活动过程设计意图</a:t>
              </a:r>
            </a:p>
          </p:txBody>
        </p:sp>
      </p:grpSp>
      <p:pic>
        <p:nvPicPr>
          <p:cNvPr id="34" name="图片 33" descr="51miz-E1093613-82DB2A8A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308225" y="3953510"/>
            <a:ext cx="7379335" cy="3689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1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564745" cy="7029450"/>
            <a:chOff x="210" y="0"/>
            <a:chExt cx="19787" cy="11070"/>
          </a:xfrm>
        </p:grpSpPr>
        <p:sp>
          <p:nvSpPr>
            <p:cNvPr id="4" name="矩形 3"/>
            <p:cNvSpPr/>
            <p:nvPr/>
          </p:nvSpPr>
          <p:spPr>
            <a:xfrm>
              <a:off x="1074" y="1359"/>
              <a:ext cx="17407" cy="8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314" y="1597"/>
              <a:ext cx="16928" cy="7723"/>
            </a:xfrm>
            <a:prstGeom prst="rect">
              <a:avLst/>
            </a:prstGeom>
            <a:noFill/>
            <a:ln>
              <a:solidFill>
                <a:srgbClr val="FBE1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" name="图片 10" descr="51miz-E997146-71E4A84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4333" y="0"/>
              <a:ext cx="4867" cy="3651"/>
            </a:xfrm>
            <a:prstGeom prst="rect">
              <a:avLst/>
            </a:prstGeom>
          </p:spPr>
        </p:pic>
        <p:pic>
          <p:nvPicPr>
            <p:cNvPr id="13" name="图片 12" descr="51miz-E1093307-81B38F9D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57" y="0"/>
              <a:ext cx="5229" cy="5229"/>
            </a:xfrm>
            <a:prstGeom prst="rect">
              <a:avLst/>
            </a:prstGeom>
          </p:spPr>
        </p:pic>
        <p:pic>
          <p:nvPicPr>
            <p:cNvPr id="15" name="图片 14" descr="51miz-E193741-33D8298D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14261" y="6450"/>
              <a:ext cx="5736" cy="4530"/>
            </a:xfrm>
            <a:prstGeom prst="rect">
              <a:avLst/>
            </a:prstGeom>
          </p:spPr>
        </p:pic>
        <p:pic>
          <p:nvPicPr>
            <p:cNvPr id="16" name="图片 15" descr="51miz-E193741-33D8298D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10" y="5933"/>
              <a:ext cx="3219" cy="513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2356485" y="2247900"/>
            <a:ext cx="7319645" cy="2305050"/>
            <a:chOff x="3705195" y="971503"/>
            <a:chExt cx="6800908" cy="49149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任意多边形 7"/>
            <p:cNvSpPr/>
            <p:nvPr/>
          </p:nvSpPr>
          <p:spPr>
            <a:xfrm>
              <a:off x="3705195" y="971503"/>
              <a:ext cx="6800908" cy="4914994"/>
            </a:xfrm>
            <a:custGeom>
              <a:avLst/>
              <a:gdLst>
                <a:gd name="connsiteX0" fmla="*/ 278356 w 6052153"/>
                <a:gd name="connsiteY0" fmla="*/ 4274388 h 4373871"/>
                <a:gd name="connsiteX1" fmla="*/ 1661679 w 6052153"/>
                <a:gd name="connsiteY1" fmla="*/ 4110265 h 4373871"/>
                <a:gd name="connsiteX2" fmla="*/ 3185679 w 6052153"/>
                <a:gd name="connsiteY2" fmla="*/ 4368172 h 4373871"/>
                <a:gd name="connsiteX3" fmla="*/ 5366171 w 6052153"/>
                <a:gd name="connsiteY3" fmla="*/ 4250942 h 4373871"/>
                <a:gd name="connsiteX4" fmla="*/ 5928879 w 6052153"/>
                <a:gd name="connsiteY4" fmla="*/ 3828911 h 4373871"/>
                <a:gd name="connsiteX5" fmla="*/ 5928879 w 6052153"/>
                <a:gd name="connsiteY5" fmla="*/ 499557 h 4373871"/>
                <a:gd name="connsiteX6" fmla="*/ 4592448 w 6052153"/>
                <a:gd name="connsiteY6" fmla="*/ 30634 h 4373871"/>
                <a:gd name="connsiteX7" fmla="*/ 3607710 w 6052153"/>
                <a:gd name="connsiteY7" fmla="*/ 100972 h 4373871"/>
                <a:gd name="connsiteX8" fmla="*/ 2552633 w 6052153"/>
                <a:gd name="connsiteY8" fmla="*/ 124418 h 4373871"/>
                <a:gd name="connsiteX9" fmla="*/ 1544448 w 6052153"/>
                <a:gd name="connsiteY9" fmla="*/ 54080 h 4373871"/>
                <a:gd name="connsiteX10" fmla="*/ 301802 w 6052153"/>
                <a:gd name="connsiteY10" fmla="*/ 30634 h 4373871"/>
                <a:gd name="connsiteX11" fmla="*/ 43894 w 6052153"/>
                <a:gd name="connsiteY11" fmla="*/ 499557 h 4373871"/>
                <a:gd name="connsiteX12" fmla="*/ 20448 w 6052153"/>
                <a:gd name="connsiteY12" fmla="*/ 3524111 h 4373871"/>
                <a:gd name="connsiteX13" fmla="*/ 278356 w 6052153"/>
                <a:gd name="connsiteY13" fmla="*/ 4274388 h 43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2153" h="4373871">
                  <a:moveTo>
                    <a:pt x="278356" y="4274388"/>
                  </a:moveTo>
                  <a:cubicBezTo>
                    <a:pt x="551894" y="4372080"/>
                    <a:pt x="1177125" y="4094634"/>
                    <a:pt x="1661679" y="4110265"/>
                  </a:cubicBezTo>
                  <a:cubicBezTo>
                    <a:pt x="2146233" y="4125896"/>
                    <a:pt x="2568264" y="4344726"/>
                    <a:pt x="3185679" y="4368172"/>
                  </a:cubicBezTo>
                  <a:cubicBezTo>
                    <a:pt x="3803094" y="4391618"/>
                    <a:pt x="4908971" y="4340819"/>
                    <a:pt x="5366171" y="4250942"/>
                  </a:cubicBezTo>
                  <a:cubicBezTo>
                    <a:pt x="5823371" y="4161065"/>
                    <a:pt x="5835094" y="4454142"/>
                    <a:pt x="5928879" y="3828911"/>
                  </a:cubicBezTo>
                  <a:cubicBezTo>
                    <a:pt x="6022664" y="3203680"/>
                    <a:pt x="6151618" y="1132603"/>
                    <a:pt x="5928879" y="499557"/>
                  </a:cubicBezTo>
                  <a:cubicBezTo>
                    <a:pt x="5706141" y="-133489"/>
                    <a:pt x="4979310" y="97065"/>
                    <a:pt x="4592448" y="30634"/>
                  </a:cubicBezTo>
                  <a:cubicBezTo>
                    <a:pt x="4205587" y="-35797"/>
                    <a:pt x="3947679" y="85341"/>
                    <a:pt x="3607710" y="100972"/>
                  </a:cubicBezTo>
                  <a:cubicBezTo>
                    <a:pt x="3267741" y="116603"/>
                    <a:pt x="2896510" y="132233"/>
                    <a:pt x="2552633" y="124418"/>
                  </a:cubicBezTo>
                  <a:cubicBezTo>
                    <a:pt x="2208756" y="116603"/>
                    <a:pt x="1919587" y="69711"/>
                    <a:pt x="1544448" y="54080"/>
                  </a:cubicBezTo>
                  <a:cubicBezTo>
                    <a:pt x="1169309" y="38449"/>
                    <a:pt x="551894" y="-43612"/>
                    <a:pt x="301802" y="30634"/>
                  </a:cubicBezTo>
                  <a:cubicBezTo>
                    <a:pt x="51710" y="104880"/>
                    <a:pt x="90786" y="-82689"/>
                    <a:pt x="43894" y="499557"/>
                  </a:cubicBezTo>
                  <a:cubicBezTo>
                    <a:pt x="-2998" y="1081803"/>
                    <a:pt x="-14721" y="2898880"/>
                    <a:pt x="20448" y="3524111"/>
                  </a:cubicBezTo>
                  <a:cubicBezTo>
                    <a:pt x="55617" y="4149342"/>
                    <a:pt x="4818" y="4176696"/>
                    <a:pt x="278356" y="4274388"/>
                  </a:cubicBezTo>
                  <a:close/>
                </a:path>
              </a:pathLst>
            </a:custGeom>
            <a:pattFill prst="pct90">
              <a:fgClr>
                <a:srgbClr val="17B7CA"/>
              </a:fgClr>
              <a:bgClr>
                <a:sysClr val="window" lastClr="FFFFFF"/>
              </a:bgClr>
            </a:pattFill>
            <a:ln>
              <a:noFill/>
            </a:ln>
          </p:spPr>
          <p:style>
            <a:lnRef idx="2">
              <a:srgbClr val="17B7CA">
                <a:shade val="50000"/>
              </a:srgbClr>
            </a:lnRef>
            <a:fillRef idx="1">
              <a:srgbClr val="17B7CA"/>
            </a:fillRef>
            <a:effectRef idx="0">
              <a:srgbClr val="17B7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959515" y="1408578"/>
              <a:ext cx="6292268" cy="4061233"/>
            </a:xfrm>
            <a:custGeom>
              <a:avLst/>
              <a:gdLst>
                <a:gd name="connsiteX0" fmla="*/ 278356 w 6052153"/>
                <a:gd name="connsiteY0" fmla="*/ 4274388 h 4373871"/>
                <a:gd name="connsiteX1" fmla="*/ 1661679 w 6052153"/>
                <a:gd name="connsiteY1" fmla="*/ 4110265 h 4373871"/>
                <a:gd name="connsiteX2" fmla="*/ 3185679 w 6052153"/>
                <a:gd name="connsiteY2" fmla="*/ 4368172 h 4373871"/>
                <a:gd name="connsiteX3" fmla="*/ 5366171 w 6052153"/>
                <a:gd name="connsiteY3" fmla="*/ 4250942 h 4373871"/>
                <a:gd name="connsiteX4" fmla="*/ 5928879 w 6052153"/>
                <a:gd name="connsiteY4" fmla="*/ 3828911 h 4373871"/>
                <a:gd name="connsiteX5" fmla="*/ 5928879 w 6052153"/>
                <a:gd name="connsiteY5" fmla="*/ 499557 h 4373871"/>
                <a:gd name="connsiteX6" fmla="*/ 4592448 w 6052153"/>
                <a:gd name="connsiteY6" fmla="*/ 30634 h 4373871"/>
                <a:gd name="connsiteX7" fmla="*/ 3607710 w 6052153"/>
                <a:gd name="connsiteY7" fmla="*/ 100972 h 4373871"/>
                <a:gd name="connsiteX8" fmla="*/ 2552633 w 6052153"/>
                <a:gd name="connsiteY8" fmla="*/ 124418 h 4373871"/>
                <a:gd name="connsiteX9" fmla="*/ 1544448 w 6052153"/>
                <a:gd name="connsiteY9" fmla="*/ 54080 h 4373871"/>
                <a:gd name="connsiteX10" fmla="*/ 301802 w 6052153"/>
                <a:gd name="connsiteY10" fmla="*/ 30634 h 4373871"/>
                <a:gd name="connsiteX11" fmla="*/ 43894 w 6052153"/>
                <a:gd name="connsiteY11" fmla="*/ 499557 h 4373871"/>
                <a:gd name="connsiteX12" fmla="*/ 20448 w 6052153"/>
                <a:gd name="connsiteY12" fmla="*/ 3524111 h 4373871"/>
                <a:gd name="connsiteX13" fmla="*/ 278356 w 6052153"/>
                <a:gd name="connsiteY13" fmla="*/ 4274388 h 43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2153" h="4373871">
                  <a:moveTo>
                    <a:pt x="278356" y="4274388"/>
                  </a:moveTo>
                  <a:cubicBezTo>
                    <a:pt x="551894" y="4372080"/>
                    <a:pt x="1177125" y="4094634"/>
                    <a:pt x="1661679" y="4110265"/>
                  </a:cubicBezTo>
                  <a:cubicBezTo>
                    <a:pt x="2146233" y="4125896"/>
                    <a:pt x="2568264" y="4344726"/>
                    <a:pt x="3185679" y="4368172"/>
                  </a:cubicBezTo>
                  <a:cubicBezTo>
                    <a:pt x="3803094" y="4391618"/>
                    <a:pt x="4908971" y="4340819"/>
                    <a:pt x="5366171" y="4250942"/>
                  </a:cubicBezTo>
                  <a:cubicBezTo>
                    <a:pt x="5823371" y="4161065"/>
                    <a:pt x="5835094" y="4454142"/>
                    <a:pt x="5928879" y="3828911"/>
                  </a:cubicBezTo>
                  <a:cubicBezTo>
                    <a:pt x="6022664" y="3203680"/>
                    <a:pt x="6151618" y="1132603"/>
                    <a:pt x="5928879" y="499557"/>
                  </a:cubicBezTo>
                  <a:cubicBezTo>
                    <a:pt x="5706141" y="-133489"/>
                    <a:pt x="4979310" y="97065"/>
                    <a:pt x="4592448" y="30634"/>
                  </a:cubicBezTo>
                  <a:cubicBezTo>
                    <a:pt x="4205587" y="-35797"/>
                    <a:pt x="3947679" y="85341"/>
                    <a:pt x="3607710" y="100972"/>
                  </a:cubicBezTo>
                  <a:cubicBezTo>
                    <a:pt x="3267741" y="116603"/>
                    <a:pt x="2896510" y="132233"/>
                    <a:pt x="2552633" y="124418"/>
                  </a:cubicBezTo>
                  <a:cubicBezTo>
                    <a:pt x="2208756" y="116603"/>
                    <a:pt x="1919587" y="69711"/>
                    <a:pt x="1544448" y="54080"/>
                  </a:cubicBezTo>
                  <a:cubicBezTo>
                    <a:pt x="1169309" y="38449"/>
                    <a:pt x="551894" y="-43612"/>
                    <a:pt x="301802" y="30634"/>
                  </a:cubicBezTo>
                  <a:cubicBezTo>
                    <a:pt x="51710" y="104880"/>
                    <a:pt x="90786" y="-82689"/>
                    <a:pt x="43894" y="499557"/>
                  </a:cubicBezTo>
                  <a:cubicBezTo>
                    <a:pt x="-2998" y="1081803"/>
                    <a:pt x="-14721" y="2898880"/>
                    <a:pt x="20448" y="3524111"/>
                  </a:cubicBezTo>
                  <a:cubicBezTo>
                    <a:pt x="55617" y="4149342"/>
                    <a:pt x="4818" y="4176696"/>
                    <a:pt x="278356" y="4274388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style>
            <a:lnRef idx="2">
              <a:srgbClr val="17B7CA">
                <a:shade val="50000"/>
              </a:srgbClr>
            </a:lnRef>
            <a:fillRef idx="1">
              <a:srgbClr val="17B7CA"/>
            </a:fillRef>
            <a:effectRef idx="0">
              <a:srgbClr val="17B7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5628005" y="1597660"/>
            <a:ext cx="883285" cy="89725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ysClr val="window" lastClr="FFFFFF"/>
          </a:lnRef>
          <a:fillRef idx="1">
            <a:srgbClr val="17B7CA"/>
          </a:fillRef>
          <a:effectRef idx="1">
            <a:srgbClr val="17B7C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en-US" altLang="zh-CN" sz="7200" b="1" dirty="0" smtClean="0">
                <a:cs typeface="+mn-ea"/>
                <a:sym typeface="+mn-lt"/>
              </a:rPr>
              <a:t>1</a:t>
            </a:r>
            <a:endParaRPr lang="zh-CN" altLang="en-US" sz="7200" b="1" dirty="0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90950" y="2402523"/>
            <a:ext cx="10515600" cy="2852737"/>
          </a:xfrm>
        </p:spPr>
        <p:txBody>
          <a:bodyPr/>
          <a:lstStyle/>
          <a:p>
            <a:r>
              <a:rPr lang="zh-CN" altLang="en-US" sz="7200" b="1" dirty="0">
                <a:solidFill>
                  <a:srgbClr val="EB308A"/>
                </a:solidFill>
                <a:latin typeface="+mn-lt"/>
                <a:ea typeface="+mn-ea"/>
                <a:cs typeface="+mn-ea"/>
                <a:sym typeface="+mn-lt"/>
              </a:rPr>
              <a:t>设计意图</a:t>
            </a:r>
            <a:br>
              <a:rPr lang="zh-CN" altLang="en-US" sz="7200" b="1" dirty="0">
                <a:solidFill>
                  <a:srgbClr val="EB308A"/>
                </a:solidFill>
                <a:latin typeface="+mn-lt"/>
                <a:ea typeface="+mn-ea"/>
                <a:cs typeface="+mn-ea"/>
                <a:sym typeface="+mn-lt"/>
              </a:rPr>
            </a:br>
            <a:endParaRPr lang="zh-CN" altLang="en-US" sz="7200" b="1" dirty="0">
              <a:solidFill>
                <a:srgbClr val="EB308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4" name="图片 33" descr="51miz-E1093613-82DB2A8A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308225" y="3953510"/>
            <a:ext cx="7379335" cy="3689985"/>
          </a:xfrm>
          <a:prstGeom prst="rect">
            <a:avLst/>
          </a:prstGeom>
        </p:spPr>
      </p:pic>
      <p:pic>
        <p:nvPicPr>
          <p:cNvPr id="17" name="图片 16" descr="51miz-E773084-F6811FD2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876300" y="3030855"/>
            <a:ext cx="1550035" cy="1896110"/>
          </a:xfrm>
          <a:prstGeom prst="rect">
            <a:avLst/>
          </a:prstGeom>
        </p:spPr>
      </p:pic>
      <p:pic>
        <p:nvPicPr>
          <p:cNvPr id="18" name="图片 17" descr="51miz-E773084-F6811FD2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 rot="20340000">
            <a:off x="9994900" y="2605405"/>
            <a:ext cx="1321435" cy="1896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1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337310" y="615950"/>
            <a:ext cx="162736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rgbClr val="EB308A"/>
                </a:solidFill>
                <a:cs typeface="+mn-ea"/>
                <a:sym typeface="+mn-lt"/>
              </a:rPr>
              <a:t>设计意图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229360" y="1576705"/>
            <a:ext cx="9790430" cy="3839845"/>
            <a:chOff x="1936" y="2483"/>
            <a:chExt cx="15418" cy="6047"/>
          </a:xfrm>
        </p:grpSpPr>
        <p:sp>
          <p:nvSpPr>
            <p:cNvPr id="51" name="矩形: 剪去单角 50"/>
            <p:cNvSpPr/>
            <p:nvPr>
              <p:custDataLst>
                <p:tags r:id="rId2"/>
              </p:custDataLst>
            </p:nvPr>
          </p:nvSpPr>
          <p:spPr>
            <a:xfrm flipV="1">
              <a:off x="7394" y="2699"/>
              <a:ext cx="4749" cy="2945"/>
            </a:xfrm>
            <a:prstGeom prst="snip1Rect">
              <a:avLst>
                <a:gd name="adj" fmla="val 17020"/>
              </a:avLst>
            </a:prstGeom>
            <a:solidFill>
              <a:srgbClr val="EB3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等腰三角形 51"/>
            <p:cNvSpPr/>
            <p:nvPr>
              <p:custDataLst>
                <p:tags r:id="rId3"/>
              </p:custDataLst>
            </p:nvPr>
          </p:nvSpPr>
          <p:spPr>
            <a:xfrm rot="5400000">
              <a:off x="11649" y="5149"/>
              <a:ext cx="494" cy="495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>
              <p:custDataLst>
                <p:tags r:id="rId4"/>
              </p:custDataLst>
            </p:nvPr>
          </p:nvSpPr>
          <p:spPr>
            <a:xfrm>
              <a:off x="7147" y="2483"/>
              <a:ext cx="710" cy="71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2500" lnSpcReduction="20000"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0" name="椭圆 49"/>
            <p:cNvSpPr/>
            <p:nvPr>
              <p:custDataLst>
                <p:tags r:id="rId5"/>
              </p:custDataLst>
            </p:nvPr>
          </p:nvSpPr>
          <p:spPr>
            <a:xfrm>
              <a:off x="7221" y="2557"/>
              <a:ext cx="562" cy="562"/>
            </a:xfrm>
            <a:prstGeom prst="ellipse">
              <a:avLst/>
            </a:prstGeom>
            <a:solidFill>
              <a:srgbClr val="EB3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6"/>
              </p:custDataLst>
            </p:nvPr>
          </p:nvSpPr>
          <p:spPr>
            <a:xfrm>
              <a:off x="7691" y="3326"/>
              <a:ext cx="4157" cy="165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0" lvl="0" indent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1600" spc="150" dirty="0">
                  <a:solidFill>
                    <a:schemeClr val="bg1"/>
                  </a:solidFill>
                  <a:cs typeface="+mn-ea"/>
                  <a:sym typeface="+mn-lt"/>
                </a:rPr>
                <a:t>结合《指南》分析幼儿年龄段特点，说明活动的可行性与合理性。</a:t>
              </a:r>
            </a:p>
          </p:txBody>
        </p:sp>
        <p:sp>
          <p:nvSpPr>
            <p:cNvPr id="18" name="矩形 17"/>
            <p:cNvSpPr/>
            <p:nvPr>
              <p:custDataLst>
                <p:tags r:id="rId7"/>
              </p:custDataLst>
            </p:nvPr>
          </p:nvSpPr>
          <p:spPr>
            <a:xfrm>
              <a:off x="7272" y="2572"/>
              <a:ext cx="459" cy="478"/>
            </a:xfrm>
            <a:prstGeom prst="rect">
              <a:avLst/>
            </a:prstGeom>
          </p:spPr>
          <p:txBody>
            <a:bodyPr wrap="square" anchor="ctr">
              <a:normAutofit fontScale="875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B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矩形: 剪去单角 59"/>
            <p:cNvSpPr/>
            <p:nvPr>
              <p:custDataLst>
                <p:tags r:id="rId8"/>
              </p:custDataLst>
            </p:nvPr>
          </p:nvSpPr>
          <p:spPr>
            <a:xfrm flipV="1">
              <a:off x="12593" y="2687"/>
              <a:ext cx="4749" cy="2945"/>
            </a:xfrm>
            <a:prstGeom prst="snip1Rect">
              <a:avLst>
                <a:gd name="adj" fmla="val 17020"/>
              </a:avLst>
            </a:prstGeom>
            <a:solidFill>
              <a:srgbClr val="FBE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等腰三角形 60"/>
            <p:cNvSpPr/>
            <p:nvPr>
              <p:custDataLst>
                <p:tags r:id="rId9"/>
              </p:custDataLst>
            </p:nvPr>
          </p:nvSpPr>
          <p:spPr>
            <a:xfrm rot="5400000">
              <a:off x="16860" y="5149"/>
              <a:ext cx="494" cy="495"/>
            </a:xfrm>
            <a:prstGeom prst="triangle">
              <a:avLst>
                <a:gd name="adj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椭圆 57"/>
            <p:cNvSpPr/>
            <p:nvPr>
              <p:custDataLst>
                <p:tags r:id="rId10"/>
              </p:custDataLst>
            </p:nvPr>
          </p:nvSpPr>
          <p:spPr>
            <a:xfrm>
              <a:off x="12358" y="2483"/>
              <a:ext cx="710" cy="71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2500" lnSpcReduction="20000"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椭圆 58"/>
            <p:cNvSpPr/>
            <p:nvPr>
              <p:custDataLst>
                <p:tags r:id="rId11"/>
              </p:custDataLst>
            </p:nvPr>
          </p:nvSpPr>
          <p:spPr>
            <a:xfrm>
              <a:off x="12432" y="2557"/>
              <a:ext cx="562" cy="562"/>
            </a:xfrm>
            <a:prstGeom prst="ellipse">
              <a:avLst/>
            </a:prstGeom>
            <a:solidFill>
              <a:srgbClr val="FBE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12"/>
              </p:custDataLst>
            </p:nvPr>
          </p:nvSpPr>
          <p:spPr>
            <a:xfrm>
              <a:off x="12901" y="3326"/>
              <a:ext cx="4157" cy="165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0" lvl="0" indent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结合幼儿兴趣需要分析教材，说明教材选择的适宜性与对幼儿发展的帮助。</a:t>
              </a:r>
            </a:p>
          </p:txBody>
        </p:sp>
        <p:sp>
          <p:nvSpPr>
            <p:cNvPr id="2" name="矩形 1"/>
            <p:cNvSpPr/>
            <p:nvPr>
              <p:custDataLst>
                <p:tags r:id="rId13"/>
              </p:custDataLst>
            </p:nvPr>
          </p:nvSpPr>
          <p:spPr>
            <a:xfrm>
              <a:off x="12483" y="2572"/>
              <a:ext cx="459" cy="478"/>
            </a:xfrm>
            <a:prstGeom prst="rect">
              <a:avLst/>
            </a:prstGeom>
          </p:spPr>
          <p:txBody>
            <a:bodyPr wrap="square" anchor="ctr">
              <a:normAutofit fontScale="875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C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: 剪去单角 32"/>
            <p:cNvSpPr/>
            <p:nvPr>
              <p:custDataLst>
                <p:tags r:id="rId14"/>
              </p:custDataLst>
            </p:nvPr>
          </p:nvSpPr>
          <p:spPr>
            <a:xfrm flipV="1">
              <a:off x="2184" y="2699"/>
              <a:ext cx="4749" cy="2945"/>
            </a:xfrm>
            <a:prstGeom prst="snip1Rect">
              <a:avLst>
                <a:gd name="adj" fmla="val 17020"/>
              </a:avLst>
            </a:prstGeom>
            <a:solidFill>
              <a:srgbClr val="17B7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等腰三角形 33"/>
            <p:cNvSpPr/>
            <p:nvPr>
              <p:custDataLst>
                <p:tags r:id="rId15"/>
              </p:custDataLst>
            </p:nvPr>
          </p:nvSpPr>
          <p:spPr>
            <a:xfrm rot="5400000">
              <a:off x="6438" y="5149"/>
              <a:ext cx="494" cy="495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>
              <p:custDataLst>
                <p:tags r:id="rId16"/>
              </p:custDataLst>
            </p:nvPr>
          </p:nvSpPr>
          <p:spPr>
            <a:xfrm>
              <a:off x="1936" y="2483"/>
              <a:ext cx="710" cy="71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2500" lnSpcReduction="20000"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>
              <p:custDataLst>
                <p:tags r:id="rId17"/>
              </p:custDataLst>
            </p:nvPr>
          </p:nvSpPr>
          <p:spPr>
            <a:xfrm>
              <a:off x="2010" y="2557"/>
              <a:ext cx="562" cy="562"/>
            </a:xfrm>
            <a:prstGeom prst="ellipse">
              <a:avLst/>
            </a:prstGeom>
            <a:solidFill>
              <a:srgbClr val="17B7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>
              <p:custDataLst>
                <p:tags r:id="rId18"/>
              </p:custDataLst>
            </p:nvPr>
          </p:nvSpPr>
          <p:spPr>
            <a:xfrm>
              <a:off x="2480" y="3326"/>
              <a:ext cx="4157" cy="165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0" lvl="0" indent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1600" spc="150" dirty="0">
                  <a:solidFill>
                    <a:schemeClr val="bg1"/>
                  </a:solidFill>
                  <a:cs typeface="+mn-ea"/>
                  <a:sym typeface="+mn-lt"/>
                </a:rPr>
                <a:t>列出《纲要》《指南》中相关要求与依据，分析活动主题科学合理。</a:t>
              </a:r>
            </a:p>
          </p:txBody>
        </p:sp>
        <p:sp>
          <p:nvSpPr>
            <p:cNvPr id="20" name="矩形 19"/>
            <p:cNvSpPr/>
            <p:nvPr>
              <p:custDataLst>
                <p:tags r:id="rId19"/>
              </p:custDataLst>
            </p:nvPr>
          </p:nvSpPr>
          <p:spPr>
            <a:xfrm>
              <a:off x="2092" y="2572"/>
              <a:ext cx="459" cy="478"/>
            </a:xfrm>
            <a:prstGeom prst="rect">
              <a:avLst/>
            </a:prstGeom>
          </p:spPr>
          <p:txBody>
            <a:bodyPr wrap="square" anchor="ctr">
              <a:normAutofit fontScale="875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203" y="7213"/>
              <a:ext cx="4072" cy="117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dirty="0">
                  <a:cs typeface="+mn-ea"/>
                  <a:sym typeface="+mn-lt"/>
                </a:rPr>
                <a:t>依据</a:t>
              </a:r>
              <a:r>
                <a:rPr lang="en-US" altLang="zh-CN" dirty="0">
                  <a:cs typeface="+mn-ea"/>
                  <a:sym typeface="+mn-lt"/>
                </a:rPr>
                <a:t>《</a:t>
              </a:r>
              <a:r>
                <a:rPr lang="zh-CN" altLang="en-US" dirty="0">
                  <a:cs typeface="+mn-ea"/>
                  <a:sym typeface="+mn-lt"/>
                </a:rPr>
                <a:t>纲要</a:t>
              </a:r>
              <a:r>
                <a:rPr lang="en-US" altLang="zh-CN" dirty="0">
                  <a:cs typeface="+mn-ea"/>
                  <a:sym typeface="+mn-lt"/>
                </a:rPr>
                <a:t>》《</a:t>
              </a:r>
              <a:r>
                <a:rPr lang="zh-CN" altLang="en-US" dirty="0">
                  <a:cs typeface="+mn-ea"/>
                  <a:sym typeface="+mn-lt"/>
                </a:rPr>
                <a:t>指南</a:t>
              </a:r>
              <a:r>
                <a:rPr lang="en-US" altLang="zh-CN" dirty="0">
                  <a:cs typeface="+mn-ea"/>
                  <a:sym typeface="+mn-lt"/>
                </a:rPr>
                <a:t>》</a:t>
              </a:r>
              <a:r>
                <a:rPr lang="zh-CN" altLang="en-US" dirty="0">
                  <a:cs typeface="+mn-ea"/>
                  <a:sym typeface="+mn-lt"/>
                </a:rPr>
                <a:t>；</a:t>
              </a:r>
              <a:endParaRPr lang="en-US" altLang="zh-CN" dirty="0">
                <a:cs typeface="+mn-ea"/>
                <a:sym typeface="+mn-lt"/>
              </a:endParaRPr>
            </a:p>
            <a:p>
              <a:pPr lvl="0" algn="ctr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dirty="0">
                  <a:cs typeface="+mn-ea"/>
                  <a:sym typeface="+mn-lt"/>
                </a:rPr>
                <a:t>分析教材、幼儿学情</a:t>
              </a: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044" y="7358"/>
              <a:ext cx="4000" cy="117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dirty="0">
                  <a:cs typeface="+mn-ea"/>
                  <a:sym typeface="+mn-lt"/>
                </a:rPr>
                <a:t>活动可行、科学合理；</a:t>
              </a:r>
              <a:endParaRPr lang="en-US" altLang="zh-CN" dirty="0">
                <a:cs typeface="+mn-ea"/>
                <a:sym typeface="+mn-lt"/>
              </a:endParaRPr>
            </a:p>
            <a:p>
              <a:pPr lvl="0" algn="ctr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dirty="0">
                  <a:cs typeface="+mn-ea"/>
                  <a:sym typeface="+mn-lt"/>
                </a:rPr>
                <a:t>活动促进幼儿发展</a:t>
              </a: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右箭头 5"/>
            <p:cNvSpPr/>
            <p:nvPr/>
          </p:nvSpPr>
          <p:spPr>
            <a:xfrm>
              <a:off x="8774" y="7371"/>
              <a:ext cx="1841" cy="837"/>
            </a:xfrm>
            <a:prstGeom prst="rightArrow">
              <a:avLst/>
            </a:prstGeom>
            <a:solidFill>
              <a:srgbClr val="17B7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1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170940" y="24892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b="1" dirty="0">
                <a:solidFill>
                  <a:srgbClr val="17B7CA"/>
                </a:solidFill>
                <a:latin typeface="+mn-lt"/>
                <a:ea typeface="+mn-ea"/>
                <a:cs typeface="+mn-ea"/>
                <a:sym typeface="+mn-lt"/>
              </a:rPr>
              <a:t>《幼儿园教育指导纲要》（试行）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261241" y="1942818"/>
            <a:ext cx="7249784" cy="4152727"/>
            <a:chOff x="2261241" y="1942818"/>
            <a:chExt cx="7249784" cy="4152727"/>
          </a:xfrm>
        </p:grpSpPr>
        <p:sp>
          <p:nvSpPr>
            <p:cNvPr id="8" name="同心圆 7"/>
            <p:cNvSpPr/>
            <p:nvPr>
              <p:custDataLst>
                <p:tags r:id="rId2"/>
              </p:custDataLst>
            </p:nvPr>
          </p:nvSpPr>
          <p:spPr>
            <a:xfrm>
              <a:off x="4621349" y="3193472"/>
              <a:ext cx="2579501" cy="2579582"/>
            </a:xfrm>
            <a:prstGeom prst="donut">
              <a:avLst>
                <a:gd name="adj" fmla="val 8835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110000"/>
                </a:lnSpc>
              </a:pPr>
              <a:endParaRPr lang="zh-CN" altLang="en-US" sz="20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3"/>
              </p:custDataLst>
            </p:nvPr>
          </p:nvSpPr>
          <p:spPr>
            <a:xfrm rot="21480000">
              <a:off x="5694174" y="3110145"/>
              <a:ext cx="433851" cy="433864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rgbClr val="17B7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>
              <p:custDataLst>
                <p:tags r:id="rId4"/>
              </p:custDataLst>
            </p:nvPr>
          </p:nvSpPr>
          <p:spPr>
            <a:xfrm rot="4200000">
              <a:off x="6755820" y="3841947"/>
              <a:ext cx="433851" cy="433864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rgbClr val="EB3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任意多边形 11"/>
            <p:cNvSpPr/>
            <p:nvPr>
              <p:custDataLst>
                <p:tags r:id="rId5"/>
              </p:custDataLst>
            </p:nvPr>
          </p:nvSpPr>
          <p:spPr>
            <a:xfrm rot="8520000">
              <a:off x="6415648" y="5167184"/>
              <a:ext cx="433851" cy="433864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rgbClr val="FBE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 12"/>
            <p:cNvSpPr/>
            <p:nvPr>
              <p:custDataLst>
                <p:tags r:id="rId6"/>
              </p:custDataLst>
            </p:nvPr>
          </p:nvSpPr>
          <p:spPr>
            <a:xfrm rot="17400000" flipH="1">
              <a:off x="4632529" y="3841947"/>
              <a:ext cx="433851" cy="433864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 13"/>
            <p:cNvSpPr/>
            <p:nvPr>
              <p:custDataLst>
                <p:tags r:id="rId7"/>
              </p:custDataLst>
            </p:nvPr>
          </p:nvSpPr>
          <p:spPr>
            <a:xfrm rot="13080000" flipH="1">
              <a:off x="4910565" y="5167184"/>
              <a:ext cx="433851" cy="433864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rgbClr val="EB3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8"/>
              </p:custDataLst>
            </p:nvPr>
          </p:nvSpPr>
          <p:spPr>
            <a:xfrm>
              <a:off x="7250781" y="3193473"/>
              <a:ext cx="2260244" cy="1015931"/>
            </a:xfrm>
            <a:prstGeom prst="rect">
              <a:avLst/>
            </a:prstGeom>
          </p:spPr>
          <p:txBody>
            <a:bodyPr wrap="square" anchor="ctr" anchorCtr="0">
              <a:normAutofit fontScale="80000" lnSpcReduction="10000"/>
            </a:bodyPr>
            <a:lstStyle/>
            <a:p>
              <a:pPr marL="508000" lvl="1" indent="-222250" algn="l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anose="020B0604020202020204" pitchFamily="34" charset="0"/>
                <a:buChar char="○"/>
              </a:pPr>
              <a:r>
                <a:rPr lang="zh-CN" altLang="en-US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语言：（一）目标（二）内容与要求（三）指导要点</a:t>
              </a:r>
            </a:p>
          </p:txBody>
        </p:sp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6972744" y="5079614"/>
              <a:ext cx="2260244" cy="1015931"/>
            </a:xfrm>
            <a:prstGeom prst="rect">
              <a:avLst/>
            </a:prstGeom>
          </p:spPr>
          <p:txBody>
            <a:bodyPr wrap="square" anchor="ctr" anchorCtr="0">
              <a:normAutofit fontScale="80000" lnSpcReduction="10000"/>
            </a:bodyPr>
            <a:lstStyle/>
            <a:p>
              <a:pPr marL="508000" lvl="1" indent="-222250" algn="l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anose="020B0604020202020204" pitchFamily="34" charset="0"/>
                <a:buChar char="○"/>
              </a:pPr>
              <a:r>
                <a:rPr lang="zh-CN" altLang="en-US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社会：（一）目标（二）内容与要求（三）指导要点</a:t>
              </a:r>
            </a:p>
          </p:txBody>
        </p:sp>
        <p:sp>
          <p:nvSpPr>
            <p:cNvPr id="17" name="矩形 16"/>
            <p:cNvSpPr/>
            <p:nvPr>
              <p:custDataLst>
                <p:tags r:id="rId10"/>
              </p:custDataLst>
            </p:nvPr>
          </p:nvSpPr>
          <p:spPr>
            <a:xfrm>
              <a:off x="2261241" y="3193473"/>
              <a:ext cx="2260244" cy="1015931"/>
            </a:xfrm>
            <a:prstGeom prst="rect">
              <a:avLst/>
            </a:prstGeom>
          </p:spPr>
          <p:txBody>
            <a:bodyPr wrap="square" anchor="ctr" anchorCtr="0">
              <a:normAutofit fontScale="80000" lnSpcReduction="10000"/>
            </a:bodyPr>
            <a:lstStyle/>
            <a:p>
              <a:pPr marL="508000" lvl="1" indent="-222250" algn="r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anose="020B0604020202020204" pitchFamily="34" charset="0"/>
                <a:buChar char="○"/>
              </a:pPr>
              <a:r>
                <a:rPr lang="zh-CN" altLang="en-US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艺术：（一）目标（二）内容与要求（三）指导要点</a:t>
              </a:r>
            </a:p>
          </p:txBody>
        </p:sp>
        <p:sp>
          <p:nvSpPr>
            <p:cNvPr id="20" name="矩形 19"/>
            <p:cNvSpPr/>
            <p:nvPr>
              <p:custDataLst>
                <p:tags r:id="rId11"/>
              </p:custDataLst>
            </p:nvPr>
          </p:nvSpPr>
          <p:spPr>
            <a:xfrm>
              <a:off x="2527073" y="5079614"/>
              <a:ext cx="2260244" cy="1015931"/>
            </a:xfrm>
            <a:prstGeom prst="rect">
              <a:avLst/>
            </a:prstGeom>
          </p:spPr>
          <p:txBody>
            <a:bodyPr wrap="square" anchor="ctr" anchorCtr="0">
              <a:normAutofit fontScale="80000" lnSpcReduction="10000"/>
            </a:bodyPr>
            <a:lstStyle/>
            <a:p>
              <a:pPr marL="508000" lvl="1" indent="-222250" algn="r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anose="020B0604020202020204" pitchFamily="34" charset="0"/>
                <a:buChar char="○"/>
              </a:pPr>
              <a:r>
                <a:rPr lang="zh-CN" altLang="en-US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科学：（一）目标（二）内容与要求（三）指导要点</a:t>
              </a:r>
            </a:p>
          </p:txBody>
        </p:sp>
        <p:sp>
          <p:nvSpPr>
            <p:cNvPr id="21" name="矩形 20"/>
            <p:cNvSpPr/>
            <p:nvPr>
              <p:custDataLst>
                <p:tags r:id="rId12"/>
              </p:custDataLst>
            </p:nvPr>
          </p:nvSpPr>
          <p:spPr>
            <a:xfrm>
              <a:off x="4767447" y="1942818"/>
              <a:ext cx="2260244" cy="1015931"/>
            </a:xfrm>
            <a:prstGeom prst="rect">
              <a:avLst/>
            </a:prstGeom>
          </p:spPr>
          <p:txBody>
            <a:bodyPr wrap="square" anchor="b" anchorCtr="0">
              <a:normAutofit fontScale="80000" lnSpcReduction="10000"/>
            </a:bodyPr>
            <a:lstStyle/>
            <a:p>
              <a:pPr marL="508000" lvl="1" indent="-222250" algn="ctr" font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anose="020B0604020202020204" pitchFamily="34" charset="0"/>
                <a:buChar char="○"/>
              </a:pPr>
              <a:r>
                <a:rPr lang="zh-CN" altLang="en-US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健康：（一）目标（二）内容与要求（三）指导要点</a:t>
              </a:r>
            </a:p>
          </p:txBody>
        </p:sp>
        <p:sp>
          <p:nvSpPr>
            <p:cNvPr id="22" name="矩形 21"/>
            <p:cNvSpPr/>
            <p:nvPr>
              <p:custDataLst>
                <p:tags r:id="rId13"/>
              </p:custDataLst>
            </p:nvPr>
          </p:nvSpPr>
          <p:spPr>
            <a:xfrm>
              <a:off x="5163845" y="3867578"/>
              <a:ext cx="1494510" cy="1231372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2000" b="1" spc="300" dirty="0">
                  <a:cs typeface="+mn-ea"/>
                  <a:sym typeface="+mn-lt"/>
                </a:rPr>
                <a:t>第二部分 教育内容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1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157605" y="237490"/>
            <a:ext cx="10515600" cy="1325563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b="1" dirty="0">
                <a:solidFill>
                  <a:srgbClr val="EB308A"/>
                </a:solidFill>
                <a:latin typeface="+mn-lt"/>
                <a:ea typeface="+mn-ea"/>
                <a:cs typeface="+mn-ea"/>
                <a:sym typeface="+mn-lt"/>
              </a:rPr>
              <a:t>《3—6岁儿童学习与发展指南》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489710" y="2003146"/>
            <a:ext cx="9030997" cy="3494656"/>
            <a:chOff x="1489710" y="2003146"/>
            <a:chExt cx="9030997" cy="3494656"/>
          </a:xfrm>
        </p:grpSpPr>
        <p:sp>
          <p:nvSpPr>
            <p:cNvPr id="48" name="任意多边形 47"/>
            <p:cNvSpPr/>
            <p:nvPr>
              <p:custDataLst>
                <p:tags r:id="rId2"/>
              </p:custDataLst>
            </p:nvPr>
          </p:nvSpPr>
          <p:spPr>
            <a:xfrm>
              <a:off x="4170239" y="2003146"/>
              <a:ext cx="1083431" cy="1256963"/>
            </a:xfrm>
            <a:custGeom>
              <a:avLst/>
              <a:gdLst>
                <a:gd name="connsiteX0" fmla="*/ 554566 w 1367368"/>
                <a:gd name="connsiteY0" fmla="*/ 0 h 1586442"/>
                <a:gd name="connsiteX1" fmla="*/ 691091 w 1367368"/>
                <a:gd name="connsiteY1" fmla="*/ 136525 h 1586442"/>
                <a:gd name="connsiteX2" fmla="*/ 651104 w 1367368"/>
                <a:gd name="connsiteY2" fmla="*/ 233063 h 1586442"/>
                <a:gd name="connsiteX3" fmla="*/ 635747 w 1367368"/>
                <a:gd name="connsiteY3" fmla="*/ 243417 h 1586442"/>
                <a:gd name="connsiteX4" fmla="*/ 1109134 w 1367368"/>
                <a:gd name="connsiteY4" fmla="*/ 243417 h 1586442"/>
                <a:gd name="connsiteX5" fmla="*/ 1109134 w 1367368"/>
                <a:gd name="connsiteY5" fmla="*/ 698023 h 1586442"/>
                <a:gd name="connsiteX6" fmla="*/ 1115335 w 1367368"/>
                <a:gd name="connsiteY6" fmla="*/ 688826 h 1586442"/>
                <a:gd name="connsiteX7" fmla="*/ 1219730 w 1367368"/>
                <a:gd name="connsiteY7" fmla="*/ 645584 h 1586442"/>
                <a:gd name="connsiteX8" fmla="*/ 1367368 w 1367368"/>
                <a:gd name="connsiteY8" fmla="*/ 793222 h 1586442"/>
                <a:gd name="connsiteX9" fmla="*/ 1219730 w 1367368"/>
                <a:gd name="connsiteY9" fmla="*/ 940860 h 1586442"/>
                <a:gd name="connsiteX10" fmla="*/ 1115335 w 1367368"/>
                <a:gd name="connsiteY10" fmla="*/ 897618 h 1586442"/>
                <a:gd name="connsiteX11" fmla="*/ 1109134 w 1367368"/>
                <a:gd name="connsiteY11" fmla="*/ 888422 h 1586442"/>
                <a:gd name="connsiteX12" fmla="*/ 1109134 w 1367368"/>
                <a:gd name="connsiteY12" fmla="*/ 1343025 h 1586442"/>
                <a:gd name="connsiteX13" fmla="*/ 635747 w 1367368"/>
                <a:gd name="connsiteY13" fmla="*/ 1343025 h 1586442"/>
                <a:gd name="connsiteX14" fmla="*/ 651104 w 1367368"/>
                <a:gd name="connsiteY14" fmla="*/ 1353379 h 1586442"/>
                <a:gd name="connsiteX15" fmla="*/ 691091 w 1367368"/>
                <a:gd name="connsiteY15" fmla="*/ 1449917 h 1586442"/>
                <a:gd name="connsiteX16" fmla="*/ 554566 w 1367368"/>
                <a:gd name="connsiteY16" fmla="*/ 1586442 h 1586442"/>
                <a:gd name="connsiteX17" fmla="*/ 418041 w 1367368"/>
                <a:gd name="connsiteY17" fmla="*/ 1449917 h 1586442"/>
                <a:gd name="connsiteX18" fmla="*/ 458028 w 1367368"/>
                <a:gd name="connsiteY18" fmla="*/ 1353379 h 1586442"/>
                <a:gd name="connsiteX19" fmla="*/ 473386 w 1367368"/>
                <a:gd name="connsiteY19" fmla="*/ 1343025 h 1586442"/>
                <a:gd name="connsiteX20" fmla="*/ 0 w 1367368"/>
                <a:gd name="connsiteY20" fmla="*/ 1343025 h 1586442"/>
                <a:gd name="connsiteX21" fmla="*/ 0 w 1367368"/>
                <a:gd name="connsiteY21" fmla="*/ 891562 h 1586442"/>
                <a:gd name="connsiteX22" fmla="*/ 4083 w 1367368"/>
                <a:gd name="connsiteY22" fmla="*/ 897618 h 1586442"/>
                <a:gd name="connsiteX23" fmla="*/ 108479 w 1367368"/>
                <a:gd name="connsiteY23" fmla="*/ 940860 h 1586442"/>
                <a:gd name="connsiteX24" fmla="*/ 256117 w 1367368"/>
                <a:gd name="connsiteY24" fmla="*/ 793222 h 1586442"/>
                <a:gd name="connsiteX25" fmla="*/ 108479 w 1367368"/>
                <a:gd name="connsiteY25" fmla="*/ 645584 h 1586442"/>
                <a:gd name="connsiteX26" fmla="*/ 4083 w 1367368"/>
                <a:gd name="connsiteY26" fmla="*/ 688826 h 1586442"/>
                <a:gd name="connsiteX27" fmla="*/ 0 w 1367368"/>
                <a:gd name="connsiteY27" fmla="*/ 694883 h 1586442"/>
                <a:gd name="connsiteX28" fmla="*/ 0 w 1367368"/>
                <a:gd name="connsiteY28" fmla="*/ 243417 h 1586442"/>
                <a:gd name="connsiteX29" fmla="*/ 473386 w 1367368"/>
                <a:gd name="connsiteY29" fmla="*/ 243417 h 1586442"/>
                <a:gd name="connsiteX30" fmla="*/ 458028 w 1367368"/>
                <a:gd name="connsiteY30" fmla="*/ 233063 h 1586442"/>
                <a:gd name="connsiteX31" fmla="*/ 418041 w 1367368"/>
                <a:gd name="connsiteY31" fmla="*/ 136525 h 1586442"/>
                <a:gd name="connsiteX32" fmla="*/ 554566 w 1367368"/>
                <a:gd name="connsiteY32" fmla="*/ 0 h 158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67368" h="1586442">
                  <a:moveTo>
                    <a:pt x="554566" y="0"/>
                  </a:moveTo>
                  <a:cubicBezTo>
                    <a:pt x="629967" y="0"/>
                    <a:pt x="691091" y="61124"/>
                    <a:pt x="691091" y="136525"/>
                  </a:cubicBezTo>
                  <a:cubicBezTo>
                    <a:pt x="691091" y="174225"/>
                    <a:pt x="675810" y="208357"/>
                    <a:pt x="651104" y="233063"/>
                  </a:cubicBezTo>
                  <a:lnTo>
                    <a:pt x="635747" y="243417"/>
                  </a:lnTo>
                  <a:lnTo>
                    <a:pt x="1109134" y="243417"/>
                  </a:lnTo>
                  <a:lnTo>
                    <a:pt x="1109134" y="698023"/>
                  </a:lnTo>
                  <a:lnTo>
                    <a:pt x="1115335" y="688826"/>
                  </a:lnTo>
                  <a:cubicBezTo>
                    <a:pt x="1142052" y="662109"/>
                    <a:pt x="1178961" y="645584"/>
                    <a:pt x="1219730" y="645584"/>
                  </a:cubicBezTo>
                  <a:cubicBezTo>
                    <a:pt x="1301268" y="645584"/>
                    <a:pt x="1367368" y="711684"/>
                    <a:pt x="1367368" y="793222"/>
                  </a:cubicBezTo>
                  <a:cubicBezTo>
                    <a:pt x="1367368" y="874760"/>
                    <a:pt x="1301268" y="940860"/>
                    <a:pt x="1219730" y="940860"/>
                  </a:cubicBezTo>
                  <a:cubicBezTo>
                    <a:pt x="1178961" y="940860"/>
                    <a:pt x="1142052" y="924335"/>
                    <a:pt x="1115335" y="897618"/>
                  </a:cubicBezTo>
                  <a:lnTo>
                    <a:pt x="1109134" y="888422"/>
                  </a:lnTo>
                  <a:lnTo>
                    <a:pt x="1109134" y="1343025"/>
                  </a:lnTo>
                  <a:lnTo>
                    <a:pt x="635747" y="1343025"/>
                  </a:lnTo>
                  <a:lnTo>
                    <a:pt x="651104" y="1353379"/>
                  </a:lnTo>
                  <a:cubicBezTo>
                    <a:pt x="675810" y="1378085"/>
                    <a:pt x="691091" y="1412217"/>
                    <a:pt x="691091" y="1449917"/>
                  </a:cubicBezTo>
                  <a:cubicBezTo>
                    <a:pt x="691091" y="1525318"/>
                    <a:pt x="629967" y="1586442"/>
                    <a:pt x="554566" y="1586442"/>
                  </a:cubicBezTo>
                  <a:cubicBezTo>
                    <a:pt x="479165" y="1586442"/>
                    <a:pt x="418041" y="1525318"/>
                    <a:pt x="418041" y="1449917"/>
                  </a:cubicBezTo>
                  <a:cubicBezTo>
                    <a:pt x="418041" y="1412217"/>
                    <a:pt x="433322" y="1378085"/>
                    <a:pt x="458028" y="1353379"/>
                  </a:cubicBezTo>
                  <a:lnTo>
                    <a:pt x="473386" y="1343025"/>
                  </a:lnTo>
                  <a:lnTo>
                    <a:pt x="0" y="1343025"/>
                  </a:lnTo>
                  <a:lnTo>
                    <a:pt x="0" y="891562"/>
                  </a:lnTo>
                  <a:lnTo>
                    <a:pt x="4083" y="897618"/>
                  </a:lnTo>
                  <a:cubicBezTo>
                    <a:pt x="30801" y="924335"/>
                    <a:pt x="67710" y="940860"/>
                    <a:pt x="108479" y="940860"/>
                  </a:cubicBezTo>
                  <a:cubicBezTo>
                    <a:pt x="190017" y="940860"/>
                    <a:pt x="256117" y="874760"/>
                    <a:pt x="256117" y="793222"/>
                  </a:cubicBezTo>
                  <a:cubicBezTo>
                    <a:pt x="256117" y="711684"/>
                    <a:pt x="190017" y="645584"/>
                    <a:pt x="108479" y="645584"/>
                  </a:cubicBezTo>
                  <a:cubicBezTo>
                    <a:pt x="67710" y="645584"/>
                    <a:pt x="30801" y="662109"/>
                    <a:pt x="4083" y="688826"/>
                  </a:cubicBezTo>
                  <a:lnTo>
                    <a:pt x="0" y="694883"/>
                  </a:lnTo>
                  <a:lnTo>
                    <a:pt x="0" y="243417"/>
                  </a:lnTo>
                  <a:lnTo>
                    <a:pt x="473386" y="243417"/>
                  </a:lnTo>
                  <a:lnTo>
                    <a:pt x="458028" y="233063"/>
                  </a:lnTo>
                  <a:cubicBezTo>
                    <a:pt x="433322" y="208357"/>
                    <a:pt x="418041" y="174225"/>
                    <a:pt x="418041" y="136525"/>
                  </a:cubicBezTo>
                  <a:cubicBezTo>
                    <a:pt x="418041" y="61124"/>
                    <a:pt x="479165" y="0"/>
                    <a:pt x="554566" y="0"/>
                  </a:cubicBezTo>
                  <a:close/>
                </a:path>
              </a:pathLst>
            </a:custGeom>
            <a:solidFill>
              <a:srgbClr val="EB3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20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0" name="任意多边形 49"/>
            <p:cNvSpPr/>
            <p:nvPr>
              <p:custDataLst>
                <p:tags r:id="rId3"/>
              </p:custDataLst>
            </p:nvPr>
          </p:nvSpPr>
          <p:spPr>
            <a:xfrm>
              <a:off x="3971495" y="3314856"/>
              <a:ext cx="1282176" cy="871237"/>
            </a:xfrm>
            <a:custGeom>
              <a:avLst/>
              <a:gdLst>
                <a:gd name="connsiteX0" fmla="*/ 250830 w 1618198"/>
                <a:gd name="connsiteY0" fmla="*/ 0 h 1099608"/>
                <a:gd name="connsiteX1" fmla="*/ 708703 w 1618198"/>
                <a:gd name="connsiteY1" fmla="*/ 0 h 1099608"/>
                <a:gd name="connsiteX2" fmla="*/ 679600 w 1618198"/>
                <a:gd name="connsiteY2" fmla="*/ 43165 h 1099608"/>
                <a:gd name="connsiteX3" fmla="*/ 668871 w 1618198"/>
                <a:gd name="connsiteY3" fmla="*/ 96307 h 1099608"/>
                <a:gd name="connsiteX4" fmla="*/ 805396 w 1618198"/>
                <a:gd name="connsiteY4" fmla="*/ 232832 h 1099608"/>
                <a:gd name="connsiteX5" fmla="*/ 941921 w 1618198"/>
                <a:gd name="connsiteY5" fmla="*/ 96307 h 1099608"/>
                <a:gd name="connsiteX6" fmla="*/ 931192 w 1618198"/>
                <a:gd name="connsiteY6" fmla="*/ 43165 h 1099608"/>
                <a:gd name="connsiteX7" fmla="*/ 902090 w 1618198"/>
                <a:gd name="connsiteY7" fmla="*/ 0 h 1099608"/>
                <a:gd name="connsiteX8" fmla="*/ 1359964 w 1618198"/>
                <a:gd name="connsiteY8" fmla="*/ 0 h 1099608"/>
                <a:gd name="connsiteX9" fmla="*/ 1359964 w 1618198"/>
                <a:gd name="connsiteY9" fmla="*/ 454606 h 1099608"/>
                <a:gd name="connsiteX10" fmla="*/ 1366165 w 1618198"/>
                <a:gd name="connsiteY10" fmla="*/ 445409 h 1099608"/>
                <a:gd name="connsiteX11" fmla="*/ 1470560 w 1618198"/>
                <a:gd name="connsiteY11" fmla="*/ 402167 h 1099608"/>
                <a:gd name="connsiteX12" fmla="*/ 1618198 w 1618198"/>
                <a:gd name="connsiteY12" fmla="*/ 549805 h 1099608"/>
                <a:gd name="connsiteX13" fmla="*/ 1470560 w 1618198"/>
                <a:gd name="connsiteY13" fmla="*/ 697443 h 1099608"/>
                <a:gd name="connsiteX14" fmla="*/ 1366165 w 1618198"/>
                <a:gd name="connsiteY14" fmla="*/ 654201 h 1099608"/>
                <a:gd name="connsiteX15" fmla="*/ 1359964 w 1618198"/>
                <a:gd name="connsiteY15" fmla="*/ 645005 h 1099608"/>
                <a:gd name="connsiteX16" fmla="*/ 1359964 w 1618198"/>
                <a:gd name="connsiteY16" fmla="*/ 1099608 h 1099608"/>
                <a:gd name="connsiteX17" fmla="*/ 907797 w 1618198"/>
                <a:gd name="connsiteY17" fmla="*/ 1099608 h 1099608"/>
                <a:gd name="connsiteX18" fmla="*/ 931192 w 1618198"/>
                <a:gd name="connsiteY18" fmla="*/ 1064908 h 1099608"/>
                <a:gd name="connsiteX19" fmla="*/ 941921 w 1618198"/>
                <a:gd name="connsiteY19" fmla="*/ 1011766 h 1099608"/>
                <a:gd name="connsiteX20" fmla="*/ 805396 w 1618198"/>
                <a:gd name="connsiteY20" fmla="*/ 875241 h 1099608"/>
                <a:gd name="connsiteX21" fmla="*/ 668871 w 1618198"/>
                <a:gd name="connsiteY21" fmla="*/ 1011766 h 1099608"/>
                <a:gd name="connsiteX22" fmla="*/ 679600 w 1618198"/>
                <a:gd name="connsiteY22" fmla="*/ 1064908 h 1099608"/>
                <a:gd name="connsiteX23" fmla="*/ 702995 w 1618198"/>
                <a:gd name="connsiteY23" fmla="*/ 1099608 h 1099608"/>
                <a:gd name="connsiteX24" fmla="*/ 250830 w 1618198"/>
                <a:gd name="connsiteY24" fmla="*/ 1099608 h 1099608"/>
                <a:gd name="connsiteX25" fmla="*/ 250830 w 1618198"/>
                <a:gd name="connsiteY25" fmla="*/ 655013 h 1099608"/>
                <a:gd name="connsiteX26" fmla="*/ 205105 w 1618198"/>
                <a:gd name="connsiteY26" fmla="*/ 685841 h 1099608"/>
                <a:gd name="connsiteX27" fmla="*/ 147638 w 1618198"/>
                <a:gd name="connsiteY27" fmla="*/ 697443 h 1099608"/>
                <a:gd name="connsiteX28" fmla="*/ 0 w 1618198"/>
                <a:gd name="connsiteY28" fmla="*/ 549805 h 1099608"/>
                <a:gd name="connsiteX29" fmla="*/ 147638 w 1618198"/>
                <a:gd name="connsiteY29" fmla="*/ 402167 h 1099608"/>
                <a:gd name="connsiteX30" fmla="*/ 205105 w 1618198"/>
                <a:gd name="connsiteY30" fmla="*/ 413769 h 1099608"/>
                <a:gd name="connsiteX31" fmla="*/ 250830 w 1618198"/>
                <a:gd name="connsiteY31" fmla="*/ 444598 h 109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18198" h="1099608">
                  <a:moveTo>
                    <a:pt x="250830" y="0"/>
                  </a:moveTo>
                  <a:lnTo>
                    <a:pt x="708703" y="0"/>
                  </a:lnTo>
                  <a:lnTo>
                    <a:pt x="679600" y="43165"/>
                  </a:lnTo>
                  <a:cubicBezTo>
                    <a:pt x="672691" y="59499"/>
                    <a:pt x="668871" y="77457"/>
                    <a:pt x="668871" y="96307"/>
                  </a:cubicBezTo>
                  <a:cubicBezTo>
                    <a:pt x="668871" y="171708"/>
                    <a:pt x="729995" y="232832"/>
                    <a:pt x="805396" y="232832"/>
                  </a:cubicBezTo>
                  <a:cubicBezTo>
                    <a:pt x="880797" y="232832"/>
                    <a:pt x="941921" y="171708"/>
                    <a:pt x="941921" y="96307"/>
                  </a:cubicBezTo>
                  <a:cubicBezTo>
                    <a:pt x="941921" y="77457"/>
                    <a:pt x="938101" y="59499"/>
                    <a:pt x="931192" y="43165"/>
                  </a:cubicBezTo>
                  <a:lnTo>
                    <a:pt x="902090" y="0"/>
                  </a:lnTo>
                  <a:lnTo>
                    <a:pt x="1359964" y="0"/>
                  </a:lnTo>
                  <a:lnTo>
                    <a:pt x="1359964" y="454606"/>
                  </a:lnTo>
                  <a:lnTo>
                    <a:pt x="1366165" y="445409"/>
                  </a:lnTo>
                  <a:cubicBezTo>
                    <a:pt x="1392882" y="418692"/>
                    <a:pt x="1429791" y="402167"/>
                    <a:pt x="1470560" y="402167"/>
                  </a:cubicBezTo>
                  <a:cubicBezTo>
                    <a:pt x="1552098" y="402167"/>
                    <a:pt x="1618198" y="468267"/>
                    <a:pt x="1618198" y="549805"/>
                  </a:cubicBezTo>
                  <a:cubicBezTo>
                    <a:pt x="1618198" y="631343"/>
                    <a:pt x="1552098" y="697443"/>
                    <a:pt x="1470560" y="697443"/>
                  </a:cubicBezTo>
                  <a:cubicBezTo>
                    <a:pt x="1429791" y="697443"/>
                    <a:pt x="1392882" y="680918"/>
                    <a:pt x="1366165" y="654201"/>
                  </a:cubicBezTo>
                  <a:lnTo>
                    <a:pt x="1359964" y="645005"/>
                  </a:lnTo>
                  <a:lnTo>
                    <a:pt x="1359964" y="1099608"/>
                  </a:lnTo>
                  <a:lnTo>
                    <a:pt x="907797" y="1099608"/>
                  </a:lnTo>
                  <a:lnTo>
                    <a:pt x="931192" y="1064908"/>
                  </a:lnTo>
                  <a:cubicBezTo>
                    <a:pt x="938101" y="1048574"/>
                    <a:pt x="941921" y="1030616"/>
                    <a:pt x="941921" y="1011766"/>
                  </a:cubicBezTo>
                  <a:cubicBezTo>
                    <a:pt x="941921" y="936365"/>
                    <a:pt x="880797" y="875241"/>
                    <a:pt x="805396" y="875241"/>
                  </a:cubicBezTo>
                  <a:cubicBezTo>
                    <a:pt x="729995" y="875241"/>
                    <a:pt x="668871" y="936365"/>
                    <a:pt x="668871" y="1011766"/>
                  </a:cubicBezTo>
                  <a:cubicBezTo>
                    <a:pt x="668871" y="1030616"/>
                    <a:pt x="672691" y="1048574"/>
                    <a:pt x="679600" y="1064908"/>
                  </a:cubicBezTo>
                  <a:lnTo>
                    <a:pt x="702995" y="1099608"/>
                  </a:lnTo>
                  <a:lnTo>
                    <a:pt x="250830" y="1099608"/>
                  </a:lnTo>
                  <a:lnTo>
                    <a:pt x="250830" y="655013"/>
                  </a:lnTo>
                  <a:lnTo>
                    <a:pt x="205105" y="685841"/>
                  </a:lnTo>
                  <a:cubicBezTo>
                    <a:pt x="187442" y="693312"/>
                    <a:pt x="168022" y="697443"/>
                    <a:pt x="147638" y="697443"/>
                  </a:cubicBezTo>
                  <a:cubicBezTo>
                    <a:pt x="66100" y="697443"/>
                    <a:pt x="0" y="631343"/>
                    <a:pt x="0" y="549805"/>
                  </a:cubicBezTo>
                  <a:cubicBezTo>
                    <a:pt x="0" y="468267"/>
                    <a:pt x="66100" y="402167"/>
                    <a:pt x="147638" y="402167"/>
                  </a:cubicBezTo>
                  <a:cubicBezTo>
                    <a:pt x="168022" y="402167"/>
                    <a:pt x="187442" y="406298"/>
                    <a:pt x="205105" y="413769"/>
                  </a:cubicBezTo>
                  <a:lnTo>
                    <a:pt x="250830" y="444598"/>
                  </a:lnTo>
                  <a:close/>
                </a:path>
              </a:pathLst>
            </a:custGeom>
            <a:solidFill>
              <a:srgbClr val="17B7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20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3" name="任意多边形 52"/>
            <p:cNvSpPr/>
            <p:nvPr>
              <p:custDataLst>
                <p:tags r:id="rId4"/>
              </p:custDataLst>
            </p:nvPr>
          </p:nvSpPr>
          <p:spPr>
            <a:xfrm>
              <a:off x="5278791" y="3314856"/>
              <a:ext cx="1083431" cy="871237"/>
            </a:xfrm>
            <a:custGeom>
              <a:avLst/>
              <a:gdLst>
                <a:gd name="connsiteX0" fmla="*/ 0 w 1367368"/>
                <a:gd name="connsiteY0" fmla="*/ 0 h 1099608"/>
                <a:gd name="connsiteX1" fmla="*/ 457006 w 1367368"/>
                <a:gd name="connsiteY1" fmla="*/ 0 h 1099608"/>
                <a:gd name="connsiteX2" fmla="*/ 428770 w 1367368"/>
                <a:gd name="connsiteY2" fmla="*/ 41880 h 1099608"/>
                <a:gd name="connsiteX3" fmla="*/ 418041 w 1367368"/>
                <a:gd name="connsiteY3" fmla="*/ 95022 h 1099608"/>
                <a:gd name="connsiteX4" fmla="*/ 554566 w 1367368"/>
                <a:gd name="connsiteY4" fmla="*/ 231547 h 1099608"/>
                <a:gd name="connsiteX5" fmla="*/ 691091 w 1367368"/>
                <a:gd name="connsiteY5" fmla="*/ 95022 h 1099608"/>
                <a:gd name="connsiteX6" fmla="*/ 680362 w 1367368"/>
                <a:gd name="connsiteY6" fmla="*/ 41880 h 1099608"/>
                <a:gd name="connsiteX7" fmla="*/ 652126 w 1367368"/>
                <a:gd name="connsiteY7" fmla="*/ 0 h 1099608"/>
                <a:gd name="connsiteX8" fmla="*/ 1109134 w 1367368"/>
                <a:gd name="connsiteY8" fmla="*/ 0 h 1099608"/>
                <a:gd name="connsiteX9" fmla="*/ 1109134 w 1367368"/>
                <a:gd name="connsiteY9" fmla="*/ 454606 h 1099608"/>
                <a:gd name="connsiteX10" fmla="*/ 1115334 w 1367368"/>
                <a:gd name="connsiteY10" fmla="*/ 445409 h 1099608"/>
                <a:gd name="connsiteX11" fmla="*/ 1219730 w 1367368"/>
                <a:gd name="connsiteY11" fmla="*/ 402167 h 1099608"/>
                <a:gd name="connsiteX12" fmla="*/ 1367368 w 1367368"/>
                <a:gd name="connsiteY12" fmla="*/ 549805 h 1099608"/>
                <a:gd name="connsiteX13" fmla="*/ 1219730 w 1367368"/>
                <a:gd name="connsiteY13" fmla="*/ 697443 h 1099608"/>
                <a:gd name="connsiteX14" fmla="*/ 1115334 w 1367368"/>
                <a:gd name="connsiteY14" fmla="*/ 654201 h 1099608"/>
                <a:gd name="connsiteX15" fmla="*/ 1109134 w 1367368"/>
                <a:gd name="connsiteY15" fmla="*/ 645005 h 1099608"/>
                <a:gd name="connsiteX16" fmla="*/ 1109134 w 1367368"/>
                <a:gd name="connsiteY16" fmla="*/ 1099608 h 1099608"/>
                <a:gd name="connsiteX17" fmla="*/ 649078 w 1367368"/>
                <a:gd name="connsiteY17" fmla="*/ 1099608 h 1099608"/>
                <a:gd name="connsiteX18" fmla="*/ 651104 w 1367368"/>
                <a:gd name="connsiteY18" fmla="*/ 1098242 h 1099608"/>
                <a:gd name="connsiteX19" fmla="*/ 691091 w 1367368"/>
                <a:gd name="connsiteY19" fmla="*/ 1001704 h 1099608"/>
                <a:gd name="connsiteX20" fmla="*/ 554566 w 1367368"/>
                <a:gd name="connsiteY20" fmla="*/ 865179 h 1099608"/>
                <a:gd name="connsiteX21" fmla="*/ 418041 w 1367368"/>
                <a:gd name="connsiteY21" fmla="*/ 1001704 h 1099608"/>
                <a:gd name="connsiteX22" fmla="*/ 458028 w 1367368"/>
                <a:gd name="connsiteY22" fmla="*/ 1098242 h 1099608"/>
                <a:gd name="connsiteX23" fmla="*/ 460055 w 1367368"/>
                <a:gd name="connsiteY23" fmla="*/ 1099608 h 1099608"/>
                <a:gd name="connsiteX24" fmla="*/ 0 w 1367368"/>
                <a:gd name="connsiteY24" fmla="*/ 1099608 h 1099608"/>
                <a:gd name="connsiteX25" fmla="*/ 0 w 1367368"/>
                <a:gd name="connsiteY25" fmla="*/ 648145 h 1099608"/>
                <a:gd name="connsiteX26" fmla="*/ 4084 w 1367368"/>
                <a:gd name="connsiteY26" fmla="*/ 654201 h 1099608"/>
                <a:gd name="connsiteX27" fmla="*/ 108479 w 1367368"/>
                <a:gd name="connsiteY27" fmla="*/ 697443 h 1099608"/>
                <a:gd name="connsiteX28" fmla="*/ 256117 w 1367368"/>
                <a:gd name="connsiteY28" fmla="*/ 549805 h 1099608"/>
                <a:gd name="connsiteX29" fmla="*/ 108479 w 1367368"/>
                <a:gd name="connsiteY29" fmla="*/ 402167 h 1099608"/>
                <a:gd name="connsiteX30" fmla="*/ 4084 w 1367368"/>
                <a:gd name="connsiteY30" fmla="*/ 445409 h 1099608"/>
                <a:gd name="connsiteX31" fmla="*/ 0 w 1367368"/>
                <a:gd name="connsiteY31" fmla="*/ 451466 h 109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67368" h="1099608">
                  <a:moveTo>
                    <a:pt x="0" y="0"/>
                  </a:moveTo>
                  <a:lnTo>
                    <a:pt x="457006" y="0"/>
                  </a:lnTo>
                  <a:lnTo>
                    <a:pt x="428770" y="41880"/>
                  </a:lnTo>
                  <a:cubicBezTo>
                    <a:pt x="421862" y="58214"/>
                    <a:pt x="418041" y="76172"/>
                    <a:pt x="418041" y="95022"/>
                  </a:cubicBezTo>
                  <a:cubicBezTo>
                    <a:pt x="418041" y="170423"/>
                    <a:pt x="479165" y="231547"/>
                    <a:pt x="554566" y="231547"/>
                  </a:cubicBezTo>
                  <a:cubicBezTo>
                    <a:pt x="629967" y="231547"/>
                    <a:pt x="691091" y="170423"/>
                    <a:pt x="691091" y="95022"/>
                  </a:cubicBezTo>
                  <a:cubicBezTo>
                    <a:pt x="691091" y="76172"/>
                    <a:pt x="687271" y="58214"/>
                    <a:pt x="680362" y="41880"/>
                  </a:cubicBezTo>
                  <a:lnTo>
                    <a:pt x="652126" y="0"/>
                  </a:lnTo>
                  <a:lnTo>
                    <a:pt x="1109134" y="0"/>
                  </a:lnTo>
                  <a:lnTo>
                    <a:pt x="1109134" y="454606"/>
                  </a:lnTo>
                  <a:lnTo>
                    <a:pt x="1115334" y="445409"/>
                  </a:lnTo>
                  <a:cubicBezTo>
                    <a:pt x="1142052" y="418692"/>
                    <a:pt x="1178961" y="402167"/>
                    <a:pt x="1219730" y="402167"/>
                  </a:cubicBezTo>
                  <a:cubicBezTo>
                    <a:pt x="1301268" y="402167"/>
                    <a:pt x="1367368" y="468267"/>
                    <a:pt x="1367368" y="549805"/>
                  </a:cubicBezTo>
                  <a:cubicBezTo>
                    <a:pt x="1367368" y="631343"/>
                    <a:pt x="1301268" y="697443"/>
                    <a:pt x="1219730" y="697443"/>
                  </a:cubicBezTo>
                  <a:cubicBezTo>
                    <a:pt x="1178961" y="697443"/>
                    <a:pt x="1142052" y="680918"/>
                    <a:pt x="1115334" y="654201"/>
                  </a:cubicBezTo>
                  <a:lnTo>
                    <a:pt x="1109134" y="645005"/>
                  </a:lnTo>
                  <a:lnTo>
                    <a:pt x="1109134" y="1099608"/>
                  </a:lnTo>
                  <a:lnTo>
                    <a:pt x="649078" y="1099608"/>
                  </a:lnTo>
                  <a:lnTo>
                    <a:pt x="651104" y="1098242"/>
                  </a:lnTo>
                  <a:cubicBezTo>
                    <a:pt x="675810" y="1073536"/>
                    <a:pt x="691091" y="1039405"/>
                    <a:pt x="691091" y="1001704"/>
                  </a:cubicBezTo>
                  <a:cubicBezTo>
                    <a:pt x="691091" y="926303"/>
                    <a:pt x="629967" y="865179"/>
                    <a:pt x="554566" y="865179"/>
                  </a:cubicBezTo>
                  <a:cubicBezTo>
                    <a:pt x="479165" y="865179"/>
                    <a:pt x="418041" y="926303"/>
                    <a:pt x="418041" y="1001704"/>
                  </a:cubicBezTo>
                  <a:cubicBezTo>
                    <a:pt x="418041" y="1039405"/>
                    <a:pt x="433322" y="1073536"/>
                    <a:pt x="458028" y="1098242"/>
                  </a:cubicBezTo>
                  <a:lnTo>
                    <a:pt x="460055" y="1099608"/>
                  </a:lnTo>
                  <a:lnTo>
                    <a:pt x="0" y="1099608"/>
                  </a:lnTo>
                  <a:lnTo>
                    <a:pt x="0" y="648145"/>
                  </a:lnTo>
                  <a:lnTo>
                    <a:pt x="4084" y="654201"/>
                  </a:lnTo>
                  <a:cubicBezTo>
                    <a:pt x="30801" y="680918"/>
                    <a:pt x="67710" y="697443"/>
                    <a:pt x="108479" y="697443"/>
                  </a:cubicBezTo>
                  <a:cubicBezTo>
                    <a:pt x="190017" y="697443"/>
                    <a:pt x="256117" y="631343"/>
                    <a:pt x="256117" y="549805"/>
                  </a:cubicBezTo>
                  <a:cubicBezTo>
                    <a:pt x="256117" y="468267"/>
                    <a:pt x="190017" y="402167"/>
                    <a:pt x="108479" y="402167"/>
                  </a:cubicBezTo>
                  <a:cubicBezTo>
                    <a:pt x="67710" y="402167"/>
                    <a:pt x="30801" y="418692"/>
                    <a:pt x="4084" y="445409"/>
                  </a:cubicBezTo>
                  <a:lnTo>
                    <a:pt x="0" y="45146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20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5" name="任意多边形 54"/>
            <p:cNvSpPr/>
            <p:nvPr>
              <p:custDataLst>
                <p:tags r:id="rId5"/>
              </p:custDataLst>
            </p:nvPr>
          </p:nvSpPr>
          <p:spPr>
            <a:xfrm>
              <a:off x="5278791" y="4240837"/>
              <a:ext cx="1083431" cy="1064100"/>
            </a:xfrm>
            <a:custGeom>
              <a:avLst/>
              <a:gdLst>
                <a:gd name="connsiteX0" fmla="*/ 554566 w 1367368"/>
                <a:gd name="connsiteY0" fmla="*/ 0 h 1343025"/>
                <a:gd name="connsiteX1" fmla="*/ 691091 w 1367368"/>
                <a:gd name="connsiteY1" fmla="*/ 136525 h 1343025"/>
                <a:gd name="connsiteX2" fmla="*/ 651104 w 1367368"/>
                <a:gd name="connsiteY2" fmla="*/ 233063 h 1343025"/>
                <a:gd name="connsiteX3" fmla="*/ 635747 w 1367368"/>
                <a:gd name="connsiteY3" fmla="*/ 243417 h 1343025"/>
                <a:gd name="connsiteX4" fmla="*/ 1109134 w 1367368"/>
                <a:gd name="connsiteY4" fmla="*/ 243417 h 1343025"/>
                <a:gd name="connsiteX5" fmla="*/ 1109134 w 1367368"/>
                <a:gd name="connsiteY5" fmla="*/ 698023 h 1343025"/>
                <a:gd name="connsiteX6" fmla="*/ 1115334 w 1367368"/>
                <a:gd name="connsiteY6" fmla="*/ 688827 h 1343025"/>
                <a:gd name="connsiteX7" fmla="*/ 1219730 w 1367368"/>
                <a:gd name="connsiteY7" fmla="*/ 645584 h 1343025"/>
                <a:gd name="connsiteX8" fmla="*/ 1367368 w 1367368"/>
                <a:gd name="connsiteY8" fmla="*/ 793222 h 1343025"/>
                <a:gd name="connsiteX9" fmla="*/ 1219730 w 1367368"/>
                <a:gd name="connsiteY9" fmla="*/ 940860 h 1343025"/>
                <a:gd name="connsiteX10" fmla="*/ 1115334 w 1367368"/>
                <a:gd name="connsiteY10" fmla="*/ 897618 h 1343025"/>
                <a:gd name="connsiteX11" fmla="*/ 1109134 w 1367368"/>
                <a:gd name="connsiteY11" fmla="*/ 888422 h 1343025"/>
                <a:gd name="connsiteX12" fmla="*/ 1109134 w 1367368"/>
                <a:gd name="connsiteY12" fmla="*/ 1343025 h 1343025"/>
                <a:gd name="connsiteX13" fmla="*/ 629915 w 1367368"/>
                <a:gd name="connsiteY13" fmla="*/ 1343025 h 1343025"/>
                <a:gd name="connsiteX14" fmla="*/ 651104 w 1367368"/>
                <a:gd name="connsiteY14" fmla="*/ 1328739 h 1343025"/>
                <a:gd name="connsiteX15" fmla="*/ 691091 w 1367368"/>
                <a:gd name="connsiteY15" fmla="*/ 1232201 h 1343025"/>
                <a:gd name="connsiteX16" fmla="*/ 554566 w 1367368"/>
                <a:gd name="connsiteY16" fmla="*/ 1095676 h 1343025"/>
                <a:gd name="connsiteX17" fmla="*/ 418041 w 1367368"/>
                <a:gd name="connsiteY17" fmla="*/ 1232201 h 1343025"/>
                <a:gd name="connsiteX18" fmla="*/ 458028 w 1367368"/>
                <a:gd name="connsiteY18" fmla="*/ 1328739 h 1343025"/>
                <a:gd name="connsiteX19" fmla="*/ 479218 w 1367368"/>
                <a:gd name="connsiteY19" fmla="*/ 1343025 h 1343025"/>
                <a:gd name="connsiteX20" fmla="*/ 0 w 1367368"/>
                <a:gd name="connsiteY20" fmla="*/ 1343025 h 1343025"/>
                <a:gd name="connsiteX21" fmla="*/ 0 w 1367368"/>
                <a:gd name="connsiteY21" fmla="*/ 891562 h 1343025"/>
                <a:gd name="connsiteX22" fmla="*/ 4084 w 1367368"/>
                <a:gd name="connsiteY22" fmla="*/ 897618 h 1343025"/>
                <a:gd name="connsiteX23" fmla="*/ 108479 w 1367368"/>
                <a:gd name="connsiteY23" fmla="*/ 940860 h 1343025"/>
                <a:gd name="connsiteX24" fmla="*/ 256117 w 1367368"/>
                <a:gd name="connsiteY24" fmla="*/ 793222 h 1343025"/>
                <a:gd name="connsiteX25" fmla="*/ 108479 w 1367368"/>
                <a:gd name="connsiteY25" fmla="*/ 645584 h 1343025"/>
                <a:gd name="connsiteX26" fmla="*/ 4084 w 1367368"/>
                <a:gd name="connsiteY26" fmla="*/ 688827 h 1343025"/>
                <a:gd name="connsiteX27" fmla="*/ 0 w 1367368"/>
                <a:gd name="connsiteY27" fmla="*/ 694883 h 1343025"/>
                <a:gd name="connsiteX28" fmla="*/ 0 w 1367368"/>
                <a:gd name="connsiteY28" fmla="*/ 243417 h 1343025"/>
                <a:gd name="connsiteX29" fmla="*/ 473386 w 1367368"/>
                <a:gd name="connsiteY29" fmla="*/ 243417 h 1343025"/>
                <a:gd name="connsiteX30" fmla="*/ 458028 w 1367368"/>
                <a:gd name="connsiteY30" fmla="*/ 233063 h 1343025"/>
                <a:gd name="connsiteX31" fmla="*/ 418041 w 1367368"/>
                <a:gd name="connsiteY31" fmla="*/ 136525 h 1343025"/>
                <a:gd name="connsiteX32" fmla="*/ 554566 w 1367368"/>
                <a:gd name="connsiteY32" fmla="*/ 0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67368" h="1343025">
                  <a:moveTo>
                    <a:pt x="554566" y="0"/>
                  </a:moveTo>
                  <a:cubicBezTo>
                    <a:pt x="629967" y="0"/>
                    <a:pt x="691091" y="61124"/>
                    <a:pt x="691091" y="136525"/>
                  </a:cubicBezTo>
                  <a:cubicBezTo>
                    <a:pt x="691091" y="174225"/>
                    <a:pt x="675810" y="208357"/>
                    <a:pt x="651104" y="233063"/>
                  </a:cubicBezTo>
                  <a:lnTo>
                    <a:pt x="635747" y="243417"/>
                  </a:lnTo>
                  <a:lnTo>
                    <a:pt x="1109134" y="243417"/>
                  </a:lnTo>
                  <a:lnTo>
                    <a:pt x="1109134" y="698023"/>
                  </a:lnTo>
                  <a:lnTo>
                    <a:pt x="1115334" y="688827"/>
                  </a:lnTo>
                  <a:cubicBezTo>
                    <a:pt x="1142052" y="662109"/>
                    <a:pt x="1178961" y="645584"/>
                    <a:pt x="1219730" y="645584"/>
                  </a:cubicBezTo>
                  <a:cubicBezTo>
                    <a:pt x="1301268" y="645584"/>
                    <a:pt x="1367368" y="711684"/>
                    <a:pt x="1367368" y="793222"/>
                  </a:cubicBezTo>
                  <a:cubicBezTo>
                    <a:pt x="1367368" y="874760"/>
                    <a:pt x="1301268" y="940860"/>
                    <a:pt x="1219730" y="940860"/>
                  </a:cubicBezTo>
                  <a:cubicBezTo>
                    <a:pt x="1178961" y="940860"/>
                    <a:pt x="1142052" y="924335"/>
                    <a:pt x="1115334" y="897618"/>
                  </a:cubicBezTo>
                  <a:lnTo>
                    <a:pt x="1109134" y="888422"/>
                  </a:lnTo>
                  <a:lnTo>
                    <a:pt x="1109134" y="1343025"/>
                  </a:lnTo>
                  <a:lnTo>
                    <a:pt x="629915" y="1343025"/>
                  </a:lnTo>
                  <a:lnTo>
                    <a:pt x="651104" y="1328739"/>
                  </a:lnTo>
                  <a:cubicBezTo>
                    <a:pt x="675810" y="1304033"/>
                    <a:pt x="691091" y="1269902"/>
                    <a:pt x="691091" y="1232201"/>
                  </a:cubicBezTo>
                  <a:cubicBezTo>
                    <a:pt x="691091" y="1156800"/>
                    <a:pt x="629967" y="1095676"/>
                    <a:pt x="554566" y="1095676"/>
                  </a:cubicBezTo>
                  <a:cubicBezTo>
                    <a:pt x="479165" y="1095676"/>
                    <a:pt x="418041" y="1156800"/>
                    <a:pt x="418041" y="1232201"/>
                  </a:cubicBezTo>
                  <a:cubicBezTo>
                    <a:pt x="418041" y="1269902"/>
                    <a:pt x="433322" y="1304033"/>
                    <a:pt x="458028" y="1328739"/>
                  </a:cubicBezTo>
                  <a:lnTo>
                    <a:pt x="479218" y="1343025"/>
                  </a:lnTo>
                  <a:lnTo>
                    <a:pt x="0" y="1343025"/>
                  </a:lnTo>
                  <a:lnTo>
                    <a:pt x="0" y="891562"/>
                  </a:lnTo>
                  <a:lnTo>
                    <a:pt x="4084" y="897618"/>
                  </a:lnTo>
                  <a:cubicBezTo>
                    <a:pt x="30801" y="924335"/>
                    <a:pt x="67710" y="940860"/>
                    <a:pt x="108479" y="940860"/>
                  </a:cubicBezTo>
                  <a:cubicBezTo>
                    <a:pt x="190017" y="940860"/>
                    <a:pt x="256117" y="874760"/>
                    <a:pt x="256117" y="793222"/>
                  </a:cubicBezTo>
                  <a:cubicBezTo>
                    <a:pt x="256117" y="711684"/>
                    <a:pt x="190017" y="645584"/>
                    <a:pt x="108479" y="645584"/>
                  </a:cubicBezTo>
                  <a:cubicBezTo>
                    <a:pt x="67710" y="645584"/>
                    <a:pt x="30801" y="662109"/>
                    <a:pt x="4084" y="688827"/>
                  </a:cubicBezTo>
                  <a:lnTo>
                    <a:pt x="0" y="694883"/>
                  </a:lnTo>
                  <a:lnTo>
                    <a:pt x="0" y="243417"/>
                  </a:lnTo>
                  <a:lnTo>
                    <a:pt x="473386" y="243417"/>
                  </a:lnTo>
                  <a:lnTo>
                    <a:pt x="458028" y="233063"/>
                  </a:lnTo>
                  <a:cubicBezTo>
                    <a:pt x="433322" y="208357"/>
                    <a:pt x="418041" y="174225"/>
                    <a:pt x="418041" y="136525"/>
                  </a:cubicBezTo>
                  <a:cubicBezTo>
                    <a:pt x="418041" y="61124"/>
                    <a:pt x="479165" y="0"/>
                    <a:pt x="554566" y="0"/>
                  </a:cubicBezTo>
                  <a:close/>
                </a:path>
              </a:pathLst>
            </a:custGeom>
            <a:solidFill>
              <a:srgbClr val="FBE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20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7" name="任意多边形 56"/>
            <p:cNvSpPr/>
            <p:nvPr>
              <p:custDataLst>
                <p:tags r:id="rId6"/>
              </p:custDataLst>
            </p:nvPr>
          </p:nvSpPr>
          <p:spPr>
            <a:xfrm>
              <a:off x="6393248" y="4240839"/>
              <a:ext cx="1083431" cy="1256963"/>
            </a:xfrm>
            <a:custGeom>
              <a:avLst/>
              <a:gdLst>
                <a:gd name="connsiteX0" fmla="*/ 554566 w 1367368"/>
                <a:gd name="connsiteY0" fmla="*/ 0 h 1586442"/>
                <a:gd name="connsiteX1" fmla="*/ 691091 w 1367368"/>
                <a:gd name="connsiteY1" fmla="*/ 136525 h 1586442"/>
                <a:gd name="connsiteX2" fmla="*/ 651104 w 1367368"/>
                <a:gd name="connsiteY2" fmla="*/ 233063 h 1586442"/>
                <a:gd name="connsiteX3" fmla="*/ 635747 w 1367368"/>
                <a:gd name="connsiteY3" fmla="*/ 243417 h 1586442"/>
                <a:gd name="connsiteX4" fmla="*/ 1109134 w 1367368"/>
                <a:gd name="connsiteY4" fmla="*/ 243417 h 1586442"/>
                <a:gd name="connsiteX5" fmla="*/ 1109134 w 1367368"/>
                <a:gd name="connsiteY5" fmla="*/ 698023 h 1586442"/>
                <a:gd name="connsiteX6" fmla="*/ 1115334 w 1367368"/>
                <a:gd name="connsiteY6" fmla="*/ 688827 h 1586442"/>
                <a:gd name="connsiteX7" fmla="*/ 1219730 w 1367368"/>
                <a:gd name="connsiteY7" fmla="*/ 645584 h 1586442"/>
                <a:gd name="connsiteX8" fmla="*/ 1367368 w 1367368"/>
                <a:gd name="connsiteY8" fmla="*/ 793222 h 1586442"/>
                <a:gd name="connsiteX9" fmla="*/ 1219730 w 1367368"/>
                <a:gd name="connsiteY9" fmla="*/ 940860 h 1586442"/>
                <a:gd name="connsiteX10" fmla="*/ 1115334 w 1367368"/>
                <a:gd name="connsiteY10" fmla="*/ 897618 h 1586442"/>
                <a:gd name="connsiteX11" fmla="*/ 1109134 w 1367368"/>
                <a:gd name="connsiteY11" fmla="*/ 888422 h 1586442"/>
                <a:gd name="connsiteX12" fmla="*/ 1109134 w 1367368"/>
                <a:gd name="connsiteY12" fmla="*/ 1343025 h 1586442"/>
                <a:gd name="connsiteX13" fmla="*/ 635747 w 1367368"/>
                <a:gd name="connsiteY13" fmla="*/ 1343025 h 1586442"/>
                <a:gd name="connsiteX14" fmla="*/ 651104 w 1367368"/>
                <a:gd name="connsiteY14" fmla="*/ 1353379 h 1586442"/>
                <a:gd name="connsiteX15" fmla="*/ 691091 w 1367368"/>
                <a:gd name="connsiteY15" fmla="*/ 1449917 h 1586442"/>
                <a:gd name="connsiteX16" fmla="*/ 554566 w 1367368"/>
                <a:gd name="connsiteY16" fmla="*/ 1586442 h 1586442"/>
                <a:gd name="connsiteX17" fmla="*/ 418041 w 1367368"/>
                <a:gd name="connsiteY17" fmla="*/ 1449917 h 1586442"/>
                <a:gd name="connsiteX18" fmla="*/ 458028 w 1367368"/>
                <a:gd name="connsiteY18" fmla="*/ 1353379 h 1586442"/>
                <a:gd name="connsiteX19" fmla="*/ 473386 w 1367368"/>
                <a:gd name="connsiteY19" fmla="*/ 1343025 h 1586442"/>
                <a:gd name="connsiteX20" fmla="*/ 0 w 1367368"/>
                <a:gd name="connsiteY20" fmla="*/ 1343025 h 1586442"/>
                <a:gd name="connsiteX21" fmla="*/ 0 w 1367368"/>
                <a:gd name="connsiteY21" fmla="*/ 891562 h 1586442"/>
                <a:gd name="connsiteX22" fmla="*/ 4084 w 1367368"/>
                <a:gd name="connsiteY22" fmla="*/ 897618 h 1586442"/>
                <a:gd name="connsiteX23" fmla="*/ 108479 w 1367368"/>
                <a:gd name="connsiteY23" fmla="*/ 940860 h 1586442"/>
                <a:gd name="connsiteX24" fmla="*/ 256117 w 1367368"/>
                <a:gd name="connsiteY24" fmla="*/ 793222 h 1586442"/>
                <a:gd name="connsiteX25" fmla="*/ 108479 w 1367368"/>
                <a:gd name="connsiteY25" fmla="*/ 645584 h 1586442"/>
                <a:gd name="connsiteX26" fmla="*/ 4084 w 1367368"/>
                <a:gd name="connsiteY26" fmla="*/ 688827 h 1586442"/>
                <a:gd name="connsiteX27" fmla="*/ 0 w 1367368"/>
                <a:gd name="connsiteY27" fmla="*/ 694883 h 1586442"/>
                <a:gd name="connsiteX28" fmla="*/ 0 w 1367368"/>
                <a:gd name="connsiteY28" fmla="*/ 243417 h 1586442"/>
                <a:gd name="connsiteX29" fmla="*/ 473386 w 1367368"/>
                <a:gd name="connsiteY29" fmla="*/ 243417 h 1586442"/>
                <a:gd name="connsiteX30" fmla="*/ 458028 w 1367368"/>
                <a:gd name="connsiteY30" fmla="*/ 233063 h 1586442"/>
                <a:gd name="connsiteX31" fmla="*/ 418041 w 1367368"/>
                <a:gd name="connsiteY31" fmla="*/ 136525 h 1586442"/>
                <a:gd name="connsiteX32" fmla="*/ 554566 w 1367368"/>
                <a:gd name="connsiteY32" fmla="*/ 0 h 158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67368" h="1586442">
                  <a:moveTo>
                    <a:pt x="554566" y="0"/>
                  </a:moveTo>
                  <a:cubicBezTo>
                    <a:pt x="629967" y="0"/>
                    <a:pt x="691091" y="61124"/>
                    <a:pt x="691091" y="136525"/>
                  </a:cubicBezTo>
                  <a:cubicBezTo>
                    <a:pt x="691091" y="174225"/>
                    <a:pt x="675810" y="208357"/>
                    <a:pt x="651104" y="233063"/>
                  </a:cubicBezTo>
                  <a:lnTo>
                    <a:pt x="635747" y="243417"/>
                  </a:lnTo>
                  <a:lnTo>
                    <a:pt x="1109134" y="243417"/>
                  </a:lnTo>
                  <a:lnTo>
                    <a:pt x="1109134" y="698023"/>
                  </a:lnTo>
                  <a:lnTo>
                    <a:pt x="1115334" y="688827"/>
                  </a:lnTo>
                  <a:cubicBezTo>
                    <a:pt x="1142052" y="662109"/>
                    <a:pt x="1178961" y="645584"/>
                    <a:pt x="1219730" y="645584"/>
                  </a:cubicBezTo>
                  <a:cubicBezTo>
                    <a:pt x="1301268" y="645584"/>
                    <a:pt x="1367368" y="711684"/>
                    <a:pt x="1367368" y="793222"/>
                  </a:cubicBezTo>
                  <a:cubicBezTo>
                    <a:pt x="1367368" y="874760"/>
                    <a:pt x="1301268" y="940860"/>
                    <a:pt x="1219730" y="940860"/>
                  </a:cubicBezTo>
                  <a:cubicBezTo>
                    <a:pt x="1178961" y="940860"/>
                    <a:pt x="1142052" y="924335"/>
                    <a:pt x="1115334" y="897618"/>
                  </a:cubicBezTo>
                  <a:lnTo>
                    <a:pt x="1109134" y="888422"/>
                  </a:lnTo>
                  <a:lnTo>
                    <a:pt x="1109134" y="1343025"/>
                  </a:lnTo>
                  <a:lnTo>
                    <a:pt x="635747" y="1343025"/>
                  </a:lnTo>
                  <a:lnTo>
                    <a:pt x="651104" y="1353379"/>
                  </a:lnTo>
                  <a:cubicBezTo>
                    <a:pt x="675810" y="1378086"/>
                    <a:pt x="691091" y="1412217"/>
                    <a:pt x="691091" y="1449917"/>
                  </a:cubicBezTo>
                  <a:cubicBezTo>
                    <a:pt x="691091" y="1525318"/>
                    <a:pt x="629967" y="1586442"/>
                    <a:pt x="554566" y="1586442"/>
                  </a:cubicBezTo>
                  <a:cubicBezTo>
                    <a:pt x="479165" y="1586442"/>
                    <a:pt x="418041" y="1525318"/>
                    <a:pt x="418041" y="1449917"/>
                  </a:cubicBezTo>
                  <a:cubicBezTo>
                    <a:pt x="418041" y="1412217"/>
                    <a:pt x="433322" y="1378086"/>
                    <a:pt x="458028" y="1353379"/>
                  </a:cubicBezTo>
                  <a:lnTo>
                    <a:pt x="473386" y="1343025"/>
                  </a:lnTo>
                  <a:lnTo>
                    <a:pt x="0" y="1343025"/>
                  </a:lnTo>
                  <a:lnTo>
                    <a:pt x="0" y="891562"/>
                  </a:lnTo>
                  <a:lnTo>
                    <a:pt x="4084" y="897618"/>
                  </a:lnTo>
                  <a:cubicBezTo>
                    <a:pt x="30801" y="924335"/>
                    <a:pt x="67710" y="940860"/>
                    <a:pt x="108479" y="940860"/>
                  </a:cubicBezTo>
                  <a:cubicBezTo>
                    <a:pt x="190017" y="940860"/>
                    <a:pt x="256117" y="874760"/>
                    <a:pt x="256117" y="793222"/>
                  </a:cubicBezTo>
                  <a:cubicBezTo>
                    <a:pt x="256117" y="711684"/>
                    <a:pt x="190017" y="645584"/>
                    <a:pt x="108479" y="645584"/>
                  </a:cubicBezTo>
                  <a:cubicBezTo>
                    <a:pt x="67710" y="645584"/>
                    <a:pt x="30801" y="662109"/>
                    <a:pt x="4084" y="688827"/>
                  </a:cubicBezTo>
                  <a:lnTo>
                    <a:pt x="0" y="694883"/>
                  </a:lnTo>
                  <a:lnTo>
                    <a:pt x="0" y="243417"/>
                  </a:lnTo>
                  <a:lnTo>
                    <a:pt x="473386" y="243417"/>
                  </a:lnTo>
                  <a:lnTo>
                    <a:pt x="458028" y="233063"/>
                  </a:lnTo>
                  <a:cubicBezTo>
                    <a:pt x="433322" y="208357"/>
                    <a:pt x="418041" y="174225"/>
                    <a:pt x="418041" y="136525"/>
                  </a:cubicBezTo>
                  <a:cubicBezTo>
                    <a:pt x="418041" y="61124"/>
                    <a:pt x="479165" y="0"/>
                    <a:pt x="554566" y="0"/>
                  </a:cubicBezTo>
                  <a:close/>
                </a:path>
              </a:pathLst>
            </a:custGeom>
            <a:solidFill>
              <a:srgbClr val="EB3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20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 flipH="1">
              <a:off x="5464620" y="2072320"/>
              <a:ext cx="2867332" cy="1062736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 anchorCtr="0">
              <a:normAutofit fontScale="90000" lnSpcReduction="10000"/>
            </a:bodyPr>
            <a:lstStyle/>
            <a:p>
              <a:pPr marL="0" lvl="0" indent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健康：</a:t>
              </a:r>
            </a:p>
            <a:p>
              <a:pPr marL="0" lvl="0" indent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（一）身心状况； </a:t>
              </a:r>
            </a:p>
            <a:p>
              <a:pPr marL="0" lvl="0" indent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（二）动作发展； </a:t>
              </a:r>
            </a:p>
            <a:p>
              <a:pPr marL="0" lvl="0" indent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（三）生活习惯与生活能力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 flipH="1">
              <a:off x="6522775" y="3184799"/>
              <a:ext cx="2867332" cy="1062736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 anchorCtr="0">
              <a:normAutofit/>
            </a:bodyPr>
            <a:lstStyle/>
            <a:p>
              <a:pPr marL="0" lvl="0" indent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社会： </a:t>
              </a:r>
            </a:p>
            <a:p>
              <a:pPr marL="0" lvl="0" indent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（一）人际交往 ；</a:t>
              </a:r>
            </a:p>
            <a:p>
              <a:pPr marL="0" lvl="0" indent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（二）社会适应</a:t>
              </a:r>
              <a:r>
                <a:rPr lang="en-US" altLang="zh-CN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;</a:t>
              </a:r>
            </a:p>
          </p:txBody>
        </p:sp>
        <p:sp>
          <p:nvSpPr>
            <p:cNvPr id="41" name="文本框 40"/>
            <p:cNvSpPr txBox="1"/>
            <p:nvPr>
              <p:custDataLst>
                <p:tags r:id="rId9"/>
              </p:custDataLst>
            </p:nvPr>
          </p:nvSpPr>
          <p:spPr>
            <a:xfrm flipH="1">
              <a:off x="1489710" y="3087009"/>
              <a:ext cx="2867332" cy="1062736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 anchorCtr="0">
              <a:normAutofit/>
            </a:bodyPr>
            <a:lstStyle/>
            <a:p>
              <a:pPr marL="0" lvl="0" indent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语言：</a:t>
              </a:r>
            </a:p>
            <a:p>
              <a:pPr marL="0" lvl="0" indent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（一）倾听与表达；</a:t>
              </a:r>
            </a:p>
            <a:p>
              <a:pPr marL="0" lvl="0" indent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（二） 阅读与书写准备</a:t>
              </a:r>
            </a:p>
          </p:txBody>
        </p:sp>
        <p:sp>
          <p:nvSpPr>
            <p:cNvPr id="42" name="文本框 41"/>
            <p:cNvSpPr txBox="1"/>
            <p:nvPr>
              <p:custDataLst>
                <p:tags r:id="rId10"/>
              </p:custDataLst>
            </p:nvPr>
          </p:nvSpPr>
          <p:spPr>
            <a:xfrm flipH="1">
              <a:off x="7653375" y="4309382"/>
              <a:ext cx="2867332" cy="1062736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 anchorCtr="0">
              <a:normAutofit/>
            </a:bodyPr>
            <a:lstStyle/>
            <a:p>
              <a:pPr marL="0" lvl="0" indent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艺术：</a:t>
              </a:r>
            </a:p>
            <a:p>
              <a:pPr marL="0" lvl="0" indent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（一）感受与欣赏</a:t>
              </a:r>
              <a:r>
                <a:rPr lang="en-US" altLang="zh-CN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;</a:t>
              </a:r>
            </a:p>
            <a:p>
              <a:pPr marL="0" lvl="0" indent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（二）表现与创造</a:t>
              </a:r>
              <a:r>
                <a:rPr lang="en-US" altLang="zh-CN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;</a:t>
              </a:r>
              <a:r>
                <a:rPr lang="zh-CN" altLang="en-US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                   </a:t>
              </a:r>
            </a:p>
          </p:txBody>
        </p:sp>
        <p:sp>
          <p:nvSpPr>
            <p:cNvPr id="43" name="文本框 42"/>
            <p:cNvSpPr txBox="1"/>
            <p:nvPr>
              <p:custDataLst>
                <p:tags r:id="rId11"/>
              </p:custDataLst>
            </p:nvPr>
          </p:nvSpPr>
          <p:spPr>
            <a:xfrm flipH="1">
              <a:off x="3115945" y="4337685"/>
              <a:ext cx="1971675" cy="1062990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 anchorCtr="0">
              <a:normAutofit/>
            </a:bodyPr>
            <a:lstStyle/>
            <a:p>
              <a:pPr marL="0" lvl="0" indent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科学：</a:t>
              </a:r>
            </a:p>
            <a:p>
              <a:pPr marL="0" lvl="0" indent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（一）科学探究；</a:t>
              </a:r>
            </a:p>
            <a:p>
              <a:pPr marL="0" lvl="0" indent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（二）数学认知</a:t>
              </a:r>
              <a:r>
                <a:rPr lang="en-US" altLang="zh-CN" sz="16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;</a:t>
              </a:r>
            </a:p>
          </p:txBody>
        </p:sp>
        <p:sp>
          <p:nvSpPr>
            <p:cNvPr id="44" name="文本框 43"/>
            <p:cNvSpPr txBox="1"/>
            <p:nvPr>
              <p:custDataLst>
                <p:tags r:id="rId12"/>
              </p:custDataLst>
            </p:nvPr>
          </p:nvSpPr>
          <p:spPr>
            <a:xfrm>
              <a:off x="4261103" y="3554368"/>
              <a:ext cx="702961" cy="422175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45" name="文本框 44"/>
            <p:cNvSpPr txBox="1"/>
            <p:nvPr>
              <p:custDataLst>
                <p:tags r:id="rId13"/>
              </p:custDataLst>
            </p:nvPr>
          </p:nvSpPr>
          <p:spPr>
            <a:xfrm>
              <a:off x="4268510" y="2406977"/>
              <a:ext cx="702961" cy="422175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46" name="文本框 45"/>
            <p:cNvSpPr txBox="1"/>
            <p:nvPr>
              <p:custDataLst>
                <p:tags r:id="rId14"/>
              </p:custDataLst>
            </p:nvPr>
          </p:nvSpPr>
          <p:spPr>
            <a:xfrm>
              <a:off x="5380928" y="3554368"/>
              <a:ext cx="702961" cy="422175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47" name="文本框 46"/>
            <p:cNvSpPr txBox="1"/>
            <p:nvPr>
              <p:custDataLst>
                <p:tags r:id="rId15"/>
              </p:custDataLst>
            </p:nvPr>
          </p:nvSpPr>
          <p:spPr>
            <a:xfrm>
              <a:off x="5369262" y="4653106"/>
              <a:ext cx="702961" cy="422175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49" name="文本框 48"/>
            <p:cNvSpPr txBox="1"/>
            <p:nvPr>
              <p:custDataLst>
                <p:tags r:id="rId16"/>
              </p:custDataLst>
            </p:nvPr>
          </p:nvSpPr>
          <p:spPr>
            <a:xfrm>
              <a:off x="6478550" y="4644642"/>
              <a:ext cx="702961" cy="422175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1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61415" y="333375"/>
            <a:ext cx="7559040" cy="12071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en-US" altLang="zh-CN" sz="2400" b="1" dirty="0">
                <a:solidFill>
                  <a:srgbClr val="EB308A"/>
                </a:solidFill>
                <a:cs typeface="+mn-ea"/>
                <a:sym typeface="+mn-lt"/>
              </a:rPr>
              <a:t>（下划线为《纲要》《指南》中直接摘录的引用部分）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703998" y="1908951"/>
            <a:ext cx="8434102" cy="4158184"/>
            <a:chOff x="1703998" y="1908951"/>
            <a:chExt cx="8434102" cy="4158184"/>
          </a:xfrm>
        </p:grpSpPr>
        <p:cxnSp>
          <p:nvCxnSpPr>
            <p:cNvPr id="72" name="直接连接符 71"/>
            <p:cNvCxnSpPr/>
            <p:nvPr>
              <p:custDataLst>
                <p:tags r:id="rId2"/>
              </p:custDataLst>
            </p:nvPr>
          </p:nvCxnSpPr>
          <p:spPr>
            <a:xfrm>
              <a:off x="6100120" y="5379011"/>
              <a:ext cx="403798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>
              <p:custDataLst>
                <p:tags r:id="rId3"/>
              </p:custDataLst>
            </p:nvPr>
          </p:nvSpPr>
          <p:spPr>
            <a:xfrm>
              <a:off x="6098817" y="4228197"/>
              <a:ext cx="750576" cy="750513"/>
            </a:xfrm>
            <a:prstGeom prst="rect">
              <a:avLst/>
            </a:prstGeom>
            <a:solidFill>
              <a:srgbClr val="EB3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85000" lnSpcReduction="20000"/>
            </a:bodyPr>
            <a:lstStyle>
              <a:defPPr>
                <a:defRPr lang="zh-CN"/>
              </a:defPPr>
              <a:lvl1pPr algn="ctr">
                <a:defRPr sz="4800">
                  <a:solidFill>
                    <a:prstClr val="white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23" name="文本框 22"/>
            <p:cNvSpPr txBox="1"/>
            <p:nvPr>
              <p:custDataLst>
                <p:tags r:id="rId4"/>
              </p:custDataLst>
            </p:nvPr>
          </p:nvSpPr>
          <p:spPr>
            <a:xfrm>
              <a:off x="6973743" y="4235154"/>
              <a:ext cx="3053616" cy="783104"/>
            </a:xfrm>
            <a:prstGeom prst="rect">
              <a:avLst/>
            </a:prstGeom>
          </p:spPr>
          <p:txBody>
            <a:bodyPr wrap="square" tIns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E7E6E6">
                      <a:lumMod val="25000"/>
                    </a:srgbClr>
                  </a:solidFill>
                </a:defRPr>
              </a:lvl1pPr>
            </a:lstStyle>
            <a:p>
              <a:pPr marL="0" lvl="0" indent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zh-CN" sz="1200" spc="1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幼儿心理、生理发展的特点决定了这个年龄阶段的孩子，认知水平有限，而更喜欢形象思维。</a:t>
              </a:r>
            </a:p>
          </p:txBody>
        </p:sp>
        <p:cxnSp>
          <p:nvCxnSpPr>
            <p:cNvPr id="60" name="直接连接符 59"/>
            <p:cNvCxnSpPr/>
            <p:nvPr>
              <p:custDataLst>
                <p:tags r:id="rId5"/>
              </p:custDataLst>
            </p:nvPr>
          </p:nvCxnSpPr>
          <p:spPr>
            <a:xfrm>
              <a:off x="1705302" y="4563450"/>
              <a:ext cx="403798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>
              <p:custDataLst>
                <p:tags r:id="rId6"/>
              </p:custDataLst>
            </p:nvPr>
          </p:nvSpPr>
          <p:spPr>
            <a:xfrm>
              <a:off x="1703998" y="3412635"/>
              <a:ext cx="750576" cy="7505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9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8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30" name="文本框 29"/>
            <p:cNvSpPr txBox="1"/>
            <p:nvPr>
              <p:custDataLst>
                <p:tags r:id="rId7"/>
              </p:custDataLst>
            </p:nvPr>
          </p:nvSpPr>
          <p:spPr>
            <a:xfrm>
              <a:off x="2578924" y="3433562"/>
              <a:ext cx="3053616" cy="783104"/>
            </a:xfrm>
            <a:prstGeom prst="rect">
              <a:avLst/>
            </a:prstGeom>
          </p:spPr>
          <p:txBody>
            <a:bodyPr wrap="square" tIns="0"/>
            <a:lstStyle>
              <a:defPPr>
                <a:defRPr lang="zh-CN"/>
              </a:defPPr>
              <a:lvl1pPr>
                <a:defRPr>
                  <a:solidFill>
                    <a:srgbClr val="E7E6E6">
                      <a:lumMod val="25000"/>
                    </a:srgbClr>
                  </a:solidFill>
                </a:defRPr>
              </a:lvl1pPr>
            </a:lstStyle>
            <a:p>
              <a:pPr marL="0" lvl="0" indent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zh-CN" sz="1200" spc="1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音乐歌舞是幼儿音乐活动的最基本形式，是使幼儿走进音乐大门的第一步。幼儿歌舞活动最能引发幼儿对音乐的兴趣。</a:t>
              </a:r>
            </a:p>
          </p:txBody>
        </p:sp>
        <p:cxnSp>
          <p:nvCxnSpPr>
            <p:cNvPr id="71" name="直接连接符 70"/>
            <p:cNvCxnSpPr/>
            <p:nvPr>
              <p:custDataLst>
                <p:tags r:id="rId8"/>
              </p:custDataLst>
            </p:nvPr>
          </p:nvCxnSpPr>
          <p:spPr>
            <a:xfrm>
              <a:off x="6100120" y="3875327"/>
              <a:ext cx="403798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>
              <p:custDataLst>
                <p:tags r:id="rId9"/>
              </p:custDataLst>
            </p:nvPr>
          </p:nvSpPr>
          <p:spPr>
            <a:xfrm>
              <a:off x="6098817" y="2724513"/>
              <a:ext cx="750576" cy="750513"/>
            </a:xfrm>
            <a:prstGeom prst="rect">
              <a:avLst/>
            </a:prstGeom>
            <a:solidFill>
              <a:srgbClr val="FBE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9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8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31" name="文本框 30"/>
            <p:cNvSpPr txBox="1"/>
            <p:nvPr>
              <p:custDataLst>
                <p:tags r:id="rId10"/>
              </p:custDataLst>
            </p:nvPr>
          </p:nvSpPr>
          <p:spPr>
            <a:xfrm>
              <a:off x="6959773" y="2690725"/>
              <a:ext cx="3053616" cy="783104"/>
            </a:xfrm>
            <a:prstGeom prst="rect">
              <a:avLst/>
            </a:prstGeom>
          </p:spPr>
          <p:txBody>
            <a:bodyPr wrap="square" tIns="0"/>
            <a:lstStyle>
              <a:defPPr>
                <a:defRPr lang="zh-CN"/>
              </a:defPPr>
              <a:lvl1pPr>
                <a:defRPr>
                  <a:solidFill>
                    <a:srgbClr val="E7E6E6">
                      <a:lumMod val="25000"/>
                    </a:srgbClr>
                  </a:solidFill>
                </a:defRPr>
              </a:lvl1pPr>
            </a:lstStyle>
            <a:p>
              <a:pPr marL="0" lvl="0" indent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zh-CN" sz="1200" spc="1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教育建议中指出“理解和尊重幼儿在欣赏艺术作品时的手舞足蹈、即兴模仿  等行为”、“让幼儿多接触大自然，感受和欣赏美丽的景色和好听的声音”。</a:t>
              </a:r>
            </a:p>
          </p:txBody>
        </p:sp>
        <p:cxnSp>
          <p:nvCxnSpPr>
            <p:cNvPr id="57" name="直接连接符 56"/>
            <p:cNvCxnSpPr/>
            <p:nvPr>
              <p:custDataLst>
                <p:tags r:id="rId11"/>
              </p:custDataLst>
            </p:nvPr>
          </p:nvCxnSpPr>
          <p:spPr>
            <a:xfrm>
              <a:off x="1705302" y="3059765"/>
              <a:ext cx="403798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矩形 62"/>
            <p:cNvSpPr/>
            <p:nvPr>
              <p:custDataLst>
                <p:tags r:id="rId12"/>
              </p:custDataLst>
            </p:nvPr>
          </p:nvSpPr>
          <p:spPr>
            <a:xfrm>
              <a:off x="1703998" y="1908951"/>
              <a:ext cx="750576" cy="750513"/>
            </a:xfrm>
            <a:prstGeom prst="rect">
              <a:avLst/>
            </a:prstGeom>
            <a:solidFill>
              <a:srgbClr val="EB3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9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8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32" name="文本框 31"/>
            <p:cNvSpPr txBox="1"/>
            <p:nvPr>
              <p:custDataLst>
                <p:tags r:id="rId13"/>
              </p:custDataLst>
            </p:nvPr>
          </p:nvSpPr>
          <p:spPr>
            <a:xfrm>
              <a:off x="2564954" y="1973587"/>
              <a:ext cx="3053616" cy="783104"/>
            </a:xfrm>
            <a:prstGeom prst="rect">
              <a:avLst/>
            </a:prstGeom>
          </p:spPr>
          <p:txBody>
            <a:bodyPr wrap="square" tIns="0"/>
            <a:lstStyle>
              <a:defPPr>
                <a:defRPr lang="zh-CN"/>
              </a:defPPr>
              <a:lvl1pPr>
                <a:defRPr>
                  <a:solidFill>
                    <a:srgbClr val="E7E6E6">
                      <a:lumMod val="25000"/>
                    </a:srgbClr>
                  </a:solidFill>
                </a:defRPr>
              </a:lvl1pPr>
            </a:lstStyle>
            <a:p>
              <a:pPr marL="0" lvl="0" indent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zh-CN" sz="1200" spc="1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《指南》中艺术领域“感受与欣赏”部分的目标提出“喜欢自然界与生活中美的事物”、“喜欢欣赏多种多样的艺术形式和作品”。</a:t>
              </a:r>
            </a:p>
          </p:txBody>
        </p:sp>
        <p:cxnSp>
          <p:nvCxnSpPr>
            <p:cNvPr id="21" name="直接连接符 20"/>
            <p:cNvCxnSpPr/>
            <p:nvPr>
              <p:custDataLst>
                <p:tags r:id="rId14"/>
              </p:custDataLst>
            </p:nvPr>
          </p:nvCxnSpPr>
          <p:spPr>
            <a:xfrm>
              <a:off x="1705302" y="6067135"/>
              <a:ext cx="403798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1703998" y="4916320"/>
              <a:ext cx="750576" cy="750513"/>
            </a:xfrm>
            <a:prstGeom prst="rect">
              <a:avLst/>
            </a:prstGeom>
            <a:solidFill>
              <a:srgbClr val="17B7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9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800" dirty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33" name="文本框 32"/>
            <p:cNvSpPr txBox="1"/>
            <p:nvPr>
              <p:custDataLst>
                <p:tags r:id="rId16"/>
              </p:custDataLst>
            </p:nvPr>
          </p:nvSpPr>
          <p:spPr>
            <a:xfrm>
              <a:off x="2592894" y="4938571"/>
              <a:ext cx="3053616" cy="783104"/>
            </a:xfrm>
            <a:prstGeom prst="rect">
              <a:avLst/>
            </a:prstGeom>
          </p:spPr>
          <p:txBody>
            <a:bodyPr wrap="square" tIns="0">
              <a:noAutofit/>
            </a:bodyPr>
            <a:lstStyle>
              <a:defPPr>
                <a:defRPr lang="zh-CN"/>
              </a:defPPr>
              <a:lvl1pPr>
                <a:defRPr>
                  <a:solidFill>
                    <a:srgbClr val="E7E6E6">
                      <a:lumMod val="25000"/>
                    </a:srgbClr>
                  </a:solidFill>
                </a:defRPr>
              </a:lvl1pPr>
            </a:lstStyle>
            <a:p>
              <a:pPr marL="0" lvl="0" indent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zh-CN" sz="1200" spc="1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他们好动、好模仿，喜欢歌中有舞、舞中有歌，因此，将歌舞两项内容融合在一起，有助于幼儿学习与接受。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1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564745" cy="7029450"/>
            <a:chOff x="210" y="0"/>
            <a:chExt cx="19787" cy="11070"/>
          </a:xfrm>
        </p:grpSpPr>
        <p:sp>
          <p:nvSpPr>
            <p:cNvPr id="4" name="矩形 3"/>
            <p:cNvSpPr/>
            <p:nvPr/>
          </p:nvSpPr>
          <p:spPr>
            <a:xfrm>
              <a:off x="1074" y="1359"/>
              <a:ext cx="17407" cy="8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314" y="1597"/>
              <a:ext cx="16928" cy="7723"/>
            </a:xfrm>
            <a:prstGeom prst="rect">
              <a:avLst/>
            </a:prstGeom>
            <a:noFill/>
            <a:ln>
              <a:solidFill>
                <a:srgbClr val="FBE1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" name="图片 10" descr="51miz-E997146-71E4A84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4333" y="0"/>
              <a:ext cx="4867" cy="3651"/>
            </a:xfrm>
            <a:prstGeom prst="rect">
              <a:avLst/>
            </a:prstGeom>
          </p:spPr>
        </p:pic>
        <p:pic>
          <p:nvPicPr>
            <p:cNvPr id="13" name="图片 12" descr="51miz-E1093307-81B38F9D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757" y="0"/>
              <a:ext cx="5229" cy="5229"/>
            </a:xfrm>
            <a:prstGeom prst="rect">
              <a:avLst/>
            </a:prstGeom>
          </p:spPr>
        </p:pic>
        <p:pic>
          <p:nvPicPr>
            <p:cNvPr id="15" name="图片 14" descr="51miz-E193741-33D8298D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14261" y="6450"/>
              <a:ext cx="5736" cy="4530"/>
            </a:xfrm>
            <a:prstGeom prst="rect">
              <a:avLst/>
            </a:prstGeom>
          </p:spPr>
        </p:pic>
        <p:pic>
          <p:nvPicPr>
            <p:cNvPr id="16" name="图片 15" descr="51miz-E193741-33D8298D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10" y="5933"/>
              <a:ext cx="3219" cy="513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2356485" y="2247900"/>
            <a:ext cx="7319645" cy="2305050"/>
            <a:chOff x="3705195" y="971503"/>
            <a:chExt cx="6800908" cy="49149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任意多边形 7"/>
            <p:cNvSpPr/>
            <p:nvPr/>
          </p:nvSpPr>
          <p:spPr>
            <a:xfrm>
              <a:off x="3705195" y="971503"/>
              <a:ext cx="6800908" cy="4914994"/>
            </a:xfrm>
            <a:custGeom>
              <a:avLst/>
              <a:gdLst>
                <a:gd name="connsiteX0" fmla="*/ 278356 w 6052153"/>
                <a:gd name="connsiteY0" fmla="*/ 4274388 h 4373871"/>
                <a:gd name="connsiteX1" fmla="*/ 1661679 w 6052153"/>
                <a:gd name="connsiteY1" fmla="*/ 4110265 h 4373871"/>
                <a:gd name="connsiteX2" fmla="*/ 3185679 w 6052153"/>
                <a:gd name="connsiteY2" fmla="*/ 4368172 h 4373871"/>
                <a:gd name="connsiteX3" fmla="*/ 5366171 w 6052153"/>
                <a:gd name="connsiteY3" fmla="*/ 4250942 h 4373871"/>
                <a:gd name="connsiteX4" fmla="*/ 5928879 w 6052153"/>
                <a:gd name="connsiteY4" fmla="*/ 3828911 h 4373871"/>
                <a:gd name="connsiteX5" fmla="*/ 5928879 w 6052153"/>
                <a:gd name="connsiteY5" fmla="*/ 499557 h 4373871"/>
                <a:gd name="connsiteX6" fmla="*/ 4592448 w 6052153"/>
                <a:gd name="connsiteY6" fmla="*/ 30634 h 4373871"/>
                <a:gd name="connsiteX7" fmla="*/ 3607710 w 6052153"/>
                <a:gd name="connsiteY7" fmla="*/ 100972 h 4373871"/>
                <a:gd name="connsiteX8" fmla="*/ 2552633 w 6052153"/>
                <a:gd name="connsiteY8" fmla="*/ 124418 h 4373871"/>
                <a:gd name="connsiteX9" fmla="*/ 1544448 w 6052153"/>
                <a:gd name="connsiteY9" fmla="*/ 54080 h 4373871"/>
                <a:gd name="connsiteX10" fmla="*/ 301802 w 6052153"/>
                <a:gd name="connsiteY10" fmla="*/ 30634 h 4373871"/>
                <a:gd name="connsiteX11" fmla="*/ 43894 w 6052153"/>
                <a:gd name="connsiteY11" fmla="*/ 499557 h 4373871"/>
                <a:gd name="connsiteX12" fmla="*/ 20448 w 6052153"/>
                <a:gd name="connsiteY12" fmla="*/ 3524111 h 4373871"/>
                <a:gd name="connsiteX13" fmla="*/ 278356 w 6052153"/>
                <a:gd name="connsiteY13" fmla="*/ 4274388 h 43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2153" h="4373871">
                  <a:moveTo>
                    <a:pt x="278356" y="4274388"/>
                  </a:moveTo>
                  <a:cubicBezTo>
                    <a:pt x="551894" y="4372080"/>
                    <a:pt x="1177125" y="4094634"/>
                    <a:pt x="1661679" y="4110265"/>
                  </a:cubicBezTo>
                  <a:cubicBezTo>
                    <a:pt x="2146233" y="4125896"/>
                    <a:pt x="2568264" y="4344726"/>
                    <a:pt x="3185679" y="4368172"/>
                  </a:cubicBezTo>
                  <a:cubicBezTo>
                    <a:pt x="3803094" y="4391618"/>
                    <a:pt x="4908971" y="4340819"/>
                    <a:pt x="5366171" y="4250942"/>
                  </a:cubicBezTo>
                  <a:cubicBezTo>
                    <a:pt x="5823371" y="4161065"/>
                    <a:pt x="5835094" y="4454142"/>
                    <a:pt x="5928879" y="3828911"/>
                  </a:cubicBezTo>
                  <a:cubicBezTo>
                    <a:pt x="6022664" y="3203680"/>
                    <a:pt x="6151618" y="1132603"/>
                    <a:pt x="5928879" y="499557"/>
                  </a:cubicBezTo>
                  <a:cubicBezTo>
                    <a:pt x="5706141" y="-133489"/>
                    <a:pt x="4979310" y="97065"/>
                    <a:pt x="4592448" y="30634"/>
                  </a:cubicBezTo>
                  <a:cubicBezTo>
                    <a:pt x="4205587" y="-35797"/>
                    <a:pt x="3947679" y="85341"/>
                    <a:pt x="3607710" y="100972"/>
                  </a:cubicBezTo>
                  <a:cubicBezTo>
                    <a:pt x="3267741" y="116603"/>
                    <a:pt x="2896510" y="132233"/>
                    <a:pt x="2552633" y="124418"/>
                  </a:cubicBezTo>
                  <a:cubicBezTo>
                    <a:pt x="2208756" y="116603"/>
                    <a:pt x="1919587" y="69711"/>
                    <a:pt x="1544448" y="54080"/>
                  </a:cubicBezTo>
                  <a:cubicBezTo>
                    <a:pt x="1169309" y="38449"/>
                    <a:pt x="551894" y="-43612"/>
                    <a:pt x="301802" y="30634"/>
                  </a:cubicBezTo>
                  <a:cubicBezTo>
                    <a:pt x="51710" y="104880"/>
                    <a:pt x="90786" y="-82689"/>
                    <a:pt x="43894" y="499557"/>
                  </a:cubicBezTo>
                  <a:cubicBezTo>
                    <a:pt x="-2998" y="1081803"/>
                    <a:pt x="-14721" y="2898880"/>
                    <a:pt x="20448" y="3524111"/>
                  </a:cubicBezTo>
                  <a:cubicBezTo>
                    <a:pt x="55617" y="4149342"/>
                    <a:pt x="4818" y="4176696"/>
                    <a:pt x="278356" y="4274388"/>
                  </a:cubicBezTo>
                  <a:close/>
                </a:path>
              </a:pathLst>
            </a:custGeom>
            <a:pattFill prst="pct90">
              <a:fgClr>
                <a:srgbClr val="17B7CA"/>
              </a:fgClr>
              <a:bgClr>
                <a:sysClr val="window" lastClr="FFFFFF"/>
              </a:bgClr>
            </a:pattFill>
            <a:ln>
              <a:noFill/>
            </a:ln>
          </p:spPr>
          <p:style>
            <a:lnRef idx="2">
              <a:srgbClr val="17B7CA">
                <a:shade val="50000"/>
              </a:srgbClr>
            </a:lnRef>
            <a:fillRef idx="1">
              <a:srgbClr val="17B7CA"/>
            </a:fillRef>
            <a:effectRef idx="0">
              <a:srgbClr val="17B7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959515" y="1408578"/>
              <a:ext cx="6292268" cy="4061233"/>
            </a:xfrm>
            <a:custGeom>
              <a:avLst/>
              <a:gdLst>
                <a:gd name="connsiteX0" fmla="*/ 278356 w 6052153"/>
                <a:gd name="connsiteY0" fmla="*/ 4274388 h 4373871"/>
                <a:gd name="connsiteX1" fmla="*/ 1661679 w 6052153"/>
                <a:gd name="connsiteY1" fmla="*/ 4110265 h 4373871"/>
                <a:gd name="connsiteX2" fmla="*/ 3185679 w 6052153"/>
                <a:gd name="connsiteY2" fmla="*/ 4368172 h 4373871"/>
                <a:gd name="connsiteX3" fmla="*/ 5366171 w 6052153"/>
                <a:gd name="connsiteY3" fmla="*/ 4250942 h 4373871"/>
                <a:gd name="connsiteX4" fmla="*/ 5928879 w 6052153"/>
                <a:gd name="connsiteY4" fmla="*/ 3828911 h 4373871"/>
                <a:gd name="connsiteX5" fmla="*/ 5928879 w 6052153"/>
                <a:gd name="connsiteY5" fmla="*/ 499557 h 4373871"/>
                <a:gd name="connsiteX6" fmla="*/ 4592448 w 6052153"/>
                <a:gd name="connsiteY6" fmla="*/ 30634 h 4373871"/>
                <a:gd name="connsiteX7" fmla="*/ 3607710 w 6052153"/>
                <a:gd name="connsiteY7" fmla="*/ 100972 h 4373871"/>
                <a:gd name="connsiteX8" fmla="*/ 2552633 w 6052153"/>
                <a:gd name="connsiteY8" fmla="*/ 124418 h 4373871"/>
                <a:gd name="connsiteX9" fmla="*/ 1544448 w 6052153"/>
                <a:gd name="connsiteY9" fmla="*/ 54080 h 4373871"/>
                <a:gd name="connsiteX10" fmla="*/ 301802 w 6052153"/>
                <a:gd name="connsiteY10" fmla="*/ 30634 h 4373871"/>
                <a:gd name="connsiteX11" fmla="*/ 43894 w 6052153"/>
                <a:gd name="connsiteY11" fmla="*/ 499557 h 4373871"/>
                <a:gd name="connsiteX12" fmla="*/ 20448 w 6052153"/>
                <a:gd name="connsiteY12" fmla="*/ 3524111 h 4373871"/>
                <a:gd name="connsiteX13" fmla="*/ 278356 w 6052153"/>
                <a:gd name="connsiteY13" fmla="*/ 4274388 h 43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2153" h="4373871">
                  <a:moveTo>
                    <a:pt x="278356" y="4274388"/>
                  </a:moveTo>
                  <a:cubicBezTo>
                    <a:pt x="551894" y="4372080"/>
                    <a:pt x="1177125" y="4094634"/>
                    <a:pt x="1661679" y="4110265"/>
                  </a:cubicBezTo>
                  <a:cubicBezTo>
                    <a:pt x="2146233" y="4125896"/>
                    <a:pt x="2568264" y="4344726"/>
                    <a:pt x="3185679" y="4368172"/>
                  </a:cubicBezTo>
                  <a:cubicBezTo>
                    <a:pt x="3803094" y="4391618"/>
                    <a:pt x="4908971" y="4340819"/>
                    <a:pt x="5366171" y="4250942"/>
                  </a:cubicBezTo>
                  <a:cubicBezTo>
                    <a:pt x="5823371" y="4161065"/>
                    <a:pt x="5835094" y="4454142"/>
                    <a:pt x="5928879" y="3828911"/>
                  </a:cubicBezTo>
                  <a:cubicBezTo>
                    <a:pt x="6022664" y="3203680"/>
                    <a:pt x="6151618" y="1132603"/>
                    <a:pt x="5928879" y="499557"/>
                  </a:cubicBezTo>
                  <a:cubicBezTo>
                    <a:pt x="5706141" y="-133489"/>
                    <a:pt x="4979310" y="97065"/>
                    <a:pt x="4592448" y="30634"/>
                  </a:cubicBezTo>
                  <a:cubicBezTo>
                    <a:pt x="4205587" y="-35797"/>
                    <a:pt x="3947679" y="85341"/>
                    <a:pt x="3607710" y="100972"/>
                  </a:cubicBezTo>
                  <a:cubicBezTo>
                    <a:pt x="3267741" y="116603"/>
                    <a:pt x="2896510" y="132233"/>
                    <a:pt x="2552633" y="124418"/>
                  </a:cubicBezTo>
                  <a:cubicBezTo>
                    <a:pt x="2208756" y="116603"/>
                    <a:pt x="1919587" y="69711"/>
                    <a:pt x="1544448" y="54080"/>
                  </a:cubicBezTo>
                  <a:cubicBezTo>
                    <a:pt x="1169309" y="38449"/>
                    <a:pt x="551894" y="-43612"/>
                    <a:pt x="301802" y="30634"/>
                  </a:cubicBezTo>
                  <a:cubicBezTo>
                    <a:pt x="51710" y="104880"/>
                    <a:pt x="90786" y="-82689"/>
                    <a:pt x="43894" y="499557"/>
                  </a:cubicBezTo>
                  <a:cubicBezTo>
                    <a:pt x="-2998" y="1081803"/>
                    <a:pt x="-14721" y="2898880"/>
                    <a:pt x="20448" y="3524111"/>
                  </a:cubicBezTo>
                  <a:cubicBezTo>
                    <a:pt x="55617" y="4149342"/>
                    <a:pt x="4818" y="4176696"/>
                    <a:pt x="278356" y="4274388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style>
            <a:lnRef idx="2">
              <a:srgbClr val="17B7CA">
                <a:shade val="50000"/>
              </a:srgbClr>
            </a:lnRef>
            <a:fillRef idx="1">
              <a:srgbClr val="17B7CA"/>
            </a:fillRef>
            <a:effectRef idx="0">
              <a:srgbClr val="17B7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5628005" y="1597660"/>
            <a:ext cx="883285" cy="89725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ysClr val="window" lastClr="FFFFFF"/>
          </a:lnRef>
          <a:fillRef idx="1">
            <a:srgbClr val="17B7CA"/>
          </a:fillRef>
          <a:effectRef idx="1">
            <a:srgbClr val="17B7C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en-US" altLang="zh-CN" sz="7200" b="1" dirty="0" smtClean="0">
                <a:cs typeface="+mn-ea"/>
                <a:sym typeface="+mn-lt"/>
              </a:rPr>
              <a:t>2</a:t>
            </a:r>
            <a:endParaRPr lang="zh-CN" altLang="en-US" sz="7200" b="1" dirty="0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94000" y="1229995"/>
            <a:ext cx="7549515" cy="2852420"/>
          </a:xfrm>
        </p:spPr>
        <p:txBody>
          <a:bodyPr/>
          <a:lstStyle/>
          <a:p>
            <a:r>
              <a:rPr lang="zh-CN" altLang="en-US" b="1" dirty="0">
                <a:solidFill>
                  <a:srgbClr val="EB308A"/>
                </a:solidFill>
                <a:latin typeface="+mn-lt"/>
                <a:ea typeface="+mn-ea"/>
                <a:cs typeface="+mn-ea"/>
                <a:sym typeface="+mn-lt"/>
              </a:rPr>
              <a:t>活动目标与重难点</a:t>
            </a:r>
          </a:p>
        </p:txBody>
      </p:sp>
      <p:pic>
        <p:nvPicPr>
          <p:cNvPr id="34" name="图片 33" descr="51miz-E1093613-82DB2A8A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322830" y="3953510"/>
            <a:ext cx="7379335" cy="3689985"/>
          </a:xfrm>
          <a:prstGeom prst="rect">
            <a:avLst/>
          </a:prstGeom>
        </p:spPr>
      </p:pic>
      <p:pic>
        <p:nvPicPr>
          <p:cNvPr id="17" name="图片 16" descr="51miz-E773084-F6811FD2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876300" y="3030855"/>
            <a:ext cx="1550035" cy="1896110"/>
          </a:xfrm>
          <a:prstGeom prst="rect">
            <a:avLst/>
          </a:prstGeom>
        </p:spPr>
      </p:pic>
      <p:pic>
        <p:nvPicPr>
          <p:cNvPr id="18" name="图片 17" descr="51miz-E773084-F6811FD2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 rot="20340000">
            <a:off x="9994900" y="2605405"/>
            <a:ext cx="1321435" cy="1896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731_2*l_h_i*1_3_4"/>
  <p:tag name="KSO_WM_TEMPLATE_CATEGORY" val="diagram"/>
  <p:tag name="KSO_WM_TEMPLATE_INDEX" val="731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187762_1*m_h_f*1_2_1"/>
  <p:tag name="KSO_WM_TEMPLATE_CATEGORY" val="diagram"/>
  <p:tag name="KSO_WM_TEMPLATE_INDEX" val="20187762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187762_1*m_h_a*1_2_1"/>
  <p:tag name="KSO_WM_TEMPLATE_CATEGORY" val="diagram"/>
  <p:tag name="KSO_WM_TEMPLATE_INDEX" val="2018776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  <p:tag name="KSO_WM_UNIT_USESOURCEFORMAT_APPLY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74"/>
  <p:tag name="KSO_WM_TAG_VERSION" val="1.0"/>
  <p:tag name="KSO_WM_UNIT_TYPE" val="m_i"/>
  <p:tag name="KSO_WM_UNIT_INDEX" val="1_1"/>
  <p:tag name="KSO_WM_UNIT_ID" val="diagram20185974_1*m_i*1_1"/>
  <p:tag name="KSO_WM_UNIT_LAYERLEVEL" val="1_1"/>
  <p:tag name="KSO_WM_BEAUTIFY_FLAG" val="#wm#"/>
  <p:tag name="KSO_WM_DIAGRAM_GROUP_CODE" val="m1-1"/>
  <p:tag name="KSO_WM_UNIT_LINE_FORE_SCHEMECOLOR_INDEX" val="13"/>
  <p:tag name="KSO_WM_UNIT_LINE_FILL_TYPE" val="2"/>
  <p:tag name="KSO_WM_UNIT_USESOURCEFORMAT_APPLY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74"/>
  <p:tag name="KSO_WM_TAG_VERSION" val="1.0"/>
  <p:tag name="KSO_WM_UNIT_TYPE" val="m_h_i"/>
  <p:tag name="KSO_WM_UNIT_INDEX" val="1_1_1"/>
  <p:tag name="KSO_WM_UNIT_ID" val="diagram20185974_1*m_h_i*1_1_1"/>
  <p:tag name="KSO_WM_UNIT_LAYERLEVEL" val="1_1_1"/>
  <p:tag name="KSO_WM_BEAUTIFY_FLAG" val="#wm#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74"/>
  <p:tag name="KSO_WM_TAG_VERSION" val="1.0"/>
  <p:tag name="KSO_WM_UNIT_TYPE" val="m_h_a"/>
  <p:tag name="KSO_WM_UNIT_INDEX" val="1_1_1"/>
  <p:tag name="KSO_WM_UNIT_ID" val="diagram20185974_1*m_h_a*1_1_1"/>
  <p:tag name="KSO_WM_UNIT_LAYERLEVEL" val="1_1_1"/>
  <p:tag name="KSO_WM_UNIT_VALUE" val="14"/>
  <p:tag name="KSO_WM_UNIT_HIGHLIGHT" val="0"/>
  <p:tag name="KSO_WM_UNIT_COMPATIBLE" val="0"/>
  <p:tag name="KSO_WM_UNIT_CLEAR" val="0"/>
  <p:tag name="KSO_WM_BEAUTIFY_FLAG" val="#wm#"/>
  <p:tag name="KSO_WM_DIAGRAM_GROUP_CODE" val="m1-1"/>
  <p:tag name="KSO_WM_UNIT_PRESET_TEXT" val="Key words"/>
  <p:tag name="KSO_WM_UNIT_TEXT_FILL_FORE_SCHEMECOLOR_INDEX" val="13"/>
  <p:tag name="KSO_WM_UNIT_TEXT_FILL_TYPE" val="1"/>
  <p:tag name="KSO_WM_UNIT_USESOURCEFORMAT_APPLY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74"/>
  <p:tag name="KSO_WM_TAG_VERSION" val="1.0"/>
  <p:tag name="KSO_WM_UNIT_TYPE" val="m_h_i"/>
  <p:tag name="KSO_WM_UNIT_INDEX" val="1_2_1"/>
  <p:tag name="KSO_WM_UNIT_ID" val="diagram20185974_1*m_h_i*1_2_1"/>
  <p:tag name="KSO_WM_UNIT_LAYERLEVEL" val="1_1_1"/>
  <p:tag name="KSO_WM_BEAUTIFY_FLAG" val="#wm#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74"/>
  <p:tag name="KSO_WM_TAG_VERSION" val="1.0"/>
  <p:tag name="KSO_WM_UNIT_TYPE" val="m_h_a"/>
  <p:tag name="KSO_WM_UNIT_INDEX" val="1_2_1"/>
  <p:tag name="KSO_WM_UNIT_ID" val="diagram20185974_1*m_h_a*1_2_1"/>
  <p:tag name="KSO_WM_UNIT_LAYERLEVEL" val="1_1_1"/>
  <p:tag name="KSO_WM_UNIT_VALUE" val="14"/>
  <p:tag name="KSO_WM_UNIT_HIGHLIGHT" val="0"/>
  <p:tag name="KSO_WM_UNIT_COMPATIBLE" val="0"/>
  <p:tag name="KSO_WM_UNIT_CLEAR" val="0"/>
  <p:tag name="KSO_WM_BEAUTIFY_FLAG" val="#wm#"/>
  <p:tag name="KSO_WM_DIAGRAM_GROUP_CODE" val="m1-1"/>
  <p:tag name="KSO_WM_UNIT_PRESET_TEXT" val="Key words"/>
  <p:tag name="KSO_WM_UNIT_TEXT_FILL_FORE_SCHEMECOLOR_INDEX" val="13"/>
  <p:tag name="KSO_WM_UNIT_TEXT_FILL_TYPE" val="1"/>
  <p:tag name="KSO_WM_UNIT_USESOURCEFORMAT_APPLY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74"/>
  <p:tag name="KSO_WM_TAG_VERSION" val="1.0"/>
  <p:tag name="KSO_WM_UNIT_TYPE" val="m_h_f"/>
  <p:tag name="KSO_WM_UNIT_INDEX" val="1_1_1"/>
  <p:tag name="KSO_WM_UNIT_ID" val="diagram20185974_1*m_h_f*1_1_1"/>
  <p:tag name="KSO_WM_UNIT_LAYERLEVEL" val="1_1_1"/>
  <p:tag name="KSO_WM_UNIT_VALUE" val="54"/>
  <p:tag name="KSO_WM_UNIT_HIGHLIGHT" val="0"/>
  <p:tag name="KSO_WM_UNIT_COMPATIBLE" val="0"/>
  <p:tag name="KSO_WM_UNIT_CLEAR" val="0"/>
  <p:tag name="KSO_WM_BEAUTIFY_FLAG" val="#wm#"/>
  <p:tag name="KSO_WM_DIAGRAM_GROUP_CODE" val="m1-1"/>
  <p:tag name="KSO_WM_UNIT_PRESET_TEXT" val="Supporting text here.&#10;When you copy &amp; paste, choose &quot;keep text only&quot; option."/>
  <p:tag name="KSO_WM_UNIT_TEXT_FILL_FORE_SCHEMECOLOR_INDEX" val="13"/>
  <p:tag name="KSO_WM_UNIT_TEXT_FILL_TYPE" val="1"/>
  <p:tag name="KSO_WM_UNIT_USESOURCEFORMAT_APPLY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74"/>
  <p:tag name="KSO_WM_TAG_VERSION" val="1.0"/>
  <p:tag name="KSO_WM_UNIT_TYPE" val="m_h_f"/>
  <p:tag name="KSO_WM_UNIT_INDEX" val="1_2_1"/>
  <p:tag name="KSO_WM_UNIT_ID" val="diagram20185974_1*m_h_f*1_2_1"/>
  <p:tag name="KSO_WM_UNIT_LAYERLEVEL" val="1_1_1"/>
  <p:tag name="KSO_WM_UNIT_VALUE" val="42"/>
  <p:tag name="KSO_WM_UNIT_HIGHLIGHT" val="0"/>
  <p:tag name="KSO_WM_UNIT_COMPATIBLE" val="0"/>
  <p:tag name="KSO_WM_UNIT_CLEAR" val="0"/>
  <p:tag name="KSO_WM_BEAUTIFY_FLAG" val="#wm#"/>
  <p:tag name="KSO_WM_DIAGRAM_GROUP_CODE" val="m1-1"/>
  <p:tag name="KSO_WM_UNIT_PRESET_TEXT" val="Supporting text here.&#10;Supporting text here."/>
  <p:tag name="KSO_WM_UNIT_TEXT_FILL_FORE_SCHEMECOLOR_INDEX" val="13"/>
  <p:tag name="KSO_WM_UNIT_TEXT_FILL_TYPE" val="1"/>
  <p:tag name="KSO_WM_UNIT_USESOURCEFORMAT_APPLY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731_2*l_h_i*1_3_2"/>
  <p:tag name="KSO_WM_TEMPLATE_CATEGORY" val="diagram"/>
  <p:tag name="KSO_WM_TEMPLATE_INDEX" val="731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74"/>
  <p:tag name="KSO_WM_TAG_VERSION" val="1.0"/>
  <p:tag name="KSO_WM_UNIT_TYPE" val="m_h_i"/>
  <p:tag name="KSO_WM_UNIT_INDEX" val="1_1_2"/>
  <p:tag name="KSO_WM_UNIT_ID" val="diagram20185974_1*m_h_i*1_1_2"/>
  <p:tag name="KSO_WM_UNIT_LAYERLEVEL" val="1_1_1"/>
  <p:tag name="KSO_WM_BEAUTIFY_FLAG" val="#wm#"/>
  <p:tag name="KSO_WM_DIAGRAM_GROUP_CODE" val="m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974"/>
  <p:tag name="KSO_WM_TAG_VERSION" val="1.0"/>
  <p:tag name="KSO_WM_UNIT_TYPE" val="m_h_i"/>
  <p:tag name="KSO_WM_UNIT_INDEX" val="1_2_2"/>
  <p:tag name="KSO_WM_UNIT_ID" val="diagram20185974_1*m_h_i*1_2_2"/>
  <p:tag name="KSO_WM_UNIT_LAYERLEVEL" val="1_1_1"/>
  <p:tag name="KSO_WM_BEAUTIFY_FLAG" val="#wm#"/>
  <p:tag name="KSO_WM_DIAGRAM_GROUP_CODE" val="m1-1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614"/>
  <p:tag name="KSO_WM_UNIT_ID" val="diagram20187614_1*l_h_i*1_2_1"/>
  <p:tag name="KSO_WM_UNIT_LAYERLEVEL" val="1_1_1"/>
  <p:tag name="KSO_WM_BEAUTIFY_FLAG" val="#wm#"/>
  <p:tag name="KSO_WM_UNIT_HIGHLIGHT" val="0"/>
  <p:tag name="KSO_WM_UNIT_COMPATIBLE" val="0"/>
  <p:tag name="KSO_WM_DIAGRAM_GROUP_CODE" val="l1-1"/>
  <p:tag name="KSO_WM_UNIT_TYPE" val="l_h_i"/>
  <p:tag name="KSO_WM_UNIT_INDEX" val="1_2_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614"/>
  <p:tag name="KSO_WM_UNIT_ID" val="diagram20187614_1*l_h_i*1_2_2"/>
  <p:tag name="KSO_WM_UNIT_LAYERLEVEL" val="1_1_1"/>
  <p:tag name="KSO_WM_BEAUTIFY_FLAG" val="#wm#"/>
  <p:tag name="KSO_WM_UNIT_HIGHLIGHT" val="0"/>
  <p:tag name="KSO_WM_UNIT_COMPATIBLE" val="0"/>
  <p:tag name="KSO_WM_DIAGRAM_GROUP_CODE" val="l1-1"/>
  <p:tag name="KSO_WM_UNIT_TYPE" val="l_h_i"/>
  <p:tag name="KSO_WM_UNIT_INDEX" val="1_2_2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614"/>
  <p:tag name="KSO_WM_UNIT_ID" val="diagram20187614_1*l_h_i*1_1_1"/>
  <p:tag name="KSO_WM_UNIT_LAYERLEVEL" val="1_1_1"/>
  <p:tag name="KSO_WM_BEAUTIFY_FLAG" val="#wm#"/>
  <p:tag name="KSO_WM_UNIT_HIGHLIGHT" val="0"/>
  <p:tag name="KSO_WM_UNIT_COMPATIBLE" val="0"/>
  <p:tag name="KSO_WM_DIAGRAM_GROUP_CODE" val="l1-1"/>
  <p:tag name="KSO_WM_UNIT_TYPE" val="l_h_i"/>
  <p:tag name="KSO_WM_UNIT_INDEX" val="1_1_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614"/>
  <p:tag name="KSO_WM_UNIT_ID" val="diagram20187614_1*l_h_i*1_1_2"/>
  <p:tag name="KSO_WM_UNIT_LAYERLEVEL" val="1_1_1"/>
  <p:tag name="KSO_WM_BEAUTIFY_FLAG" val="#wm#"/>
  <p:tag name="KSO_WM_UNIT_HIGHLIGHT" val="0"/>
  <p:tag name="KSO_WM_UNIT_COMPATIBLE" val="0"/>
  <p:tag name="KSO_WM_DIAGRAM_GROUP_CODE" val="l1-1"/>
  <p:tag name="KSO_WM_UNIT_TYPE" val="l_h_i"/>
  <p:tag name="KSO_WM_UNIT_INDEX" val="1_1_2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614"/>
  <p:tag name="KSO_WM_UNIT_ID" val="diagram20187614_1*l_i*1_1"/>
  <p:tag name="KSO_WM_UNIT_LAYERLEVEL" val="1_1"/>
  <p:tag name="KSO_WM_BEAUTIFY_FLAG" val="#wm#"/>
  <p:tag name="KSO_WM_UNIT_HIGHLIGHT" val="0"/>
  <p:tag name="KSO_WM_UNIT_COMPATIBLE" val="0"/>
  <p:tag name="KSO_WM_DIAGRAM_GROUP_CODE" val="l1-1"/>
  <p:tag name="KSO_WM_UNIT_TYPE" val="l_i"/>
  <p:tag name="KSO_WM_UNIT_INDEX" val="1_1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614"/>
  <p:tag name="KSO_WM_UNIT_ID" val="diagram20187614_1*l_i*1_2"/>
  <p:tag name="KSO_WM_UNIT_LAYERLEVEL" val="1_1"/>
  <p:tag name="KSO_WM_BEAUTIFY_FLAG" val="#wm#"/>
  <p:tag name="KSO_WM_UNIT_HIGHLIGHT" val="0"/>
  <p:tag name="KSO_WM_UNIT_COMPATIBLE" val="0"/>
  <p:tag name="KSO_WM_DIAGRAM_GROUP_CODE" val="l1-1"/>
  <p:tag name="KSO_WM_UNIT_TYPE" val="l_i"/>
  <p:tag name="KSO_WM_UNIT_INDEX" val="1_2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614"/>
  <p:tag name="KSO_WM_UNIT_ID" val="diagram20187614_1*l_h_i*1_1_3"/>
  <p:tag name="KSO_WM_UNIT_LAYERLEVEL" val="1_1_1"/>
  <p:tag name="KSO_WM_BEAUTIFY_FLAG" val="#wm#"/>
  <p:tag name="KSO_WM_UNIT_HIGHLIGHT" val="0"/>
  <p:tag name="KSO_WM_UNIT_COMPATIBLE" val="0"/>
  <p:tag name="KSO_WM_DIAGRAM_GROUP_CODE" val="l1-1"/>
  <p:tag name="KSO_WM_UNIT_TYPE" val="l_h_i"/>
  <p:tag name="KSO_WM_UNIT_INDEX" val="1_1_3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731_2*l_h_f*1_3_1"/>
  <p:tag name="KSO_WM_TEMPLATE_CATEGORY" val="diagram"/>
  <p:tag name="KSO_WM_TEMPLATE_INDEX" val="73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614"/>
  <p:tag name="KSO_WM_UNIT_ID" val="diagram20187614_1*l_h_i*1_2_3"/>
  <p:tag name="KSO_WM_UNIT_LAYERLEVEL" val="1_1_1"/>
  <p:tag name="KSO_WM_BEAUTIFY_FLAG" val="#wm#"/>
  <p:tag name="KSO_WM_UNIT_HIGHLIGHT" val="0"/>
  <p:tag name="KSO_WM_UNIT_COMPATIBLE" val="0"/>
  <p:tag name="KSO_WM_DIAGRAM_GROUP_CODE" val="l1-1"/>
  <p:tag name="KSO_WM_UNIT_TYPE" val="l_h_i"/>
  <p:tag name="KSO_WM_UNIT_INDEX" val="1_2_3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614"/>
  <p:tag name="KSO_WM_UNIT_ID" val="diagram20187614_1*l_h_f*1_1_1"/>
  <p:tag name="KSO_WM_UNIT_LAYERLEVEL" val="1_1_1"/>
  <p:tag name="KSO_WM_UNIT_VALUE" val="38"/>
  <p:tag name="KSO_WM_UNIT_HIGHLIGHT" val="0"/>
  <p:tag name="KSO_WM_UNIT_COMPATIBLE" val="0"/>
  <p:tag name="KSO_WM_BEAUTIFY_FLAG" val="#wm#"/>
  <p:tag name="KSO_WM_UNIT_PRESET_TEXT" val="单击此处添加文本具体内容"/>
  <p:tag name="KSO_WM_DIAGRAM_GROUP_CODE" val="l1-1"/>
  <p:tag name="KSO_WM_UNIT_TYPE" val="l_h_f"/>
  <p:tag name="KSO_WM_UNIT_INDEX" val="1_1_1"/>
  <p:tag name="KSO_WM_UNIT_TEXT_FILL_FORE_SCHEMECOLOR_INDEX" val="13"/>
  <p:tag name="KSO_WM_UNIT_TEXT_FILL_TYPE" val="1"/>
  <p:tag name="KSO_WM_UNIT_USESOURCEFORMAT_APPLY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7614"/>
  <p:tag name="KSO_WM_UNIT_ID" val="diagram20187614_1*l_h_f*1_2_1"/>
  <p:tag name="KSO_WM_UNIT_LAYERLEVEL" val="1_1_1"/>
  <p:tag name="KSO_WM_UNIT_VALUE" val="38"/>
  <p:tag name="KSO_WM_UNIT_HIGHLIGHT" val="0"/>
  <p:tag name="KSO_WM_UNIT_COMPATIBLE" val="0"/>
  <p:tag name="KSO_WM_BEAUTIFY_FLAG" val="#wm#"/>
  <p:tag name="KSO_WM_UNIT_PRESET_TEXT" val="单击此处添加文本具体内容"/>
  <p:tag name="KSO_WM_DIAGRAM_GROUP_CODE" val="l1-1"/>
  <p:tag name="KSO_WM_UNIT_TYPE" val="l_h_f"/>
  <p:tag name="KSO_WM_UNIT_INDEX" val="1_2_1"/>
  <p:tag name="KSO_WM_UNIT_TEXT_FILL_FORE_SCHEMECOLOR_INDEX" val="13"/>
  <p:tag name="KSO_WM_UNIT_TEXT_FILL_TYPE" val="1"/>
  <p:tag name="KSO_WM_UNIT_USESOURCEFORMAT_APPLY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294"/>
  <p:tag name="KSO_WM_TAG_VERSION" val="1.0"/>
  <p:tag name="KSO_WM_BEAUTIFY_FLAG" val="#wm#"/>
  <p:tag name="KSO_WM_UNIT_TYPE" val="q_h_i"/>
  <p:tag name="KSO_WM_UNIT_INDEX" val="1_1_1"/>
  <p:tag name="KSO_WM_UNIT_ID" val="diagram20170294_2*q_h_i*1_1_1"/>
  <p:tag name="KSO_WM_UNIT_LAYERLEVEL" val="1_1_1"/>
  <p:tag name="KSO_WM_DIAGRAM_GROUP_CODE" val="q1-1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294"/>
  <p:tag name="KSO_WM_TAG_VERSION" val="1.0"/>
  <p:tag name="KSO_WM_BEAUTIFY_FLAG" val="#wm#"/>
  <p:tag name="KSO_WM_UNIT_TYPE" val="q_h_i"/>
  <p:tag name="KSO_WM_UNIT_INDEX" val="1_1_2"/>
  <p:tag name="KSO_WM_UNIT_ID" val="diagram20170294_2*q_h_i*1_1_2"/>
  <p:tag name="KSO_WM_UNIT_LAYERLEVEL" val="1_1_1"/>
  <p:tag name="KSO_WM_DIAGRAM_GROUP_CODE" val="q1-1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294"/>
  <p:tag name="KSO_WM_TAG_VERSION" val="1.0"/>
  <p:tag name="KSO_WM_BEAUTIFY_FLAG" val="#wm#"/>
  <p:tag name="KSO_WM_UNIT_TYPE" val="q_h_i"/>
  <p:tag name="KSO_WM_UNIT_INDEX" val="1_3_1"/>
  <p:tag name="KSO_WM_UNIT_ID" val="diagram20170294_2*q_h_i*1_3_1"/>
  <p:tag name="KSO_WM_UNIT_LAYERLEVEL" val="1_1_1"/>
  <p:tag name="KSO_WM_DIAGRAM_GROUP_CODE" val="q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294"/>
  <p:tag name="KSO_WM_TAG_VERSION" val="1.0"/>
  <p:tag name="KSO_WM_BEAUTIFY_FLAG" val="#wm#"/>
  <p:tag name="KSO_WM_UNIT_TYPE" val="q_h_i"/>
  <p:tag name="KSO_WM_UNIT_INDEX" val="1_3_2"/>
  <p:tag name="KSO_WM_UNIT_ID" val="diagram20170294_2*q_h_i*1_3_2"/>
  <p:tag name="KSO_WM_UNIT_LAYERLEVEL" val="1_1_1"/>
  <p:tag name="KSO_WM_DIAGRAM_GROUP_CODE" val="q1-1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294"/>
  <p:tag name="KSO_WM_TAG_VERSION" val="1.0"/>
  <p:tag name="KSO_WM_BEAUTIFY_FLAG" val="#wm#"/>
  <p:tag name="KSO_WM_UNIT_TYPE" val="q_h_i"/>
  <p:tag name="KSO_WM_UNIT_INDEX" val="1_2_1"/>
  <p:tag name="KSO_WM_UNIT_ID" val="diagram20170294_2*q_h_i*1_2_1"/>
  <p:tag name="KSO_WM_UNIT_LAYERLEVEL" val="1_1_1"/>
  <p:tag name="KSO_WM_DIAGRAM_GROUP_CODE" val="q1-1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294"/>
  <p:tag name="KSO_WM_TAG_VERSION" val="1.0"/>
  <p:tag name="KSO_WM_BEAUTIFY_FLAG" val="#wm#"/>
  <p:tag name="KSO_WM_UNIT_TYPE" val="q_h_i"/>
  <p:tag name="KSO_WM_UNIT_INDEX" val="1_2_2"/>
  <p:tag name="KSO_WM_UNIT_ID" val="diagram20170294_2*q_h_i*1_2_2"/>
  <p:tag name="KSO_WM_UNIT_LAYERLEVEL" val="1_1_1"/>
  <p:tag name="KSO_WM_DIAGRAM_GROUP_CODE" val="q1-1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5"/>
  <p:tag name="KSO_WM_UNIT_ID" val="diagram731_2*l_h_i*1_3_5"/>
  <p:tag name="KSO_WM_TEMPLATE_CATEGORY" val="diagram"/>
  <p:tag name="KSO_WM_TEMPLATE_INDEX" val="73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294"/>
  <p:tag name="KSO_WM_TAG_VERSION" val="1.0"/>
  <p:tag name="KSO_WM_BEAUTIFY_FLAG" val="#wm#"/>
  <p:tag name="KSO_WM_UNIT_TYPE" val="q_h_f"/>
  <p:tag name="KSO_WM_UNIT_INDEX" val="1_1_1"/>
  <p:tag name="KSO_WM_UNIT_LAYERLEVEL" val="1_1_1"/>
  <p:tag name="KSO_WM_UNIT_VALUE" val="65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q1-1"/>
  <p:tag name="KSO_WM_UNIT_ID" val="diagram20170294_2*q_h_f*1_1_1"/>
  <p:tag name="KSO_WM_UNIT_TEXT_FILL_FORE_SCHEMECOLOR_INDEX" val="13"/>
  <p:tag name="KSO_WM_UNIT_TEXT_FILL_TYPE" val="1"/>
  <p:tag name="KSO_WM_UNIT_USESOURCEFORMAT_APPLY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294"/>
  <p:tag name="KSO_WM_TAG_VERSION" val="1.0"/>
  <p:tag name="KSO_WM_BEAUTIFY_FLAG" val="#wm#"/>
  <p:tag name="KSO_WM_UNIT_TYPE" val="q_h_a"/>
  <p:tag name="KSO_WM_UNIT_INDEX" val="1_1_1"/>
  <p:tag name="KSO_WM_UNIT_LAYERLEVEL" val="1_1_1"/>
  <p:tag name="KSO_WM_UNIT_VALUE" val="22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q1-1"/>
  <p:tag name="KSO_WM_UNIT_ID" val="diagram20170294_2*q_h_a*1_1_1"/>
  <p:tag name="KSO_WM_UNIT_TEXT_FILL_FORE_SCHEMECOLOR_INDEX" val="13"/>
  <p:tag name="KSO_WM_UNIT_TEXT_FILL_TYPE" val="1"/>
  <p:tag name="KSO_WM_UNIT_USESOURCEFORMAT_APPLY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294"/>
  <p:tag name="KSO_WM_TAG_VERSION" val="1.0"/>
  <p:tag name="KSO_WM_BEAUTIFY_FLAG" val="#wm#"/>
  <p:tag name="KSO_WM_UNIT_TYPE" val="q_h_a"/>
  <p:tag name="KSO_WM_UNIT_INDEX" val="1_3_1"/>
  <p:tag name="KSO_WM_UNIT_LAYERLEVEL" val="1_1_1"/>
  <p:tag name="KSO_WM_UNIT_VALUE" val="22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q1-1"/>
  <p:tag name="KSO_WM_UNIT_ID" val="diagram20170294_2*q_h_a*1_3_1"/>
  <p:tag name="KSO_WM_UNIT_TEXT_FILL_FORE_SCHEMECOLOR_INDEX" val="13"/>
  <p:tag name="KSO_WM_UNIT_TEXT_FILL_TYPE" val="1"/>
  <p:tag name="KSO_WM_UNIT_USESOURCEFORMAT_APPLY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294"/>
  <p:tag name="KSO_WM_TAG_VERSION" val="1.0"/>
  <p:tag name="KSO_WM_BEAUTIFY_FLAG" val="#wm#"/>
  <p:tag name="KSO_WM_UNIT_TYPE" val="q_h_f"/>
  <p:tag name="KSO_WM_UNIT_INDEX" val="1_3_1"/>
  <p:tag name="KSO_WM_UNIT_LAYERLEVEL" val="1_1_1"/>
  <p:tag name="KSO_WM_UNIT_VALUE" val="65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q1-1"/>
  <p:tag name="KSO_WM_UNIT_ID" val="diagram20170294_2*q_h_f*1_3_1"/>
  <p:tag name="KSO_WM_UNIT_TEXT_FILL_FORE_SCHEMECOLOR_INDEX" val="13"/>
  <p:tag name="KSO_WM_UNIT_TEXT_FILL_TYPE" val="1"/>
  <p:tag name="KSO_WM_UNIT_USESOURCEFORMAT_APPLY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294"/>
  <p:tag name="KSO_WM_TAG_VERSION" val="1.0"/>
  <p:tag name="KSO_WM_BEAUTIFY_FLAG" val="#wm#"/>
  <p:tag name="KSO_WM_UNIT_TYPE" val="q_h_a"/>
  <p:tag name="KSO_WM_UNIT_INDEX" val="1_2_1"/>
  <p:tag name="KSO_WM_UNIT_LAYERLEVEL" val="1_1_1"/>
  <p:tag name="KSO_WM_UNIT_VALUE" val="22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q1-1"/>
  <p:tag name="KSO_WM_UNIT_ID" val="diagram20170294_2*q_h_a*1_2_1"/>
  <p:tag name="KSO_WM_UNIT_TEXT_FILL_FORE_SCHEMECOLOR_INDEX" val="13"/>
  <p:tag name="KSO_WM_UNIT_TEXT_FILL_TYPE" val="1"/>
  <p:tag name="KSO_WM_UNIT_USESOURCEFORMAT_APPLY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294"/>
  <p:tag name="KSO_WM_TAG_VERSION" val="1.0"/>
  <p:tag name="KSO_WM_BEAUTIFY_FLAG" val="#wm#"/>
  <p:tag name="KSO_WM_UNIT_TYPE" val="q_h_f"/>
  <p:tag name="KSO_WM_UNIT_INDEX" val="1_2_1"/>
  <p:tag name="KSO_WM_UNIT_LAYERLEVEL" val="1_1_1"/>
  <p:tag name="KSO_WM_UNIT_VALUE" val="65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q1-1"/>
  <p:tag name="KSO_WM_UNIT_ID" val="diagram20170294_2*q_h_f*1_2_1"/>
  <p:tag name="KSO_WM_UNIT_TEXT_FILL_FORE_SCHEMECOLOR_INDEX" val="13"/>
  <p:tag name="KSO_WM_UNIT_TEXT_FILL_TYPE" val="1"/>
  <p:tag name="KSO_WM_UNIT_USESOURCEFORMAT_APPLY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294"/>
  <p:tag name="KSO_WM_TAG_VERSION" val="1.0"/>
  <p:tag name="KSO_WM_BEAUTIFY_FLAG" val="#wm#"/>
  <p:tag name="KSO_WM_UNIT_TYPE" val="q_h_i"/>
  <p:tag name="KSO_WM_UNIT_INDEX" val="1_3_3"/>
  <p:tag name="KSO_WM_UNIT_ID" val="diagram20170294_2*q_h_i*1_3_3"/>
  <p:tag name="KSO_WM_UNIT_LAYERLEVEL" val="1_1_1"/>
  <p:tag name="KSO_WM_DIAGRAM_GROUP_CODE" val="q1-1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294"/>
  <p:tag name="KSO_WM_TAG_VERSION" val="1.0"/>
  <p:tag name="KSO_WM_BEAUTIFY_FLAG" val="#wm#"/>
  <p:tag name="KSO_WM_UNIT_TYPE" val="q_h_i"/>
  <p:tag name="KSO_WM_UNIT_INDEX" val="1_2_3"/>
  <p:tag name="KSO_WM_UNIT_ID" val="diagram20170294_2*q_h_i*1_2_3"/>
  <p:tag name="KSO_WM_UNIT_LAYERLEVEL" val="1_1_1"/>
  <p:tag name="KSO_WM_DIAGRAM_GROUP_CODE" val="q1-1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294"/>
  <p:tag name="KSO_WM_TAG_VERSION" val="1.0"/>
  <p:tag name="KSO_WM_BEAUTIFY_FLAG" val="#wm#"/>
  <p:tag name="KSO_WM_UNIT_TYPE" val="q_h_i"/>
  <p:tag name="KSO_WM_UNIT_INDEX" val="1_1_3"/>
  <p:tag name="KSO_WM_UNIT_ID" val="diagram20170294_2*q_h_i*1_1_3"/>
  <p:tag name="KSO_WM_UNIT_LAYERLEVEL" val="1_1_1"/>
  <p:tag name="KSO_WM_DIAGRAM_GROUP_CODE" val="q1-1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731_2*l_h_i*1_1_1"/>
  <p:tag name="KSO_WM_TEMPLATE_CATEGORY" val="diagram"/>
  <p:tag name="KSO_WM_TEMPLATE_INDEX" val="73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731_2*l_h_i*1_1_3"/>
  <p:tag name="KSO_WM_TEMPLATE_CATEGORY" val="diagram"/>
  <p:tag name="KSO_WM_TEMPLATE_INDEX" val="73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731_2*l_h_i*1_1_4"/>
  <p:tag name="KSO_WM_TEMPLATE_CATEGORY" val="diagram"/>
  <p:tag name="KSO_WM_TEMPLATE_INDEX" val="73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731_2*l_h_i*1_1_2"/>
  <p:tag name="KSO_WM_TEMPLATE_CATEGORY" val="diagram"/>
  <p:tag name="KSO_WM_TEMPLATE_INDEX" val="73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731_2*l_h_f*1_1_1"/>
  <p:tag name="KSO_WM_TEMPLATE_CATEGORY" val="diagram"/>
  <p:tag name="KSO_WM_TEMPLATE_INDEX" val="73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5"/>
  <p:tag name="KSO_WM_UNIT_ID" val="diagram731_2*l_h_i*1_1_5"/>
  <p:tag name="KSO_WM_TEMPLATE_CATEGORY" val="diagram"/>
  <p:tag name="KSO_WM_TEMPLATE_INDEX" val="73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731_2*l_h_i*1_2_1"/>
  <p:tag name="KSO_WM_TEMPLATE_CATEGORY" val="diagram"/>
  <p:tag name="KSO_WM_TEMPLATE_INDEX" val="731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160264_4*n_h_i*1_1_1"/>
  <p:tag name="KSO_WM_TEMPLATE_CATEGORY" val="diagram"/>
  <p:tag name="KSO_WM_TEMPLATE_INDEX" val="1602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160264_4*n_h_h_i*1_2_1_1"/>
  <p:tag name="KSO_WM_TEMPLATE_CATEGORY" val="diagram"/>
  <p:tag name="KSO_WM_TEMPLATE_INDEX" val="160264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160264_4*n_h_h_i*1_2_2_1"/>
  <p:tag name="KSO_WM_TEMPLATE_CATEGORY" val="diagram"/>
  <p:tag name="KSO_WM_TEMPLATE_INDEX" val="160264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160264_4*n_h_h_i*1_2_3_1"/>
  <p:tag name="KSO_WM_TEMPLATE_CATEGORY" val="diagram"/>
  <p:tag name="KSO_WM_TEMPLATE_INDEX" val="160264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5_1"/>
  <p:tag name="KSO_WM_UNIT_ID" val="diagram160264_4*n_h_h_i*1_2_5_1"/>
  <p:tag name="KSO_WM_TEMPLATE_CATEGORY" val="diagram"/>
  <p:tag name="KSO_WM_TEMPLATE_INDEX" val="160264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1"/>
  <p:tag name="KSO_WM_UNIT_ID" val="diagram160264_4*n_h_h_i*1_2_4_1"/>
  <p:tag name="KSO_WM_TEMPLATE_CATEGORY" val="diagram"/>
  <p:tag name="KSO_WM_TEMPLATE_INDEX" val="160264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160264_4*n_h_h_f*1_2_2_1"/>
  <p:tag name="KSO_WM_TEMPLATE_CATEGORY" val="diagram"/>
  <p:tag name="KSO_WM_TEMPLATE_INDEX" val="160264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3_1"/>
  <p:tag name="KSO_WM_UNIT_ID" val="diagram160264_4*n_h_h_f*1_2_3_1"/>
  <p:tag name="KSO_WM_TEMPLATE_CATEGORY" val="diagram"/>
  <p:tag name="KSO_WM_TEMPLATE_INDEX" val="160264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5_1"/>
  <p:tag name="KSO_WM_UNIT_ID" val="diagram160264_4*n_h_h_f*1_2_5_1"/>
  <p:tag name="KSO_WM_TEMPLATE_CATEGORY" val="diagram"/>
  <p:tag name="KSO_WM_TEMPLATE_INDEX" val="160264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731_2*l_h_i*1_2_3"/>
  <p:tag name="KSO_WM_TEMPLATE_CATEGORY" val="diagram"/>
  <p:tag name="KSO_WM_TEMPLATE_INDEX" val="731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4_1"/>
  <p:tag name="KSO_WM_UNIT_ID" val="diagram160264_4*n_h_h_f*1_2_4_1"/>
  <p:tag name="KSO_WM_TEMPLATE_CATEGORY" val="diagram"/>
  <p:tag name="KSO_WM_TEMPLATE_INDEX" val="160264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160264_4*n_h_h_f*1_2_1_1"/>
  <p:tag name="KSO_WM_TEMPLATE_CATEGORY" val="diagram"/>
  <p:tag name="KSO_WM_TEMPLATE_INDEX" val="160264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160264_4*n_h_a*1_1_1"/>
  <p:tag name="KSO_WM_TEMPLATE_CATEGORY" val="diagram"/>
  <p:tag name="KSO_WM_TEMPLATE_INDEX" val="160264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  <p:tag name="KSO_WM_UNIT_USESOURCEFORMAT_APPLY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160652_4*m_h_i*1_1_1"/>
  <p:tag name="KSO_WM_TEMPLATE_CATEGORY" val="diagram"/>
  <p:tag name="KSO_WM_TEMPLATE_INDEX" val="16065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USESOURCEFORMAT_APPLY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160652_4*m_h_i*1_2_1"/>
  <p:tag name="KSO_WM_TEMPLATE_CATEGORY" val="diagram"/>
  <p:tag name="KSO_WM_TEMPLATE_INDEX" val="160652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USESOURCEFORMAT_APPLY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160652_4*m_h_i*1_3_1"/>
  <p:tag name="KSO_WM_TEMPLATE_CATEGORY" val="diagram"/>
  <p:tag name="KSO_WM_TEMPLATE_INDEX" val="160652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USESOURCEFORMAT_APPLY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160652_4*m_h_i*1_4_1"/>
  <p:tag name="KSO_WM_TEMPLATE_CATEGORY" val="diagram"/>
  <p:tag name="KSO_WM_TEMPLATE_INDEX" val="160652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USESOURCEFORMAT_APPLY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ID" val="diagram160652_4*m_h_i*1_5_1"/>
  <p:tag name="KSO_WM_TEMPLATE_CATEGORY" val="diagram"/>
  <p:tag name="KSO_WM_TEMPLATE_INDEX" val="160652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USESOURCEFORMAT_APPLY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5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160652_4*m_h_f*1_1_1"/>
  <p:tag name="KSO_WM_TEMPLATE_CATEGORY" val="diagram"/>
  <p:tag name="KSO_WM_TEMPLATE_INDEX" val="160652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731_2*l_h_i*1_2_4"/>
  <p:tag name="KSO_WM_TEMPLATE_CATEGORY" val="diagram"/>
  <p:tag name="KSO_WM_TEMPLATE_INDEX" val="731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160652_4*m_h_f*1_3_1"/>
  <p:tag name="KSO_WM_TEMPLATE_CATEGORY" val="diagram"/>
  <p:tag name="KSO_WM_TEMPLATE_INDEX" val="160652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160652_4*m_h_f*1_2_1"/>
  <p:tag name="KSO_WM_TEMPLATE_CATEGORY" val="diagram"/>
  <p:tag name="KSO_WM_TEMPLATE_INDEX" val="160652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5_1"/>
  <p:tag name="KSO_WM_UNIT_ID" val="diagram160652_4*m_h_f*1_5_1"/>
  <p:tag name="KSO_WM_TEMPLATE_CATEGORY" val="diagram"/>
  <p:tag name="KSO_WM_TEMPLATE_INDEX" val="160652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diagram160652_4*m_h_f*1_4_1"/>
  <p:tag name="KSO_WM_TEMPLATE_CATEGORY" val="diagram"/>
  <p:tag name="KSO_WM_TEMPLATE_INDEX" val="160652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2_2"/>
  <p:tag name="KSO_WM_UNIT_ID" val="diagram160652_4*m_h_i*1_2_2"/>
  <p:tag name="KSO_WM_TEMPLATE_CATEGORY" val="diagram"/>
  <p:tag name="KSO_WM_TEMPLATE_INDEX" val="16065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1_2"/>
  <p:tag name="KSO_WM_UNIT_ID" val="diagram160652_4*m_h_i*1_1_2"/>
  <p:tag name="KSO_WM_TEMPLATE_CATEGORY" val="diagram"/>
  <p:tag name="KSO_WM_TEMPLATE_INDEX" val="16065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3_2"/>
  <p:tag name="KSO_WM_UNIT_ID" val="diagram160652_4*m_h_i*1_3_2"/>
  <p:tag name="KSO_WM_TEMPLATE_CATEGORY" val="diagram"/>
  <p:tag name="KSO_WM_TEMPLATE_INDEX" val="16065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4_2"/>
  <p:tag name="KSO_WM_UNIT_ID" val="diagram160652_4*m_h_i*1_4_2"/>
  <p:tag name="KSO_WM_TEMPLATE_CATEGORY" val="diagram"/>
  <p:tag name="KSO_WM_TEMPLATE_INDEX" val="16065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5_2"/>
  <p:tag name="KSO_WM_UNIT_ID" val="diagram160652_4*m_h_i*1_5_2"/>
  <p:tag name="KSO_WM_TEMPLATE_CATEGORY" val="diagram"/>
  <p:tag name="KSO_WM_TEMPLATE_INDEX" val="16065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731_2*l_h_i*1_2_2"/>
  <p:tag name="KSO_WM_TEMPLATE_CATEGORY" val="diagram"/>
  <p:tag name="KSO_WM_TEMPLATE_INDEX" val="731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70599_4*l_h_i*1_4_2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diagram20170599_4*l_h_i*1_4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VALUE" val="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70599_4*l_h_f*1_4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70599_4*l_h_i*1_3_2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170599_4*l_h_i*1_3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VALUE" val="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70599_4*l_h_f*1_3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70599_4*l_h_i*1_2_2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170599_4*l_h_i*1_2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VALUE" val="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70599_4*l_h_f*1_2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70599_4*l_h_i*1_1_2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731_2*l_h_f*1_2_1"/>
  <p:tag name="KSO_WM_TEMPLATE_CATEGORY" val="diagram"/>
  <p:tag name="KSO_WM_TEMPLATE_INDEX" val="73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170599_4*l_h_i*1_1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VALUE" val="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70599_4*l_h_f*1_1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170599_4*l_h_i*1_5_2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1"/>
  <p:tag name="KSO_WM_UNIT_ID" val="diagram20170599_4*l_h_i*1_5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VALUE" val="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170599_4*l_h_f*1_5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6257"/>
  <p:tag name="KSO_WM_UNIT_TYPE" val="l_h_a"/>
  <p:tag name="KSO_WM_UNIT_INDEX" val="1_1_1"/>
  <p:tag name="KSO_WM_UNIT_ID" val="diagram20186257_1*l_h_a*1_1_1"/>
  <p:tag name="KSO_WM_UNIT_LAYERLEVEL" val="1_1_1"/>
  <p:tag name="KSO_WM_UNIT_VALUE" val="7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Text here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6257"/>
  <p:tag name="KSO_WM_UNIT_TYPE" val="l_h_f"/>
  <p:tag name="KSO_WM_UNIT_INDEX" val="1_1_1"/>
  <p:tag name="KSO_WM_UNIT_ID" val="diagram20186257_1*l_h_f*1_1_1"/>
  <p:tag name="KSO_WM_UNIT_LAYERLEVEL" val="1_1_1"/>
  <p:tag name="KSO_WM_UNIT_VALUE" val="25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When you copy &amp; paste, choose &quot;keep text only&quot; option.Supporting text here.&#10;When you copy &amp; paste, choose &quot;keep text only&quot; option.Supporting text here.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6257"/>
  <p:tag name="KSO_WM_UNIT_TYPE" val="l_h_a"/>
  <p:tag name="KSO_WM_UNIT_INDEX" val="1_2_1"/>
  <p:tag name="KSO_WM_UNIT_ID" val="diagram20186257_1*l_h_a*1_2_1"/>
  <p:tag name="KSO_WM_UNIT_LAYERLEVEL" val="1_1_1"/>
  <p:tag name="KSO_WM_UNIT_VALUE" val="7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Text here"/>
  <p:tag name="KSO_WM_UNIT_FILL_FORE_SCHEMECOLOR_INDEX" val="6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6257"/>
  <p:tag name="KSO_WM_UNIT_TYPE" val="l_h_f"/>
  <p:tag name="KSO_WM_UNIT_INDEX" val="1_2_1"/>
  <p:tag name="KSO_WM_UNIT_ID" val="diagram20186257_1*l_h_f*1_2_1"/>
  <p:tag name="KSO_WM_UNIT_LAYERLEVEL" val="1_1_1"/>
  <p:tag name="KSO_WM_UNIT_VALUE" val="25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When you copy &amp; paste, choose &quot;keep text only&quot; option.Supporting text here.&#10;When you copy &amp; paste, choose &quot;keep text only&quot; option.Supporting text here.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5"/>
  <p:tag name="KSO_WM_UNIT_ID" val="diagram731_2*l_h_i*1_2_5"/>
  <p:tag name="KSO_WM_TEMPLATE_CATEGORY" val="diagram"/>
  <p:tag name="KSO_WM_TEMPLATE_INDEX" val="73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6221"/>
  <p:tag name="KSO_WM_UNIT_TYPE" val="l_i"/>
  <p:tag name="KSO_WM_UNIT_INDEX" val="1_1"/>
  <p:tag name="KSO_WM_UNIT_ID" val="diagram20186221_1*l_i*1_1"/>
  <p:tag name="KSO_WM_UNIT_LAYERLEVEL" val="1_1"/>
  <p:tag name="KSO_WM_BEAUTIFY_FLAG" val="#wm#"/>
  <p:tag name="KSO_WM_TAG_VERSION" val="1.0"/>
  <p:tag name="KSO_WM_DIAGRAM_GROUP_CODE" val="l1-1"/>
  <p:tag name="KSO_WM_UNIT_LINE_FORE_SCHEMECOLOR_INDEX" val="15"/>
  <p:tag name="KSO_WM_UNIT_LINE_FILL_TYPE" val="2"/>
  <p:tag name="KSO_WM_UNIT_USESOURCEFORMAT_APPLY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6221"/>
  <p:tag name="KSO_WM_UNIT_TYPE" val="l_i"/>
  <p:tag name="KSO_WM_UNIT_INDEX" val="1_23"/>
  <p:tag name="KSO_WM_UNIT_ID" val="diagram20186221_1*l_i*1_23"/>
  <p:tag name="KSO_WM_UNIT_LAYERLEVEL" val="1_1"/>
  <p:tag name="KSO_WM_BEAUTIFY_FLAG" val="#wm#"/>
  <p:tag name="KSO_WM_TAG_VERSION" val="1.0"/>
  <p:tag name="KSO_WM_DIAGRAM_GROUP_CODE" val="l1-1"/>
  <p:tag name="KSO_WM_UNIT_LINE_FORE_SCHEMECOLOR_INDEX" val="15"/>
  <p:tag name="KSO_WM_UNIT_LINE_FILL_TYPE" val="2"/>
  <p:tag name="KSO_WM_UNIT_USESOURCEFORMAT_APPLY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6221"/>
  <p:tag name="KSO_WM_UNIT_TYPE" val="l_i"/>
  <p:tag name="KSO_WM_UNIT_INDEX" val="1_2"/>
  <p:tag name="KSO_WM_UNIT_ID" val="diagram20186221_1*l_i*1_2"/>
  <p:tag name="KSO_WM_UNIT_LAYERLEVEL" val="1_1"/>
  <p:tag name="KSO_WM_BEAUTIFY_FLAG" val="#wm#"/>
  <p:tag name="KSO_WM_TAG_VERSION" val="1.0"/>
  <p:tag name="KSO_WM_DIAGRAM_GROUP_CODE" val="l1-1"/>
  <p:tag name="KSO_WM_UNIT_LINE_FORE_SCHEMECOLOR_INDEX" val="15"/>
  <p:tag name="KSO_WM_UNIT_LINE_FILL_TYPE" val="2"/>
  <p:tag name="KSO_WM_UNIT_USESOURCEFORMAT_APPLY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6221"/>
  <p:tag name="KSO_WM_UNIT_TYPE" val="l_h_f"/>
  <p:tag name="KSO_WM_UNIT_INDEX" val="1_1_1"/>
  <p:tag name="KSO_WM_UNIT_ID" val="diagram20186221_1*l_h_f*1_1_1"/>
  <p:tag name="KSO_WM_UNIT_LAYERLEVEL" val="1_1_1"/>
  <p:tag name="KSO_WM_UNIT_VALUE" val="7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此部分内容作为文字排版占位显示（建议使用主题字体）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6221"/>
  <p:tag name="KSO_WM_UNIT_TYPE" val="l_h_f"/>
  <p:tag name="KSO_WM_UNIT_INDEX" val="1_2_1"/>
  <p:tag name="KSO_WM_UNIT_ID" val="diagram20186221_1*l_h_f*1_2_1"/>
  <p:tag name="KSO_WM_UNIT_LAYERLEVEL" val="1_1_1"/>
  <p:tag name="KSO_WM_UNIT_VALUE" val="7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此部分内容作为文字排版占位显示（建议使用主题字体）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6221"/>
  <p:tag name="KSO_WM_UNIT_TYPE" val="l_h_i"/>
  <p:tag name="KSO_WM_UNIT_INDEX" val="1_1_1"/>
  <p:tag name="KSO_WM_UNIT_ID" val="diagram20186221_1*l_h_i*1_1_1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20186221_1*i*6"/>
  <p:tag name="KSO_WM_TEMPLATE_CATEGORY" val="diagram"/>
  <p:tag name="KSO_WM_TEMPLATE_INDEX" val="20186221"/>
  <p:tag name="KSO_WM_UNIT_INDEX" val="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6221"/>
  <p:tag name="KSO_WM_UNIT_TYPE" val="l_h_a"/>
  <p:tag name="KSO_WM_UNIT_INDEX" val="1_1_1"/>
  <p:tag name="KSO_WM_UNIT_ID" val="diagram20186221_1*l_h_a*1_1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标题文本预设"/>
  <p:tag name="KSO_WM_UNIT_TEXT_FILL_FORE_SCHEMECOLOR_INDEX" val="14"/>
  <p:tag name="KSO_WM_UNIT_TEXT_FILL_TYPE" val="1"/>
  <p:tag name="KSO_WM_UNIT_USESOURCEFORMAT_APPLY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6221"/>
  <p:tag name="KSO_WM_UNIT_TYPE" val="l_h_a"/>
  <p:tag name="KSO_WM_UNIT_INDEX" val="1_2_1"/>
  <p:tag name="KSO_WM_UNIT_ID" val="diagram20186221_1*l_h_a*1_2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标题文本预设"/>
  <p:tag name="KSO_WM_UNIT_TEXT_FILL_FORE_SCHEMECOLOR_INDEX" val="14"/>
  <p:tag name="KSO_WM_UNIT_TEXT_FILL_TYPE" val="1"/>
  <p:tag name="KSO_WM_UNIT_USESOURCEFORMAT_APPLY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731_2*l_h_i*1_3_1"/>
  <p:tag name="KSO_WM_TEMPLATE_CATEGORY" val="diagram"/>
  <p:tag name="KSO_WM_TEMPLATE_INDEX" val="731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6221"/>
  <p:tag name="KSO_WM_UNIT_TYPE" val="l_h_i"/>
  <p:tag name="KSO_WM_UNIT_INDEX" val="1_2_1"/>
  <p:tag name="KSO_WM_UNIT_ID" val="diagram20186221_1*l_h_i*1_2_1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6221"/>
  <p:tag name="KSO_WM_UNIT_TYPE" val="l_h_i"/>
  <p:tag name="KSO_WM_UNIT_INDEX" val="1_2_2"/>
  <p:tag name="KSO_WM_UNIT_ID" val="diagram20186221_1*l_h_i*1_2_2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6221"/>
  <p:tag name="KSO_WM_UNIT_TYPE" val="l_h_i"/>
  <p:tag name="KSO_WM_UNIT_INDEX" val="1_2_3"/>
  <p:tag name="KSO_WM_UNIT_ID" val="diagram20186221_1*l_h_i*1_2_3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6221"/>
  <p:tag name="KSO_WM_UNIT_TYPE" val="l_h_i"/>
  <p:tag name="KSO_WM_UNIT_INDEX" val="1_2_4"/>
  <p:tag name="KSO_WM_UNIT_ID" val="diagram20186221_1*l_h_i*1_2_4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6221"/>
  <p:tag name="KSO_WM_UNIT_TYPE" val="l_h_i"/>
  <p:tag name="KSO_WM_UNIT_INDEX" val="1_2_5"/>
  <p:tag name="KSO_WM_UNIT_ID" val="diagram20186221_1*l_h_i*1_2_5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6221"/>
  <p:tag name="KSO_WM_UNIT_TYPE" val="l_h_i"/>
  <p:tag name="KSO_WM_UNIT_INDEX" val="1_2_6"/>
  <p:tag name="KSO_WM_UNIT_ID" val="diagram20186221_1*l_h_i*1_2_6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6221"/>
  <p:tag name="KSO_WM_UNIT_TYPE" val="l_h_i"/>
  <p:tag name="KSO_WM_UNIT_INDEX" val="1_2_7"/>
  <p:tag name="KSO_WM_UNIT_ID" val="diagram20186221_1*l_h_i*1_2_7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6221"/>
  <p:tag name="KSO_WM_UNIT_TYPE" val="l_h_i"/>
  <p:tag name="KSO_WM_UNIT_INDEX" val="1_2_8"/>
  <p:tag name="KSO_WM_UNIT_ID" val="diagram20186221_1*l_h_i*1_2_8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6221"/>
  <p:tag name="KSO_WM_UNIT_TYPE" val="l_h_i"/>
  <p:tag name="KSO_WM_UNIT_INDEX" val="1_2_9"/>
  <p:tag name="KSO_WM_UNIT_ID" val="diagram20186221_1*l_h_i*1_2_9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6221"/>
  <p:tag name="KSO_WM_UNIT_TYPE" val="l_h_i"/>
  <p:tag name="KSO_WM_UNIT_INDEX" val="1_2_10"/>
  <p:tag name="KSO_WM_UNIT_ID" val="diagram20186221_1*l_h_i*1_2_10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731_2*l_h_i*1_3_3"/>
  <p:tag name="KSO_WM_TEMPLATE_CATEGORY" val="diagram"/>
  <p:tag name="KSO_WM_TEMPLATE_INDEX" val="731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6221"/>
  <p:tag name="KSO_WM_UNIT_TYPE" val="l_h_i"/>
  <p:tag name="KSO_WM_UNIT_INDEX" val="1_2_11"/>
  <p:tag name="KSO_WM_UNIT_ID" val="diagram20186221_1*l_h_i*1_2_11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ID" val="diagram20187762_1*m_i*1_2"/>
  <p:tag name="KSO_WM_TEMPLATE_CATEGORY" val="diagram"/>
  <p:tag name="KSO_WM_TEMPLATE_INDEX" val="20187762"/>
  <p:tag name="KSO_WM_UNIT_LAYERLEVEL" val="1_1"/>
  <p:tag name="KSO_WM_TAG_VERSION" val="1.0"/>
  <p:tag name="KSO_WM_BEAUTIFY_FLAG" val="#wm#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20187762_1*m_i*1_1"/>
  <p:tag name="KSO_WM_TEMPLATE_CATEGORY" val="diagram"/>
  <p:tag name="KSO_WM_TEMPLATE_INDEX" val="20187762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USESOURCEFORMAT_APPLY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187762_1*m_h_i*1_2_2"/>
  <p:tag name="KSO_WM_TEMPLATE_CATEGORY" val="diagram"/>
  <p:tag name="KSO_WM_TEMPLATE_INDEX" val="2018776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78*7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2_1"/>
  <p:tag name="KSO_WM_UNIT_ID" val="diagram20187762_1*m_h_x*1_2_1"/>
  <p:tag name="KSO_WM_TEMPLATE_CATEGORY" val="diagram"/>
  <p:tag name="KSO_WM_TEMPLATE_INDEX" val="2018776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5"/>
  <p:tag name="KSO_WM_UNIT_TEXT_FILL_TYPE" val="1"/>
  <p:tag name="KSO_WM_UNIT_USESOURCEFORMAT_APPLY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87762_1*m_h_i*1_1_2"/>
  <p:tag name="KSO_WM_TEMPLATE_CATEGORY" val="diagram"/>
  <p:tag name="KSO_WM_TEMPLATE_INDEX" val="2018776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47*4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1_1"/>
  <p:tag name="KSO_WM_UNIT_ID" val="diagram20187762_1*m_h_x*1_1_1"/>
  <p:tag name="KSO_WM_TEMPLATE_CATEGORY" val="diagram"/>
  <p:tag name="KSO_WM_TEMPLATE_INDEX" val="2018776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5"/>
  <p:tag name="KSO_WM_UNIT_TEXT_FILL_TYPE" val="1"/>
  <p:tag name="KSO_WM_UNIT_USESOURCEFORMAT_APPLY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187762_1*m_h_f*1_1_1"/>
  <p:tag name="KSO_WM_TEMPLATE_CATEGORY" val="diagram"/>
  <p:tag name="KSO_WM_TEMPLATE_INDEX" val="20187762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187762_1*m_h_a*1_1_1"/>
  <p:tag name="KSO_WM_TEMPLATE_CATEGORY" val="diagram"/>
  <p:tag name="KSO_WM_TEMPLATE_INDEX" val="2018776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5jk4wys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1381</Words>
  <Application>Microsoft Office PowerPoint</Application>
  <PresentationFormat>宽屏</PresentationFormat>
  <Paragraphs>174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方正卡通简体</vt:lpstr>
      <vt:lpstr>宋体</vt:lpstr>
      <vt:lpstr>微软雅黑</vt:lpstr>
      <vt:lpstr>Arial</vt:lpstr>
      <vt:lpstr>Calibri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设计意图 </vt:lpstr>
      <vt:lpstr>PowerPoint 演示文稿</vt:lpstr>
      <vt:lpstr>《幼儿园教育指导纲要》（试行）</vt:lpstr>
      <vt:lpstr>《3—6岁儿童学习与发展指南》</vt:lpstr>
      <vt:lpstr>PowerPoint 演示文稿</vt:lpstr>
      <vt:lpstr>活动目标与重难点</vt:lpstr>
      <vt:lpstr>PowerPoint 演示文稿</vt:lpstr>
      <vt:lpstr>PowerPoint 演示文稿</vt:lpstr>
      <vt:lpstr>PowerPoint 演示文稿</vt:lpstr>
      <vt:lpstr>教学方法与活动准备</vt:lpstr>
      <vt:lpstr>PowerPoint 演示文稿</vt:lpstr>
      <vt:lpstr>PowerPoint 演示文稿</vt:lpstr>
      <vt:lpstr>活动过程</vt:lpstr>
      <vt:lpstr>PowerPoint 演示文稿</vt:lpstr>
      <vt:lpstr>PowerPoint 演示文稿</vt:lpstr>
      <vt:lpstr>PowerPoint 演示文稿</vt:lpstr>
      <vt:lpstr>活动过程</vt:lpstr>
      <vt:lpstr>活动过程</vt:lpstr>
      <vt:lpstr>活动过程</vt:lpstr>
      <vt:lpstr>活动过程</vt:lpstr>
      <vt:lpstr>活动过程</vt:lpstr>
      <vt:lpstr>活动过程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2021-08-27T07:41:00Z</dcterms:created>
  <dcterms:modified xsi:type="dcterms:W3CDTF">2023-01-10T06:20:16Z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366CE9EC64054076BE5D45DF43230BD9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