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Lst>
  <p:notesMasterIdLst>
    <p:notesMasterId r:id="rId35"/>
  </p:notesMasterIdLst>
  <p:handoutMasterIdLst>
    <p:handoutMasterId r:id="rId36"/>
  </p:handoutMasterIdLst>
  <p:sldIdLst>
    <p:sldId id="256" r:id="rId3"/>
    <p:sldId id="295" r:id="rId4"/>
    <p:sldId id="296" r:id="rId5"/>
    <p:sldId id="297" r:id="rId6"/>
    <p:sldId id="325" r:id="rId7"/>
    <p:sldId id="299"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27D"/>
    <a:srgbClr val="FE1305"/>
    <a:srgbClr val="B8066A"/>
    <a:srgbClr val="1D2087"/>
    <a:srgbClr val="FF5E74"/>
    <a:srgbClr val="33CC33"/>
    <a:srgbClr val="CAE65F"/>
    <a:srgbClr val="FF5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8" autoAdjust="0"/>
    <p:restoredTop sz="94660"/>
  </p:normalViewPr>
  <p:slideViewPr>
    <p:cSldViewPr>
      <p:cViewPr>
        <p:scale>
          <a:sx n="66" d="100"/>
          <a:sy n="66" d="100"/>
        </p:scale>
        <p:origin x="-2244" y="-1008"/>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A61C2-7209-4C63-B7E3-14210D4B1CE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D2D60-CB6B-40AA-BD02-88C1E7CC96C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1" y="1600202"/>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14667" y="274640"/>
            <a:ext cx="3572934"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3751" y="274640"/>
            <a:ext cx="10517716"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1" y="1600202"/>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300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793751" y="1600202"/>
            <a:ext cx="704426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041218" y="1600202"/>
            <a:ext cx="704638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8" name="页脚占位符 7"/>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8" name="页脚占位符 7"/>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4" name="页脚占位符 3"/>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3" name="页脚占位符 2"/>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BCF82B83-F68B-4011-B04D-379142B4D165}" type="datetimeFigureOut">
              <a:rPr lang="zh-CN" altLang="en-US" smtClean="0"/>
              <a:t>2023-01-10</a:t>
            </a:fld>
            <a:endParaRPr lang="zh-CN" altLang="en-US"/>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4F29B16B-2BBB-4DCF-867A-F542E1B71F6C}" type="slidenum">
              <a:rPr lang="zh-CN" altLang="en-US" smtClean="0"/>
              <a:t>‹#›</a:t>
            </a:fld>
            <a:endParaRPr lang="zh-CN" altLang="en-US"/>
          </a:p>
        </p:txBody>
      </p:sp>
    </p:spTree>
  </p:cSld>
  <p:clrMapOvr>
    <a:masterClrMapping/>
  </p:clrMapOvr>
  <p:transition spd="slow"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cstate="screen"/>
          <a:stretch>
            <a:fillRect/>
          </a:stretch>
        </p:blipFill>
        <p:spPr>
          <a:xfrm>
            <a:off x="1" y="0"/>
            <a:ext cx="12191999" cy="62271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3000"/>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4.png"/><Relationship Id="rId17"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23.png"/><Relationship Id="rId15" Type="http://schemas.openxmlformats.org/officeDocument/2006/relationships/image" Target="../media/image47.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3.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image" Target="../media/image52.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4.png"/><Relationship Id="rId17" Type="http://schemas.openxmlformats.org/officeDocument/2006/relationships/image" Target="../media/image51.png"/><Relationship Id="rId2" Type="http://schemas.openxmlformats.org/officeDocument/2006/relationships/notesSlide" Target="../notesSlides/notesSlide11.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23.png"/><Relationship Id="rId15" Type="http://schemas.openxmlformats.org/officeDocument/2006/relationships/image" Target="../media/image26.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3.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4.png"/><Relationship Id="rId1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53.png"/><Relationship Id="rId17" Type="http://schemas.openxmlformats.org/officeDocument/2006/relationships/image" Target="../media/image13.png"/><Relationship Id="rId2" Type="http://schemas.openxmlformats.org/officeDocument/2006/relationships/notesSlide" Target="../notesSlides/notesSlide12.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23.png"/><Relationship Id="rId15" Type="http://schemas.openxmlformats.org/officeDocument/2006/relationships/image" Target="../media/image56.jpe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5.png"/><Relationship Id="rId14" Type="http://schemas.openxmlformats.org/officeDocument/2006/relationships/image" Target="../media/image55.jpe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8.jpeg"/><Relationship Id="rId18" Type="http://schemas.openxmlformats.org/officeDocument/2006/relationships/image" Target="../media/image63.png"/><Relationship Id="rId3" Type="http://schemas.openxmlformats.org/officeDocument/2006/relationships/image" Target="../media/image3.png"/><Relationship Id="rId21" Type="http://schemas.openxmlformats.org/officeDocument/2006/relationships/image" Target="../media/image31.png"/><Relationship Id="rId7" Type="http://schemas.openxmlformats.org/officeDocument/2006/relationships/image" Target="../media/image9.png"/><Relationship Id="rId12" Type="http://schemas.openxmlformats.org/officeDocument/2006/relationships/image" Target="../media/image57.png"/><Relationship Id="rId17" Type="http://schemas.openxmlformats.org/officeDocument/2006/relationships/image" Target="../media/image62.jpeg"/><Relationship Id="rId2" Type="http://schemas.openxmlformats.org/officeDocument/2006/relationships/notesSlide" Target="../notesSlides/notesSlide13.xml"/><Relationship Id="rId16" Type="http://schemas.openxmlformats.org/officeDocument/2006/relationships/image" Target="../media/image61.jpe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6.png"/><Relationship Id="rId5" Type="http://schemas.openxmlformats.org/officeDocument/2006/relationships/image" Target="../media/image6.png"/><Relationship Id="rId15" Type="http://schemas.openxmlformats.org/officeDocument/2006/relationships/image" Target="../media/image60.jpeg"/><Relationship Id="rId10" Type="http://schemas.openxmlformats.org/officeDocument/2006/relationships/image" Target="../media/image14.png"/><Relationship Id="rId19"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20.png"/><Relationship Id="rId14" Type="http://schemas.openxmlformats.org/officeDocument/2006/relationships/image" Target="../media/image59.jpe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5.png"/><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64.png"/><Relationship Id="rId17" Type="http://schemas.openxmlformats.org/officeDocument/2006/relationships/image" Target="../media/image12.png"/><Relationship Id="rId2" Type="http://schemas.openxmlformats.org/officeDocument/2006/relationships/notesSlide" Target="../notesSlides/notesSlide14.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23.png"/><Relationship Id="rId15" Type="http://schemas.openxmlformats.org/officeDocument/2006/relationships/image" Target="../media/image67.png"/><Relationship Id="rId10" Type="http://schemas.openxmlformats.org/officeDocument/2006/relationships/image" Target="../media/image20.png"/><Relationship Id="rId19"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15.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9.png"/><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26.png"/><Relationship Id="rId17" Type="http://schemas.openxmlformats.org/officeDocument/2006/relationships/image" Target="../media/image12.png"/><Relationship Id="rId2" Type="http://schemas.openxmlformats.org/officeDocument/2006/relationships/notesSlide" Target="../notesSlides/notesSlide15.xml"/><Relationship Id="rId16"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23.png"/><Relationship Id="rId15" Type="http://schemas.openxmlformats.org/officeDocument/2006/relationships/image" Target="../media/image71.jpeg"/><Relationship Id="rId10" Type="http://schemas.openxmlformats.org/officeDocument/2006/relationships/image" Target="../media/image20.png"/><Relationship Id="rId19"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15.png"/><Relationship Id="rId1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3.png"/><Relationship Id="rId1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26.png"/><Relationship Id="rId17" Type="http://schemas.openxmlformats.org/officeDocument/2006/relationships/image" Target="../media/image52.png"/><Relationship Id="rId2" Type="http://schemas.openxmlformats.org/officeDocument/2006/relationships/notesSlide" Target="../notesSlides/notesSlide16.xml"/><Relationship Id="rId16" Type="http://schemas.openxmlformats.org/officeDocument/2006/relationships/image" Target="../media/image76.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23.png"/><Relationship Id="rId15" Type="http://schemas.openxmlformats.org/officeDocument/2006/relationships/image" Target="../media/image75.png"/><Relationship Id="rId10" Type="http://schemas.openxmlformats.org/officeDocument/2006/relationships/image" Target="../media/image20.png"/><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5.png"/><Relationship Id="rId14" Type="http://schemas.openxmlformats.org/officeDocument/2006/relationships/image" Target="../media/image74.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79.png"/><Relationship Id="rId2" Type="http://schemas.openxmlformats.org/officeDocument/2006/relationships/notesSlide" Target="../notesSlides/notesSlide17.xml"/><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78.png"/><Relationship Id="rId5" Type="http://schemas.openxmlformats.org/officeDocument/2006/relationships/image" Target="../media/image23.png"/><Relationship Id="rId15" Type="http://schemas.openxmlformats.org/officeDocument/2006/relationships/image" Target="../media/image14.png"/><Relationship Id="rId10" Type="http://schemas.openxmlformats.org/officeDocument/2006/relationships/image" Target="../media/image77.png"/><Relationship Id="rId4" Type="http://schemas.openxmlformats.org/officeDocument/2006/relationships/image" Target="../media/image4.png"/><Relationship Id="rId9" Type="http://schemas.openxmlformats.org/officeDocument/2006/relationships/image" Target="../media/image64.png"/><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82.png"/><Relationship Id="rId2" Type="http://schemas.openxmlformats.org/officeDocument/2006/relationships/notesSlide" Target="../notesSlides/notesSlide18.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81.png"/><Relationship Id="rId5" Type="http://schemas.openxmlformats.org/officeDocument/2006/relationships/image" Target="../media/image23.png"/><Relationship Id="rId15" Type="http://schemas.openxmlformats.org/officeDocument/2006/relationships/image" Target="../media/image13.png"/><Relationship Id="rId10"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80.png"/><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85.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84.png"/><Relationship Id="rId2" Type="http://schemas.openxmlformats.org/officeDocument/2006/relationships/notesSlide" Target="../notesSlides/notesSlide19.xml"/><Relationship Id="rId16"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23.png"/><Relationship Id="rId15" Type="http://schemas.openxmlformats.org/officeDocument/2006/relationships/image" Target="../media/image87.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8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20.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22.png"/><Relationship Id="rId7" Type="http://schemas.openxmlformats.org/officeDocument/2006/relationships/image" Target="../media/image6.png"/><Relationship Id="rId12"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89.png"/><Relationship Id="rId7" Type="http://schemas.openxmlformats.org/officeDocument/2006/relationships/image" Target="../media/image6.png"/><Relationship Id="rId12"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png"/><Relationship Id="rId18" Type="http://schemas.openxmlformats.org/officeDocument/2006/relationships/image" Target="../media/image52.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93.jpeg"/><Relationship Id="rId2" Type="http://schemas.openxmlformats.org/officeDocument/2006/relationships/notesSlide" Target="../notesSlides/notesSlide22.xml"/><Relationship Id="rId16"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23.png"/><Relationship Id="rId15" Type="http://schemas.openxmlformats.org/officeDocument/2006/relationships/image" Target="../media/image91.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3.png"/><Relationship Id="rId14" Type="http://schemas.openxmlformats.org/officeDocument/2006/relationships/image" Target="../media/image90.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8.jpeg"/><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97.png"/><Relationship Id="rId17" Type="http://schemas.openxmlformats.org/officeDocument/2006/relationships/image" Target="../media/image12.png"/><Relationship Id="rId2" Type="http://schemas.openxmlformats.org/officeDocument/2006/relationships/notesSlide" Target="../notesSlides/notesSlide23.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6.png"/><Relationship Id="rId5" Type="http://schemas.openxmlformats.org/officeDocument/2006/relationships/image" Target="../media/image23.png"/><Relationship Id="rId15" Type="http://schemas.openxmlformats.org/officeDocument/2006/relationships/image" Target="../media/image100.jpeg"/><Relationship Id="rId10" Type="http://schemas.openxmlformats.org/officeDocument/2006/relationships/image" Target="../media/image95.png"/><Relationship Id="rId4" Type="http://schemas.openxmlformats.org/officeDocument/2006/relationships/image" Target="../media/image4.png"/><Relationship Id="rId9" Type="http://schemas.openxmlformats.org/officeDocument/2006/relationships/image" Target="../media/image94.png"/><Relationship Id="rId14" Type="http://schemas.openxmlformats.org/officeDocument/2006/relationships/image" Target="../media/image99.jpe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03.png"/><Relationship Id="rId2" Type="http://schemas.openxmlformats.org/officeDocument/2006/relationships/notesSlide" Target="../notesSlides/notesSlide24.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2.png"/><Relationship Id="rId5" Type="http://schemas.openxmlformats.org/officeDocument/2006/relationships/image" Target="../media/image23.png"/><Relationship Id="rId15" Type="http://schemas.openxmlformats.org/officeDocument/2006/relationships/image" Target="../media/image13.png"/><Relationship Id="rId10" Type="http://schemas.openxmlformats.org/officeDocument/2006/relationships/image" Target="../media/image101.jpeg"/><Relationship Id="rId4" Type="http://schemas.openxmlformats.org/officeDocument/2006/relationships/image" Target="../media/image4.png"/><Relationship Id="rId9" Type="http://schemas.openxmlformats.org/officeDocument/2006/relationships/image" Target="../media/image94.png"/><Relationship Id="rId1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7.png"/><Relationship Id="rId5" Type="http://schemas.openxmlformats.org/officeDocument/2006/relationships/image" Target="../media/image23.png"/><Relationship Id="rId10" Type="http://schemas.openxmlformats.org/officeDocument/2006/relationships/image" Target="../media/image106.jpeg"/><Relationship Id="rId4" Type="http://schemas.openxmlformats.org/officeDocument/2006/relationships/image" Target="../media/image4.png"/><Relationship Id="rId9" Type="http://schemas.openxmlformats.org/officeDocument/2006/relationships/image" Target="../media/image105.png"/><Relationship Id="rId1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9.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08.png"/><Relationship Id="rId17" Type="http://schemas.openxmlformats.org/officeDocument/2006/relationships/image" Target="../media/image13.png"/><Relationship Id="rId2" Type="http://schemas.openxmlformats.org/officeDocument/2006/relationships/notesSlide" Target="../notesSlides/notesSlide26.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23.png"/><Relationship Id="rId15" Type="http://schemas.openxmlformats.org/officeDocument/2006/relationships/image" Target="../media/image68.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5.png"/><Relationship Id="rId14" Type="http://schemas.openxmlformats.org/officeDocument/2006/relationships/image" Target="../media/image110.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1.jpeg"/><Relationship Id="rId18" Type="http://schemas.openxmlformats.org/officeDocument/2006/relationships/image" Target="../media/image1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08.png"/><Relationship Id="rId17" Type="http://schemas.openxmlformats.org/officeDocument/2006/relationships/image" Target="../media/image12.png"/><Relationship Id="rId2" Type="http://schemas.openxmlformats.org/officeDocument/2006/relationships/notesSlide" Target="../notesSlides/notesSlide27.xml"/><Relationship Id="rId1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23.png"/><Relationship Id="rId15" Type="http://schemas.openxmlformats.org/officeDocument/2006/relationships/image" Target="../media/image113.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5.png"/><Relationship Id="rId14" Type="http://schemas.openxmlformats.org/officeDocument/2006/relationships/image" Target="../media/image112.png"/></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8.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16.png"/><Relationship Id="rId2" Type="http://schemas.openxmlformats.org/officeDocument/2006/relationships/notesSlide" Target="../notesSlides/notesSlide28.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5.png"/><Relationship Id="rId5" Type="http://schemas.openxmlformats.org/officeDocument/2006/relationships/image" Target="../media/image23.png"/><Relationship Id="rId15" Type="http://schemas.openxmlformats.org/officeDocument/2006/relationships/image" Target="../media/image13.png"/><Relationship Id="rId10" Type="http://schemas.openxmlformats.org/officeDocument/2006/relationships/image" Target="../media/image108.png"/><Relationship Id="rId4" Type="http://schemas.openxmlformats.org/officeDocument/2006/relationships/image" Target="../media/image4.png"/><Relationship Id="rId9" Type="http://schemas.openxmlformats.org/officeDocument/2006/relationships/image" Target="../media/image20.png"/><Relationship Id="rId1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8.png"/><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17.png"/><Relationship Id="rId17" Type="http://schemas.openxmlformats.org/officeDocument/2006/relationships/image" Target="../media/image12.png"/><Relationship Id="rId2" Type="http://schemas.openxmlformats.org/officeDocument/2006/relationships/notesSlide" Target="../notesSlides/notesSlide29.xml"/><Relationship Id="rId1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8.png"/><Relationship Id="rId5" Type="http://schemas.openxmlformats.org/officeDocument/2006/relationships/image" Target="../media/image23.png"/><Relationship Id="rId15" Type="http://schemas.openxmlformats.org/officeDocument/2006/relationships/image" Target="../media/image120.png"/><Relationship Id="rId10" Type="http://schemas.openxmlformats.org/officeDocument/2006/relationships/image" Target="../media/image14.png"/><Relationship Id="rId19"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0.png"/><Relationship Id="rId14" Type="http://schemas.openxmlformats.org/officeDocument/2006/relationships/image" Target="../media/image11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8.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2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1.png"/><Relationship Id="rId5" Type="http://schemas.openxmlformats.org/officeDocument/2006/relationships/image" Target="../media/image23.png"/><Relationship Id="rId15" Type="http://schemas.openxmlformats.org/officeDocument/2006/relationships/image" Target="../media/image13.png"/><Relationship Id="rId10" Type="http://schemas.openxmlformats.org/officeDocument/2006/relationships/image" Target="../media/image108.png"/><Relationship Id="rId4" Type="http://schemas.openxmlformats.org/officeDocument/2006/relationships/image" Target="../media/image4.png"/><Relationship Id="rId9" Type="http://schemas.openxmlformats.org/officeDocument/2006/relationships/image" Target="../media/image20.png"/><Relationship Id="rId1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6.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25.png"/><Relationship Id="rId17" Type="http://schemas.openxmlformats.org/officeDocument/2006/relationships/image" Target="../media/image9.png"/><Relationship Id="rId2" Type="http://schemas.openxmlformats.org/officeDocument/2006/relationships/notesSlide" Target="../notesSlides/notesSlide3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4.png"/><Relationship Id="rId5" Type="http://schemas.openxmlformats.org/officeDocument/2006/relationships/image" Target="../media/image23.png"/><Relationship Id="rId15" Type="http://schemas.openxmlformats.org/officeDocument/2006/relationships/image" Target="../media/image12.png"/><Relationship Id="rId10" Type="http://schemas.openxmlformats.org/officeDocument/2006/relationships/image" Target="../media/image123.png"/><Relationship Id="rId4" Type="http://schemas.openxmlformats.org/officeDocument/2006/relationships/image" Target="../media/image4.png"/><Relationship Id="rId9" Type="http://schemas.openxmlformats.org/officeDocument/2006/relationships/image" Target="../media/image20.png"/><Relationship Id="rId1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27.png"/><Relationship Id="rId2" Type="http://schemas.openxmlformats.org/officeDocument/2006/relationships/notesSlide" Target="../notesSlides/notesSlide32.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22.png"/><Relationship Id="rId7" Type="http://schemas.openxmlformats.org/officeDocument/2006/relationships/image" Target="../media/image6.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23.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4.png"/><Relationship Id="rId5" Type="http://schemas.openxmlformats.org/officeDocument/2006/relationships/image" Target="../media/image27.png"/><Relationship Id="rId10" Type="http://schemas.openxmlformats.org/officeDocument/2006/relationships/image" Target="../media/image13.png"/><Relationship Id="rId4" Type="http://schemas.openxmlformats.org/officeDocument/2006/relationships/image" Target="../media/image26.png"/><Relationship Id="rId9" Type="http://schemas.openxmlformats.org/officeDocument/2006/relationships/image" Target="../media/image12.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3.pn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png"/><Relationship Id="rId18" Type="http://schemas.openxmlformats.org/officeDocument/2006/relationships/image" Target="../media/image39.jpeg"/><Relationship Id="rId3" Type="http://schemas.openxmlformats.org/officeDocument/2006/relationships/image" Target="../media/image3.png"/><Relationship Id="rId21" Type="http://schemas.openxmlformats.org/officeDocument/2006/relationships/image" Target="../media/image42.jpeg"/><Relationship Id="rId7" Type="http://schemas.openxmlformats.org/officeDocument/2006/relationships/image" Target="../media/image8.png"/><Relationship Id="rId12" Type="http://schemas.openxmlformats.org/officeDocument/2006/relationships/image" Target="../media/image14.png"/><Relationship Id="rId17" Type="http://schemas.openxmlformats.org/officeDocument/2006/relationships/image" Target="../media/image38.jpeg"/><Relationship Id="rId2" Type="http://schemas.openxmlformats.org/officeDocument/2006/relationships/notesSlide" Target="../notesSlides/notesSlide8.xml"/><Relationship Id="rId16" Type="http://schemas.openxmlformats.org/officeDocument/2006/relationships/image" Target="../media/image37.jpeg"/><Relationship Id="rId20"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0.png"/><Relationship Id="rId24" Type="http://schemas.openxmlformats.org/officeDocument/2006/relationships/image" Target="../media/image31.png"/><Relationship Id="rId5" Type="http://schemas.openxmlformats.org/officeDocument/2006/relationships/image" Target="../media/image23.png"/><Relationship Id="rId15" Type="http://schemas.openxmlformats.org/officeDocument/2006/relationships/image" Target="../media/image36.jpeg"/><Relationship Id="rId23" Type="http://schemas.openxmlformats.org/officeDocument/2006/relationships/image" Target="../media/image12.png"/><Relationship Id="rId10" Type="http://schemas.openxmlformats.org/officeDocument/2006/relationships/image" Target="../media/image15.png"/><Relationship Id="rId19" Type="http://schemas.openxmlformats.org/officeDocument/2006/relationships/image" Target="../media/image40.jpeg"/><Relationship Id="rId4" Type="http://schemas.openxmlformats.org/officeDocument/2006/relationships/image" Target="../media/image4.png"/><Relationship Id="rId9" Type="http://schemas.openxmlformats.org/officeDocument/2006/relationships/image" Target="../media/image13.png"/><Relationship Id="rId14" Type="http://schemas.openxmlformats.org/officeDocument/2006/relationships/image" Target="../media/image35.jpeg"/><Relationship Id="rId22"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4.png"/><Relationship Id="rId17" Type="http://schemas.openxmlformats.org/officeDocument/2006/relationships/image" Target="../media/image12.png"/><Relationship Id="rId2" Type="http://schemas.openxmlformats.org/officeDocument/2006/relationships/notesSlide" Target="../notesSlides/notesSlide9.xml"/><Relationship Id="rId1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23.png"/><Relationship Id="rId15" Type="http://schemas.openxmlformats.org/officeDocument/2006/relationships/image" Target="../media/image45.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3.png"/><Relationship Id="rId1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1027"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5479356" y="3492016"/>
            <a:ext cx="6720925" cy="2925413"/>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8" name="图片 17"/>
          <p:cNvPicPr>
            <a:picLocks noChangeAspect="1"/>
          </p:cNvPicPr>
          <p:nvPr/>
        </p:nvPicPr>
        <p:blipFill>
          <a:blip r:embed="rId7" cstate="screen"/>
          <a:stretch>
            <a:fillRect/>
          </a:stretch>
        </p:blipFill>
        <p:spPr>
          <a:xfrm rot="20230394">
            <a:off x="5066267" y="4341569"/>
            <a:ext cx="875371" cy="1048090"/>
          </a:xfrm>
          <a:prstGeom prst="rect">
            <a:avLst/>
          </a:prstGeom>
        </p:spPr>
      </p:pic>
      <p:pic>
        <p:nvPicPr>
          <p:cNvPr id="19" name="图片 18"/>
          <p:cNvPicPr>
            <a:picLocks noChangeAspect="1"/>
          </p:cNvPicPr>
          <p:nvPr/>
        </p:nvPicPr>
        <p:blipFill>
          <a:blip r:embed="rId8"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9" cstate="screen"/>
          <a:stretch>
            <a:fillRect/>
          </a:stretch>
        </p:blipFill>
        <p:spPr bwMode="auto">
          <a:xfrm>
            <a:off x="4435258" y="5497715"/>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21"/>
          <p:cNvPicPr>
            <a:picLocks noChangeAspect="1"/>
          </p:cNvPicPr>
          <p:nvPr/>
        </p:nvPicPr>
        <p:blipFill>
          <a:blip r:embed="rId10" cstate="screen"/>
          <a:stretch>
            <a:fillRect/>
          </a:stretch>
        </p:blipFill>
        <p:spPr>
          <a:xfrm rot="911246">
            <a:off x="7030594" y="3729402"/>
            <a:ext cx="4314077" cy="3500056"/>
          </a:xfrm>
          <a:prstGeom prst="rect">
            <a:avLst/>
          </a:prstGeom>
        </p:spPr>
      </p:pic>
      <p:pic>
        <p:nvPicPr>
          <p:cNvPr id="23" name="图片 22"/>
          <p:cNvPicPr>
            <a:picLocks noChangeAspect="1"/>
          </p:cNvPicPr>
          <p:nvPr/>
        </p:nvPicPr>
        <p:blipFill>
          <a:blip r:embed="rId11" cstate="screen"/>
          <a:stretch>
            <a:fillRect/>
          </a:stretch>
        </p:blipFill>
        <p:spPr>
          <a:xfrm flipH="1">
            <a:off x="1341457" y="4003848"/>
            <a:ext cx="2262178" cy="2624843"/>
          </a:xfrm>
          <a:prstGeom prst="rect">
            <a:avLst/>
          </a:prstGeom>
        </p:spPr>
      </p:pic>
      <p:pic>
        <p:nvPicPr>
          <p:cNvPr id="20" name="Picture 2" descr="C:\Users\Administrator\Desktop\56e262d2db7dc.png"/>
          <p:cNvPicPr>
            <a:picLocks noChangeAspect="1" noChangeArrowheads="1"/>
          </p:cNvPicPr>
          <p:nvPr/>
        </p:nvPicPr>
        <p:blipFill>
          <a:blip r:embed="rId12"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3"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4" cstate="screen"/>
          <a:srcRect/>
          <a:stretch>
            <a:fillRect/>
          </a:stretch>
        </p:blipFill>
        <p:spPr bwMode="auto">
          <a:xfrm>
            <a:off x="6601446" y="3365021"/>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5"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6" cstate="screen"/>
          <a:stretch>
            <a:fillRect/>
          </a:stretch>
        </p:blipFill>
        <p:spPr>
          <a:xfrm>
            <a:off x="3071665" y="3027336"/>
            <a:ext cx="6032560" cy="771716"/>
          </a:xfrm>
          <a:prstGeom prst="rect">
            <a:avLst/>
          </a:prstGeom>
        </p:spPr>
      </p:pic>
      <p:pic>
        <p:nvPicPr>
          <p:cNvPr id="6" name="图片 5"/>
          <p:cNvPicPr>
            <a:picLocks noChangeAspect="1"/>
          </p:cNvPicPr>
          <p:nvPr/>
        </p:nvPicPr>
        <p:blipFill>
          <a:blip r:embed="rId17" cstate="screen"/>
          <a:stretch>
            <a:fillRect/>
          </a:stretch>
        </p:blipFill>
        <p:spPr>
          <a:xfrm>
            <a:off x="2841866" y="1127888"/>
            <a:ext cx="6290560" cy="1112415"/>
          </a:xfrm>
          <a:prstGeom prst="rect">
            <a:avLst/>
          </a:prstGeom>
        </p:spPr>
      </p:pic>
      <p:pic>
        <p:nvPicPr>
          <p:cNvPr id="7" name="图片 6"/>
          <p:cNvPicPr>
            <a:picLocks noChangeAspect="1"/>
          </p:cNvPicPr>
          <p:nvPr/>
        </p:nvPicPr>
        <p:blipFill>
          <a:blip r:embed="rId18" cstate="screen"/>
          <a:stretch>
            <a:fillRect/>
          </a:stretch>
        </p:blipFill>
        <p:spPr>
          <a:xfrm>
            <a:off x="2603028" y="2153557"/>
            <a:ext cx="7053554" cy="818775"/>
          </a:xfrm>
          <a:prstGeom prst="rect">
            <a:avLst/>
          </a:prstGeom>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p:cTn id="16" dur="500" fill="hold"/>
                                        <p:tgtEl>
                                          <p:spTgt spid="1028"/>
                                        </p:tgtEl>
                                        <p:attrNameLst>
                                          <p:attrName>ppt_w</p:attrName>
                                        </p:attrNameLst>
                                      </p:cBhvr>
                                      <p:tavLst>
                                        <p:tav tm="0">
                                          <p:val>
                                            <p:fltVal val="0"/>
                                          </p:val>
                                        </p:tav>
                                        <p:tav tm="100000">
                                          <p:val>
                                            <p:strVal val="#ppt_w"/>
                                          </p:val>
                                        </p:tav>
                                      </p:tavLst>
                                    </p:anim>
                                    <p:anim calcmode="lin" valueType="num">
                                      <p:cBhvr>
                                        <p:cTn id="17" dur="500" fill="hold"/>
                                        <p:tgtEl>
                                          <p:spTgt spid="1028"/>
                                        </p:tgtEl>
                                        <p:attrNameLst>
                                          <p:attrName>ppt_h</p:attrName>
                                        </p:attrNameLst>
                                      </p:cBhvr>
                                      <p:tavLst>
                                        <p:tav tm="0">
                                          <p:val>
                                            <p:fltVal val="0"/>
                                          </p:val>
                                        </p:tav>
                                        <p:tav tm="100000">
                                          <p:val>
                                            <p:strVal val="#ppt_h"/>
                                          </p:val>
                                        </p:tav>
                                      </p:tavLst>
                                    </p:anim>
                                    <p:animEffect transition="in" filter="fade">
                                      <p:cBhvr>
                                        <p:cTn id="18" dur="500"/>
                                        <p:tgtEl>
                                          <p:spTgt spid="1028"/>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p:stCondLst>
                              <p:cond delay="5000"/>
                            </p:stCondLst>
                            <p:childTnLst>
                              <p:par>
                                <p:cTn id="49" presetID="31"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1000" fill="hold"/>
                                        <p:tgtEl>
                                          <p:spTgt spid="23"/>
                                        </p:tgtEl>
                                        <p:attrNameLst>
                                          <p:attrName>ppt_w</p:attrName>
                                        </p:attrNameLst>
                                      </p:cBhvr>
                                      <p:tavLst>
                                        <p:tav tm="0">
                                          <p:val>
                                            <p:fltVal val="0"/>
                                          </p:val>
                                        </p:tav>
                                        <p:tav tm="100000">
                                          <p:val>
                                            <p:strVal val="#ppt_w"/>
                                          </p:val>
                                        </p:tav>
                                      </p:tavLst>
                                    </p:anim>
                                    <p:anim calcmode="lin" valueType="num">
                                      <p:cBhvr>
                                        <p:cTn id="52" dur="1000" fill="hold"/>
                                        <p:tgtEl>
                                          <p:spTgt spid="23"/>
                                        </p:tgtEl>
                                        <p:attrNameLst>
                                          <p:attrName>ppt_h</p:attrName>
                                        </p:attrNameLst>
                                      </p:cBhvr>
                                      <p:tavLst>
                                        <p:tav tm="0">
                                          <p:val>
                                            <p:fltVal val="0"/>
                                          </p:val>
                                        </p:tav>
                                        <p:tav tm="100000">
                                          <p:val>
                                            <p:strVal val="#ppt_h"/>
                                          </p:val>
                                        </p:tav>
                                      </p:tavLst>
                                    </p:anim>
                                    <p:anim calcmode="lin" valueType="num">
                                      <p:cBhvr>
                                        <p:cTn id="53" dur="1000" fill="hold"/>
                                        <p:tgtEl>
                                          <p:spTgt spid="23"/>
                                        </p:tgtEl>
                                        <p:attrNameLst>
                                          <p:attrName>style.rotation</p:attrName>
                                        </p:attrNameLst>
                                      </p:cBhvr>
                                      <p:tavLst>
                                        <p:tav tm="0">
                                          <p:val>
                                            <p:fltVal val="90"/>
                                          </p:val>
                                        </p:tav>
                                        <p:tav tm="100000">
                                          <p:val>
                                            <p:fltVal val="0"/>
                                          </p:val>
                                        </p:tav>
                                      </p:tavLst>
                                    </p:anim>
                                    <p:animEffect transition="in" filter="fade">
                                      <p:cBhvr>
                                        <p:cTn id="54" dur="1000"/>
                                        <p:tgtEl>
                                          <p:spTgt spid="23"/>
                                        </p:tgtEl>
                                      </p:cBhvr>
                                    </p:animEffect>
                                  </p:childTnLst>
                                </p:cTn>
                              </p:par>
                            </p:childTnLst>
                          </p:cTn>
                        </p:par>
                        <p:par>
                          <p:cTn id="55" fill="hold">
                            <p:stCondLst>
                              <p:cond delay="6000"/>
                            </p:stCondLst>
                            <p:childTnLst>
                              <p:par>
                                <p:cTn id="56" presetID="32" presetClass="emph" presetSubtype="0" fill="hold" nodeType="afterEffect">
                                  <p:stCondLst>
                                    <p:cond delay="0"/>
                                  </p:stCondLst>
                                  <p:childTnLst>
                                    <p:animRot by="120000">
                                      <p:cBhvr>
                                        <p:cTn id="57" dur="100" fill="hold">
                                          <p:stCondLst>
                                            <p:cond delay="0"/>
                                          </p:stCondLst>
                                        </p:cTn>
                                        <p:tgtEl>
                                          <p:spTgt spid="23"/>
                                        </p:tgtEl>
                                        <p:attrNameLst>
                                          <p:attrName>r</p:attrName>
                                        </p:attrNameLst>
                                      </p:cBhvr>
                                    </p:animRot>
                                    <p:animRot by="-240000">
                                      <p:cBhvr>
                                        <p:cTn id="58" dur="200" fill="hold">
                                          <p:stCondLst>
                                            <p:cond delay="200"/>
                                          </p:stCondLst>
                                        </p:cTn>
                                        <p:tgtEl>
                                          <p:spTgt spid="23"/>
                                        </p:tgtEl>
                                        <p:attrNameLst>
                                          <p:attrName>r</p:attrName>
                                        </p:attrNameLst>
                                      </p:cBhvr>
                                    </p:animRot>
                                    <p:animRot by="240000">
                                      <p:cBhvr>
                                        <p:cTn id="59" dur="200" fill="hold">
                                          <p:stCondLst>
                                            <p:cond delay="400"/>
                                          </p:stCondLst>
                                        </p:cTn>
                                        <p:tgtEl>
                                          <p:spTgt spid="23"/>
                                        </p:tgtEl>
                                        <p:attrNameLst>
                                          <p:attrName>r</p:attrName>
                                        </p:attrNameLst>
                                      </p:cBhvr>
                                    </p:animRot>
                                    <p:animRot by="-240000">
                                      <p:cBhvr>
                                        <p:cTn id="60" dur="200" fill="hold">
                                          <p:stCondLst>
                                            <p:cond delay="600"/>
                                          </p:stCondLst>
                                        </p:cTn>
                                        <p:tgtEl>
                                          <p:spTgt spid="23"/>
                                        </p:tgtEl>
                                        <p:attrNameLst>
                                          <p:attrName>r</p:attrName>
                                        </p:attrNameLst>
                                      </p:cBhvr>
                                    </p:animRot>
                                    <p:animRot by="120000">
                                      <p:cBhvr>
                                        <p:cTn id="61" dur="200" fill="hold">
                                          <p:stCondLst>
                                            <p:cond delay="800"/>
                                          </p:stCondLst>
                                        </p:cTn>
                                        <p:tgtEl>
                                          <p:spTgt spid="23"/>
                                        </p:tgtEl>
                                        <p:attrNameLst>
                                          <p:attrName>r</p:attrName>
                                        </p:attrNameLst>
                                      </p:cBhvr>
                                    </p:animRot>
                                  </p:childTnLst>
                                </p:cTn>
                              </p:par>
                            </p:childTnLst>
                          </p:cTn>
                        </p:par>
                        <p:par>
                          <p:cTn id="62" fill="hold">
                            <p:stCondLst>
                              <p:cond delay="7000"/>
                            </p:stCondLst>
                            <p:childTnLst>
                              <p:par>
                                <p:cTn id="63" presetID="6" presetClass="emph" presetSubtype="0" fill="hold" nodeType="afterEffect">
                                  <p:stCondLst>
                                    <p:cond delay="0"/>
                                  </p:stCondLst>
                                  <p:childTnLst>
                                    <p:animScale>
                                      <p:cBhvr>
                                        <p:cTn id="64" dur="2000" fill="hold"/>
                                        <p:tgtEl>
                                          <p:spTgt spid="15"/>
                                        </p:tgtEl>
                                      </p:cBhvr>
                                      <p:by x="150000" y="150000"/>
                                    </p:animScale>
                                  </p:childTnLst>
                                </p:cTn>
                              </p:par>
                            </p:childTnLst>
                          </p:cTn>
                        </p:par>
                        <p:par>
                          <p:cTn id="65" fill="hold">
                            <p:stCondLst>
                              <p:cond delay="9000"/>
                            </p:stCondLst>
                            <p:childTnLst>
                              <p:par>
                                <p:cTn id="66" presetID="53" presetClass="entr" presetSubtype="16"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Effect transition="in" filter="fade">
                                      <p:cBhvr>
                                        <p:cTn id="70" dur="500"/>
                                        <p:tgtEl>
                                          <p:spTgt spid="7"/>
                                        </p:tgtEl>
                                      </p:cBhvr>
                                    </p:animEffect>
                                  </p:childTnLst>
                                </p:cTn>
                              </p:par>
                            </p:childTnLst>
                          </p:cTn>
                        </p:par>
                        <p:par>
                          <p:cTn id="71" fill="hold">
                            <p:stCondLst>
                              <p:cond delay="95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1874445" y="576408"/>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dministrator\Desktop\56e262d2db7dc.png"/>
          <p:cNvPicPr>
            <a:picLocks noChangeAspect="1" noChangeArrowheads="1"/>
          </p:cNvPicPr>
          <p:nvPr/>
        </p:nvPicPr>
        <p:blipFill>
          <a:blip r:embed="rId9"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0"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1"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2"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dministrator\Desktop\56e262d2db7dc.png"/>
          <p:cNvPicPr>
            <a:picLocks noChangeAspect="1" noChangeArrowheads="1"/>
          </p:cNvPicPr>
          <p:nvPr/>
        </p:nvPicPr>
        <p:blipFill>
          <a:blip r:embed="rId13"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Administrator\Desktop\56e262d2db7dc.png"/>
          <p:cNvPicPr>
            <a:picLocks noChangeAspect="1" noChangeArrowheads="1"/>
          </p:cNvPicPr>
          <p:nvPr/>
        </p:nvPicPr>
        <p:blipFill>
          <a:blip r:embed="rId9"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Administrator\Desktop\58pic_5388033792e0c [转换]-02.png"/>
          <p:cNvPicPr>
            <a:picLocks noChangeAspect="1" noChangeArrowheads="1"/>
          </p:cNvPicPr>
          <p:nvPr/>
        </p:nvPicPr>
        <p:blipFill>
          <a:blip r:embed="rId14" cstate="screen"/>
          <a:srcRect/>
          <a:stretch>
            <a:fillRect/>
          </a:stretch>
        </p:blipFill>
        <p:spPr bwMode="auto">
          <a:xfrm>
            <a:off x="3915397" y="14982"/>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4295801" y="476672"/>
            <a:ext cx="3791423"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不要在道路上嬉戏打闹</a:t>
            </a:r>
          </a:p>
        </p:txBody>
      </p:sp>
      <p:pic>
        <p:nvPicPr>
          <p:cNvPr id="24" name="Picture 4"/>
          <p:cNvPicPr>
            <a:picLocks noChangeAspect="1"/>
          </p:cNvPicPr>
          <p:nvPr/>
        </p:nvPicPr>
        <p:blipFill>
          <a:blip r:embed="rId15"/>
          <a:srcRect/>
          <a:stretch>
            <a:fillRect/>
          </a:stretch>
        </p:blipFill>
        <p:spPr bwMode="auto">
          <a:xfrm>
            <a:off x="6456041" y="1364586"/>
            <a:ext cx="4234251" cy="344187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1" name="Picture 6"/>
          <p:cNvPicPr>
            <a:picLocks noChangeAspect="1"/>
          </p:cNvPicPr>
          <p:nvPr/>
        </p:nvPicPr>
        <p:blipFill>
          <a:blip r:embed="rId16"/>
          <a:srcRect/>
          <a:stretch>
            <a:fillRect/>
          </a:stretch>
        </p:blipFill>
        <p:spPr bwMode="auto">
          <a:xfrm>
            <a:off x="2202208" y="1841296"/>
            <a:ext cx="3747668" cy="282448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 name="Picture 4" descr="C:\Users\Administrator\Desktop\Wooden Billboards2 [转换]-02.png"/>
          <p:cNvPicPr>
            <a:picLocks noChangeAspect="1" noChangeArrowheads="1"/>
          </p:cNvPicPr>
          <p:nvPr/>
        </p:nvPicPr>
        <p:blipFill>
          <a:blip r:embed="rId17" cstate="screen"/>
          <a:srcRect/>
          <a:stretch>
            <a:fillRect/>
          </a:stretch>
        </p:blipFill>
        <p:spPr bwMode="auto">
          <a:xfrm>
            <a:off x="5465475" y="4173401"/>
            <a:ext cx="2304287" cy="271338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3"/>
          <p:cNvSpPr txBox="1"/>
          <p:nvPr/>
        </p:nvSpPr>
        <p:spPr>
          <a:xfrm>
            <a:off x="5807507" y="4779571"/>
            <a:ext cx="1620221" cy="923330"/>
          </a:xfrm>
          <a:prstGeom prst="rect">
            <a:avLst/>
          </a:prstGeom>
          <a:noFill/>
        </p:spPr>
        <p:txBody>
          <a:bodyPr wrap="square" rtlCol="0">
            <a:spAutoFit/>
          </a:bodyPr>
          <a:lstStyle/>
          <a:p>
            <a:pPr eaLnBrk="0" hangingPunct="0"/>
            <a:r>
              <a:rPr lang="zh-CN" altLang="en-US" b="1" dirty="0">
                <a:cs typeface="+mn-ea"/>
                <a:sym typeface="+mn-lt"/>
              </a:rPr>
              <a:t>不要</a:t>
            </a:r>
            <a:r>
              <a:rPr lang="zh-CN" altLang="zh-CN" b="1" dirty="0">
                <a:cs typeface="+mn-ea"/>
                <a:sym typeface="+mn-lt"/>
              </a:rPr>
              <a:t>在车行道内坐卧、停留、</a:t>
            </a:r>
            <a:r>
              <a:rPr lang="zh-CN" altLang="en-US" b="1" dirty="0">
                <a:cs typeface="+mn-ea"/>
                <a:sym typeface="+mn-lt"/>
              </a:rPr>
              <a:t>嬉戏打闹。</a:t>
            </a:r>
          </a:p>
        </p:txBody>
      </p:sp>
      <p:pic>
        <p:nvPicPr>
          <p:cNvPr id="34" name="Picture 2" descr="C:\Users\Administrator\Desktop\56e262d2db7dc.png"/>
          <p:cNvPicPr>
            <a:picLocks noChangeAspect="1" noChangeArrowheads="1"/>
          </p:cNvPicPr>
          <p:nvPr/>
        </p:nvPicPr>
        <p:blipFill>
          <a:blip r:embed="rId13"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56e262d2db7dc.png"/>
          <p:cNvPicPr>
            <a:picLocks noChangeAspect="1" noChangeArrowheads="1"/>
          </p:cNvPicPr>
          <p:nvPr/>
        </p:nvPicPr>
        <p:blipFill>
          <a:blip r:embed="rId9"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Administrator\Desktop\56e262d2db7dc.png"/>
          <p:cNvPicPr>
            <a:picLocks noChangeAspect="1" noChangeArrowheads="1"/>
          </p:cNvPicPr>
          <p:nvPr/>
        </p:nvPicPr>
        <p:blipFill>
          <a:blip r:embed="rId18"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2" presetClass="entr" presetSubtype="0" repeatCount="indefinite"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0"/>
                                        <p:tgtEl>
                                          <p:spTgt spid="28"/>
                                        </p:tgtEl>
                                      </p:cBhvr>
                                    </p:animEffect>
                                    <p:anim calcmode="lin" valueType="num">
                                      <p:cBhvr>
                                        <p:cTn id="54" dur="2000" fill="hold"/>
                                        <p:tgtEl>
                                          <p:spTgt spid="28"/>
                                        </p:tgtEl>
                                        <p:attrNameLst>
                                          <p:attrName>ppt_x</p:attrName>
                                        </p:attrNameLst>
                                      </p:cBhvr>
                                      <p:tavLst>
                                        <p:tav tm="0">
                                          <p:val>
                                            <p:strVal val="#ppt_x"/>
                                          </p:val>
                                        </p:tav>
                                        <p:tav tm="100000">
                                          <p:val>
                                            <p:strVal val="#ppt_x"/>
                                          </p:val>
                                        </p:tav>
                                      </p:tavLst>
                                    </p:anim>
                                    <p:anim calcmode="lin" valueType="num">
                                      <p:cBhvr>
                                        <p:cTn id="55" dur="2000" fill="hold"/>
                                        <p:tgtEl>
                                          <p:spTgt spid="28"/>
                                        </p:tgtEl>
                                        <p:attrNameLst>
                                          <p:attrName>ppt_y</p:attrName>
                                        </p:attrNameLst>
                                      </p:cBhvr>
                                      <p:tavLst>
                                        <p:tav tm="0">
                                          <p:val>
                                            <p:strVal val="#ppt_y+.1"/>
                                          </p:val>
                                        </p:tav>
                                        <p:tav tm="100000">
                                          <p:val>
                                            <p:strVal val="#ppt_y"/>
                                          </p:val>
                                        </p:tav>
                                      </p:tavLst>
                                    </p:anim>
                                  </p:childTnLst>
                                </p:cTn>
                              </p:par>
                              <p:par>
                                <p:cTn id="56" presetID="47" presetClass="entr" presetSubtype="0" repeatCount="indefinite"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2000"/>
                                        <p:tgtEl>
                                          <p:spTgt spid="49"/>
                                        </p:tgtEl>
                                      </p:cBhvr>
                                    </p:animEffect>
                                    <p:anim calcmode="lin" valueType="num">
                                      <p:cBhvr>
                                        <p:cTn id="59" dur="2000" fill="hold"/>
                                        <p:tgtEl>
                                          <p:spTgt spid="49"/>
                                        </p:tgtEl>
                                        <p:attrNameLst>
                                          <p:attrName>ppt_x</p:attrName>
                                        </p:attrNameLst>
                                      </p:cBhvr>
                                      <p:tavLst>
                                        <p:tav tm="0">
                                          <p:val>
                                            <p:strVal val="#ppt_x"/>
                                          </p:val>
                                        </p:tav>
                                        <p:tav tm="100000">
                                          <p:val>
                                            <p:strVal val="#ppt_x"/>
                                          </p:val>
                                        </p:tav>
                                      </p:tavLst>
                                    </p:anim>
                                    <p:anim calcmode="lin" valueType="num">
                                      <p:cBhvr>
                                        <p:cTn id="60" dur="2000" fill="hold"/>
                                        <p:tgtEl>
                                          <p:spTgt spid="49"/>
                                        </p:tgtEl>
                                        <p:attrNameLst>
                                          <p:attrName>ppt_y</p:attrName>
                                        </p:attrNameLst>
                                      </p:cBhvr>
                                      <p:tavLst>
                                        <p:tav tm="0">
                                          <p:val>
                                            <p:strVal val="#ppt_y-.1"/>
                                          </p:val>
                                        </p:tav>
                                        <p:tav tm="100000">
                                          <p:val>
                                            <p:strVal val="#ppt_y"/>
                                          </p:val>
                                        </p:tav>
                                      </p:tavLst>
                                    </p:anim>
                                  </p:childTnLst>
                                </p:cTn>
                              </p:par>
                              <p:par>
                                <p:cTn id="61" presetID="47" presetClass="entr" presetSubtype="0" repeatCount="indefinite"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2000"/>
                                        <p:tgtEl>
                                          <p:spTgt spid="50"/>
                                        </p:tgtEl>
                                      </p:cBhvr>
                                    </p:animEffect>
                                    <p:anim calcmode="lin" valueType="num">
                                      <p:cBhvr>
                                        <p:cTn id="64" dur="2000" fill="hold"/>
                                        <p:tgtEl>
                                          <p:spTgt spid="50"/>
                                        </p:tgtEl>
                                        <p:attrNameLst>
                                          <p:attrName>ppt_x</p:attrName>
                                        </p:attrNameLst>
                                      </p:cBhvr>
                                      <p:tavLst>
                                        <p:tav tm="0">
                                          <p:val>
                                            <p:strVal val="#ppt_x"/>
                                          </p:val>
                                        </p:tav>
                                        <p:tav tm="100000">
                                          <p:val>
                                            <p:strVal val="#ppt_x"/>
                                          </p:val>
                                        </p:tav>
                                      </p:tavLst>
                                    </p:anim>
                                    <p:anim calcmode="lin" valueType="num">
                                      <p:cBhvr>
                                        <p:cTn id="65" dur="2000" fill="hold"/>
                                        <p:tgtEl>
                                          <p:spTgt spid="50"/>
                                        </p:tgtEl>
                                        <p:attrNameLst>
                                          <p:attrName>ppt_y</p:attrName>
                                        </p:attrNameLst>
                                      </p:cBhvr>
                                      <p:tavLst>
                                        <p:tav tm="0">
                                          <p:val>
                                            <p:strVal val="#ppt_y-.1"/>
                                          </p:val>
                                        </p:tav>
                                        <p:tav tm="100000">
                                          <p:val>
                                            <p:strVal val="#ppt_y"/>
                                          </p:val>
                                        </p:tav>
                                      </p:tavLst>
                                    </p:anim>
                                  </p:childTnLst>
                                </p:cTn>
                              </p:par>
                              <p:par>
                                <p:cTn id="66" presetID="47" presetClass="entr" presetSubtype="0" repeatCount="indefinite"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2000"/>
                                        <p:tgtEl>
                                          <p:spTgt spid="34"/>
                                        </p:tgtEl>
                                      </p:cBhvr>
                                    </p:animEffect>
                                    <p:anim calcmode="lin" valueType="num">
                                      <p:cBhvr>
                                        <p:cTn id="69" dur="2000" fill="hold"/>
                                        <p:tgtEl>
                                          <p:spTgt spid="34"/>
                                        </p:tgtEl>
                                        <p:attrNameLst>
                                          <p:attrName>ppt_x</p:attrName>
                                        </p:attrNameLst>
                                      </p:cBhvr>
                                      <p:tavLst>
                                        <p:tav tm="0">
                                          <p:val>
                                            <p:strVal val="#ppt_x"/>
                                          </p:val>
                                        </p:tav>
                                        <p:tav tm="100000">
                                          <p:val>
                                            <p:strVal val="#ppt_x"/>
                                          </p:val>
                                        </p:tav>
                                      </p:tavLst>
                                    </p:anim>
                                    <p:anim calcmode="lin" valueType="num">
                                      <p:cBhvr>
                                        <p:cTn id="70" dur="2000" fill="hold"/>
                                        <p:tgtEl>
                                          <p:spTgt spid="34"/>
                                        </p:tgtEl>
                                        <p:attrNameLst>
                                          <p:attrName>ppt_y</p:attrName>
                                        </p:attrNameLst>
                                      </p:cBhvr>
                                      <p:tavLst>
                                        <p:tav tm="0">
                                          <p:val>
                                            <p:strVal val="#ppt_y-.1"/>
                                          </p:val>
                                        </p:tav>
                                        <p:tav tm="100000">
                                          <p:val>
                                            <p:strVal val="#ppt_y"/>
                                          </p:val>
                                        </p:tav>
                                      </p:tavLst>
                                    </p:anim>
                                  </p:childTnLst>
                                </p:cTn>
                              </p:par>
                              <p:par>
                                <p:cTn id="71" presetID="47" presetClass="entr" presetSubtype="0" repeatCount="indefinite"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anim calcmode="lin" valueType="num">
                                      <p:cBhvr>
                                        <p:cTn id="74" dur="2000" fill="hold"/>
                                        <p:tgtEl>
                                          <p:spTgt spid="35"/>
                                        </p:tgtEl>
                                        <p:attrNameLst>
                                          <p:attrName>ppt_x</p:attrName>
                                        </p:attrNameLst>
                                      </p:cBhvr>
                                      <p:tavLst>
                                        <p:tav tm="0">
                                          <p:val>
                                            <p:strVal val="#ppt_x"/>
                                          </p:val>
                                        </p:tav>
                                        <p:tav tm="100000">
                                          <p:val>
                                            <p:strVal val="#ppt_x"/>
                                          </p:val>
                                        </p:tav>
                                      </p:tavLst>
                                    </p:anim>
                                    <p:anim calcmode="lin" valueType="num">
                                      <p:cBhvr>
                                        <p:cTn id="75" dur="2000" fill="hold"/>
                                        <p:tgtEl>
                                          <p:spTgt spid="35"/>
                                        </p:tgtEl>
                                        <p:attrNameLst>
                                          <p:attrName>ppt_y</p:attrName>
                                        </p:attrNameLst>
                                      </p:cBhvr>
                                      <p:tavLst>
                                        <p:tav tm="0">
                                          <p:val>
                                            <p:strVal val="#ppt_y-.1"/>
                                          </p:val>
                                        </p:tav>
                                        <p:tav tm="100000">
                                          <p:val>
                                            <p:strVal val="#ppt_y"/>
                                          </p:val>
                                        </p:tav>
                                      </p:tavLst>
                                    </p:anim>
                                  </p:childTnLst>
                                </p:cTn>
                              </p:par>
                              <p:par>
                                <p:cTn id="76" presetID="47" presetClass="entr" presetSubtype="0" repeatCount="indefinite"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2000"/>
                                        <p:tgtEl>
                                          <p:spTgt spid="36"/>
                                        </p:tgtEl>
                                      </p:cBhvr>
                                    </p:animEffect>
                                    <p:anim calcmode="lin" valueType="num">
                                      <p:cBhvr>
                                        <p:cTn id="79" dur="2000" fill="hold"/>
                                        <p:tgtEl>
                                          <p:spTgt spid="36"/>
                                        </p:tgtEl>
                                        <p:attrNameLst>
                                          <p:attrName>ppt_x</p:attrName>
                                        </p:attrNameLst>
                                      </p:cBhvr>
                                      <p:tavLst>
                                        <p:tav tm="0">
                                          <p:val>
                                            <p:strVal val="#ppt_x"/>
                                          </p:val>
                                        </p:tav>
                                        <p:tav tm="100000">
                                          <p:val>
                                            <p:strVal val="#ppt_x"/>
                                          </p:val>
                                        </p:tav>
                                      </p:tavLst>
                                    </p:anim>
                                    <p:anim calcmode="lin" valueType="num">
                                      <p:cBhvr>
                                        <p:cTn id="80" dur="2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8000"/>
                            </p:stCondLst>
                            <p:childTnLst>
                              <p:par>
                                <p:cTn id="82" presetID="22" presetClass="entr" presetSubtype="8"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childTnLst>
                          </p:cTn>
                        </p:par>
                        <p:par>
                          <p:cTn id="85" fill="hold">
                            <p:stCondLst>
                              <p:cond delay="8500"/>
                            </p:stCondLst>
                            <p:childTnLst>
                              <p:par>
                                <p:cTn id="86" presetID="12" presetClass="entr" presetSubtype="1"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ppt_y</p:attrName>
                                        </p:attrNameLst>
                                      </p:cBhvr>
                                      <p:tavLst>
                                        <p:tav tm="0">
                                          <p:val>
                                            <p:strVal val="#ppt_y-#ppt_h*1.125000"/>
                                          </p:val>
                                        </p:tav>
                                        <p:tav tm="100000">
                                          <p:val>
                                            <p:strVal val="#ppt_y"/>
                                          </p:val>
                                        </p:tav>
                                      </p:tavLst>
                                    </p:anim>
                                    <p:animEffect transition="in" filter="wipe(down)">
                                      <p:cBhvr>
                                        <p:cTn id="89" dur="500"/>
                                        <p:tgtEl>
                                          <p:spTgt spid="23"/>
                                        </p:tgtEl>
                                      </p:cBhvr>
                                    </p:animEffect>
                                  </p:childTnLst>
                                </p:cTn>
                              </p:par>
                            </p:childTnLst>
                          </p:cTn>
                        </p:par>
                        <p:par>
                          <p:cTn id="90" fill="hold">
                            <p:stCondLst>
                              <p:cond delay="9000"/>
                            </p:stCondLst>
                            <p:childTnLst>
                              <p:par>
                                <p:cTn id="91" presetID="2" presetClass="entr" presetSubtype="1"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ppt_x"/>
                                          </p:val>
                                        </p:tav>
                                        <p:tav tm="100000">
                                          <p:val>
                                            <p:strVal val="#ppt_x"/>
                                          </p:val>
                                        </p:tav>
                                      </p:tavLst>
                                    </p:anim>
                                    <p:anim calcmode="lin" valueType="num">
                                      <p:cBhvr additive="base">
                                        <p:cTn id="94" dur="500" fill="hold"/>
                                        <p:tgtEl>
                                          <p:spTgt spid="31"/>
                                        </p:tgtEl>
                                        <p:attrNameLst>
                                          <p:attrName>ppt_y</p:attrName>
                                        </p:attrNameLst>
                                      </p:cBhvr>
                                      <p:tavLst>
                                        <p:tav tm="0">
                                          <p:val>
                                            <p:strVal val="0-#ppt_h/2"/>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1+#ppt_w/2"/>
                                          </p:val>
                                        </p:tav>
                                        <p:tav tm="100000">
                                          <p:val>
                                            <p:strVal val="#ppt_x"/>
                                          </p:val>
                                        </p:tav>
                                      </p:tavLst>
                                    </p:anim>
                                    <p:anim calcmode="lin" valueType="num">
                                      <p:cBhvr additive="base">
                                        <p:cTn id="98" dur="500" fill="hold"/>
                                        <p:tgtEl>
                                          <p:spTgt spid="24"/>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42" presetClass="entr" presetSubtype="0" fill="hold"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1000"/>
                                        <p:tgtEl>
                                          <p:spTgt spid="32"/>
                                        </p:tgtEl>
                                      </p:cBhvr>
                                    </p:animEffect>
                                    <p:anim calcmode="lin" valueType="num">
                                      <p:cBhvr>
                                        <p:cTn id="103" dur="1000" fill="hold"/>
                                        <p:tgtEl>
                                          <p:spTgt spid="32"/>
                                        </p:tgtEl>
                                        <p:attrNameLst>
                                          <p:attrName>ppt_x</p:attrName>
                                        </p:attrNameLst>
                                      </p:cBhvr>
                                      <p:tavLst>
                                        <p:tav tm="0">
                                          <p:val>
                                            <p:strVal val="#ppt_x"/>
                                          </p:val>
                                        </p:tav>
                                        <p:tav tm="100000">
                                          <p:val>
                                            <p:strVal val="#ppt_x"/>
                                          </p:val>
                                        </p:tav>
                                      </p:tavLst>
                                    </p:anim>
                                    <p:anim calcmode="lin" valueType="num">
                                      <p:cBhvr>
                                        <p:cTn id="104" dur="1000" fill="hold"/>
                                        <p:tgtEl>
                                          <p:spTgt spid="32"/>
                                        </p:tgtEl>
                                        <p:attrNameLst>
                                          <p:attrName>ppt_y</p:attrName>
                                        </p:attrNameLst>
                                      </p:cBhvr>
                                      <p:tavLst>
                                        <p:tav tm="0">
                                          <p:val>
                                            <p:strVal val="#ppt_y+.1"/>
                                          </p:val>
                                        </p:tav>
                                        <p:tav tm="100000">
                                          <p:val>
                                            <p:strVal val="#ppt_y"/>
                                          </p:val>
                                        </p:tav>
                                      </p:tavLst>
                                    </p:anim>
                                  </p:childTnLst>
                                </p:cTn>
                              </p:par>
                            </p:childTnLst>
                          </p:cTn>
                        </p:par>
                        <p:par>
                          <p:cTn id="105" fill="hold">
                            <p:stCondLst>
                              <p:cond delay="10500"/>
                            </p:stCondLst>
                            <p:childTnLst>
                              <p:par>
                                <p:cTn id="106" presetID="41" presetClass="entr" presetSubtype="0" fill="hold" grpId="0" nodeType="afterEffect">
                                  <p:stCondLst>
                                    <p:cond delay="0"/>
                                  </p:stCondLst>
                                  <p:iterate type="lt">
                                    <p:tmPct val="10000"/>
                                  </p:iterate>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33"/>
                                        </p:tgtEl>
                                        <p:attrNameLst>
                                          <p:attrName>ppt_y</p:attrName>
                                        </p:attrNameLst>
                                      </p:cBhvr>
                                      <p:tavLst>
                                        <p:tav tm="0">
                                          <p:val>
                                            <p:strVal val="#ppt_y"/>
                                          </p:val>
                                        </p:tav>
                                        <p:tav tm="100000">
                                          <p:val>
                                            <p:strVal val="#ppt_y"/>
                                          </p:val>
                                        </p:tav>
                                      </p:tavLst>
                                    </p:anim>
                                    <p:anim calcmode="lin" valueType="num">
                                      <p:cBhvr>
                                        <p:cTn id="11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33"/>
                                        </p:tgtEl>
                                      </p:cBhvr>
                                    </p:animEffect>
                                  </p:childTnLst>
                                </p:cTn>
                              </p:par>
                            </p:childTnLst>
                          </p:cTn>
                        </p:par>
                        <p:par>
                          <p:cTn id="113" fill="hold">
                            <p:stCondLst>
                              <p:cond delay="11850"/>
                            </p:stCondLst>
                            <p:childTnLst>
                              <p:par>
                                <p:cTn id="114" presetID="32" presetClass="emph" presetSubtype="0" fill="hold" nodeType="afterEffect">
                                  <p:stCondLst>
                                    <p:cond delay="0"/>
                                  </p:stCondLst>
                                  <p:childTnLst>
                                    <p:animRot by="120000">
                                      <p:cBhvr>
                                        <p:cTn id="115" dur="100" fill="hold">
                                          <p:stCondLst>
                                            <p:cond delay="0"/>
                                          </p:stCondLst>
                                        </p:cTn>
                                        <p:tgtEl>
                                          <p:spTgt spid="31"/>
                                        </p:tgtEl>
                                        <p:attrNameLst>
                                          <p:attrName>r</p:attrName>
                                        </p:attrNameLst>
                                      </p:cBhvr>
                                    </p:animRot>
                                    <p:animRot by="-240000">
                                      <p:cBhvr>
                                        <p:cTn id="116" dur="200" fill="hold">
                                          <p:stCondLst>
                                            <p:cond delay="200"/>
                                          </p:stCondLst>
                                        </p:cTn>
                                        <p:tgtEl>
                                          <p:spTgt spid="31"/>
                                        </p:tgtEl>
                                        <p:attrNameLst>
                                          <p:attrName>r</p:attrName>
                                        </p:attrNameLst>
                                      </p:cBhvr>
                                    </p:animRot>
                                    <p:animRot by="240000">
                                      <p:cBhvr>
                                        <p:cTn id="117" dur="200" fill="hold">
                                          <p:stCondLst>
                                            <p:cond delay="400"/>
                                          </p:stCondLst>
                                        </p:cTn>
                                        <p:tgtEl>
                                          <p:spTgt spid="31"/>
                                        </p:tgtEl>
                                        <p:attrNameLst>
                                          <p:attrName>r</p:attrName>
                                        </p:attrNameLst>
                                      </p:cBhvr>
                                    </p:animRot>
                                    <p:animRot by="-240000">
                                      <p:cBhvr>
                                        <p:cTn id="118" dur="200" fill="hold">
                                          <p:stCondLst>
                                            <p:cond delay="600"/>
                                          </p:stCondLst>
                                        </p:cTn>
                                        <p:tgtEl>
                                          <p:spTgt spid="31"/>
                                        </p:tgtEl>
                                        <p:attrNameLst>
                                          <p:attrName>r</p:attrName>
                                        </p:attrNameLst>
                                      </p:cBhvr>
                                    </p:animRot>
                                    <p:animRot by="120000">
                                      <p:cBhvr>
                                        <p:cTn id="119" dur="200" fill="hold">
                                          <p:stCondLst>
                                            <p:cond delay="800"/>
                                          </p:stCondLst>
                                        </p:cTn>
                                        <p:tgtEl>
                                          <p:spTgt spid="31"/>
                                        </p:tgtEl>
                                        <p:attrNameLst>
                                          <p:attrName>r</p:attrName>
                                        </p:attrNameLst>
                                      </p:cBhvr>
                                    </p:animRot>
                                  </p:childTnLst>
                                </p:cTn>
                              </p:par>
                              <p:par>
                                <p:cTn id="120" presetID="32" presetClass="emph" presetSubtype="0" fill="hold" nodeType="withEffect">
                                  <p:stCondLst>
                                    <p:cond delay="0"/>
                                  </p:stCondLst>
                                  <p:childTnLst>
                                    <p:animRot by="120000">
                                      <p:cBhvr>
                                        <p:cTn id="121" dur="100" fill="hold">
                                          <p:stCondLst>
                                            <p:cond delay="0"/>
                                          </p:stCondLst>
                                        </p:cTn>
                                        <p:tgtEl>
                                          <p:spTgt spid="24"/>
                                        </p:tgtEl>
                                        <p:attrNameLst>
                                          <p:attrName>r</p:attrName>
                                        </p:attrNameLst>
                                      </p:cBhvr>
                                    </p:animRot>
                                    <p:animRot by="-240000">
                                      <p:cBhvr>
                                        <p:cTn id="122" dur="200" fill="hold">
                                          <p:stCondLst>
                                            <p:cond delay="200"/>
                                          </p:stCondLst>
                                        </p:cTn>
                                        <p:tgtEl>
                                          <p:spTgt spid="24"/>
                                        </p:tgtEl>
                                        <p:attrNameLst>
                                          <p:attrName>r</p:attrName>
                                        </p:attrNameLst>
                                      </p:cBhvr>
                                    </p:animRot>
                                    <p:animRot by="240000">
                                      <p:cBhvr>
                                        <p:cTn id="123" dur="200" fill="hold">
                                          <p:stCondLst>
                                            <p:cond delay="400"/>
                                          </p:stCondLst>
                                        </p:cTn>
                                        <p:tgtEl>
                                          <p:spTgt spid="24"/>
                                        </p:tgtEl>
                                        <p:attrNameLst>
                                          <p:attrName>r</p:attrName>
                                        </p:attrNameLst>
                                      </p:cBhvr>
                                    </p:animRot>
                                    <p:animRot by="-240000">
                                      <p:cBhvr>
                                        <p:cTn id="124" dur="200" fill="hold">
                                          <p:stCondLst>
                                            <p:cond delay="600"/>
                                          </p:stCondLst>
                                        </p:cTn>
                                        <p:tgtEl>
                                          <p:spTgt spid="24"/>
                                        </p:tgtEl>
                                        <p:attrNameLst>
                                          <p:attrName>r</p:attrName>
                                        </p:attrNameLst>
                                      </p:cBhvr>
                                    </p:animRot>
                                    <p:animRot by="120000">
                                      <p:cBhvr>
                                        <p:cTn id="125"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1874445" y="576408"/>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dministrator\Desktop\56e262d2db7dc.png"/>
          <p:cNvPicPr>
            <a:picLocks noChangeAspect="1" noChangeArrowheads="1"/>
          </p:cNvPicPr>
          <p:nvPr/>
        </p:nvPicPr>
        <p:blipFill>
          <a:blip r:embed="rId9"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0"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1"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2"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dministrator\Desktop\56e262d2db7dc.png"/>
          <p:cNvPicPr>
            <a:picLocks noChangeAspect="1" noChangeArrowheads="1"/>
          </p:cNvPicPr>
          <p:nvPr/>
        </p:nvPicPr>
        <p:blipFill>
          <a:blip r:embed="rId13"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Administrator\Desktop\56e262d2db7dc.png"/>
          <p:cNvPicPr>
            <a:picLocks noChangeAspect="1" noChangeArrowheads="1"/>
          </p:cNvPicPr>
          <p:nvPr/>
        </p:nvPicPr>
        <p:blipFill>
          <a:blip r:embed="rId9"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Desktop\56e262d2db7dc.png"/>
          <p:cNvPicPr>
            <a:picLocks noChangeAspect="1" noChangeArrowheads="1"/>
          </p:cNvPicPr>
          <p:nvPr/>
        </p:nvPicPr>
        <p:blipFill>
          <a:blip r:embed="rId13"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56e262d2db7dc.png"/>
          <p:cNvPicPr>
            <a:picLocks noChangeAspect="1" noChangeArrowheads="1"/>
          </p:cNvPicPr>
          <p:nvPr/>
        </p:nvPicPr>
        <p:blipFill>
          <a:blip r:embed="rId9"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Administrator\Desktop\56e262d2db7dc.png"/>
          <p:cNvPicPr>
            <a:picLocks noChangeAspect="1" noChangeArrowheads="1"/>
          </p:cNvPicPr>
          <p:nvPr/>
        </p:nvPicPr>
        <p:blipFill>
          <a:blip r:embed="rId14"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Administrator\Desktop\58pic_5388033792e0c [转换]-02.png"/>
          <p:cNvPicPr>
            <a:picLocks noChangeAspect="1" noChangeArrowheads="1"/>
          </p:cNvPicPr>
          <p:nvPr/>
        </p:nvPicPr>
        <p:blipFill>
          <a:blip r:embed="rId15" cstate="screen"/>
          <a:srcRect/>
          <a:stretch>
            <a:fillRect/>
          </a:stretch>
        </p:blipFill>
        <p:spPr bwMode="auto">
          <a:xfrm>
            <a:off x="4067797" y="167382"/>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689862" y="629072"/>
            <a:ext cx="3430747"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过马路要遵守信号灯</a:t>
            </a:r>
          </a:p>
        </p:txBody>
      </p:sp>
      <p:pic>
        <p:nvPicPr>
          <p:cNvPr id="46" name="Picture 4"/>
          <p:cNvPicPr>
            <a:picLocks noChangeAspect="1" noChangeArrowheads="1"/>
          </p:cNvPicPr>
          <p:nvPr/>
        </p:nvPicPr>
        <p:blipFill>
          <a:blip r:embed="rId16" cstate="screen"/>
          <a:srcRect/>
          <a:stretch>
            <a:fillRect/>
          </a:stretch>
        </p:blipFill>
        <p:spPr bwMode="auto">
          <a:xfrm rot="21360001">
            <a:off x="2710290" y="1620298"/>
            <a:ext cx="4483100" cy="35623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 name="Picture 11"/>
          <p:cNvPicPr>
            <a:picLocks noChangeAspect="1"/>
          </p:cNvPicPr>
          <p:nvPr/>
        </p:nvPicPr>
        <p:blipFill>
          <a:blip r:embed="rId17"/>
          <a:srcRect/>
          <a:stretch>
            <a:fillRect/>
          </a:stretch>
        </p:blipFill>
        <p:spPr bwMode="auto">
          <a:xfrm rot="21134801">
            <a:off x="7297000" y="1142283"/>
            <a:ext cx="3184525" cy="2557463"/>
          </a:xfrm>
          <a:prstGeom prst="ellipse">
            <a:avLst/>
          </a:prstGeom>
          <a:ln>
            <a:noFill/>
          </a:ln>
          <a:effectLst>
            <a:softEdge rad="112500"/>
          </a:effectLst>
        </p:spPr>
      </p:pic>
      <p:pic>
        <p:nvPicPr>
          <p:cNvPr id="51" name="Picture 7"/>
          <p:cNvPicPr>
            <a:picLocks noChangeAspect="1" noChangeArrowheads="1"/>
          </p:cNvPicPr>
          <p:nvPr/>
        </p:nvPicPr>
        <p:blipFill>
          <a:blip r:embed="rId18" cstate="screen"/>
          <a:stretch>
            <a:fillRect/>
          </a:stretch>
        </p:blipFill>
        <p:spPr bwMode="auto">
          <a:xfrm>
            <a:off x="8737034" y="3662610"/>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17"/>
          <p:cNvSpPr txBox="1"/>
          <p:nvPr/>
        </p:nvSpPr>
        <p:spPr>
          <a:xfrm>
            <a:off x="9056712" y="4229473"/>
            <a:ext cx="2304256"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cs typeface="+mn-ea"/>
                <a:sym typeface="+mn-lt"/>
              </a:rPr>
              <a:t>绿灯亮时，准许行人通过人行横道；红灯亮时，禁止行人进入人行横道。</a:t>
            </a:r>
          </a:p>
        </p:txBody>
      </p:sp>
      <p:pic>
        <p:nvPicPr>
          <p:cNvPr id="54" name="Picture 2" descr="C:\Users\Administrator\Desktop\56e262d2db7dc.png"/>
          <p:cNvPicPr>
            <a:picLocks noChangeAspect="1" noChangeArrowheads="1"/>
          </p:cNvPicPr>
          <p:nvPr/>
        </p:nvPicPr>
        <p:blipFill>
          <a:blip r:embed="rId13" cstate="screen"/>
          <a:srcRect/>
          <a:stretch>
            <a:fillRect/>
          </a:stretch>
        </p:blipFill>
        <p:spPr bwMode="auto">
          <a:xfrm>
            <a:off x="8480648" y="4111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Administrator\Desktop\56e262d2db7dc.png"/>
          <p:cNvPicPr>
            <a:picLocks noChangeAspect="1" noChangeArrowheads="1"/>
          </p:cNvPicPr>
          <p:nvPr/>
        </p:nvPicPr>
        <p:blipFill>
          <a:blip r:embed="rId9" cstate="screen"/>
          <a:srcRect/>
          <a:stretch>
            <a:fillRect/>
          </a:stretch>
        </p:blipFill>
        <p:spPr bwMode="auto">
          <a:xfrm>
            <a:off x="10280848" y="24046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istrator\Desktop\56e262d2db7dc.png"/>
          <p:cNvPicPr>
            <a:picLocks noChangeAspect="1" noChangeArrowheads="1"/>
          </p:cNvPicPr>
          <p:nvPr/>
        </p:nvPicPr>
        <p:blipFill>
          <a:blip r:embed="rId12" cstate="screen"/>
          <a:srcRect/>
          <a:stretch>
            <a:fillRect/>
          </a:stretch>
        </p:blipFill>
        <p:spPr bwMode="auto">
          <a:xfrm>
            <a:off x="825305" y="8613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Administrator\Desktop\56e262d2db7dc.png"/>
          <p:cNvPicPr>
            <a:picLocks noChangeAspect="1" noChangeArrowheads="1"/>
          </p:cNvPicPr>
          <p:nvPr/>
        </p:nvPicPr>
        <p:blipFill>
          <a:blip r:embed="rId14" cstate="screen"/>
          <a:srcRect/>
          <a:stretch>
            <a:fillRect/>
          </a:stretch>
        </p:blipFill>
        <p:spPr bwMode="auto">
          <a:xfrm>
            <a:off x="5262772" y="6615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2" presetClass="entr" presetSubtype="0" repeatCount="indefinite"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0"/>
                                        <p:tgtEl>
                                          <p:spTgt spid="28"/>
                                        </p:tgtEl>
                                      </p:cBhvr>
                                    </p:animEffect>
                                    <p:anim calcmode="lin" valueType="num">
                                      <p:cBhvr>
                                        <p:cTn id="54" dur="2000" fill="hold"/>
                                        <p:tgtEl>
                                          <p:spTgt spid="28"/>
                                        </p:tgtEl>
                                        <p:attrNameLst>
                                          <p:attrName>ppt_x</p:attrName>
                                        </p:attrNameLst>
                                      </p:cBhvr>
                                      <p:tavLst>
                                        <p:tav tm="0">
                                          <p:val>
                                            <p:strVal val="#ppt_x"/>
                                          </p:val>
                                        </p:tav>
                                        <p:tav tm="100000">
                                          <p:val>
                                            <p:strVal val="#ppt_x"/>
                                          </p:val>
                                        </p:tav>
                                      </p:tavLst>
                                    </p:anim>
                                    <p:anim calcmode="lin" valueType="num">
                                      <p:cBhvr>
                                        <p:cTn id="55" dur="2000" fill="hold"/>
                                        <p:tgtEl>
                                          <p:spTgt spid="28"/>
                                        </p:tgtEl>
                                        <p:attrNameLst>
                                          <p:attrName>ppt_y</p:attrName>
                                        </p:attrNameLst>
                                      </p:cBhvr>
                                      <p:tavLst>
                                        <p:tav tm="0">
                                          <p:val>
                                            <p:strVal val="#ppt_y+.1"/>
                                          </p:val>
                                        </p:tav>
                                        <p:tav tm="100000">
                                          <p:val>
                                            <p:strVal val="#ppt_y"/>
                                          </p:val>
                                        </p:tav>
                                      </p:tavLst>
                                    </p:anim>
                                  </p:childTnLst>
                                </p:cTn>
                              </p:par>
                              <p:par>
                                <p:cTn id="56" presetID="47" presetClass="entr" presetSubtype="0" repeatCount="indefinite"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2000"/>
                                        <p:tgtEl>
                                          <p:spTgt spid="49"/>
                                        </p:tgtEl>
                                      </p:cBhvr>
                                    </p:animEffect>
                                    <p:anim calcmode="lin" valueType="num">
                                      <p:cBhvr>
                                        <p:cTn id="59" dur="2000" fill="hold"/>
                                        <p:tgtEl>
                                          <p:spTgt spid="49"/>
                                        </p:tgtEl>
                                        <p:attrNameLst>
                                          <p:attrName>ppt_x</p:attrName>
                                        </p:attrNameLst>
                                      </p:cBhvr>
                                      <p:tavLst>
                                        <p:tav tm="0">
                                          <p:val>
                                            <p:strVal val="#ppt_x"/>
                                          </p:val>
                                        </p:tav>
                                        <p:tav tm="100000">
                                          <p:val>
                                            <p:strVal val="#ppt_x"/>
                                          </p:val>
                                        </p:tav>
                                      </p:tavLst>
                                    </p:anim>
                                    <p:anim calcmode="lin" valueType="num">
                                      <p:cBhvr>
                                        <p:cTn id="60" dur="2000" fill="hold"/>
                                        <p:tgtEl>
                                          <p:spTgt spid="49"/>
                                        </p:tgtEl>
                                        <p:attrNameLst>
                                          <p:attrName>ppt_y</p:attrName>
                                        </p:attrNameLst>
                                      </p:cBhvr>
                                      <p:tavLst>
                                        <p:tav tm="0">
                                          <p:val>
                                            <p:strVal val="#ppt_y-.1"/>
                                          </p:val>
                                        </p:tav>
                                        <p:tav tm="100000">
                                          <p:val>
                                            <p:strVal val="#ppt_y"/>
                                          </p:val>
                                        </p:tav>
                                      </p:tavLst>
                                    </p:anim>
                                  </p:childTnLst>
                                </p:cTn>
                              </p:par>
                              <p:par>
                                <p:cTn id="61" presetID="47" presetClass="entr" presetSubtype="0" repeatCount="indefinite"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2000"/>
                                        <p:tgtEl>
                                          <p:spTgt spid="50"/>
                                        </p:tgtEl>
                                      </p:cBhvr>
                                    </p:animEffect>
                                    <p:anim calcmode="lin" valueType="num">
                                      <p:cBhvr>
                                        <p:cTn id="64" dur="2000" fill="hold"/>
                                        <p:tgtEl>
                                          <p:spTgt spid="50"/>
                                        </p:tgtEl>
                                        <p:attrNameLst>
                                          <p:attrName>ppt_x</p:attrName>
                                        </p:attrNameLst>
                                      </p:cBhvr>
                                      <p:tavLst>
                                        <p:tav tm="0">
                                          <p:val>
                                            <p:strVal val="#ppt_x"/>
                                          </p:val>
                                        </p:tav>
                                        <p:tav tm="100000">
                                          <p:val>
                                            <p:strVal val="#ppt_x"/>
                                          </p:val>
                                        </p:tav>
                                      </p:tavLst>
                                    </p:anim>
                                    <p:anim calcmode="lin" valueType="num">
                                      <p:cBhvr>
                                        <p:cTn id="65" dur="2000" fill="hold"/>
                                        <p:tgtEl>
                                          <p:spTgt spid="50"/>
                                        </p:tgtEl>
                                        <p:attrNameLst>
                                          <p:attrName>ppt_y</p:attrName>
                                        </p:attrNameLst>
                                      </p:cBhvr>
                                      <p:tavLst>
                                        <p:tav tm="0">
                                          <p:val>
                                            <p:strVal val="#ppt_y-.1"/>
                                          </p:val>
                                        </p:tav>
                                        <p:tav tm="100000">
                                          <p:val>
                                            <p:strVal val="#ppt_y"/>
                                          </p:val>
                                        </p:tav>
                                      </p:tavLst>
                                    </p:anim>
                                  </p:childTnLst>
                                </p:cTn>
                              </p:par>
                              <p:par>
                                <p:cTn id="66" presetID="47" presetClass="entr" presetSubtype="0" repeatCount="indefinite"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2000"/>
                                        <p:tgtEl>
                                          <p:spTgt spid="34"/>
                                        </p:tgtEl>
                                      </p:cBhvr>
                                    </p:animEffect>
                                    <p:anim calcmode="lin" valueType="num">
                                      <p:cBhvr>
                                        <p:cTn id="69" dur="2000" fill="hold"/>
                                        <p:tgtEl>
                                          <p:spTgt spid="34"/>
                                        </p:tgtEl>
                                        <p:attrNameLst>
                                          <p:attrName>ppt_x</p:attrName>
                                        </p:attrNameLst>
                                      </p:cBhvr>
                                      <p:tavLst>
                                        <p:tav tm="0">
                                          <p:val>
                                            <p:strVal val="#ppt_x"/>
                                          </p:val>
                                        </p:tav>
                                        <p:tav tm="100000">
                                          <p:val>
                                            <p:strVal val="#ppt_x"/>
                                          </p:val>
                                        </p:tav>
                                      </p:tavLst>
                                    </p:anim>
                                    <p:anim calcmode="lin" valueType="num">
                                      <p:cBhvr>
                                        <p:cTn id="70" dur="2000" fill="hold"/>
                                        <p:tgtEl>
                                          <p:spTgt spid="34"/>
                                        </p:tgtEl>
                                        <p:attrNameLst>
                                          <p:attrName>ppt_y</p:attrName>
                                        </p:attrNameLst>
                                      </p:cBhvr>
                                      <p:tavLst>
                                        <p:tav tm="0">
                                          <p:val>
                                            <p:strVal val="#ppt_y-.1"/>
                                          </p:val>
                                        </p:tav>
                                        <p:tav tm="100000">
                                          <p:val>
                                            <p:strVal val="#ppt_y"/>
                                          </p:val>
                                        </p:tav>
                                      </p:tavLst>
                                    </p:anim>
                                  </p:childTnLst>
                                </p:cTn>
                              </p:par>
                              <p:par>
                                <p:cTn id="71" presetID="47" presetClass="entr" presetSubtype="0" repeatCount="indefinite"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anim calcmode="lin" valueType="num">
                                      <p:cBhvr>
                                        <p:cTn id="74" dur="2000" fill="hold"/>
                                        <p:tgtEl>
                                          <p:spTgt spid="35"/>
                                        </p:tgtEl>
                                        <p:attrNameLst>
                                          <p:attrName>ppt_x</p:attrName>
                                        </p:attrNameLst>
                                      </p:cBhvr>
                                      <p:tavLst>
                                        <p:tav tm="0">
                                          <p:val>
                                            <p:strVal val="#ppt_x"/>
                                          </p:val>
                                        </p:tav>
                                        <p:tav tm="100000">
                                          <p:val>
                                            <p:strVal val="#ppt_x"/>
                                          </p:val>
                                        </p:tav>
                                      </p:tavLst>
                                    </p:anim>
                                    <p:anim calcmode="lin" valueType="num">
                                      <p:cBhvr>
                                        <p:cTn id="75" dur="2000" fill="hold"/>
                                        <p:tgtEl>
                                          <p:spTgt spid="35"/>
                                        </p:tgtEl>
                                        <p:attrNameLst>
                                          <p:attrName>ppt_y</p:attrName>
                                        </p:attrNameLst>
                                      </p:cBhvr>
                                      <p:tavLst>
                                        <p:tav tm="0">
                                          <p:val>
                                            <p:strVal val="#ppt_y-.1"/>
                                          </p:val>
                                        </p:tav>
                                        <p:tav tm="100000">
                                          <p:val>
                                            <p:strVal val="#ppt_y"/>
                                          </p:val>
                                        </p:tav>
                                      </p:tavLst>
                                    </p:anim>
                                  </p:childTnLst>
                                </p:cTn>
                              </p:par>
                              <p:par>
                                <p:cTn id="76" presetID="47" presetClass="entr" presetSubtype="0" repeatCount="indefinite"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2000"/>
                                        <p:tgtEl>
                                          <p:spTgt spid="36"/>
                                        </p:tgtEl>
                                      </p:cBhvr>
                                    </p:animEffect>
                                    <p:anim calcmode="lin" valueType="num">
                                      <p:cBhvr>
                                        <p:cTn id="79" dur="2000" fill="hold"/>
                                        <p:tgtEl>
                                          <p:spTgt spid="36"/>
                                        </p:tgtEl>
                                        <p:attrNameLst>
                                          <p:attrName>ppt_x</p:attrName>
                                        </p:attrNameLst>
                                      </p:cBhvr>
                                      <p:tavLst>
                                        <p:tav tm="0">
                                          <p:val>
                                            <p:strVal val="#ppt_x"/>
                                          </p:val>
                                        </p:tav>
                                        <p:tav tm="100000">
                                          <p:val>
                                            <p:strVal val="#ppt_x"/>
                                          </p:val>
                                        </p:tav>
                                      </p:tavLst>
                                    </p:anim>
                                    <p:anim calcmode="lin" valueType="num">
                                      <p:cBhvr>
                                        <p:cTn id="80" dur="2000" fill="hold"/>
                                        <p:tgtEl>
                                          <p:spTgt spid="36"/>
                                        </p:tgtEl>
                                        <p:attrNameLst>
                                          <p:attrName>ppt_y</p:attrName>
                                        </p:attrNameLst>
                                      </p:cBhvr>
                                      <p:tavLst>
                                        <p:tav tm="0">
                                          <p:val>
                                            <p:strVal val="#ppt_y-.1"/>
                                          </p:val>
                                        </p:tav>
                                        <p:tav tm="100000">
                                          <p:val>
                                            <p:strVal val="#ppt_y"/>
                                          </p:val>
                                        </p:tav>
                                      </p:tavLst>
                                    </p:anim>
                                  </p:childTnLst>
                                </p:cTn>
                              </p:par>
                              <p:par>
                                <p:cTn id="81" presetID="47" presetClass="entr" presetSubtype="0" repeatCount="indefinite"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2000"/>
                                        <p:tgtEl>
                                          <p:spTgt spid="54"/>
                                        </p:tgtEl>
                                      </p:cBhvr>
                                    </p:animEffect>
                                    <p:anim calcmode="lin" valueType="num">
                                      <p:cBhvr>
                                        <p:cTn id="84" dur="2000" fill="hold"/>
                                        <p:tgtEl>
                                          <p:spTgt spid="54"/>
                                        </p:tgtEl>
                                        <p:attrNameLst>
                                          <p:attrName>ppt_x</p:attrName>
                                        </p:attrNameLst>
                                      </p:cBhvr>
                                      <p:tavLst>
                                        <p:tav tm="0">
                                          <p:val>
                                            <p:strVal val="#ppt_x"/>
                                          </p:val>
                                        </p:tav>
                                        <p:tav tm="100000">
                                          <p:val>
                                            <p:strVal val="#ppt_x"/>
                                          </p:val>
                                        </p:tav>
                                      </p:tavLst>
                                    </p:anim>
                                    <p:anim calcmode="lin" valueType="num">
                                      <p:cBhvr>
                                        <p:cTn id="85" dur="2000" fill="hold"/>
                                        <p:tgtEl>
                                          <p:spTgt spid="54"/>
                                        </p:tgtEl>
                                        <p:attrNameLst>
                                          <p:attrName>ppt_y</p:attrName>
                                        </p:attrNameLst>
                                      </p:cBhvr>
                                      <p:tavLst>
                                        <p:tav tm="0">
                                          <p:val>
                                            <p:strVal val="#ppt_y-.1"/>
                                          </p:val>
                                        </p:tav>
                                        <p:tav tm="100000">
                                          <p:val>
                                            <p:strVal val="#ppt_y"/>
                                          </p:val>
                                        </p:tav>
                                      </p:tavLst>
                                    </p:anim>
                                  </p:childTnLst>
                                </p:cTn>
                              </p:par>
                              <p:par>
                                <p:cTn id="86" presetID="47" presetClass="entr" presetSubtype="0" repeatCount="indefinite" fill="hold"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2000"/>
                                        <p:tgtEl>
                                          <p:spTgt spid="55"/>
                                        </p:tgtEl>
                                      </p:cBhvr>
                                    </p:animEffect>
                                    <p:anim calcmode="lin" valueType="num">
                                      <p:cBhvr>
                                        <p:cTn id="89" dur="2000" fill="hold"/>
                                        <p:tgtEl>
                                          <p:spTgt spid="55"/>
                                        </p:tgtEl>
                                        <p:attrNameLst>
                                          <p:attrName>ppt_x</p:attrName>
                                        </p:attrNameLst>
                                      </p:cBhvr>
                                      <p:tavLst>
                                        <p:tav tm="0">
                                          <p:val>
                                            <p:strVal val="#ppt_x"/>
                                          </p:val>
                                        </p:tav>
                                        <p:tav tm="100000">
                                          <p:val>
                                            <p:strVal val="#ppt_x"/>
                                          </p:val>
                                        </p:tav>
                                      </p:tavLst>
                                    </p:anim>
                                    <p:anim calcmode="lin" valueType="num">
                                      <p:cBhvr>
                                        <p:cTn id="90" dur="2000" fill="hold"/>
                                        <p:tgtEl>
                                          <p:spTgt spid="55"/>
                                        </p:tgtEl>
                                        <p:attrNameLst>
                                          <p:attrName>ppt_y</p:attrName>
                                        </p:attrNameLst>
                                      </p:cBhvr>
                                      <p:tavLst>
                                        <p:tav tm="0">
                                          <p:val>
                                            <p:strVal val="#ppt_y-.1"/>
                                          </p:val>
                                        </p:tav>
                                        <p:tav tm="100000">
                                          <p:val>
                                            <p:strVal val="#ppt_y"/>
                                          </p:val>
                                        </p:tav>
                                      </p:tavLst>
                                    </p:anim>
                                  </p:childTnLst>
                                </p:cTn>
                              </p:par>
                              <p:par>
                                <p:cTn id="91" presetID="42" presetClass="entr" presetSubtype="0" repeatCount="indefinite" fill="hold"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2000"/>
                                        <p:tgtEl>
                                          <p:spTgt spid="56"/>
                                        </p:tgtEl>
                                      </p:cBhvr>
                                    </p:animEffect>
                                    <p:anim calcmode="lin" valueType="num">
                                      <p:cBhvr>
                                        <p:cTn id="94" dur="2000" fill="hold"/>
                                        <p:tgtEl>
                                          <p:spTgt spid="56"/>
                                        </p:tgtEl>
                                        <p:attrNameLst>
                                          <p:attrName>ppt_x</p:attrName>
                                        </p:attrNameLst>
                                      </p:cBhvr>
                                      <p:tavLst>
                                        <p:tav tm="0">
                                          <p:val>
                                            <p:strVal val="#ppt_x"/>
                                          </p:val>
                                        </p:tav>
                                        <p:tav tm="100000">
                                          <p:val>
                                            <p:strVal val="#ppt_x"/>
                                          </p:val>
                                        </p:tav>
                                      </p:tavLst>
                                    </p:anim>
                                    <p:anim calcmode="lin" valueType="num">
                                      <p:cBhvr>
                                        <p:cTn id="95" dur="2000" fill="hold"/>
                                        <p:tgtEl>
                                          <p:spTgt spid="56"/>
                                        </p:tgtEl>
                                        <p:attrNameLst>
                                          <p:attrName>ppt_y</p:attrName>
                                        </p:attrNameLst>
                                      </p:cBhvr>
                                      <p:tavLst>
                                        <p:tav tm="0">
                                          <p:val>
                                            <p:strVal val="#ppt_y+.1"/>
                                          </p:val>
                                        </p:tav>
                                        <p:tav tm="100000">
                                          <p:val>
                                            <p:strVal val="#ppt_y"/>
                                          </p:val>
                                        </p:tav>
                                      </p:tavLst>
                                    </p:anim>
                                  </p:childTnLst>
                                </p:cTn>
                              </p:par>
                              <p:par>
                                <p:cTn id="96" presetID="47" presetClass="entr" presetSubtype="0" repeatCount="indefinite" fill="hold"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2000"/>
                                        <p:tgtEl>
                                          <p:spTgt spid="57"/>
                                        </p:tgtEl>
                                      </p:cBhvr>
                                    </p:animEffect>
                                    <p:anim calcmode="lin" valueType="num">
                                      <p:cBhvr>
                                        <p:cTn id="99" dur="2000" fill="hold"/>
                                        <p:tgtEl>
                                          <p:spTgt spid="57"/>
                                        </p:tgtEl>
                                        <p:attrNameLst>
                                          <p:attrName>ppt_x</p:attrName>
                                        </p:attrNameLst>
                                      </p:cBhvr>
                                      <p:tavLst>
                                        <p:tav tm="0">
                                          <p:val>
                                            <p:strVal val="#ppt_x"/>
                                          </p:val>
                                        </p:tav>
                                        <p:tav tm="100000">
                                          <p:val>
                                            <p:strVal val="#ppt_x"/>
                                          </p:val>
                                        </p:tav>
                                      </p:tavLst>
                                    </p:anim>
                                    <p:anim calcmode="lin" valueType="num">
                                      <p:cBhvr>
                                        <p:cTn id="100" dur="2000" fill="hold"/>
                                        <p:tgtEl>
                                          <p:spTgt spid="57"/>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wipe(left)">
                                      <p:cBhvr>
                                        <p:cTn id="104" dur="500"/>
                                        <p:tgtEl>
                                          <p:spTgt spid="44"/>
                                        </p:tgtEl>
                                      </p:cBhvr>
                                    </p:animEffect>
                                  </p:childTnLst>
                                </p:cTn>
                              </p:par>
                            </p:childTnLst>
                          </p:cTn>
                        </p:par>
                        <p:par>
                          <p:cTn id="105" fill="hold">
                            <p:stCondLst>
                              <p:cond delay="8500"/>
                            </p:stCondLst>
                            <p:childTnLst>
                              <p:par>
                                <p:cTn id="106" presetID="12" presetClass="entr" presetSubtype="1"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 calcmode="lin" valueType="num">
                                      <p:cBhvr additive="base">
                                        <p:cTn id="108" dur="500"/>
                                        <p:tgtEl>
                                          <p:spTgt spid="45"/>
                                        </p:tgtEl>
                                        <p:attrNameLst>
                                          <p:attrName>ppt_y</p:attrName>
                                        </p:attrNameLst>
                                      </p:cBhvr>
                                      <p:tavLst>
                                        <p:tav tm="0">
                                          <p:val>
                                            <p:strVal val="#ppt_y-#ppt_h*1.125000"/>
                                          </p:val>
                                        </p:tav>
                                        <p:tav tm="100000">
                                          <p:val>
                                            <p:strVal val="#ppt_y"/>
                                          </p:val>
                                        </p:tav>
                                      </p:tavLst>
                                    </p:anim>
                                    <p:animEffect transition="in" filter="wipe(down)">
                                      <p:cBhvr>
                                        <p:cTn id="109" dur="500"/>
                                        <p:tgtEl>
                                          <p:spTgt spid="45"/>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9500"/>
                            </p:stCondLst>
                            <p:childTnLst>
                              <p:par>
                                <p:cTn id="117" presetID="31" presetClass="entr" presetSubtype="0" fill="hold"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1000" fill="hold"/>
                                        <p:tgtEl>
                                          <p:spTgt spid="47"/>
                                        </p:tgtEl>
                                        <p:attrNameLst>
                                          <p:attrName>ppt_w</p:attrName>
                                        </p:attrNameLst>
                                      </p:cBhvr>
                                      <p:tavLst>
                                        <p:tav tm="0">
                                          <p:val>
                                            <p:fltVal val="0"/>
                                          </p:val>
                                        </p:tav>
                                        <p:tav tm="100000">
                                          <p:val>
                                            <p:strVal val="#ppt_w"/>
                                          </p:val>
                                        </p:tav>
                                      </p:tavLst>
                                    </p:anim>
                                    <p:anim calcmode="lin" valueType="num">
                                      <p:cBhvr>
                                        <p:cTn id="120" dur="1000" fill="hold"/>
                                        <p:tgtEl>
                                          <p:spTgt spid="47"/>
                                        </p:tgtEl>
                                        <p:attrNameLst>
                                          <p:attrName>ppt_h</p:attrName>
                                        </p:attrNameLst>
                                      </p:cBhvr>
                                      <p:tavLst>
                                        <p:tav tm="0">
                                          <p:val>
                                            <p:fltVal val="0"/>
                                          </p:val>
                                        </p:tav>
                                        <p:tav tm="100000">
                                          <p:val>
                                            <p:strVal val="#ppt_h"/>
                                          </p:val>
                                        </p:tav>
                                      </p:tavLst>
                                    </p:anim>
                                    <p:anim calcmode="lin" valueType="num">
                                      <p:cBhvr>
                                        <p:cTn id="121" dur="1000" fill="hold"/>
                                        <p:tgtEl>
                                          <p:spTgt spid="47"/>
                                        </p:tgtEl>
                                        <p:attrNameLst>
                                          <p:attrName>style.rotation</p:attrName>
                                        </p:attrNameLst>
                                      </p:cBhvr>
                                      <p:tavLst>
                                        <p:tav tm="0">
                                          <p:val>
                                            <p:fltVal val="90"/>
                                          </p:val>
                                        </p:tav>
                                        <p:tav tm="100000">
                                          <p:val>
                                            <p:fltVal val="0"/>
                                          </p:val>
                                        </p:tav>
                                      </p:tavLst>
                                    </p:anim>
                                    <p:animEffect transition="in" filter="fade">
                                      <p:cBhvr>
                                        <p:cTn id="122" dur="1000"/>
                                        <p:tgtEl>
                                          <p:spTgt spid="47"/>
                                        </p:tgtEl>
                                      </p:cBhvr>
                                    </p:animEffect>
                                  </p:childTnLst>
                                </p:cTn>
                              </p:par>
                            </p:childTnLst>
                          </p:cTn>
                        </p:par>
                        <p:par>
                          <p:cTn id="123" fill="hold">
                            <p:stCondLst>
                              <p:cond delay="10500"/>
                            </p:stCondLst>
                            <p:childTnLst>
                              <p:par>
                                <p:cTn id="124" presetID="53" presetClass="entr" presetSubtype="16" fill="hold" nodeType="afterEffect">
                                  <p:stCondLst>
                                    <p:cond delay="0"/>
                                  </p:stCondLst>
                                  <p:childTnLst>
                                    <p:set>
                                      <p:cBhvr>
                                        <p:cTn id="125" dur="1" fill="hold">
                                          <p:stCondLst>
                                            <p:cond delay="0"/>
                                          </p:stCondLst>
                                        </p:cTn>
                                        <p:tgtEl>
                                          <p:spTgt spid="51"/>
                                        </p:tgtEl>
                                        <p:attrNameLst>
                                          <p:attrName>style.visibility</p:attrName>
                                        </p:attrNameLst>
                                      </p:cBhvr>
                                      <p:to>
                                        <p:strVal val="visible"/>
                                      </p:to>
                                    </p:set>
                                    <p:anim calcmode="lin" valueType="num">
                                      <p:cBhvr>
                                        <p:cTn id="126" dur="500" fill="hold"/>
                                        <p:tgtEl>
                                          <p:spTgt spid="51"/>
                                        </p:tgtEl>
                                        <p:attrNameLst>
                                          <p:attrName>ppt_w</p:attrName>
                                        </p:attrNameLst>
                                      </p:cBhvr>
                                      <p:tavLst>
                                        <p:tav tm="0">
                                          <p:val>
                                            <p:fltVal val="0"/>
                                          </p:val>
                                        </p:tav>
                                        <p:tav tm="100000">
                                          <p:val>
                                            <p:strVal val="#ppt_w"/>
                                          </p:val>
                                        </p:tav>
                                      </p:tavLst>
                                    </p:anim>
                                    <p:anim calcmode="lin" valueType="num">
                                      <p:cBhvr>
                                        <p:cTn id="127" dur="500" fill="hold"/>
                                        <p:tgtEl>
                                          <p:spTgt spid="51"/>
                                        </p:tgtEl>
                                        <p:attrNameLst>
                                          <p:attrName>ppt_h</p:attrName>
                                        </p:attrNameLst>
                                      </p:cBhvr>
                                      <p:tavLst>
                                        <p:tav tm="0">
                                          <p:val>
                                            <p:fltVal val="0"/>
                                          </p:val>
                                        </p:tav>
                                        <p:tav tm="100000">
                                          <p:val>
                                            <p:strVal val="#ppt_h"/>
                                          </p:val>
                                        </p:tav>
                                      </p:tavLst>
                                    </p:anim>
                                    <p:animEffect transition="in" filter="fade">
                                      <p:cBhvr>
                                        <p:cTn id="128" dur="500"/>
                                        <p:tgtEl>
                                          <p:spTgt spid="51"/>
                                        </p:tgtEl>
                                      </p:cBhvr>
                                    </p:animEffect>
                                  </p:childTnLst>
                                </p:cTn>
                              </p:par>
                            </p:childTnLst>
                          </p:cTn>
                        </p:par>
                        <p:par>
                          <p:cTn id="129" fill="hold">
                            <p:stCondLst>
                              <p:cond delay="11000"/>
                            </p:stCondLst>
                            <p:childTnLst>
                              <p:par>
                                <p:cTn id="130" presetID="41" presetClass="entr" presetSubtype="0" fill="hold" grpId="0" nodeType="afterEffect">
                                  <p:stCondLst>
                                    <p:cond delay="0"/>
                                  </p:stCondLst>
                                  <p:iterate type="lt">
                                    <p:tmPct val="10000"/>
                                  </p:iterate>
                                  <p:childTnLst>
                                    <p:set>
                                      <p:cBhvr>
                                        <p:cTn id="131" dur="1" fill="hold">
                                          <p:stCondLst>
                                            <p:cond delay="0"/>
                                          </p:stCondLst>
                                        </p:cTn>
                                        <p:tgtEl>
                                          <p:spTgt spid="52"/>
                                        </p:tgtEl>
                                        <p:attrNameLst>
                                          <p:attrName>style.visibility</p:attrName>
                                        </p:attrNameLst>
                                      </p:cBhvr>
                                      <p:to>
                                        <p:strVal val="visible"/>
                                      </p:to>
                                    </p:set>
                                    <p:anim calcmode="lin" valueType="num">
                                      <p:cBhvr>
                                        <p:cTn id="13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33" dur="500" fill="hold"/>
                                        <p:tgtEl>
                                          <p:spTgt spid="52"/>
                                        </p:tgtEl>
                                        <p:attrNameLst>
                                          <p:attrName>ppt_y</p:attrName>
                                        </p:attrNameLst>
                                      </p:cBhvr>
                                      <p:tavLst>
                                        <p:tav tm="0">
                                          <p:val>
                                            <p:strVal val="#ppt_y"/>
                                          </p:val>
                                        </p:tav>
                                        <p:tav tm="100000">
                                          <p:val>
                                            <p:strVal val="#ppt_y"/>
                                          </p:val>
                                        </p:tav>
                                      </p:tavLst>
                                    </p:anim>
                                    <p:anim calcmode="lin" valueType="num">
                                      <p:cBhvr>
                                        <p:cTn id="13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3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36" dur="500" tmFilter="0,0; .5, 1; 1, 1"/>
                                        <p:tgtEl>
                                          <p:spTgt spid="52"/>
                                        </p:tgtEl>
                                      </p:cBhvr>
                                    </p:animEffect>
                                  </p:childTnLst>
                                </p:cTn>
                              </p:par>
                              <p:par>
                                <p:cTn id="137" presetID="26" presetClass="emph" presetSubtype="0" fill="hold" nodeType="withEffect">
                                  <p:stCondLst>
                                    <p:cond delay="0"/>
                                  </p:stCondLst>
                                  <p:childTnLst>
                                    <p:animEffect transition="out" filter="fade">
                                      <p:cBhvr>
                                        <p:cTn id="138" dur="500" tmFilter="0, 0; .2, .5; .8, .5; 1, 0"/>
                                        <p:tgtEl>
                                          <p:spTgt spid="46"/>
                                        </p:tgtEl>
                                      </p:cBhvr>
                                    </p:animEffect>
                                    <p:animScale>
                                      <p:cBhvr>
                                        <p:cTn id="139" dur="250" autoRev="1" fill="hold"/>
                                        <p:tgtEl>
                                          <p:spTgt spid="46"/>
                                        </p:tgtEl>
                                      </p:cBhvr>
                                      <p:by x="105000" y="105000"/>
                                    </p:animScale>
                                  </p:childTnLst>
                                </p:cTn>
                              </p:par>
                              <p:par>
                                <p:cTn id="140" presetID="26" presetClass="emph" presetSubtype="0" fill="hold" nodeType="withEffect">
                                  <p:stCondLst>
                                    <p:cond delay="0"/>
                                  </p:stCondLst>
                                  <p:childTnLst>
                                    <p:animEffect transition="out" filter="fade">
                                      <p:cBhvr>
                                        <p:cTn id="141" dur="500" tmFilter="0, 0; .2, .5; .8, .5; 1, 0"/>
                                        <p:tgtEl>
                                          <p:spTgt spid="47"/>
                                        </p:tgtEl>
                                      </p:cBhvr>
                                    </p:animEffect>
                                    <p:animScale>
                                      <p:cBhvr>
                                        <p:cTn id="142" dur="250" autoRev="1" fill="hold"/>
                                        <p:tgtEl>
                                          <p:spTgt spid="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2155132" y="3109719"/>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C:\Users\Administrator\Desktop\56e262d2db7dc.png"/>
          <p:cNvPicPr>
            <a:picLocks noChangeAspect="1" noChangeArrowheads="1"/>
          </p:cNvPicPr>
          <p:nvPr/>
        </p:nvPicPr>
        <p:blipFill>
          <a:blip r:embed="rId9"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0"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istrator\Desktop\56e262d2db7dc.png"/>
          <p:cNvPicPr>
            <a:picLocks noChangeAspect="1" noChangeArrowheads="1"/>
          </p:cNvPicPr>
          <p:nvPr/>
        </p:nvPicPr>
        <p:blipFill>
          <a:blip r:embed="rId11" cstate="screen"/>
          <a:srcRect/>
          <a:stretch>
            <a:fillRect/>
          </a:stretch>
        </p:blipFill>
        <p:spPr bwMode="auto">
          <a:xfrm>
            <a:off x="825305" y="8613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12" cstate="screen"/>
          <a:stretch>
            <a:fillRect/>
          </a:stretch>
        </p:blipFill>
        <p:spPr bwMode="auto">
          <a:xfrm>
            <a:off x="3751385" y="356939"/>
            <a:ext cx="5829050" cy="57926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dministrator\Desktop\可爱卡通手绘边框-03.png"/>
          <p:cNvPicPr>
            <a:picLocks noChangeAspect="1" noChangeArrowheads="1"/>
          </p:cNvPicPr>
          <p:nvPr/>
        </p:nvPicPr>
        <p:blipFill>
          <a:blip r:embed="rId13" cstate="screen"/>
          <a:srcRect/>
          <a:stretch>
            <a:fillRect/>
          </a:stretch>
        </p:blipFill>
        <p:spPr bwMode="auto">
          <a:xfrm>
            <a:off x="1643395" y="230850"/>
            <a:ext cx="2051310" cy="2002668"/>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32"/>
          <p:cNvSpPr/>
          <p:nvPr/>
        </p:nvSpPr>
        <p:spPr>
          <a:xfrm>
            <a:off x="4989511" y="693575"/>
            <a:ext cx="3012363" cy="1077218"/>
          </a:xfrm>
          <a:prstGeom prst="rect">
            <a:avLst/>
          </a:prstGeom>
        </p:spPr>
        <p:txBody>
          <a:bodyPr wrap="none">
            <a:spAutoFit/>
          </a:bodyPr>
          <a:lstStyle/>
          <a:p>
            <a:r>
              <a:rPr lang="zh-CN" altLang="en-US" sz="3200" b="1" dirty="0">
                <a:solidFill>
                  <a:srgbClr val="E2227D"/>
                </a:solidFill>
                <a:effectLst>
                  <a:glow rad="165100">
                    <a:schemeClr val="bg1"/>
                  </a:glow>
                  <a:outerShdw blurRad="38100" dist="38100" dir="2700000" algn="tl">
                    <a:srgbClr val="000000">
                      <a:alpha val="43137"/>
                    </a:srgbClr>
                  </a:outerShdw>
                </a:effectLst>
                <a:cs typeface="+mn-ea"/>
                <a:sym typeface="+mn-lt"/>
              </a:rPr>
              <a:t>   小朋友你认识</a:t>
            </a:r>
            <a:endParaRPr lang="en-US" altLang="zh-CN" sz="3200" b="1" dirty="0">
              <a:solidFill>
                <a:srgbClr val="E2227D"/>
              </a:solidFill>
              <a:effectLst>
                <a:glow rad="165100">
                  <a:schemeClr val="bg1"/>
                </a:glow>
                <a:outerShdw blurRad="38100" dist="38100" dir="2700000" algn="tl">
                  <a:srgbClr val="000000">
                    <a:alpha val="43137"/>
                  </a:srgbClr>
                </a:outerShdw>
              </a:effectLst>
              <a:cs typeface="+mn-ea"/>
              <a:sym typeface="+mn-lt"/>
            </a:endParaRPr>
          </a:p>
          <a:p>
            <a:r>
              <a:rPr lang="zh-CN" altLang="en-US" sz="3200" b="1" dirty="0">
                <a:solidFill>
                  <a:srgbClr val="E2227D"/>
                </a:solidFill>
                <a:effectLst>
                  <a:glow rad="165100">
                    <a:schemeClr val="bg1"/>
                  </a:glow>
                  <a:outerShdw blurRad="38100" dist="38100" dir="2700000" algn="tl">
                    <a:srgbClr val="000000">
                      <a:alpha val="43137"/>
                    </a:srgbClr>
                  </a:outerShdw>
                </a:effectLst>
                <a:cs typeface="+mn-ea"/>
                <a:sym typeface="+mn-lt"/>
              </a:rPr>
              <a:t>交通信号灯吗</a:t>
            </a:r>
            <a:r>
              <a:rPr lang="en-US" altLang="zh-CN" sz="3200" b="1" dirty="0">
                <a:solidFill>
                  <a:srgbClr val="E2227D"/>
                </a:solidFill>
                <a:effectLst>
                  <a:glow rad="165100">
                    <a:schemeClr val="bg1"/>
                  </a:glow>
                  <a:outerShdw blurRad="38100" dist="38100" dir="2700000" algn="tl">
                    <a:srgbClr val="000000">
                      <a:alpha val="43137"/>
                    </a:srgbClr>
                  </a:outerShdw>
                </a:effectLst>
                <a:cs typeface="+mn-ea"/>
                <a:sym typeface="+mn-lt"/>
              </a:rPr>
              <a:t>?</a:t>
            </a:r>
            <a:endParaRPr lang="zh-CN" altLang="en-US" sz="3200" b="1" dirty="0">
              <a:solidFill>
                <a:srgbClr val="E2227D"/>
              </a:solidFill>
              <a:effectLst>
                <a:glow rad="165100">
                  <a:schemeClr val="bg1"/>
                </a:glow>
                <a:outerShdw blurRad="38100" dist="38100" dir="2700000" algn="tl">
                  <a:srgbClr val="000000">
                    <a:alpha val="43137"/>
                  </a:srgbClr>
                </a:outerShdw>
              </a:effectLst>
              <a:cs typeface="+mn-ea"/>
              <a:sym typeface="+mn-lt"/>
            </a:endParaRPr>
          </a:p>
        </p:txBody>
      </p:sp>
      <p:pic>
        <p:nvPicPr>
          <p:cNvPr id="37" name="Picture 5"/>
          <p:cNvPicPr>
            <a:picLocks noChangeAspect="1" noChangeArrowheads="1"/>
          </p:cNvPicPr>
          <p:nvPr/>
        </p:nvPicPr>
        <p:blipFill>
          <a:blip r:embed="rId14" cstate="screen"/>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Box 4"/>
          <p:cNvSpPr txBox="1">
            <a:spLocks noChangeArrowheads="1"/>
          </p:cNvSpPr>
          <p:nvPr/>
        </p:nvSpPr>
        <p:spPr bwMode="auto">
          <a:xfrm>
            <a:off x="4274282" y="1484785"/>
            <a:ext cx="4075484"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3200" b="1" dirty="0">
                <a:cs typeface="+mn-ea"/>
                <a:sym typeface="+mn-lt"/>
              </a:rPr>
              <a:t>     </a:t>
            </a:r>
            <a:r>
              <a:rPr lang="zh-CN" altLang="en-US" b="1" dirty="0">
                <a:solidFill>
                  <a:schemeClr val="tx1">
                    <a:lumMod val="95000"/>
                    <a:lumOff val="5000"/>
                  </a:schemeClr>
                </a:solidFill>
                <a:cs typeface="+mn-ea"/>
                <a:sym typeface="+mn-lt"/>
              </a:rPr>
              <a:t>交通信号灯是交通信号中的重要组成部分，是道路交通的基本语言。交通信号灯由红灯</a:t>
            </a:r>
            <a:r>
              <a:rPr lang="en-US" altLang="zh-CN" b="1" dirty="0">
                <a:solidFill>
                  <a:schemeClr val="tx1">
                    <a:lumMod val="95000"/>
                    <a:lumOff val="5000"/>
                  </a:schemeClr>
                </a:solidFill>
                <a:cs typeface="+mn-ea"/>
                <a:sym typeface="+mn-lt"/>
              </a:rPr>
              <a:t>(</a:t>
            </a:r>
            <a:r>
              <a:rPr lang="zh-CN" altLang="en-US" b="1" dirty="0">
                <a:solidFill>
                  <a:schemeClr val="tx1">
                    <a:lumMod val="95000"/>
                    <a:lumOff val="5000"/>
                  </a:schemeClr>
                </a:solidFill>
                <a:cs typeface="+mn-ea"/>
                <a:sym typeface="+mn-lt"/>
              </a:rPr>
              <a:t>表示禁止通行</a:t>
            </a:r>
            <a:r>
              <a:rPr lang="en-US" altLang="zh-CN" b="1" dirty="0">
                <a:solidFill>
                  <a:schemeClr val="tx1">
                    <a:lumMod val="95000"/>
                    <a:lumOff val="5000"/>
                  </a:schemeClr>
                </a:solidFill>
                <a:cs typeface="+mn-ea"/>
                <a:sym typeface="+mn-lt"/>
              </a:rPr>
              <a:t>)</a:t>
            </a:r>
            <a:r>
              <a:rPr lang="zh-CN" altLang="en-US" b="1" dirty="0">
                <a:solidFill>
                  <a:schemeClr val="tx1">
                    <a:lumMod val="95000"/>
                    <a:lumOff val="5000"/>
                  </a:schemeClr>
                </a:solidFill>
                <a:cs typeface="+mn-ea"/>
                <a:sym typeface="+mn-lt"/>
              </a:rPr>
              <a:t>、绿灯</a:t>
            </a:r>
            <a:r>
              <a:rPr lang="en-US" altLang="zh-CN" b="1" dirty="0">
                <a:solidFill>
                  <a:schemeClr val="tx1">
                    <a:lumMod val="95000"/>
                    <a:lumOff val="5000"/>
                  </a:schemeClr>
                </a:solidFill>
                <a:cs typeface="+mn-ea"/>
                <a:sym typeface="+mn-lt"/>
              </a:rPr>
              <a:t>(</a:t>
            </a:r>
            <a:r>
              <a:rPr lang="zh-CN" altLang="en-US" b="1" dirty="0">
                <a:solidFill>
                  <a:schemeClr val="tx1">
                    <a:lumMod val="95000"/>
                    <a:lumOff val="5000"/>
                  </a:schemeClr>
                </a:solidFill>
                <a:cs typeface="+mn-ea"/>
                <a:sym typeface="+mn-lt"/>
              </a:rPr>
              <a:t>表示允许通行</a:t>
            </a:r>
            <a:r>
              <a:rPr lang="en-US" altLang="zh-CN" b="1" dirty="0">
                <a:solidFill>
                  <a:schemeClr val="tx1">
                    <a:lumMod val="95000"/>
                    <a:lumOff val="5000"/>
                  </a:schemeClr>
                </a:solidFill>
                <a:cs typeface="+mn-ea"/>
                <a:sym typeface="+mn-lt"/>
              </a:rPr>
              <a:t>)</a:t>
            </a:r>
            <a:r>
              <a:rPr lang="zh-CN" altLang="en-US" b="1" dirty="0">
                <a:solidFill>
                  <a:schemeClr val="tx1">
                    <a:lumMod val="95000"/>
                    <a:lumOff val="5000"/>
                  </a:schemeClr>
                </a:solidFill>
                <a:cs typeface="+mn-ea"/>
                <a:sym typeface="+mn-lt"/>
              </a:rPr>
              <a:t>、黄灯</a:t>
            </a:r>
            <a:r>
              <a:rPr lang="en-US" altLang="zh-CN" b="1" dirty="0">
                <a:solidFill>
                  <a:schemeClr val="tx1">
                    <a:lumMod val="95000"/>
                    <a:lumOff val="5000"/>
                  </a:schemeClr>
                </a:solidFill>
                <a:cs typeface="+mn-ea"/>
                <a:sym typeface="+mn-lt"/>
              </a:rPr>
              <a:t>(</a:t>
            </a:r>
            <a:r>
              <a:rPr lang="zh-CN" altLang="en-US" b="1" dirty="0">
                <a:solidFill>
                  <a:schemeClr val="tx1">
                    <a:lumMod val="95000"/>
                    <a:lumOff val="5000"/>
                  </a:schemeClr>
                </a:solidFill>
                <a:cs typeface="+mn-ea"/>
                <a:sym typeface="+mn-lt"/>
              </a:rPr>
              <a:t>表示警示</a:t>
            </a:r>
            <a:r>
              <a:rPr lang="en-US" altLang="zh-CN" b="1" dirty="0">
                <a:solidFill>
                  <a:schemeClr val="tx1">
                    <a:lumMod val="95000"/>
                    <a:lumOff val="5000"/>
                  </a:schemeClr>
                </a:solidFill>
                <a:cs typeface="+mn-ea"/>
                <a:sym typeface="+mn-lt"/>
              </a:rPr>
              <a:t>)</a:t>
            </a:r>
            <a:r>
              <a:rPr lang="zh-CN" altLang="en-US" b="1" dirty="0">
                <a:solidFill>
                  <a:schemeClr val="tx1">
                    <a:lumMod val="95000"/>
                    <a:lumOff val="5000"/>
                  </a:schemeClr>
                </a:solidFill>
                <a:cs typeface="+mn-ea"/>
                <a:sym typeface="+mn-lt"/>
              </a:rPr>
              <a:t>组成。分为：机动车信号灯、非机动车信号灯、人行横道信号灯、车道信号灯、方向指示信号灯、闪光警告信号灯、道路与铁路平面交叉道口信号灯。</a:t>
            </a:r>
          </a:p>
        </p:txBody>
      </p:sp>
      <p:pic>
        <p:nvPicPr>
          <p:cNvPr id="40" name="Picture 12" descr="x_c832800064_m"/>
          <p:cNvPicPr>
            <a:picLocks noChangeAspect="1" noChangeArrowheads="1"/>
          </p:cNvPicPr>
          <p:nvPr/>
        </p:nvPicPr>
        <p:blipFill>
          <a:blip r:embed="rId15"/>
          <a:srcRect/>
          <a:stretch>
            <a:fillRect/>
          </a:stretch>
        </p:blipFill>
        <p:spPr bwMode="auto">
          <a:xfrm>
            <a:off x="8256240" y="2922042"/>
            <a:ext cx="3316608" cy="3316608"/>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1" name="Picture 2" descr="C:\Users\Administrator\Desktop\56e262d2db7dc.png"/>
          <p:cNvPicPr>
            <a:picLocks noChangeAspect="1" noChangeArrowheads="1"/>
          </p:cNvPicPr>
          <p:nvPr/>
        </p:nvPicPr>
        <p:blipFill>
          <a:blip r:embed="rId16" cstate="screen"/>
          <a:srcRect/>
          <a:stretch>
            <a:fillRect/>
          </a:stretch>
        </p:blipFill>
        <p:spPr bwMode="auto">
          <a:xfrm>
            <a:off x="10088548" y="19287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Administrator\Desktop\56e262d2db7dc.png"/>
          <p:cNvPicPr>
            <a:picLocks noChangeAspect="1" noChangeArrowheads="1"/>
          </p:cNvPicPr>
          <p:nvPr/>
        </p:nvPicPr>
        <p:blipFill>
          <a:blip r:embed="rId17"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Administrator\Desktop\56e262d2db7dc.png"/>
          <p:cNvPicPr>
            <a:picLocks noChangeAspect="1" noChangeArrowheads="1"/>
          </p:cNvPicPr>
          <p:nvPr/>
        </p:nvPicPr>
        <p:blipFill>
          <a:blip r:embed="rId18"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2" presetClass="entr" presetSubtype="0" repeatCount="indefinite"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0"/>
                                        <p:tgtEl>
                                          <p:spTgt spid="28"/>
                                        </p:tgtEl>
                                      </p:cBhvr>
                                    </p:animEffect>
                                    <p:anim calcmode="lin" valueType="num">
                                      <p:cBhvr>
                                        <p:cTn id="54" dur="2000" fill="hold"/>
                                        <p:tgtEl>
                                          <p:spTgt spid="28"/>
                                        </p:tgtEl>
                                        <p:attrNameLst>
                                          <p:attrName>ppt_x</p:attrName>
                                        </p:attrNameLst>
                                      </p:cBhvr>
                                      <p:tavLst>
                                        <p:tav tm="0">
                                          <p:val>
                                            <p:strVal val="#ppt_x"/>
                                          </p:val>
                                        </p:tav>
                                        <p:tav tm="100000">
                                          <p:val>
                                            <p:strVal val="#ppt_x"/>
                                          </p:val>
                                        </p:tav>
                                      </p:tavLst>
                                    </p:anim>
                                    <p:anim calcmode="lin" valueType="num">
                                      <p:cBhvr>
                                        <p:cTn id="55" dur="20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repeatCount="indefinite"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2000"/>
                                        <p:tgtEl>
                                          <p:spTgt spid="56"/>
                                        </p:tgtEl>
                                      </p:cBhvr>
                                    </p:animEffect>
                                    <p:anim calcmode="lin" valueType="num">
                                      <p:cBhvr>
                                        <p:cTn id="59" dur="2000" fill="hold"/>
                                        <p:tgtEl>
                                          <p:spTgt spid="56"/>
                                        </p:tgtEl>
                                        <p:attrNameLst>
                                          <p:attrName>ppt_x</p:attrName>
                                        </p:attrNameLst>
                                      </p:cBhvr>
                                      <p:tavLst>
                                        <p:tav tm="0">
                                          <p:val>
                                            <p:strVal val="#ppt_x"/>
                                          </p:val>
                                        </p:tav>
                                        <p:tav tm="100000">
                                          <p:val>
                                            <p:strVal val="#ppt_x"/>
                                          </p:val>
                                        </p:tav>
                                      </p:tavLst>
                                    </p:anim>
                                    <p:anim calcmode="lin" valueType="num">
                                      <p:cBhvr>
                                        <p:cTn id="60" dur="2000" fill="hold"/>
                                        <p:tgtEl>
                                          <p:spTgt spid="56"/>
                                        </p:tgtEl>
                                        <p:attrNameLst>
                                          <p:attrName>ppt_y</p:attrName>
                                        </p:attrNameLst>
                                      </p:cBhvr>
                                      <p:tavLst>
                                        <p:tav tm="0">
                                          <p:val>
                                            <p:strVal val="#ppt_y+.1"/>
                                          </p:val>
                                        </p:tav>
                                        <p:tav tm="100000">
                                          <p:val>
                                            <p:strVal val="#ppt_y"/>
                                          </p:val>
                                        </p:tav>
                                      </p:tavLst>
                                    </p:anim>
                                  </p:childTnLst>
                                </p:cTn>
                              </p:par>
                              <p:par>
                                <p:cTn id="61" presetID="47" presetClass="entr" presetSubtype="0" repeatCount="indefinite"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2000"/>
                                        <p:tgtEl>
                                          <p:spTgt spid="41"/>
                                        </p:tgtEl>
                                      </p:cBhvr>
                                    </p:animEffect>
                                    <p:anim calcmode="lin" valueType="num">
                                      <p:cBhvr>
                                        <p:cTn id="64" dur="2000" fill="hold"/>
                                        <p:tgtEl>
                                          <p:spTgt spid="41"/>
                                        </p:tgtEl>
                                        <p:attrNameLst>
                                          <p:attrName>ppt_x</p:attrName>
                                        </p:attrNameLst>
                                      </p:cBhvr>
                                      <p:tavLst>
                                        <p:tav tm="0">
                                          <p:val>
                                            <p:strVal val="#ppt_x"/>
                                          </p:val>
                                        </p:tav>
                                        <p:tav tm="100000">
                                          <p:val>
                                            <p:strVal val="#ppt_x"/>
                                          </p:val>
                                        </p:tav>
                                      </p:tavLst>
                                    </p:anim>
                                    <p:anim calcmode="lin" valueType="num">
                                      <p:cBhvr>
                                        <p:cTn id="65" dur="2000" fill="hold"/>
                                        <p:tgtEl>
                                          <p:spTgt spid="41"/>
                                        </p:tgtEl>
                                        <p:attrNameLst>
                                          <p:attrName>ppt_y</p:attrName>
                                        </p:attrNameLst>
                                      </p:cBhvr>
                                      <p:tavLst>
                                        <p:tav tm="0">
                                          <p:val>
                                            <p:strVal val="#ppt_y-.1"/>
                                          </p:val>
                                        </p:tav>
                                        <p:tav tm="100000">
                                          <p:val>
                                            <p:strVal val="#ppt_y"/>
                                          </p:val>
                                        </p:tav>
                                      </p:tavLst>
                                    </p:anim>
                                  </p:childTnLst>
                                </p:cTn>
                              </p:par>
                              <p:par>
                                <p:cTn id="66" presetID="47" presetClass="entr" presetSubtype="0" repeatCount="indefinite"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2000"/>
                                        <p:tgtEl>
                                          <p:spTgt spid="42"/>
                                        </p:tgtEl>
                                      </p:cBhvr>
                                    </p:animEffect>
                                    <p:anim calcmode="lin" valueType="num">
                                      <p:cBhvr>
                                        <p:cTn id="69" dur="2000" fill="hold"/>
                                        <p:tgtEl>
                                          <p:spTgt spid="42"/>
                                        </p:tgtEl>
                                        <p:attrNameLst>
                                          <p:attrName>ppt_x</p:attrName>
                                        </p:attrNameLst>
                                      </p:cBhvr>
                                      <p:tavLst>
                                        <p:tav tm="0">
                                          <p:val>
                                            <p:strVal val="#ppt_x"/>
                                          </p:val>
                                        </p:tav>
                                        <p:tav tm="100000">
                                          <p:val>
                                            <p:strVal val="#ppt_x"/>
                                          </p:val>
                                        </p:tav>
                                      </p:tavLst>
                                    </p:anim>
                                    <p:anim calcmode="lin" valueType="num">
                                      <p:cBhvr>
                                        <p:cTn id="70" dur="2000" fill="hold"/>
                                        <p:tgtEl>
                                          <p:spTgt spid="42"/>
                                        </p:tgtEl>
                                        <p:attrNameLst>
                                          <p:attrName>ppt_y</p:attrName>
                                        </p:attrNameLst>
                                      </p:cBhvr>
                                      <p:tavLst>
                                        <p:tav tm="0">
                                          <p:val>
                                            <p:strVal val="#ppt_y-.1"/>
                                          </p:val>
                                        </p:tav>
                                        <p:tav tm="100000">
                                          <p:val>
                                            <p:strVal val="#ppt_y"/>
                                          </p:val>
                                        </p:tav>
                                      </p:tavLst>
                                    </p:anim>
                                  </p:childTnLst>
                                </p:cTn>
                              </p:par>
                              <p:par>
                                <p:cTn id="71" presetID="42" presetClass="entr" presetSubtype="0" repeatCount="indefinite"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2000"/>
                                        <p:tgtEl>
                                          <p:spTgt spid="43"/>
                                        </p:tgtEl>
                                      </p:cBhvr>
                                    </p:animEffect>
                                    <p:anim calcmode="lin" valueType="num">
                                      <p:cBhvr>
                                        <p:cTn id="74" dur="2000" fill="hold"/>
                                        <p:tgtEl>
                                          <p:spTgt spid="43"/>
                                        </p:tgtEl>
                                        <p:attrNameLst>
                                          <p:attrName>ppt_x</p:attrName>
                                        </p:attrNameLst>
                                      </p:cBhvr>
                                      <p:tavLst>
                                        <p:tav tm="0">
                                          <p:val>
                                            <p:strVal val="#ppt_x"/>
                                          </p:val>
                                        </p:tav>
                                        <p:tav tm="100000">
                                          <p:val>
                                            <p:strVal val="#ppt_x"/>
                                          </p:val>
                                        </p:tav>
                                      </p:tavLst>
                                    </p:anim>
                                    <p:anim calcmode="lin" valueType="num">
                                      <p:cBhvr>
                                        <p:cTn id="75" dur="2000" fill="hold"/>
                                        <p:tgtEl>
                                          <p:spTgt spid="43"/>
                                        </p:tgtEl>
                                        <p:attrNameLst>
                                          <p:attrName>ppt_y</p:attrName>
                                        </p:attrNameLst>
                                      </p:cBhvr>
                                      <p:tavLst>
                                        <p:tav tm="0">
                                          <p:val>
                                            <p:strVal val="#ppt_y+.1"/>
                                          </p:val>
                                        </p:tav>
                                        <p:tav tm="100000">
                                          <p:val>
                                            <p:strVal val="#ppt_y"/>
                                          </p:val>
                                        </p:tav>
                                      </p:tavLst>
                                    </p:anim>
                                  </p:childTnLst>
                                </p:cTn>
                              </p:par>
                              <p:par>
                                <p:cTn id="76" presetID="47" presetClass="entr" presetSubtype="0" repeatCount="indefinite"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2000"/>
                                        <p:tgtEl>
                                          <p:spTgt spid="48"/>
                                        </p:tgtEl>
                                      </p:cBhvr>
                                    </p:animEffect>
                                    <p:anim calcmode="lin" valueType="num">
                                      <p:cBhvr>
                                        <p:cTn id="79" dur="2000" fill="hold"/>
                                        <p:tgtEl>
                                          <p:spTgt spid="48"/>
                                        </p:tgtEl>
                                        <p:attrNameLst>
                                          <p:attrName>ppt_x</p:attrName>
                                        </p:attrNameLst>
                                      </p:cBhvr>
                                      <p:tavLst>
                                        <p:tav tm="0">
                                          <p:val>
                                            <p:strVal val="#ppt_x"/>
                                          </p:val>
                                        </p:tav>
                                        <p:tav tm="100000">
                                          <p:val>
                                            <p:strVal val="#ppt_x"/>
                                          </p:val>
                                        </p:tav>
                                      </p:tavLst>
                                    </p:anim>
                                    <p:anim calcmode="lin" valueType="num">
                                      <p:cBhvr>
                                        <p:cTn id="80" dur="2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000"/>
                            </p:stCondLst>
                            <p:childTnLst>
                              <p:par>
                                <p:cTn id="82" presetID="53" presetClass="entr" presetSubtype="16"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ppt_w</p:attrName>
                                        </p:attrNameLst>
                                      </p:cBhvr>
                                      <p:tavLst>
                                        <p:tav tm="0">
                                          <p:val>
                                            <p:fltVal val="0"/>
                                          </p:val>
                                        </p:tav>
                                        <p:tav tm="100000">
                                          <p:val>
                                            <p:strVal val="#ppt_w"/>
                                          </p:val>
                                        </p:tav>
                                      </p:tavLst>
                                    </p:anim>
                                    <p:anim calcmode="lin" valueType="num">
                                      <p:cBhvr>
                                        <p:cTn id="85" dur="500" fill="hold"/>
                                        <p:tgtEl>
                                          <p:spTgt spid="33"/>
                                        </p:tgtEl>
                                        <p:attrNameLst>
                                          <p:attrName>ppt_h</p:attrName>
                                        </p:attrNameLst>
                                      </p:cBhvr>
                                      <p:tavLst>
                                        <p:tav tm="0">
                                          <p:val>
                                            <p:fltVal val="0"/>
                                          </p:val>
                                        </p:tav>
                                        <p:tav tm="100000">
                                          <p:val>
                                            <p:strVal val="#ppt_h"/>
                                          </p:val>
                                        </p:tav>
                                      </p:tavLst>
                                    </p:anim>
                                    <p:animEffect transition="in" filter="fade">
                                      <p:cBhvr>
                                        <p:cTn id="86" dur="500"/>
                                        <p:tgtEl>
                                          <p:spTgt spid="33"/>
                                        </p:tgtEl>
                                      </p:cBhvr>
                                    </p:animEffect>
                                  </p:childTnLst>
                                </p:cTn>
                              </p:par>
                            </p:childTnLst>
                          </p:cTn>
                        </p:par>
                        <p:par>
                          <p:cTn id="87" fill="hold">
                            <p:stCondLst>
                              <p:cond delay="8500"/>
                            </p:stCondLst>
                            <p:childTnLst>
                              <p:par>
                                <p:cTn id="88" presetID="53" presetClass="entr" presetSubtype="16" fill="hold"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childTnLst>
                          </p:cTn>
                        </p:par>
                        <p:par>
                          <p:cTn id="93" fill="hold">
                            <p:stCondLst>
                              <p:cond delay="9000"/>
                            </p:stCondLst>
                            <p:childTnLst>
                              <p:par>
                                <p:cTn id="94" presetID="26" presetClass="entr" presetSubtype="0" fill="hold"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down)">
                                      <p:cBhvr>
                                        <p:cTn id="96" dur="580">
                                          <p:stCondLst>
                                            <p:cond delay="0"/>
                                          </p:stCondLst>
                                        </p:cTn>
                                        <p:tgtEl>
                                          <p:spTgt spid="29"/>
                                        </p:tgtEl>
                                      </p:cBhvr>
                                    </p:animEffect>
                                    <p:anim calcmode="lin" valueType="num">
                                      <p:cBhvr>
                                        <p:cTn id="9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2" dur="26">
                                          <p:stCondLst>
                                            <p:cond delay="650"/>
                                          </p:stCondLst>
                                        </p:cTn>
                                        <p:tgtEl>
                                          <p:spTgt spid="29"/>
                                        </p:tgtEl>
                                      </p:cBhvr>
                                      <p:to x="100000" y="60000"/>
                                    </p:animScale>
                                    <p:animScale>
                                      <p:cBhvr>
                                        <p:cTn id="103" dur="166" decel="50000">
                                          <p:stCondLst>
                                            <p:cond delay="676"/>
                                          </p:stCondLst>
                                        </p:cTn>
                                        <p:tgtEl>
                                          <p:spTgt spid="29"/>
                                        </p:tgtEl>
                                      </p:cBhvr>
                                      <p:to x="100000" y="100000"/>
                                    </p:animScale>
                                    <p:animScale>
                                      <p:cBhvr>
                                        <p:cTn id="104" dur="26">
                                          <p:stCondLst>
                                            <p:cond delay="1312"/>
                                          </p:stCondLst>
                                        </p:cTn>
                                        <p:tgtEl>
                                          <p:spTgt spid="29"/>
                                        </p:tgtEl>
                                      </p:cBhvr>
                                      <p:to x="100000" y="80000"/>
                                    </p:animScale>
                                    <p:animScale>
                                      <p:cBhvr>
                                        <p:cTn id="105" dur="166" decel="50000">
                                          <p:stCondLst>
                                            <p:cond delay="1338"/>
                                          </p:stCondLst>
                                        </p:cTn>
                                        <p:tgtEl>
                                          <p:spTgt spid="29"/>
                                        </p:tgtEl>
                                      </p:cBhvr>
                                      <p:to x="100000" y="100000"/>
                                    </p:animScale>
                                    <p:animScale>
                                      <p:cBhvr>
                                        <p:cTn id="106" dur="26">
                                          <p:stCondLst>
                                            <p:cond delay="1642"/>
                                          </p:stCondLst>
                                        </p:cTn>
                                        <p:tgtEl>
                                          <p:spTgt spid="29"/>
                                        </p:tgtEl>
                                      </p:cBhvr>
                                      <p:to x="100000" y="90000"/>
                                    </p:animScale>
                                    <p:animScale>
                                      <p:cBhvr>
                                        <p:cTn id="107" dur="166" decel="50000">
                                          <p:stCondLst>
                                            <p:cond delay="1668"/>
                                          </p:stCondLst>
                                        </p:cTn>
                                        <p:tgtEl>
                                          <p:spTgt spid="29"/>
                                        </p:tgtEl>
                                      </p:cBhvr>
                                      <p:to x="100000" y="100000"/>
                                    </p:animScale>
                                    <p:animScale>
                                      <p:cBhvr>
                                        <p:cTn id="108" dur="26">
                                          <p:stCondLst>
                                            <p:cond delay="1808"/>
                                          </p:stCondLst>
                                        </p:cTn>
                                        <p:tgtEl>
                                          <p:spTgt spid="29"/>
                                        </p:tgtEl>
                                      </p:cBhvr>
                                      <p:to x="100000" y="95000"/>
                                    </p:animScale>
                                    <p:animScale>
                                      <p:cBhvr>
                                        <p:cTn id="109" dur="166" decel="50000">
                                          <p:stCondLst>
                                            <p:cond delay="1834"/>
                                          </p:stCondLst>
                                        </p:cTn>
                                        <p:tgtEl>
                                          <p:spTgt spid="29"/>
                                        </p:tgtEl>
                                      </p:cBhvr>
                                      <p:to x="100000" y="100000"/>
                                    </p:animScale>
                                  </p:childTnLst>
                                </p:cTn>
                              </p:par>
                            </p:childTnLst>
                          </p:cTn>
                        </p:par>
                        <p:par>
                          <p:cTn id="110" fill="hold">
                            <p:stCondLst>
                              <p:cond delay="11000"/>
                            </p:stCondLst>
                            <p:childTnLst>
                              <p:par>
                                <p:cTn id="111" presetID="42" presetClass="entr" presetSubtype="0"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1000"/>
                                        <p:tgtEl>
                                          <p:spTgt spid="38"/>
                                        </p:tgtEl>
                                      </p:cBhvr>
                                    </p:animEffect>
                                    <p:anim calcmode="lin" valueType="num">
                                      <p:cBhvr>
                                        <p:cTn id="114" dur="1000" fill="hold"/>
                                        <p:tgtEl>
                                          <p:spTgt spid="38"/>
                                        </p:tgtEl>
                                        <p:attrNameLst>
                                          <p:attrName>ppt_x</p:attrName>
                                        </p:attrNameLst>
                                      </p:cBhvr>
                                      <p:tavLst>
                                        <p:tav tm="0">
                                          <p:val>
                                            <p:strVal val="#ppt_x"/>
                                          </p:val>
                                        </p:tav>
                                        <p:tav tm="100000">
                                          <p:val>
                                            <p:strVal val="#ppt_x"/>
                                          </p:val>
                                        </p:tav>
                                      </p:tavLst>
                                    </p:anim>
                                    <p:anim calcmode="lin" valueType="num">
                                      <p:cBhvr>
                                        <p:cTn id="115" dur="1000" fill="hold"/>
                                        <p:tgtEl>
                                          <p:spTgt spid="38"/>
                                        </p:tgtEl>
                                        <p:attrNameLst>
                                          <p:attrName>ppt_y</p:attrName>
                                        </p:attrNameLst>
                                      </p:cBhvr>
                                      <p:tavLst>
                                        <p:tav tm="0">
                                          <p:val>
                                            <p:strVal val="#ppt_y+.1"/>
                                          </p:val>
                                        </p:tav>
                                        <p:tav tm="100000">
                                          <p:val>
                                            <p:strVal val="#ppt_y"/>
                                          </p:val>
                                        </p:tav>
                                      </p:tavLst>
                                    </p:anim>
                                  </p:childTnLst>
                                </p:cTn>
                              </p:par>
                            </p:childTnLst>
                          </p:cTn>
                        </p:par>
                        <p:par>
                          <p:cTn id="116" fill="hold">
                            <p:stCondLst>
                              <p:cond delay="12000"/>
                            </p:stCondLst>
                            <p:childTnLst>
                              <p:par>
                                <p:cTn id="117" presetID="2" presetClass="entr" presetSubtype="3" fill="hold"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1+#ppt_w/2"/>
                                          </p:val>
                                        </p:tav>
                                        <p:tav tm="100000">
                                          <p:val>
                                            <p:strVal val="#ppt_x"/>
                                          </p:val>
                                        </p:tav>
                                      </p:tavLst>
                                    </p:anim>
                                    <p:anim calcmode="lin" valueType="num">
                                      <p:cBhvr additive="base">
                                        <p:cTn id="120" dur="500" fill="hold"/>
                                        <p:tgtEl>
                                          <p:spTgt spid="31"/>
                                        </p:tgtEl>
                                        <p:attrNameLst>
                                          <p:attrName>ppt_y</p:attrName>
                                        </p:attrNameLst>
                                      </p:cBhvr>
                                      <p:tavLst>
                                        <p:tav tm="0">
                                          <p:val>
                                            <p:strVal val="0-#ppt_h/2"/>
                                          </p:val>
                                        </p:tav>
                                        <p:tav tm="100000">
                                          <p:val>
                                            <p:strVal val="#ppt_y"/>
                                          </p:val>
                                        </p:tav>
                                      </p:tavLst>
                                    </p:anim>
                                  </p:childTnLst>
                                </p:cTn>
                              </p:par>
                            </p:childTnLst>
                          </p:cTn>
                        </p:par>
                        <p:par>
                          <p:cTn id="121" fill="hold">
                            <p:stCondLst>
                              <p:cond delay="12500"/>
                            </p:stCondLst>
                            <p:childTnLst>
                              <p:par>
                                <p:cTn id="122" presetID="42" presetClass="entr" presetSubtype="0" fill="hold"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1000"/>
                                        <p:tgtEl>
                                          <p:spTgt spid="40"/>
                                        </p:tgtEl>
                                      </p:cBhvr>
                                    </p:animEffect>
                                    <p:anim calcmode="lin" valueType="num">
                                      <p:cBhvr>
                                        <p:cTn id="125" dur="1000" fill="hold"/>
                                        <p:tgtEl>
                                          <p:spTgt spid="40"/>
                                        </p:tgtEl>
                                        <p:attrNameLst>
                                          <p:attrName>ppt_x</p:attrName>
                                        </p:attrNameLst>
                                      </p:cBhvr>
                                      <p:tavLst>
                                        <p:tav tm="0">
                                          <p:val>
                                            <p:strVal val="#ppt_x"/>
                                          </p:val>
                                        </p:tav>
                                        <p:tav tm="100000">
                                          <p:val>
                                            <p:strVal val="#ppt_x"/>
                                          </p:val>
                                        </p:tav>
                                      </p:tavLst>
                                    </p:anim>
                                    <p:anim calcmode="lin" valueType="num">
                                      <p:cBhvr>
                                        <p:cTn id="126" dur="1000" fill="hold"/>
                                        <p:tgtEl>
                                          <p:spTgt spid="40"/>
                                        </p:tgtEl>
                                        <p:attrNameLst>
                                          <p:attrName>ppt_y</p:attrName>
                                        </p:attrNameLst>
                                      </p:cBhvr>
                                      <p:tavLst>
                                        <p:tav tm="0">
                                          <p:val>
                                            <p:strVal val="#ppt_y+.1"/>
                                          </p:val>
                                        </p:tav>
                                        <p:tav tm="100000">
                                          <p:val>
                                            <p:strVal val="#ppt_y"/>
                                          </p:val>
                                        </p:tav>
                                      </p:tavLst>
                                    </p:anim>
                                  </p:childTnLst>
                                </p:cTn>
                              </p:par>
                            </p:childTnLst>
                          </p:cTn>
                        </p:par>
                        <p:par>
                          <p:cTn id="127" fill="hold">
                            <p:stCondLst>
                              <p:cond delay="13500"/>
                            </p:stCondLst>
                            <p:childTnLst>
                              <p:par>
                                <p:cTn id="128" presetID="8" presetClass="emph" presetSubtype="0" fill="hold" nodeType="afterEffect">
                                  <p:stCondLst>
                                    <p:cond delay="0"/>
                                  </p:stCondLst>
                                  <p:childTnLst>
                                    <p:animRot by="21600000">
                                      <p:cBhvr>
                                        <p:cTn id="129" dur="2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14" name="图片 13"/>
          <p:cNvPicPr>
            <a:picLocks noChangeAspect="1"/>
          </p:cNvPicPr>
          <p:nvPr/>
        </p:nvPicPr>
        <p:blipFill>
          <a:blip r:embed="rId4"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5"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6"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7" cstate="screen"/>
          <a:stretch>
            <a:fillRect/>
          </a:stretch>
        </p:blipFill>
        <p:spPr bwMode="auto">
          <a:xfrm>
            <a:off x="2155132" y="3109719"/>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9"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0"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istrator\Desktop\56e262d2db7dc.png"/>
          <p:cNvPicPr>
            <a:picLocks noChangeAspect="1" noChangeArrowheads="1"/>
          </p:cNvPicPr>
          <p:nvPr/>
        </p:nvPicPr>
        <p:blipFill>
          <a:blip r:embed="rId10" cstate="screen"/>
          <a:srcRect/>
          <a:stretch>
            <a:fillRect/>
          </a:stretch>
        </p:blipFill>
        <p:spPr bwMode="auto">
          <a:xfrm>
            <a:off x="825305" y="8613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dministrator\Desktop\56e262d2db7dc.png"/>
          <p:cNvPicPr>
            <a:picLocks noChangeAspect="1" noChangeArrowheads="1"/>
          </p:cNvPicPr>
          <p:nvPr/>
        </p:nvPicPr>
        <p:blipFill>
          <a:blip r:embed="rId10"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sp>
        <p:nvSpPr>
          <p:cNvPr id="23" name="圆角矩形 22"/>
          <p:cNvSpPr/>
          <p:nvPr/>
        </p:nvSpPr>
        <p:spPr>
          <a:xfrm>
            <a:off x="1277187" y="2441608"/>
            <a:ext cx="2611413" cy="3559131"/>
          </a:xfrm>
          <a:prstGeom prst="roundRect">
            <a:avLst/>
          </a:prstGeom>
          <a:solidFill>
            <a:schemeClr val="bg1"/>
          </a:solidFill>
          <a:ln>
            <a:solidFill>
              <a:srgbClr val="FF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4755378" y="2441608"/>
            <a:ext cx="2611413" cy="3559131"/>
          </a:xfrm>
          <a:prstGeom prst="roundRect">
            <a:avLst/>
          </a:prstGeom>
          <a:solidFill>
            <a:schemeClr val="bg1"/>
          </a:solidFill>
          <a:ln>
            <a:solidFill>
              <a:srgbClr val="FF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圆角矩形 25"/>
          <p:cNvSpPr/>
          <p:nvPr/>
        </p:nvSpPr>
        <p:spPr>
          <a:xfrm>
            <a:off x="8021092" y="2441608"/>
            <a:ext cx="2611413" cy="3559131"/>
          </a:xfrm>
          <a:prstGeom prst="roundRect">
            <a:avLst/>
          </a:prstGeom>
          <a:solidFill>
            <a:schemeClr val="bg1"/>
          </a:solidFill>
          <a:ln>
            <a:solidFill>
              <a:srgbClr val="FF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Picture 3" descr="C:\Users\Administrator\Desktop\58pic_5388033792e0c [转换]-02.png"/>
          <p:cNvPicPr>
            <a:picLocks noChangeAspect="1" noChangeArrowheads="1"/>
          </p:cNvPicPr>
          <p:nvPr/>
        </p:nvPicPr>
        <p:blipFill>
          <a:blip r:embed="rId11" cstate="screen"/>
          <a:srcRect/>
          <a:stretch>
            <a:fillRect/>
          </a:stretch>
        </p:blipFill>
        <p:spPr bwMode="auto">
          <a:xfrm>
            <a:off x="3915397" y="14982"/>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4295801" y="476672"/>
            <a:ext cx="3791423"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各种各样的交通信号灯</a:t>
            </a:r>
          </a:p>
        </p:txBody>
      </p:sp>
      <p:pic>
        <p:nvPicPr>
          <p:cNvPr id="34" name="Picture 6" descr="t01cd0d65ecbb2b53da"/>
          <p:cNvPicPr>
            <a:picLocks noChangeAspect="1" noChangeArrowheads="1"/>
          </p:cNvPicPr>
          <p:nvPr/>
        </p:nvPicPr>
        <p:blipFill>
          <a:blip r:embed="rId12" cstate="screen"/>
          <a:srcRect/>
          <a:stretch>
            <a:fillRect/>
          </a:stretch>
        </p:blipFill>
        <p:spPr bwMode="auto">
          <a:xfrm>
            <a:off x="1429175" y="2816929"/>
            <a:ext cx="2307439" cy="96459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t017efa6cef4345a3ba"/>
          <p:cNvPicPr>
            <a:picLocks noChangeAspect="1" noChangeArrowheads="1"/>
          </p:cNvPicPr>
          <p:nvPr/>
        </p:nvPicPr>
        <p:blipFill>
          <a:blip r:embed="rId13"/>
          <a:srcRect/>
          <a:stretch>
            <a:fillRect/>
          </a:stretch>
        </p:blipFill>
        <p:spPr bwMode="auto">
          <a:xfrm>
            <a:off x="2015326" y="3949899"/>
            <a:ext cx="880434" cy="192918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13453892"/>
          <p:cNvPicPr>
            <a:picLocks noChangeAspect="1" noChangeArrowheads="1"/>
          </p:cNvPicPr>
          <p:nvPr/>
        </p:nvPicPr>
        <p:blipFill>
          <a:blip r:embed="rId14" cstate="screen"/>
          <a:srcRect/>
          <a:stretch>
            <a:fillRect/>
          </a:stretch>
        </p:blipFill>
        <p:spPr bwMode="auto">
          <a:xfrm>
            <a:off x="5087889" y="4171626"/>
            <a:ext cx="2052895" cy="184966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t0113ee0f818c12a66f"/>
          <p:cNvPicPr>
            <a:picLocks noChangeAspect="1" noChangeArrowheads="1"/>
          </p:cNvPicPr>
          <p:nvPr/>
        </p:nvPicPr>
        <p:blipFill rotWithShape="1">
          <a:blip r:embed="rId15" cstate="print"/>
          <a:srcRect/>
          <a:stretch>
            <a:fillRect/>
          </a:stretch>
        </p:blipFill>
        <p:spPr bwMode="auto">
          <a:xfrm>
            <a:off x="5775657" y="2534582"/>
            <a:ext cx="659254" cy="168650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x2_1"/>
          <p:cNvPicPr>
            <a:picLocks noChangeAspect="1" noChangeArrowheads="1"/>
          </p:cNvPicPr>
          <p:nvPr/>
        </p:nvPicPr>
        <p:blipFill>
          <a:blip r:embed="rId16" cstate="screen"/>
          <a:srcRect/>
          <a:stretch>
            <a:fillRect/>
          </a:stretch>
        </p:blipFill>
        <p:spPr bwMode="auto">
          <a:xfrm>
            <a:off x="8755300" y="4091323"/>
            <a:ext cx="1492307" cy="178776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descr="t012e3e7e03fbf2b9b8"/>
          <p:cNvPicPr>
            <a:picLocks noChangeAspect="1" noChangeArrowheads="1"/>
          </p:cNvPicPr>
          <p:nvPr/>
        </p:nvPicPr>
        <p:blipFill rotWithShape="1">
          <a:blip r:embed="rId17" cstate="print"/>
          <a:srcRect/>
          <a:stretch>
            <a:fillRect/>
          </a:stretch>
        </p:blipFill>
        <p:spPr bwMode="auto">
          <a:xfrm>
            <a:off x="8177285" y="2689670"/>
            <a:ext cx="2236841" cy="114134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Administrator\Desktop\089.png"/>
          <p:cNvPicPr>
            <a:picLocks noChangeAspect="1" noChangeArrowheads="1"/>
          </p:cNvPicPr>
          <p:nvPr/>
        </p:nvPicPr>
        <p:blipFill>
          <a:blip r:embed="rId18"/>
          <a:srcRect/>
          <a:stretch>
            <a:fillRect/>
          </a:stretch>
        </p:blipFill>
        <p:spPr bwMode="auto">
          <a:xfrm>
            <a:off x="1461331" y="1299428"/>
            <a:ext cx="2275282" cy="1049452"/>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1588960" y="1761360"/>
            <a:ext cx="1733167" cy="400110"/>
          </a:xfrm>
          <a:prstGeom prst="rect">
            <a:avLst/>
          </a:prstGeom>
        </p:spPr>
        <p:txBody>
          <a:bodyPr wrap="none">
            <a:spAutoFit/>
          </a:bodyPr>
          <a:lstStyle/>
          <a:p>
            <a:r>
              <a:rPr lang="zh-CN" altLang="en-US" sz="2000" dirty="0">
                <a:solidFill>
                  <a:srgbClr val="E2227D"/>
                </a:solidFill>
                <a:effectLst>
                  <a:glow rad="165100">
                    <a:schemeClr val="bg1"/>
                  </a:glow>
                </a:effectLst>
                <a:cs typeface="+mn-ea"/>
                <a:sym typeface="+mn-lt"/>
              </a:rPr>
              <a:t>机动车信号灯</a:t>
            </a:r>
          </a:p>
        </p:txBody>
      </p:sp>
      <p:pic>
        <p:nvPicPr>
          <p:cNvPr id="50" name="Picture 2" descr="C:\Users\Administrator\Desktop\089.png"/>
          <p:cNvPicPr>
            <a:picLocks noChangeAspect="1" noChangeArrowheads="1"/>
          </p:cNvPicPr>
          <p:nvPr/>
        </p:nvPicPr>
        <p:blipFill>
          <a:blip r:embed="rId18"/>
          <a:srcRect/>
          <a:stretch>
            <a:fillRect/>
          </a:stretch>
        </p:blipFill>
        <p:spPr bwMode="auto">
          <a:xfrm>
            <a:off x="5098631" y="1305815"/>
            <a:ext cx="2275282" cy="1049452"/>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50"/>
          <p:cNvSpPr/>
          <p:nvPr/>
        </p:nvSpPr>
        <p:spPr>
          <a:xfrm>
            <a:off x="5170640" y="1767747"/>
            <a:ext cx="1980029" cy="400110"/>
          </a:xfrm>
          <a:prstGeom prst="rect">
            <a:avLst/>
          </a:prstGeom>
        </p:spPr>
        <p:txBody>
          <a:bodyPr wrap="none">
            <a:spAutoFit/>
          </a:bodyPr>
          <a:lstStyle/>
          <a:p>
            <a:r>
              <a:rPr lang="zh-CN" altLang="en-US" sz="2000" dirty="0">
                <a:solidFill>
                  <a:srgbClr val="E2227D"/>
                </a:solidFill>
                <a:effectLst>
                  <a:glow rad="165100">
                    <a:schemeClr val="bg1"/>
                  </a:glow>
                </a:effectLst>
                <a:cs typeface="+mn-ea"/>
                <a:sym typeface="+mn-lt"/>
              </a:rPr>
              <a:t>非机动车信号灯</a:t>
            </a:r>
          </a:p>
        </p:txBody>
      </p:sp>
      <p:pic>
        <p:nvPicPr>
          <p:cNvPr id="52" name="Picture 2" descr="C:\Users\Administrator\Desktop\089.png"/>
          <p:cNvPicPr>
            <a:picLocks noChangeAspect="1" noChangeArrowheads="1"/>
          </p:cNvPicPr>
          <p:nvPr/>
        </p:nvPicPr>
        <p:blipFill>
          <a:blip r:embed="rId18"/>
          <a:srcRect/>
          <a:stretch>
            <a:fillRect/>
          </a:stretch>
        </p:blipFill>
        <p:spPr bwMode="auto">
          <a:xfrm>
            <a:off x="8337310" y="1343398"/>
            <a:ext cx="2275282" cy="1049452"/>
          </a:xfrm>
          <a:prstGeom prst="rect">
            <a:avLst/>
          </a:prstGeom>
          <a:noFill/>
          <a:extLst>
            <a:ext uri="{909E8E84-426E-40DD-AFC4-6F175D3DCCD1}">
              <a14:hiddenFill xmlns:a14="http://schemas.microsoft.com/office/drawing/2010/main">
                <a:solidFill>
                  <a:srgbClr val="FFFFFF"/>
                </a:solidFill>
              </a14:hiddenFill>
            </a:ext>
          </a:extLst>
        </p:spPr>
      </p:pic>
      <p:sp>
        <p:nvSpPr>
          <p:cNvPr id="53" name="矩形 52"/>
          <p:cNvSpPr/>
          <p:nvPr/>
        </p:nvSpPr>
        <p:spPr>
          <a:xfrm>
            <a:off x="8409319" y="1805330"/>
            <a:ext cx="1980029" cy="400110"/>
          </a:xfrm>
          <a:prstGeom prst="rect">
            <a:avLst/>
          </a:prstGeom>
        </p:spPr>
        <p:txBody>
          <a:bodyPr wrap="none">
            <a:spAutoFit/>
          </a:bodyPr>
          <a:lstStyle/>
          <a:p>
            <a:r>
              <a:rPr lang="zh-CN" altLang="en-US" sz="2000" dirty="0">
                <a:solidFill>
                  <a:srgbClr val="E2227D"/>
                </a:solidFill>
                <a:effectLst>
                  <a:glow rad="165100">
                    <a:schemeClr val="bg1"/>
                  </a:glow>
                </a:effectLst>
                <a:cs typeface="+mn-ea"/>
                <a:sym typeface="+mn-lt"/>
              </a:rPr>
              <a:t>人行横道信号灯</a:t>
            </a:r>
          </a:p>
        </p:txBody>
      </p:sp>
      <p:pic>
        <p:nvPicPr>
          <p:cNvPr id="54" name="Picture 2" descr="C:\Users\Administrator\Desktop\56e262d2db7dc.png"/>
          <p:cNvPicPr>
            <a:picLocks noChangeAspect="1" noChangeArrowheads="1"/>
          </p:cNvPicPr>
          <p:nvPr/>
        </p:nvPicPr>
        <p:blipFill>
          <a:blip r:embed="rId19"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Administrator\Desktop\56e262d2db7dc.png"/>
          <p:cNvPicPr>
            <a:picLocks noChangeAspect="1" noChangeArrowheads="1"/>
          </p:cNvPicPr>
          <p:nvPr/>
        </p:nvPicPr>
        <p:blipFill>
          <a:blip r:embed="rId20"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Administrator\Desktop\56e262d2db7dc.png"/>
          <p:cNvPicPr>
            <a:picLocks noChangeAspect="1" noChangeArrowheads="1"/>
          </p:cNvPicPr>
          <p:nvPr/>
        </p:nvPicPr>
        <p:blipFill>
          <a:blip r:embed="rId10"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istrator\Desktop\56e262d2db7dc.png"/>
          <p:cNvPicPr>
            <a:picLocks noChangeAspect="1" noChangeArrowheads="1"/>
          </p:cNvPicPr>
          <p:nvPr/>
        </p:nvPicPr>
        <p:blipFill>
          <a:blip r:embed="rId21"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childTnLst>
                          </p:cTn>
                        </p:par>
                        <p:par>
                          <p:cTn id="35" fill="hold">
                            <p:stCondLst>
                              <p:cond delay="4000"/>
                            </p:stCondLst>
                            <p:childTnLst>
                              <p:par>
                                <p:cTn id="36" presetID="32" presetClass="emph" presetSubtype="0" fill="hold" nodeType="afterEffect">
                                  <p:stCondLst>
                                    <p:cond delay="0"/>
                                  </p:stCondLst>
                                  <p:childTnLst>
                                    <p:animRot by="120000">
                                      <p:cBhvr>
                                        <p:cTn id="37" dur="100" fill="hold">
                                          <p:stCondLst>
                                            <p:cond delay="0"/>
                                          </p:stCondLst>
                                        </p:cTn>
                                        <p:tgtEl>
                                          <p:spTgt spid="30"/>
                                        </p:tgtEl>
                                        <p:attrNameLst>
                                          <p:attrName>r</p:attrName>
                                        </p:attrNameLst>
                                      </p:cBhvr>
                                    </p:animRot>
                                    <p:animRot by="-240000">
                                      <p:cBhvr>
                                        <p:cTn id="38" dur="200" fill="hold">
                                          <p:stCondLst>
                                            <p:cond delay="200"/>
                                          </p:stCondLst>
                                        </p:cTn>
                                        <p:tgtEl>
                                          <p:spTgt spid="30"/>
                                        </p:tgtEl>
                                        <p:attrNameLst>
                                          <p:attrName>r</p:attrName>
                                        </p:attrNameLst>
                                      </p:cBhvr>
                                    </p:animRot>
                                    <p:animRot by="240000">
                                      <p:cBhvr>
                                        <p:cTn id="39" dur="200" fill="hold">
                                          <p:stCondLst>
                                            <p:cond delay="400"/>
                                          </p:stCondLst>
                                        </p:cTn>
                                        <p:tgtEl>
                                          <p:spTgt spid="30"/>
                                        </p:tgtEl>
                                        <p:attrNameLst>
                                          <p:attrName>r</p:attrName>
                                        </p:attrNameLst>
                                      </p:cBhvr>
                                    </p:animRot>
                                    <p:animRot by="-240000">
                                      <p:cBhvr>
                                        <p:cTn id="40" dur="200" fill="hold">
                                          <p:stCondLst>
                                            <p:cond delay="600"/>
                                          </p:stCondLst>
                                        </p:cTn>
                                        <p:tgtEl>
                                          <p:spTgt spid="30"/>
                                        </p:tgtEl>
                                        <p:attrNameLst>
                                          <p:attrName>r</p:attrName>
                                        </p:attrNameLst>
                                      </p:cBhvr>
                                    </p:animRot>
                                    <p:animRot by="120000">
                                      <p:cBhvr>
                                        <p:cTn id="41" dur="200" fill="hold">
                                          <p:stCondLst>
                                            <p:cond delay="800"/>
                                          </p:stCondLst>
                                        </p:cTn>
                                        <p:tgtEl>
                                          <p:spTgt spid="30"/>
                                        </p:tgtEl>
                                        <p:attrNameLst>
                                          <p:attrName>r</p:attrName>
                                        </p:attrNameLst>
                                      </p:cBhvr>
                                    </p:animRot>
                                  </p:childTnLst>
                                </p:cTn>
                              </p:par>
                            </p:childTnLst>
                          </p:cTn>
                        </p:par>
                        <p:par>
                          <p:cTn id="42" fill="hold">
                            <p:stCondLst>
                              <p:cond delay="5000"/>
                            </p:stCondLst>
                            <p:childTnLst>
                              <p:par>
                                <p:cTn id="43" presetID="6" presetClass="emph" presetSubtype="0" fill="hold" nodeType="afterEffect">
                                  <p:stCondLst>
                                    <p:cond delay="0"/>
                                  </p:stCondLst>
                                  <p:childTnLst>
                                    <p:animScale>
                                      <p:cBhvr>
                                        <p:cTn id="44" dur="2000" fill="hold"/>
                                        <p:tgtEl>
                                          <p:spTgt spid="15"/>
                                        </p:tgtEl>
                                      </p:cBhvr>
                                      <p:by x="150000" y="150000"/>
                                    </p:animScale>
                                  </p:childTnLst>
                                </p:cTn>
                              </p:par>
                              <p:par>
                                <p:cTn id="45" presetID="42" presetClass="entr" presetSubtype="0" repeatCount="indefinite"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000"/>
                                        <p:tgtEl>
                                          <p:spTgt spid="28"/>
                                        </p:tgtEl>
                                      </p:cBhvr>
                                    </p:animEffect>
                                    <p:anim calcmode="lin" valueType="num">
                                      <p:cBhvr>
                                        <p:cTn id="48" dur="2000" fill="hold"/>
                                        <p:tgtEl>
                                          <p:spTgt spid="28"/>
                                        </p:tgtEl>
                                        <p:attrNameLst>
                                          <p:attrName>ppt_x</p:attrName>
                                        </p:attrNameLst>
                                      </p:cBhvr>
                                      <p:tavLst>
                                        <p:tav tm="0">
                                          <p:val>
                                            <p:strVal val="#ppt_x"/>
                                          </p:val>
                                        </p:tav>
                                        <p:tav tm="100000">
                                          <p:val>
                                            <p:strVal val="#ppt_x"/>
                                          </p:val>
                                        </p:tav>
                                      </p:tavLst>
                                    </p:anim>
                                    <p:anim calcmode="lin" valueType="num">
                                      <p:cBhvr>
                                        <p:cTn id="49" dur="2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repeatCount="indefinite"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2000"/>
                                        <p:tgtEl>
                                          <p:spTgt spid="56"/>
                                        </p:tgtEl>
                                      </p:cBhvr>
                                    </p:animEffect>
                                    <p:anim calcmode="lin" valueType="num">
                                      <p:cBhvr>
                                        <p:cTn id="53" dur="2000" fill="hold"/>
                                        <p:tgtEl>
                                          <p:spTgt spid="56"/>
                                        </p:tgtEl>
                                        <p:attrNameLst>
                                          <p:attrName>ppt_x</p:attrName>
                                        </p:attrNameLst>
                                      </p:cBhvr>
                                      <p:tavLst>
                                        <p:tav tm="0">
                                          <p:val>
                                            <p:strVal val="#ppt_x"/>
                                          </p:val>
                                        </p:tav>
                                        <p:tav tm="100000">
                                          <p:val>
                                            <p:strVal val="#ppt_x"/>
                                          </p:val>
                                        </p:tav>
                                      </p:tavLst>
                                    </p:anim>
                                    <p:anim calcmode="lin" valueType="num">
                                      <p:cBhvr>
                                        <p:cTn id="54" dur="2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repeatCount="indefinite"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2000"/>
                                        <p:tgtEl>
                                          <p:spTgt spid="43"/>
                                        </p:tgtEl>
                                      </p:cBhvr>
                                    </p:animEffect>
                                    <p:anim calcmode="lin" valueType="num">
                                      <p:cBhvr>
                                        <p:cTn id="58" dur="2000" fill="hold"/>
                                        <p:tgtEl>
                                          <p:spTgt spid="43"/>
                                        </p:tgtEl>
                                        <p:attrNameLst>
                                          <p:attrName>ppt_x</p:attrName>
                                        </p:attrNameLst>
                                      </p:cBhvr>
                                      <p:tavLst>
                                        <p:tav tm="0">
                                          <p:val>
                                            <p:strVal val="#ppt_x"/>
                                          </p:val>
                                        </p:tav>
                                        <p:tav tm="100000">
                                          <p:val>
                                            <p:strVal val="#ppt_x"/>
                                          </p:val>
                                        </p:tav>
                                      </p:tavLst>
                                    </p:anim>
                                    <p:anim calcmode="lin" valueType="num">
                                      <p:cBhvr>
                                        <p:cTn id="59" dur="2000" fill="hold"/>
                                        <p:tgtEl>
                                          <p:spTgt spid="43"/>
                                        </p:tgtEl>
                                        <p:attrNameLst>
                                          <p:attrName>ppt_y</p:attrName>
                                        </p:attrNameLst>
                                      </p:cBhvr>
                                      <p:tavLst>
                                        <p:tav tm="0">
                                          <p:val>
                                            <p:strVal val="#ppt_y+.1"/>
                                          </p:val>
                                        </p:tav>
                                        <p:tav tm="100000">
                                          <p:val>
                                            <p:strVal val="#ppt_y"/>
                                          </p:val>
                                        </p:tav>
                                      </p:tavLst>
                                    </p:anim>
                                  </p:childTnLst>
                                </p:cTn>
                              </p:par>
                              <p:par>
                                <p:cTn id="60" presetID="47" presetClass="entr" presetSubtype="0" repeatCount="indefinite"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2000"/>
                                        <p:tgtEl>
                                          <p:spTgt spid="54"/>
                                        </p:tgtEl>
                                      </p:cBhvr>
                                    </p:animEffect>
                                    <p:anim calcmode="lin" valueType="num">
                                      <p:cBhvr>
                                        <p:cTn id="63" dur="2000" fill="hold"/>
                                        <p:tgtEl>
                                          <p:spTgt spid="54"/>
                                        </p:tgtEl>
                                        <p:attrNameLst>
                                          <p:attrName>ppt_x</p:attrName>
                                        </p:attrNameLst>
                                      </p:cBhvr>
                                      <p:tavLst>
                                        <p:tav tm="0">
                                          <p:val>
                                            <p:strVal val="#ppt_x"/>
                                          </p:val>
                                        </p:tav>
                                        <p:tav tm="100000">
                                          <p:val>
                                            <p:strVal val="#ppt_x"/>
                                          </p:val>
                                        </p:tav>
                                      </p:tavLst>
                                    </p:anim>
                                    <p:anim calcmode="lin" valueType="num">
                                      <p:cBhvr>
                                        <p:cTn id="64" dur="2000" fill="hold"/>
                                        <p:tgtEl>
                                          <p:spTgt spid="54"/>
                                        </p:tgtEl>
                                        <p:attrNameLst>
                                          <p:attrName>ppt_y</p:attrName>
                                        </p:attrNameLst>
                                      </p:cBhvr>
                                      <p:tavLst>
                                        <p:tav tm="0">
                                          <p:val>
                                            <p:strVal val="#ppt_y-.1"/>
                                          </p:val>
                                        </p:tav>
                                        <p:tav tm="100000">
                                          <p:val>
                                            <p:strVal val="#ppt_y"/>
                                          </p:val>
                                        </p:tav>
                                      </p:tavLst>
                                    </p:anim>
                                  </p:childTnLst>
                                </p:cTn>
                              </p:par>
                              <p:par>
                                <p:cTn id="65" presetID="47" presetClass="entr" presetSubtype="0" repeatCount="indefinite"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2000"/>
                                        <p:tgtEl>
                                          <p:spTgt spid="55"/>
                                        </p:tgtEl>
                                      </p:cBhvr>
                                    </p:animEffect>
                                    <p:anim calcmode="lin" valueType="num">
                                      <p:cBhvr>
                                        <p:cTn id="68" dur="2000" fill="hold"/>
                                        <p:tgtEl>
                                          <p:spTgt spid="55"/>
                                        </p:tgtEl>
                                        <p:attrNameLst>
                                          <p:attrName>ppt_x</p:attrName>
                                        </p:attrNameLst>
                                      </p:cBhvr>
                                      <p:tavLst>
                                        <p:tav tm="0">
                                          <p:val>
                                            <p:strVal val="#ppt_x"/>
                                          </p:val>
                                        </p:tav>
                                        <p:tav tm="100000">
                                          <p:val>
                                            <p:strVal val="#ppt_x"/>
                                          </p:val>
                                        </p:tav>
                                      </p:tavLst>
                                    </p:anim>
                                    <p:anim calcmode="lin" valueType="num">
                                      <p:cBhvr>
                                        <p:cTn id="69" dur="2000" fill="hold"/>
                                        <p:tgtEl>
                                          <p:spTgt spid="55"/>
                                        </p:tgtEl>
                                        <p:attrNameLst>
                                          <p:attrName>ppt_y</p:attrName>
                                        </p:attrNameLst>
                                      </p:cBhvr>
                                      <p:tavLst>
                                        <p:tav tm="0">
                                          <p:val>
                                            <p:strVal val="#ppt_y-.1"/>
                                          </p:val>
                                        </p:tav>
                                        <p:tav tm="100000">
                                          <p:val>
                                            <p:strVal val="#ppt_y"/>
                                          </p:val>
                                        </p:tav>
                                      </p:tavLst>
                                    </p:anim>
                                  </p:childTnLst>
                                </p:cTn>
                              </p:par>
                              <p:par>
                                <p:cTn id="70" presetID="42" presetClass="entr" presetSubtype="0" repeatCount="indefinite" fill="hold"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2000"/>
                                        <p:tgtEl>
                                          <p:spTgt spid="57"/>
                                        </p:tgtEl>
                                      </p:cBhvr>
                                    </p:animEffect>
                                    <p:anim calcmode="lin" valueType="num">
                                      <p:cBhvr>
                                        <p:cTn id="73" dur="2000" fill="hold"/>
                                        <p:tgtEl>
                                          <p:spTgt spid="57"/>
                                        </p:tgtEl>
                                        <p:attrNameLst>
                                          <p:attrName>ppt_x</p:attrName>
                                        </p:attrNameLst>
                                      </p:cBhvr>
                                      <p:tavLst>
                                        <p:tav tm="0">
                                          <p:val>
                                            <p:strVal val="#ppt_x"/>
                                          </p:val>
                                        </p:tav>
                                        <p:tav tm="100000">
                                          <p:val>
                                            <p:strVal val="#ppt_x"/>
                                          </p:val>
                                        </p:tav>
                                      </p:tavLst>
                                    </p:anim>
                                    <p:anim calcmode="lin" valueType="num">
                                      <p:cBhvr>
                                        <p:cTn id="74" dur="2000" fill="hold"/>
                                        <p:tgtEl>
                                          <p:spTgt spid="57"/>
                                        </p:tgtEl>
                                        <p:attrNameLst>
                                          <p:attrName>ppt_y</p:attrName>
                                        </p:attrNameLst>
                                      </p:cBhvr>
                                      <p:tavLst>
                                        <p:tav tm="0">
                                          <p:val>
                                            <p:strVal val="#ppt_y+.1"/>
                                          </p:val>
                                        </p:tav>
                                        <p:tav tm="100000">
                                          <p:val>
                                            <p:strVal val="#ppt_y"/>
                                          </p:val>
                                        </p:tav>
                                      </p:tavLst>
                                    </p:anim>
                                  </p:childTnLst>
                                </p:cTn>
                              </p:par>
                              <p:par>
                                <p:cTn id="75" presetID="47" presetClass="entr" presetSubtype="0" repeatCount="indefinite"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2000"/>
                                        <p:tgtEl>
                                          <p:spTgt spid="58"/>
                                        </p:tgtEl>
                                      </p:cBhvr>
                                    </p:animEffect>
                                    <p:anim calcmode="lin" valueType="num">
                                      <p:cBhvr>
                                        <p:cTn id="78" dur="2000" fill="hold"/>
                                        <p:tgtEl>
                                          <p:spTgt spid="58"/>
                                        </p:tgtEl>
                                        <p:attrNameLst>
                                          <p:attrName>ppt_x</p:attrName>
                                        </p:attrNameLst>
                                      </p:cBhvr>
                                      <p:tavLst>
                                        <p:tav tm="0">
                                          <p:val>
                                            <p:strVal val="#ppt_x"/>
                                          </p:val>
                                        </p:tav>
                                        <p:tav tm="100000">
                                          <p:val>
                                            <p:strVal val="#ppt_x"/>
                                          </p:val>
                                        </p:tav>
                                      </p:tavLst>
                                    </p:anim>
                                    <p:anim calcmode="lin" valueType="num">
                                      <p:cBhvr>
                                        <p:cTn id="79" dur="2000" fill="hold"/>
                                        <p:tgtEl>
                                          <p:spTgt spid="58"/>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par>
                          <p:cTn id="84" fill="hold">
                            <p:stCondLst>
                              <p:cond delay="7500"/>
                            </p:stCondLst>
                            <p:childTnLst>
                              <p:par>
                                <p:cTn id="85" presetID="12" presetClass="entr" presetSubtype="1"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p:tgtEl>
                                          <p:spTgt spid="32"/>
                                        </p:tgtEl>
                                        <p:attrNameLst>
                                          <p:attrName>ppt_y</p:attrName>
                                        </p:attrNameLst>
                                      </p:cBhvr>
                                      <p:tavLst>
                                        <p:tav tm="0">
                                          <p:val>
                                            <p:strVal val="#ppt_y-#ppt_h*1.125000"/>
                                          </p:val>
                                        </p:tav>
                                        <p:tav tm="100000">
                                          <p:val>
                                            <p:strVal val="#ppt_y"/>
                                          </p:val>
                                        </p:tav>
                                      </p:tavLst>
                                    </p:anim>
                                    <p:animEffect transition="in" filter="wipe(down)">
                                      <p:cBhvr>
                                        <p:cTn id="88" dur="500"/>
                                        <p:tgtEl>
                                          <p:spTgt spid="32"/>
                                        </p:tgtEl>
                                      </p:cBhvr>
                                    </p:animEffect>
                                  </p:childTnLst>
                                </p:cTn>
                              </p:par>
                            </p:childTnLst>
                          </p:cTn>
                        </p:par>
                        <p:par>
                          <p:cTn id="89" fill="hold">
                            <p:stCondLst>
                              <p:cond delay="8000"/>
                            </p:stCondLst>
                            <p:childTnLst>
                              <p:par>
                                <p:cTn id="90" presetID="22" presetClass="entr" presetSubtype="4"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down)">
                                      <p:cBhvr>
                                        <p:cTn id="92" dur="500"/>
                                        <p:tgtEl>
                                          <p:spTgt spid="47"/>
                                        </p:tgtEl>
                                      </p:cBhvr>
                                    </p:animEffect>
                                  </p:childTnLst>
                                </p:cTn>
                              </p:par>
                            </p:childTnLst>
                          </p:cTn>
                        </p:par>
                        <p:par>
                          <p:cTn id="93" fill="hold">
                            <p:stCondLst>
                              <p:cond delay="8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childTnLst>
                          </p:cTn>
                        </p:par>
                        <p:par>
                          <p:cTn id="99" fill="hold">
                            <p:stCondLst>
                              <p:cond delay="9000"/>
                            </p:stCondLst>
                            <p:childTnLst>
                              <p:par>
                                <p:cTn id="100" presetID="22" presetClass="entr" presetSubtype="4"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00"/>
                                        <p:tgtEl>
                                          <p:spTgt spid="23"/>
                                        </p:tgtEl>
                                      </p:cBhvr>
                                    </p:animEffect>
                                  </p:childTnLst>
                                </p:cTn>
                              </p:par>
                            </p:childTnLst>
                          </p:cTn>
                        </p:par>
                        <p:par>
                          <p:cTn id="103" fill="hold">
                            <p:stCondLst>
                              <p:cond delay="9500"/>
                            </p:stCondLst>
                            <p:childTnLst>
                              <p:par>
                                <p:cTn id="104" presetID="53" presetClass="entr" presetSubtype="16"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 calcmode="lin" valueType="num">
                                      <p:cBhvr>
                                        <p:cTn id="106" dur="500" fill="hold"/>
                                        <p:tgtEl>
                                          <p:spTgt spid="34"/>
                                        </p:tgtEl>
                                        <p:attrNameLst>
                                          <p:attrName>ppt_w</p:attrName>
                                        </p:attrNameLst>
                                      </p:cBhvr>
                                      <p:tavLst>
                                        <p:tav tm="0">
                                          <p:val>
                                            <p:fltVal val="0"/>
                                          </p:val>
                                        </p:tav>
                                        <p:tav tm="100000">
                                          <p:val>
                                            <p:strVal val="#ppt_w"/>
                                          </p:val>
                                        </p:tav>
                                      </p:tavLst>
                                    </p:anim>
                                    <p:anim calcmode="lin" valueType="num">
                                      <p:cBhvr>
                                        <p:cTn id="107" dur="500" fill="hold"/>
                                        <p:tgtEl>
                                          <p:spTgt spid="34"/>
                                        </p:tgtEl>
                                        <p:attrNameLst>
                                          <p:attrName>ppt_h</p:attrName>
                                        </p:attrNameLst>
                                      </p:cBhvr>
                                      <p:tavLst>
                                        <p:tav tm="0">
                                          <p:val>
                                            <p:fltVal val="0"/>
                                          </p:val>
                                        </p:tav>
                                        <p:tav tm="100000">
                                          <p:val>
                                            <p:strVal val="#ppt_h"/>
                                          </p:val>
                                        </p:tav>
                                      </p:tavLst>
                                    </p:anim>
                                    <p:animEffect transition="in" filter="fade">
                                      <p:cBhvr>
                                        <p:cTn id="108" dur="500"/>
                                        <p:tgtEl>
                                          <p:spTgt spid="34"/>
                                        </p:tgtEl>
                                      </p:cBhvr>
                                    </p:animEffect>
                                  </p:childTnLst>
                                </p:cTn>
                              </p:par>
                              <p:par>
                                <p:cTn id="109" presetID="53" presetClass="entr" presetSubtype="16" fill="hold" nodeType="withEffect">
                                  <p:stCondLst>
                                    <p:cond delay="0"/>
                                  </p:stCondLst>
                                  <p:childTnLst>
                                    <p:set>
                                      <p:cBhvr>
                                        <p:cTn id="110" dur="1" fill="hold">
                                          <p:stCondLst>
                                            <p:cond delay="0"/>
                                          </p:stCondLst>
                                        </p:cTn>
                                        <p:tgtEl>
                                          <p:spTgt spid="35"/>
                                        </p:tgtEl>
                                        <p:attrNameLst>
                                          <p:attrName>style.visibility</p:attrName>
                                        </p:attrNameLst>
                                      </p:cBhvr>
                                      <p:to>
                                        <p:strVal val="visible"/>
                                      </p:to>
                                    </p:set>
                                    <p:anim calcmode="lin" valueType="num">
                                      <p:cBhvr>
                                        <p:cTn id="111" dur="500" fill="hold"/>
                                        <p:tgtEl>
                                          <p:spTgt spid="35"/>
                                        </p:tgtEl>
                                        <p:attrNameLst>
                                          <p:attrName>ppt_w</p:attrName>
                                        </p:attrNameLst>
                                      </p:cBhvr>
                                      <p:tavLst>
                                        <p:tav tm="0">
                                          <p:val>
                                            <p:fltVal val="0"/>
                                          </p:val>
                                        </p:tav>
                                        <p:tav tm="100000">
                                          <p:val>
                                            <p:strVal val="#ppt_w"/>
                                          </p:val>
                                        </p:tav>
                                      </p:tavLst>
                                    </p:anim>
                                    <p:anim calcmode="lin" valueType="num">
                                      <p:cBhvr>
                                        <p:cTn id="112" dur="500" fill="hold"/>
                                        <p:tgtEl>
                                          <p:spTgt spid="35"/>
                                        </p:tgtEl>
                                        <p:attrNameLst>
                                          <p:attrName>ppt_h</p:attrName>
                                        </p:attrNameLst>
                                      </p:cBhvr>
                                      <p:tavLst>
                                        <p:tav tm="0">
                                          <p:val>
                                            <p:fltVal val="0"/>
                                          </p:val>
                                        </p:tav>
                                        <p:tav tm="100000">
                                          <p:val>
                                            <p:strVal val="#ppt_h"/>
                                          </p:val>
                                        </p:tav>
                                      </p:tavLst>
                                    </p:anim>
                                    <p:animEffect transition="in" filter="fade">
                                      <p:cBhvr>
                                        <p:cTn id="113" dur="500"/>
                                        <p:tgtEl>
                                          <p:spTgt spid="35"/>
                                        </p:tgtEl>
                                      </p:cBhvr>
                                    </p:animEffect>
                                  </p:childTnLst>
                                </p:cTn>
                              </p:par>
                            </p:childTnLst>
                          </p:cTn>
                        </p:par>
                        <p:par>
                          <p:cTn id="114" fill="hold">
                            <p:stCondLst>
                              <p:cond delay="10000"/>
                            </p:stCondLst>
                            <p:childTnLst>
                              <p:par>
                                <p:cTn id="115" presetID="22" presetClass="entr" presetSubtype="4" fill="hold"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Effect transition="in" filter="fade">
                                      <p:cBhvr>
                                        <p:cTn id="123" dur="500"/>
                                        <p:tgtEl>
                                          <p:spTgt spid="51"/>
                                        </p:tgtEl>
                                      </p:cBhvr>
                                    </p:animEffect>
                                  </p:childTnLst>
                                </p:cTn>
                              </p:par>
                            </p:childTnLst>
                          </p:cTn>
                        </p:par>
                        <p:par>
                          <p:cTn id="124" fill="hold">
                            <p:stCondLst>
                              <p:cond delay="11000"/>
                            </p:stCondLst>
                            <p:childTnLst>
                              <p:par>
                                <p:cTn id="125" presetID="42" presetClass="entr" presetSubtype="0" fill="hold" grpId="0"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1000"/>
                                        <p:tgtEl>
                                          <p:spTgt spid="24"/>
                                        </p:tgtEl>
                                      </p:cBhvr>
                                    </p:animEffect>
                                    <p:anim calcmode="lin" valueType="num">
                                      <p:cBhvr>
                                        <p:cTn id="128" dur="1000" fill="hold"/>
                                        <p:tgtEl>
                                          <p:spTgt spid="24"/>
                                        </p:tgtEl>
                                        <p:attrNameLst>
                                          <p:attrName>ppt_x</p:attrName>
                                        </p:attrNameLst>
                                      </p:cBhvr>
                                      <p:tavLst>
                                        <p:tav tm="0">
                                          <p:val>
                                            <p:strVal val="#ppt_x"/>
                                          </p:val>
                                        </p:tav>
                                        <p:tav tm="100000">
                                          <p:val>
                                            <p:strVal val="#ppt_x"/>
                                          </p:val>
                                        </p:tav>
                                      </p:tavLst>
                                    </p:anim>
                                    <p:anim calcmode="lin" valueType="num">
                                      <p:cBhvr>
                                        <p:cTn id="129" dur="1000" fill="hold"/>
                                        <p:tgtEl>
                                          <p:spTgt spid="24"/>
                                        </p:tgtEl>
                                        <p:attrNameLst>
                                          <p:attrName>ppt_y</p:attrName>
                                        </p:attrNameLst>
                                      </p:cBhvr>
                                      <p:tavLst>
                                        <p:tav tm="0">
                                          <p:val>
                                            <p:strVal val="#ppt_y+.1"/>
                                          </p:val>
                                        </p:tav>
                                        <p:tav tm="100000">
                                          <p:val>
                                            <p:strVal val="#ppt_y"/>
                                          </p:val>
                                        </p:tav>
                                      </p:tavLst>
                                    </p:anim>
                                  </p:childTnLst>
                                </p:cTn>
                              </p:par>
                            </p:childTnLst>
                          </p:cTn>
                        </p:par>
                        <p:par>
                          <p:cTn id="130" fill="hold">
                            <p:stCondLst>
                              <p:cond delay="12000"/>
                            </p:stCondLst>
                            <p:childTnLst>
                              <p:par>
                                <p:cTn id="131" presetID="53" presetClass="entr" presetSubtype="16" fill="hold" nodeType="afterEffect">
                                  <p:stCondLst>
                                    <p:cond delay="0"/>
                                  </p:stCondLst>
                                  <p:childTnLst>
                                    <p:set>
                                      <p:cBhvr>
                                        <p:cTn id="132" dur="1" fill="hold">
                                          <p:stCondLst>
                                            <p:cond delay="0"/>
                                          </p:stCondLst>
                                        </p:cTn>
                                        <p:tgtEl>
                                          <p:spTgt spid="44"/>
                                        </p:tgtEl>
                                        <p:attrNameLst>
                                          <p:attrName>style.visibility</p:attrName>
                                        </p:attrNameLst>
                                      </p:cBhvr>
                                      <p:to>
                                        <p:strVal val="visible"/>
                                      </p:to>
                                    </p:set>
                                    <p:anim calcmode="lin" valueType="num">
                                      <p:cBhvr>
                                        <p:cTn id="133" dur="500" fill="hold"/>
                                        <p:tgtEl>
                                          <p:spTgt spid="44"/>
                                        </p:tgtEl>
                                        <p:attrNameLst>
                                          <p:attrName>ppt_w</p:attrName>
                                        </p:attrNameLst>
                                      </p:cBhvr>
                                      <p:tavLst>
                                        <p:tav tm="0">
                                          <p:val>
                                            <p:fltVal val="0"/>
                                          </p:val>
                                        </p:tav>
                                        <p:tav tm="100000">
                                          <p:val>
                                            <p:strVal val="#ppt_w"/>
                                          </p:val>
                                        </p:tav>
                                      </p:tavLst>
                                    </p:anim>
                                    <p:anim calcmode="lin" valueType="num">
                                      <p:cBhvr>
                                        <p:cTn id="134" dur="500" fill="hold"/>
                                        <p:tgtEl>
                                          <p:spTgt spid="44"/>
                                        </p:tgtEl>
                                        <p:attrNameLst>
                                          <p:attrName>ppt_h</p:attrName>
                                        </p:attrNameLst>
                                      </p:cBhvr>
                                      <p:tavLst>
                                        <p:tav tm="0">
                                          <p:val>
                                            <p:fltVal val="0"/>
                                          </p:val>
                                        </p:tav>
                                        <p:tav tm="100000">
                                          <p:val>
                                            <p:strVal val="#ppt_h"/>
                                          </p:val>
                                        </p:tav>
                                      </p:tavLst>
                                    </p:anim>
                                    <p:animEffect transition="in" filter="fade">
                                      <p:cBhvr>
                                        <p:cTn id="135" dur="500"/>
                                        <p:tgtEl>
                                          <p:spTgt spid="44"/>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2500"/>
                            </p:stCondLst>
                            <p:childTnLst>
                              <p:par>
                                <p:cTn id="142" presetID="22" presetClass="entr" presetSubtype="4" fill="hold" nodeType="after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wipe(down)">
                                      <p:cBhvr>
                                        <p:cTn id="144" dur="500"/>
                                        <p:tgtEl>
                                          <p:spTgt spid="52"/>
                                        </p:tgtEl>
                                      </p:cBhvr>
                                    </p:animEffect>
                                  </p:childTnLst>
                                </p:cTn>
                              </p:par>
                            </p:childTnLst>
                          </p:cTn>
                        </p:par>
                        <p:par>
                          <p:cTn id="145" fill="hold">
                            <p:stCondLst>
                              <p:cond delay="13000"/>
                            </p:stCondLst>
                            <p:childTnLst>
                              <p:par>
                                <p:cTn id="146" presetID="53" presetClass="entr" presetSubtype="16" fill="hold" grpId="0" nodeType="afterEffect">
                                  <p:stCondLst>
                                    <p:cond delay="0"/>
                                  </p:stCondLst>
                                  <p:childTnLst>
                                    <p:set>
                                      <p:cBhvr>
                                        <p:cTn id="147" dur="1" fill="hold">
                                          <p:stCondLst>
                                            <p:cond delay="0"/>
                                          </p:stCondLst>
                                        </p:cTn>
                                        <p:tgtEl>
                                          <p:spTgt spid="53"/>
                                        </p:tgtEl>
                                        <p:attrNameLst>
                                          <p:attrName>style.visibility</p:attrName>
                                        </p:attrNameLst>
                                      </p:cBhvr>
                                      <p:to>
                                        <p:strVal val="visible"/>
                                      </p:to>
                                    </p:set>
                                    <p:anim calcmode="lin" valueType="num">
                                      <p:cBhvr>
                                        <p:cTn id="148" dur="500" fill="hold"/>
                                        <p:tgtEl>
                                          <p:spTgt spid="53"/>
                                        </p:tgtEl>
                                        <p:attrNameLst>
                                          <p:attrName>ppt_w</p:attrName>
                                        </p:attrNameLst>
                                      </p:cBhvr>
                                      <p:tavLst>
                                        <p:tav tm="0">
                                          <p:val>
                                            <p:fltVal val="0"/>
                                          </p:val>
                                        </p:tav>
                                        <p:tav tm="100000">
                                          <p:val>
                                            <p:strVal val="#ppt_w"/>
                                          </p:val>
                                        </p:tav>
                                      </p:tavLst>
                                    </p:anim>
                                    <p:anim calcmode="lin" valueType="num">
                                      <p:cBhvr>
                                        <p:cTn id="149" dur="500" fill="hold"/>
                                        <p:tgtEl>
                                          <p:spTgt spid="53"/>
                                        </p:tgtEl>
                                        <p:attrNameLst>
                                          <p:attrName>ppt_h</p:attrName>
                                        </p:attrNameLst>
                                      </p:cBhvr>
                                      <p:tavLst>
                                        <p:tav tm="0">
                                          <p:val>
                                            <p:fltVal val="0"/>
                                          </p:val>
                                        </p:tav>
                                        <p:tav tm="100000">
                                          <p:val>
                                            <p:strVal val="#ppt_h"/>
                                          </p:val>
                                        </p:tav>
                                      </p:tavLst>
                                    </p:anim>
                                    <p:animEffect transition="in" filter="fade">
                                      <p:cBhvr>
                                        <p:cTn id="150" dur="500"/>
                                        <p:tgtEl>
                                          <p:spTgt spid="53"/>
                                        </p:tgtEl>
                                      </p:cBhvr>
                                    </p:animEffect>
                                  </p:childTnLst>
                                </p:cTn>
                              </p:par>
                            </p:childTnLst>
                          </p:cTn>
                        </p:par>
                        <p:par>
                          <p:cTn id="151" fill="hold">
                            <p:stCondLst>
                              <p:cond delay="13500"/>
                            </p:stCondLst>
                            <p:childTnLst>
                              <p:par>
                                <p:cTn id="152" presetID="42" presetClass="entr" presetSubtype="0" fill="hold" grpId="0" nodeType="afterEffect">
                                  <p:stCondLst>
                                    <p:cond delay="0"/>
                                  </p:stCondLst>
                                  <p:childTnLst>
                                    <p:set>
                                      <p:cBhvr>
                                        <p:cTn id="153" dur="1" fill="hold">
                                          <p:stCondLst>
                                            <p:cond delay="0"/>
                                          </p:stCondLst>
                                        </p:cTn>
                                        <p:tgtEl>
                                          <p:spTgt spid="26"/>
                                        </p:tgtEl>
                                        <p:attrNameLst>
                                          <p:attrName>style.visibility</p:attrName>
                                        </p:attrNameLst>
                                      </p:cBhvr>
                                      <p:to>
                                        <p:strVal val="visible"/>
                                      </p:to>
                                    </p:set>
                                    <p:animEffect transition="in" filter="fade">
                                      <p:cBhvr>
                                        <p:cTn id="154" dur="1000"/>
                                        <p:tgtEl>
                                          <p:spTgt spid="26"/>
                                        </p:tgtEl>
                                      </p:cBhvr>
                                    </p:animEffect>
                                    <p:anim calcmode="lin" valueType="num">
                                      <p:cBhvr>
                                        <p:cTn id="155" dur="1000" fill="hold"/>
                                        <p:tgtEl>
                                          <p:spTgt spid="26"/>
                                        </p:tgtEl>
                                        <p:attrNameLst>
                                          <p:attrName>ppt_x</p:attrName>
                                        </p:attrNameLst>
                                      </p:cBhvr>
                                      <p:tavLst>
                                        <p:tav tm="0">
                                          <p:val>
                                            <p:strVal val="#ppt_x"/>
                                          </p:val>
                                        </p:tav>
                                        <p:tav tm="100000">
                                          <p:val>
                                            <p:strVal val="#ppt_x"/>
                                          </p:val>
                                        </p:tav>
                                      </p:tavLst>
                                    </p:anim>
                                    <p:anim calcmode="lin" valueType="num">
                                      <p:cBhvr>
                                        <p:cTn id="156" dur="1000" fill="hold"/>
                                        <p:tgtEl>
                                          <p:spTgt spid="26"/>
                                        </p:tgtEl>
                                        <p:attrNameLst>
                                          <p:attrName>ppt_y</p:attrName>
                                        </p:attrNameLst>
                                      </p:cBhvr>
                                      <p:tavLst>
                                        <p:tav tm="0">
                                          <p:val>
                                            <p:strVal val="#ppt_y+.1"/>
                                          </p:val>
                                        </p:tav>
                                        <p:tav tm="100000">
                                          <p:val>
                                            <p:strVal val="#ppt_y"/>
                                          </p:val>
                                        </p:tav>
                                      </p:tavLst>
                                    </p:anim>
                                  </p:childTnLst>
                                </p:cTn>
                              </p:par>
                            </p:childTnLst>
                          </p:cTn>
                        </p:par>
                        <p:par>
                          <p:cTn id="157" fill="hold">
                            <p:stCondLst>
                              <p:cond delay="14500"/>
                            </p:stCondLst>
                            <p:childTnLst>
                              <p:par>
                                <p:cTn id="158" presetID="53" presetClass="entr" presetSubtype="16" fill="hold" nodeType="afterEffect">
                                  <p:stCondLst>
                                    <p:cond delay="0"/>
                                  </p:stCondLst>
                                  <p:childTnLst>
                                    <p:set>
                                      <p:cBhvr>
                                        <p:cTn id="159" dur="1" fill="hold">
                                          <p:stCondLst>
                                            <p:cond delay="0"/>
                                          </p:stCondLst>
                                        </p:cTn>
                                        <p:tgtEl>
                                          <p:spTgt spid="46"/>
                                        </p:tgtEl>
                                        <p:attrNameLst>
                                          <p:attrName>style.visibility</p:attrName>
                                        </p:attrNameLst>
                                      </p:cBhvr>
                                      <p:to>
                                        <p:strVal val="visible"/>
                                      </p:to>
                                    </p:set>
                                    <p:anim calcmode="lin" valueType="num">
                                      <p:cBhvr>
                                        <p:cTn id="160" dur="500" fill="hold"/>
                                        <p:tgtEl>
                                          <p:spTgt spid="46"/>
                                        </p:tgtEl>
                                        <p:attrNameLst>
                                          <p:attrName>ppt_w</p:attrName>
                                        </p:attrNameLst>
                                      </p:cBhvr>
                                      <p:tavLst>
                                        <p:tav tm="0">
                                          <p:val>
                                            <p:fltVal val="0"/>
                                          </p:val>
                                        </p:tav>
                                        <p:tav tm="100000">
                                          <p:val>
                                            <p:strVal val="#ppt_w"/>
                                          </p:val>
                                        </p:tav>
                                      </p:tavLst>
                                    </p:anim>
                                    <p:anim calcmode="lin" valueType="num">
                                      <p:cBhvr>
                                        <p:cTn id="161" dur="500" fill="hold"/>
                                        <p:tgtEl>
                                          <p:spTgt spid="46"/>
                                        </p:tgtEl>
                                        <p:attrNameLst>
                                          <p:attrName>ppt_h</p:attrName>
                                        </p:attrNameLst>
                                      </p:cBhvr>
                                      <p:tavLst>
                                        <p:tav tm="0">
                                          <p:val>
                                            <p:fltVal val="0"/>
                                          </p:val>
                                        </p:tav>
                                        <p:tav tm="100000">
                                          <p:val>
                                            <p:strVal val="#ppt_h"/>
                                          </p:val>
                                        </p:tav>
                                      </p:tavLst>
                                    </p:anim>
                                    <p:animEffect transition="in" filter="fade">
                                      <p:cBhvr>
                                        <p:cTn id="162" dur="500"/>
                                        <p:tgtEl>
                                          <p:spTgt spid="46"/>
                                        </p:tgtEl>
                                      </p:cBhvr>
                                    </p:animEffect>
                                  </p:childTnLst>
                                </p:cTn>
                              </p:par>
                              <p:par>
                                <p:cTn id="163" presetID="53" presetClass="entr" presetSubtype="16" fill="hold" nodeType="withEffect">
                                  <p:stCondLst>
                                    <p:cond delay="0"/>
                                  </p:stCondLst>
                                  <p:childTnLst>
                                    <p:set>
                                      <p:cBhvr>
                                        <p:cTn id="164" dur="1" fill="hold">
                                          <p:stCondLst>
                                            <p:cond delay="0"/>
                                          </p:stCondLst>
                                        </p:cTn>
                                        <p:tgtEl>
                                          <p:spTgt spid="45"/>
                                        </p:tgtEl>
                                        <p:attrNameLst>
                                          <p:attrName>style.visibility</p:attrName>
                                        </p:attrNameLst>
                                      </p:cBhvr>
                                      <p:to>
                                        <p:strVal val="visible"/>
                                      </p:to>
                                    </p:set>
                                    <p:anim calcmode="lin" valueType="num">
                                      <p:cBhvr>
                                        <p:cTn id="165" dur="500" fill="hold"/>
                                        <p:tgtEl>
                                          <p:spTgt spid="45"/>
                                        </p:tgtEl>
                                        <p:attrNameLst>
                                          <p:attrName>ppt_w</p:attrName>
                                        </p:attrNameLst>
                                      </p:cBhvr>
                                      <p:tavLst>
                                        <p:tav tm="0">
                                          <p:val>
                                            <p:fltVal val="0"/>
                                          </p:val>
                                        </p:tav>
                                        <p:tav tm="100000">
                                          <p:val>
                                            <p:strVal val="#ppt_w"/>
                                          </p:val>
                                        </p:tav>
                                      </p:tavLst>
                                    </p:anim>
                                    <p:anim calcmode="lin" valueType="num">
                                      <p:cBhvr>
                                        <p:cTn id="166" dur="500" fill="hold"/>
                                        <p:tgtEl>
                                          <p:spTgt spid="45"/>
                                        </p:tgtEl>
                                        <p:attrNameLst>
                                          <p:attrName>ppt_h</p:attrName>
                                        </p:attrNameLst>
                                      </p:cBhvr>
                                      <p:tavLst>
                                        <p:tav tm="0">
                                          <p:val>
                                            <p:fltVal val="0"/>
                                          </p:val>
                                        </p:tav>
                                        <p:tav tm="100000">
                                          <p:val>
                                            <p:strVal val="#ppt_h"/>
                                          </p:val>
                                        </p:tav>
                                      </p:tavLst>
                                    </p:anim>
                                    <p:animEffect transition="in" filter="fade">
                                      <p:cBhvr>
                                        <p:cTn id="1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32" grpId="0"/>
      <p:bldP spid="49" grpId="0"/>
      <p:bldP spid="51"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2155132" y="3109719"/>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C:\Users\Administrator\Desktop\56e262d2db7dc.png"/>
          <p:cNvPicPr>
            <a:picLocks noChangeAspect="1" noChangeArrowheads="1"/>
          </p:cNvPicPr>
          <p:nvPr/>
        </p:nvPicPr>
        <p:blipFill>
          <a:blip r:embed="rId9"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0"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istrator\Desktop\56e262d2db7dc.png"/>
          <p:cNvPicPr>
            <a:picLocks noChangeAspect="1" noChangeArrowheads="1"/>
          </p:cNvPicPr>
          <p:nvPr/>
        </p:nvPicPr>
        <p:blipFill>
          <a:blip r:embed="rId11" cstate="screen"/>
          <a:srcRect/>
          <a:stretch>
            <a:fillRect/>
          </a:stretch>
        </p:blipFill>
        <p:spPr bwMode="auto">
          <a:xfrm>
            <a:off x="825305" y="8613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Administrator\Desktop\58pic_5388033792e0c [转换]-02.png"/>
          <p:cNvPicPr>
            <a:picLocks noChangeAspect="1" noChangeArrowheads="1"/>
          </p:cNvPicPr>
          <p:nvPr/>
        </p:nvPicPr>
        <p:blipFill>
          <a:blip r:embed="rId12" cstate="screen"/>
          <a:srcRect/>
          <a:stretch>
            <a:fillRect/>
          </a:stretch>
        </p:blipFill>
        <p:spPr bwMode="auto">
          <a:xfrm>
            <a:off x="3051300" y="14982"/>
            <a:ext cx="6573092" cy="1185233"/>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4007769" y="476672"/>
            <a:ext cx="5234125"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过马路要走过街设施和人行横道</a:t>
            </a:r>
          </a:p>
        </p:txBody>
      </p:sp>
      <p:pic>
        <p:nvPicPr>
          <p:cNvPr id="26" name="Picture 4"/>
          <p:cNvPicPr>
            <a:picLocks noChangeAspect="1" noChangeArrowheads="1"/>
          </p:cNvPicPr>
          <p:nvPr/>
        </p:nvPicPr>
        <p:blipFill>
          <a:blip r:embed="rId13" cstate="screen"/>
          <a:srcRect r="250"/>
          <a:stretch>
            <a:fillRect/>
          </a:stretch>
        </p:blipFill>
        <p:spPr bwMode="auto">
          <a:xfrm>
            <a:off x="4511825" y="1387460"/>
            <a:ext cx="3207485" cy="2401580"/>
          </a:xfrm>
          <a:prstGeom prst="ellipse">
            <a:avLst/>
          </a:prstGeom>
          <a:ln w="762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7" name="Picture 1"/>
          <p:cNvPicPr>
            <a:picLocks noChangeAspect="1" noChangeArrowheads="1"/>
          </p:cNvPicPr>
          <p:nvPr/>
        </p:nvPicPr>
        <p:blipFill>
          <a:blip r:embed="rId14" cstate="print"/>
          <a:srcRect/>
          <a:stretch>
            <a:fillRect/>
          </a:stretch>
        </p:blipFill>
        <p:spPr bwMode="auto">
          <a:xfrm rot="180000">
            <a:off x="8172082" y="2071149"/>
            <a:ext cx="3207484" cy="2371410"/>
          </a:xfrm>
          <a:prstGeom prst="ellipse">
            <a:avLst/>
          </a:prstGeom>
          <a:ln w="762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2" name="Picture 17"/>
          <p:cNvPicPr>
            <a:picLocks noChangeAspect="1"/>
          </p:cNvPicPr>
          <p:nvPr/>
        </p:nvPicPr>
        <p:blipFill>
          <a:blip r:embed="rId15"/>
          <a:srcRect/>
          <a:stretch>
            <a:fillRect/>
          </a:stretch>
        </p:blipFill>
        <p:spPr bwMode="auto">
          <a:xfrm>
            <a:off x="944300" y="2094230"/>
            <a:ext cx="3207485" cy="2170733"/>
          </a:xfrm>
          <a:prstGeom prst="ellipse">
            <a:avLst/>
          </a:prstGeom>
          <a:ln w="762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4" descr="C:\Users\Administrator\Desktop\Wooden Billboards2 [转换]-02.png"/>
          <p:cNvPicPr>
            <a:picLocks noChangeAspect="1" noChangeArrowheads="1"/>
          </p:cNvPicPr>
          <p:nvPr/>
        </p:nvPicPr>
        <p:blipFill>
          <a:blip r:embed="rId16" cstate="screen"/>
          <a:srcRect/>
          <a:stretch>
            <a:fillRect/>
          </a:stretch>
        </p:blipFill>
        <p:spPr bwMode="auto">
          <a:xfrm>
            <a:off x="4511824" y="3578492"/>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41"/>
          <p:cNvSpPr txBox="1"/>
          <p:nvPr/>
        </p:nvSpPr>
        <p:spPr>
          <a:xfrm>
            <a:off x="4853856" y="4149080"/>
            <a:ext cx="2106240" cy="1754326"/>
          </a:xfrm>
          <a:prstGeom prst="rect">
            <a:avLst/>
          </a:prstGeom>
          <a:noFill/>
        </p:spPr>
        <p:txBody>
          <a:bodyPr wrap="square" rtlCol="0">
            <a:spAutoFit/>
          </a:bodyPr>
          <a:lstStyle/>
          <a:p>
            <a:pPr eaLnBrk="0" hangingPunct="0"/>
            <a:r>
              <a:rPr lang="zh-CN" altLang="en-US" b="1" dirty="0">
                <a:cs typeface="+mn-ea"/>
                <a:sym typeface="+mn-lt"/>
              </a:rPr>
              <a:t>行人过机动车道，应当从行人过街设施通过；没有行人过街设施的，应当从人行横道通过。</a:t>
            </a:r>
            <a:br>
              <a:rPr lang="zh-CN" altLang="en-US" b="1" dirty="0">
                <a:cs typeface="+mn-ea"/>
                <a:sym typeface="+mn-lt"/>
              </a:rPr>
            </a:br>
            <a:endParaRPr lang="zh-CN" altLang="en-US" b="1" dirty="0">
              <a:cs typeface="+mn-ea"/>
              <a:sym typeface="+mn-lt"/>
            </a:endParaRPr>
          </a:p>
        </p:txBody>
      </p:sp>
      <p:pic>
        <p:nvPicPr>
          <p:cNvPr id="36" name="Picture 2" descr="C:\Users\Administrator\Desktop\56e262d2db7dc.png"/>
          <p:cNvPicPr>
            <a:picLocks noChangeAspect="1" noChangeArrowheads="1"/>
          </p:cNvPicPr>
          <p:nvPr/>
        </p:nvPicPr>
        <p:blipFill>
          <a:blip r:embed="rId17"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Administrator\Desktop\56e262d2db7dc.png"/>
          <p:cNvPicPr>
            <a:picLocks noChangeAspect="1" noChangeArrowheads="1"/>
          </p:cNvPicPr>
          <p:nvPr/>
        </p:nvPicPr>
        <p:blipFill>
          <a:blip r:embed="rId18"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Administrator\Desktop\56e262d2db7dc.png"/>
          <p:cNvPicPr>
            <a:picLocks noChangeAspect="1" noChangeArrowheads="1"/>
          </p:cNvPicPr>
          <p:nvPr/>
        </p:nvPicPr>
        <p:blipFill>
          <a:blip r:embed="rId19"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2" presetClass="entr" presetSubtype="0" repeatCount="indefinite"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0"/>
                                        <p:tgtEl>
                                          <p:spTgt spid="28"/>
                                        </p:tgtEl>
                                      </p:cBhvr>
                                    </p:animEffect>
                                    <p:anim calcmode="lin" valueType="num">
                                      <p:cBhvr>
                                        <p:cTn id="54" dur="2000" fill="hold"/>
                                        <p:tgtEl>
                                          <p:spTgt spid="28"/>
                                        </p:tgtEl>
                                        <p:attrNameLst>
                                          <p:attrName>ppt_x</p:attrName>
                                        </p:attrNameLst>
                                      </p:cBhvr>
                                      <p:tavLst>
                                        <p:tav tm="0">
                                          <p:val>
                                            <p:strVal val="#ppt_x"/>
                                          </p:val>
                                        </p:tav>
                                        <p:tav tm="100000">
                                          <p:val>
                                            <p:strVal val="#ppt_x"/>
                                          </p:val>
                                        </p:tav>
                                      </p:tavLst>
                                    </p:anim>
                                    <p:anim calcmode="lin" valueType="num">
                                      <p:cBhvr>
                                        <p:cTn id="55" dur="20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repeatCount="indefinite"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2000"/>
                                        <p:tgtEl>
                                          <p:spTgt spid="56"/>
                                        </p:tgtEl>
                                      </p:cBhvr>
                                    </p:animEffect>
                                    <p:anim calcmode="lin" valueType="num">
                                      <p:cBhvr>
                                        <p:cTn id="59" dur="2000" fill="hold"/>
                                        <p:tgtEl>
                                          <p:spTgt spid="56"/>
                                        </p:tgtEl>
                                        <p:attrNameLst>
                                          <p:attrName>ppt_x</p:attrName>
                                        </p:attrNameLst>
                                      </p:cBhvr>
                                      <p:tavLst>
                                        <p:tav tm="0">
                                          <p:val>
                                            <p:strVal val="#ppt_x"/>
                                          </p:val>
                                        </p:tav>
                                        <p:tav tm="100000">
                                          <p:val>
                                            <p:strVal val="#ppt_x"/>
                                          </p:val>
                                        </p:tav>
                                      </p:tavLst>
                                    </p:anim>
                                    <p:anim calcmode="lin" valueType="num">
                                      <p:cBhvr>
                                        <p:cTn id="60" dur="2000" fill="hold"/>
                                        <p:tgtEl>
                                          <p:spTgt spid="56"/>
                                        </p:tgtEl>
                                        <p:attrNameLst>
                                          <p:attrName>ppt_y</p:attrName>
                                        </p:attrNameLst>
                                      </p:cBhvr>
                                      <p:tavLst>
                                        <p:tav tm="0">
                                          <p:val>
                                            <p:strVal val="#ppt_y+.1"/>
                                          </p:val>
                                        </p:tav>
                                        <p:tav tm="100000">
                                          <p:val>
                                            <p:strVal val="#ppt_y"/>
                                          </p:val>
                                        </p:tav>
                                      </p:tavLst>
                                    </p:anim>
                                  </p:childTnLst>
                                </p:cTn>
                              </p:par>
                              <p:par>
                                <p:cTn id="61" presetID="42" presetClass="entr" presetSubtype="0" repeatCount="indefinite"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2000"/>
                                        <p:tgtEl>
                                          <p:spTgt spid="43"/>
                                        </p:tgtEl>
                                      </p:cBhvr>
                                    </p:animEffect>
                                    <p:anim calcmode="lin" valueType="num">
                                      <p:cBhvr>
                                        <p:cTn id="64" dur="2000" fill="hold"/>
                                        <p:tgtEl>
                                          <p:spTgt spid="43"/>
                                        </p:tgtEl>
                                        <p:attrNameLst>
                                          <p:attrName>ppt_x</p:attrName>
                                        </p:attrNameLst>
                                      </p:cBhvr>
                                      <p:tavLst>
                                        <p:tav tm="0">
                                          <p:val>
                                            <p:strVal val="#ppt_x"/>
                                          </p:val>
                                        </p:tav>
                                        <p:tav tm="100000">
                                          <p:val>
                                            <p:strVal val="#ppt_x"/>
                                          </p:val>
                                        </p:tav>
                                      </p:tavLst>
                                    </p:anim>
                                    <p:anim calcmode="lin" valueType="num">
                                      <p:cBhvr>
                                        <p:cTn id="65" dur="2000" fill="hold"/>
                                        <p:tgtEl>
                                          <p:spTgt spid="43"/>
                                        </p:tgtEl>
                                        <p:attrNameLst>
                                          <p:attrName>ppt_y</p:attrName>
                                        </p:attrNameLst>
                                      </p:cBhvr>
                                      <p:tavLst>
                                        <p:tav tm="0">
                                          <p:val>
                                            <p:strVal val="#ppt_y+.1"/>
                                          </p:val>
                                        </p:tav>
                                        <p:tav tm="100000">
                                          <p:val>
                                            <p:strVal val="#ppt_y"/>
                                          </p:val>
                                        </p:tav>
                                      </p:tavLst>
                                    </p:anim>
                                  </p:childTnLst>
                                </p:cTn>
                              </p:par>
                              <p:par>
                                <p:cTn id="66" presetID="47" presetClass="entr" presetSubtype="0" repeatCount="indefinite"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2000"/>
                                        <p:tgtEl>
                                          <p:spTgt spid="36"/>
                                        </p:tgtEl>
                                      </p:cBhvr>
                                    </p:animEffect>
                                    <p:anim calcmode="lin" valueType="num">
                                      <p:cBhvr>
                                        <p:cTn id="69" dur="2000" fill="hold"/>
                                        <p:tgtEl>
                                          <p:spTgt spid="36"/>
                                        </p:tgtEl>
                                        <p:attrNameLst>
                                          <p:attrName>ppt_x</p:attrName>
                                        </p:attrNameLst>
                                      </p:cBhvr>
                                      <p:tavLst>
                                        <p:tav tm="0">
                                          <p:val>
                                            <p:strVal val="#ppt_x"/>
                                          </p:val>
                                        </p:tav>
                                        <p:tav tm="100000">
                                          <p:val>
                                            <p:strVal val="#ppt_x"/>
                                          </p:val>
                                        </p:tav>
                                      </p:tavLst>
                                    </p:anim>
                                    <p:anim calcmode="lin" valueType="num">
                                      <p:cBhvr>
                                        <p:cTn id="70" dur="2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repeatCount="indefinite"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2000"/>
                                        <p:tgtEl>
                                          <p:spTgt spid="44"/>
                                        </p:tgtEl>
                                      </p:cBhvr>
                                    </p:animEffect>
                                    <p:anim calcmode="lin" valueType="num">
                                      <p:cBhvr>
                                        <p:cTn id="74" dur="2000" fill="hold"/>
                                        <p:tgtEl>
                                          <p:spTgt spid="44"/>
                                        </p:tgtEl>
                                        <p:attrNameLst>
                                          <p:attrName>ppt_x</p:attrName>
                                        </p:attrNameLst>
                                      </p:cBhvr>
                                      <p:tavLst>
                                        <p:tav tm="0">
                                          <p:val>
                                            <p:strVal val="#ppt_x"/>
                                          </p:val>
                                        </p:tav>
                                        <p:tav tm="100000">
                                          <p:val>
                                            <p:strVal val="#ppt_x"/>
                                          </p:val>
                                        </p:tav>
                                      </p:tavLst>
                                    </p:anim>
                                    <p:anim calcmode="lin" valueType="num">
                                      <p:cBhvr>
                                        <p:cTn id="75" dur="2000" fill="hold"/>
                                        <p:tgtEl>
                                          <p:spTgt spid="44"/>
                                        </p:tgtEl>
                                        <p:attrNameLst>
                                          <p:attrName>ppt_y</p:attrName>
                                        </p:attrNameLst>
                                      </p:cBhvr>
                                      <p:tavLst>
                                        <p:tav tm="0">
                                          <p:val>
                                            <p:strVal val="#ppt_y-.1"/>
                                          </p:val>
                                        </p:tav>
                                        <p:tav tm="100000">
                                          <p:val>
                                            <p:strVal val="#ppt_y"/>
                                          </p:val>
                                        </p:tav>
                                      </p:tavLst>
                                    </p:anim>
                                  </p:childTnLst>
                                </p:cTn>
                              </p:par>
                              <p:par>
                                <p:cTn id="76" presetID="42" presetClass="entr" presetSubtype="0" repeatCount="indefinite"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2000"/>
                                        <p:tgtEl>
                                          <p:spTgt spid="45"/>
                                        </p:tgtEl>
                                      </p:cBhvr>
                                    </p:animEffect>
                                    <p:anim calcmode="lin" valueType="num">
                                      <p:cBhvr>
                                        <p:cTn id="79" dur="2000" fill="hold"/>
                                        <p:tgtEl>
                                          <p:spTgt spid="45"/>
                                        </p:tgtEl>
                                        <p:attrNameLst>
                                          <p:attrName>ppt_x</p:attrName>
                                        </p:attrNameLst>
                                      </p:cBhvr>
                                      <p:tavLst>
                                        <p:tav tm="0">
                                          <p:val>
                                            <p:strVal val="#ppt_x"/>
                                          </p:val>
                                        </p:tav>
                                        <p:tav tm="100000">
                                          <p:val>
                                            <p:strVal val="#ppt_x"/>
                                          </p:val>
                                        </p:tav>
                                      </p:tavLst>
                                    </p:anim>
                                    <p:anim calcmode="lin" valueType="num">
                                      <p:cBhvr>
                                        <p:cTn id="80" dur="2000" fill="hold"/>
                                        <p:tgtEl>
                                          <p:spTgt spid="45"/>
                                        </p:tgtEl>
                                        <p:attrNameLst>
                                          <p:attrName>ppt_y</p:attrName>
                                        </p:attrNameLst>
                                      </p:cBhvr>
                                      <p:tavLst>
                                        <p:tav tm="0">
                                          <p:val>
                                            <p:strVal val="#ppt_y+.1"/>
                                          </p:val>
                                        </p:tav>
                                        <p:tav tm="100000">
                                          <p:val>
                                            <p:strVal val="#ppt_y"/>
                                          </p:val>
                                        </p:tav>
                                      </p:tavLst>
                                    </p:anim>
                                  </p:childTnLst>
                                </p:cTn>
                              </p:par>
                              <p:par>
                                <p:cTn id="81" presetID="47" presetClass="entr" presetSubtype="0" repeatCount="indefinite"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2000"/>
                                        <p:tgtEl>
                                          <p:spTgt spid="46"/>
                                        </p:tgtEl>
                                      </p:cBhvr>
                                    </p:animEffect>
                                    <p:anim calcmode="lin" valueType="num">
                                      <p:cBhvr>
                                        <p:cTn id="84" dur="2000" fill="hold"/>
                                        <p:tgtEl>
                                          <p:spTgt spid="46"/>
                                        </p:tgtEl>
                                        <p:attrNameLst>
                                          <p:attrName>ppt_x</p:attrName>
                                        </p:attrNameLst>
                                      </p:cBhvr>
                                      <p:tavLst>
                                        <p:tav tm="0">
                                          <p:val>
                                            <p:strVal val="#ppt_x"/>
                                          </p:val>
                                        </p:tav>
                                        <p:tav tm="100000">
                                          <p:val>
                                            <p:strVal val="#ppt_x"/>
                                          </p:val>
                                        </p:tav>
                                      </p:tavLst>
                                    </p:anim>
                                    <p:anim calcmode="lin" valueType="num">
                                      <p:cBhvr>
                                        <p:cTn id="85" dur="2000" fill="hold"/>
                                        <p:tgtEl>
                                          <p:spTgt spid="46"/>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left)">
                                      <p:cBhvr>
                                        <p:cTn id="89" dur="500"/>
                                        <p:tgtEl>
                                          <p:spTgt spid="23"/>
                                        </p:tgtEl>
                                      </p:cBhvr>
                                    </p:animEffect>
                                  </p:childTnLst>
                                </p:cTn>
                              </p:par>
                            </p:childTnLst>
                          </p:cTn>
                        </p:par>
                        <p:par>
                          <p:cTn id="90" fill="hold">
                            <p:stCondLst>
                              <p:cond delay="8500"/>
                            </p:stCondLst>
                            <p:childTnLst>
                              <p:par>
                                <p:cTn id="91" presetID="12" presetClass="entr" presetSubtype="1"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p:tgtEl>
                                          <p:spTgt spid="24"/>
                                        </p:tgtEl>
                                        <p:attrNameLst>
                                          <p:attrName>ppt_y</p:attrName>
                                        </p:attrNameLst>
                                      </p:cBhvr>
                                      <p:tavLst>
                                        <p:tav tm="0">
                                          <p:val>
                                            <p:strVal val="#ppt_y-#ppt_h*1.125000"/>
                                          </p:val>
                                        </p:tav>
                                        <p:tav tm="100000">
                                          <p:val>
                                            <p:strVal val="#ppt_y"/>
                                          </p:val>
                                        </p:tav>
                                      </p:tavLst>
                                    </p:anim>
                                    <p:animEffect transition="in" filter="wipe(down)">
                                      <p:cBhvr>
                                        <p:cTn id="94" dur="500"/>
                                        <p:tgtEl>
                                          <p:spTgt spid="24"/>
                                        </p:tgtEl>
                                      </p:cBhvr>
                                    </p:animEffect>
                                  </p:childTnLst>
                                </p:cTn>
                              </p:par>
                            </p:childTnLst>
                          </p:cTn>
                        </p:par>
                        <p:par>
                          <p:cTn id="95" fill="hold">
                            <p:stCondLst>
                              <p:cond delay="9000"/>
                            </p:stCondLst>
                            <p:childTnLst>
                              <p:par>
                                <p:cTn id="96" presetID="31"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1000" fill="hold"/>
                                        <p:tgtEl>
                                          <p:spTgt spid="32"/>
                                        </p:tgtEl>
                                        <p:attrNameLst>
                                          <p:attrName>ppt_w</p:attrName>
                                        </p:attrNameLst>
                                      </p:cBhvr>
                                      <p:tavLst>
                                        <p:tav tm="0">
                                          <p:val>
                                            <p:fltVal val="0"/>
                                          </p:val>
                                        </p:tav>
                                        <p:tav tm="100000">
                                          <p:val>
                                            <p:strVal val="#ppt_w"/>
                                          </p:val>
                                        </p:tav>
                                      </p:tavLst>
                                    </p:anim>
                                    <p:anim calcmode="lin" valueType="num">
                                      <p:cBhvr>
                                        <p:cTn id="99" dur="1000" fill="hold"/>
                                        <p:tgtEl>
                                          <p:spTgt spid="32"/>
                                        </p:tgtEl>
                                        <p:attrNameLst>
                                          <p:attrName>ppt_h</p:attrName>
                                        </p:attrNameLst>
                                      </p:cBhvr>
                                      <p:tavLst>
                                        <p:tav tm="0">
                                          <p:val>
                                            <p:fltVal val="0"/>
                                          </p:val>
                                        </p:tav>
                                        <p:tav tm="100000">
                                          <p:val>
                                            <p:strVal val="#ppt_h"/>
                                          </p:val>
                                        </p:tav>
                                      </p:tavLst>
                                    </p:anim>
                                    <p:anim calcmode="lin" valueType="num">
                                      <p:cBhvr>
                                        <p:cTn id="100" dur="1000" fill="hold"/>
                                        <p:tgtEl>
                                          <p:spTgt spid="32"/>
                                        </p:tgtEl>
                                        <p:attrNameLst>
                                          <p:attrName>style.rotation</p:attrName>
                                        </p:attrNameLst>
                                      </p:cBhvr>
                                      <p:tavLst>
                                        <p:tav tm="0">
                                          <p:val>
                                            <p:fltVal val="90"/>
                                          </p:val>
                                        </p:tav>
                                        <p:tav tm="100000">
                                          <p:val>
                                            <p:fltVal val="0"/>
                                          </p:val>
                                        </p:tav>
                                      </p:tavLst>
                                    </p:anim>
                                    <p:animEffect transition="in" filter="fade">
                                      <p:cBhvr>
                                        <p:cTn id="101" dur="1000"/>
                                        <p:tgtEl>
                                          <p:spTgt spid="32"/>
                                        </p:tgtEl>
                                      </p:cBhvr>
                                    </p:animEffect>
                                  </p:childTnLst>
                                </p:cTn>
                              </p:par>
                            </p:childTnLst>
                          </p:cTn>
                        </p:par>
                        <p:par>
                          <p:cTn id="102" fill="hold">
                            <p:stCondLst>
                              <p:cond delay="10000"/>
                            </p:stCondLst>
                            <p:childTnLst>
                              <p:par>
                                <p:cTn id="103" presetID="53" presetClass="entr" presetSubtype="16" fill="hold"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6" presetClass="entr" presetSubtype="0"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down)">
                                      <p:cBhvr>
                                        <p:cTn id="111" dur="580">
                                          <p:stCondLst>
                                            <p:cond delay="0"/>
                                          </p:stCondLst>
                                        </p:cTn>
                                        <p:tgtEl>
                                          <p:spTgt spid="27"/>
                                        </p:tgtEl>
                                      </p:cBhvr>
                                    </p:animEffect>
                                    <p:anim calcmode="lin" valueType="num">
                                      <p:cBhvr>
                                        <p:cTn id="11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7" dur="26">
                                          <p:stCondLst>
                                            <p:cond delay="650"/>
                                          </p:stCondLst>
                                        </p:cTn>
                                        <p:tgtEl>
                                          <p:spTgt spid="27"/>
                                        </p:tgtEl>
                                      </p:cBhvr>
                                      <p:to x="100000" y="60000"/>
                                    </p:animScale>
                                    <p:animScale>
                                      <p:cBhvr>
                                        <p:cTn id="118" dur="166" decel="50000">
                                          <p:stCondLst>
                                            <p:cond delay="676"/>
                                          </p:stCondLst>
                                        </p:cTn>
                                        <p:tgtEl>
                                          <p:spTgt spid="27"/>
                                        </p:tgtEl>
                                      </p:cBhvr>
                                      <p:to x="100000" y="100000"/>
                                    </p:animScale>
                                    <p:animScale>
                                      <p:cBhvr>
                                        <p:cTn id="119" dur="26">
                                          <p:stCondLst>
                                            <p:cond delay="1312"/>
                                          </p:stCondLst>
                                        </p:cTn>
                                        <p:tgtEl>
                                          <p:spTgt spid="27"/>
                                        </p:tgtEl>
                                      </p:cBhvr>
                                      <p:to x="100000" y="80000"/>
                                    </p:animScale>
                                    <p:animScale>
                                      <p:cBhvr>
                                        <p:cTn id="120" dur="166" decel="50000">
                                          <p:stCondLst>
                                            <p:cond delay="1338"/>
                                          </p:stCondLst>
                                        </p:cTn>
                                        <p:tgtEl>
                                          <p:spTgt spid="27"/>
                                        </p:tgtEl>
                                      </p:cBhvr>
                                      <p:to x="100000" y="100000"/>
                                    </p:animScale>
                                    <p:animScale>
                                      <p:cBhvr>
                                        <p:cTn id="121" dur="26">
                                          <p:stCondLst>
                                            <p:cond delay="1642"/>
                                          </p:stCondLst>
                                        </p:cTn>
                                        <p:tgtEl>
                                          <p:spTgt spid="27"/>
                                        </p:tgtEl>
                                      </p:cBhvr>
                                      <p:to x="100000" y="90000"/>
                                    </p:animScale>
                                    <p:animScale>
                                      <p:cBhvr>
                                        <p:cTn id="122" dur="166" decel="50000">
                                          <p:stCondLst>
                                            <p:cond delay="1668"/>
                                          </p:stCondLst>
                                        </p:cTn>
                                        <p:tgtEl>
                                          <p:spTgt spid="27"/>
                                        </p:tgtEl>
                                      </p:cBhvr>
                                      <p:to x="100000" y="100000"/>
                                    </p:animScale>
                                    <p:animScale>
                                      <p:cBhvr>
                                        <p:cTn id="123" dur="26">
                                          <p:stCondLst>
                                            <p:cond delay="1808"/>
                                          </p:stCondLst>
                                        </p:cTn>
                                        <p:tgtEl>
                                          <p:spTgt spid="27"/>
                                        </p:tgtEl>
                                      </p:cBhvr>
                                      <p:to x="100000" y="95000"/>
                                    </p:animScale>
                                    <p:animScale>
                                      <p:cBhvr>
                                        <p:cTn id="124" dur="166" decel="50000">
                                          <p:stCondLst>
                                            <p:cond delay="1834"/>
                                          </p:stCondLst>
                                        </p:cTn>
                                        <p:tgtEl>
                                          <p:spTgt spid="27"/>
                                        </p:tgtEl>
                                      </p:cBhvr>
                                      <p:to x="100000" y="100000"/>
                                    </p:animScale>
                                  </p:childTnLst>
                                </p:cTn>
                              </p:par>
                            </p:childTnLst>
                          </p:cTn>
                        </p:par>
                        <p:par>
                          <p:cTn id="125" fill="hold">
                            <p:stCondLst>
                              <p:cond delay="12500"/>
                            </p:stCondLst>
                            <p:childTnLst>
                              <p:par>
                                <p:cTn id="126" presetID="42" presetClass="entr" presetSubtype="0" fill="hold" nodeType="after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fade">
                                      <p:cBhvr>
                                        <p:cTn id="128" dur="1000"/>
                                        <p:tgtEl>
                                          <p:spTgt spid="34"/>
                                        </p:tgtEl>
                                      </p:cBhvr>
                                    </p:animEffect>
                                    <p:anim calcmode="lin" valueType="num">
                                      <p:cBhvr>
                                        <p:cTn id="129" dur="1000" fill="hold"/>
                                        <p:tgtEl>
                                          <p:spTgt spid="34"/>
                                        </p:tgtEl>
                                        <p:attrNameLst>
                                          <p:attrName>ppt_x</p:attrName>
                                        </p:attrNameLst>
                                      </p:cBhvr>
                                      <p:tavLst>
                                        <p:tav tm="0">
                                          <p:val>
                                            <p:strVal val="#ppt_x"/>
                                          </p:val>
                                        </p:tav>
                                        <p:tav tm="100000">
                                          <p:val>
                                            <p:strVal val="#ppt_x"/>
                                          </p:val>
                                        </p:tav>
                                      </p:tavLst>
                                    </p:anim>
                                    <p:anim calcmode="lin" valueType="num">
                                      <p:cBhvr>
                                        <p:cTn id="130" dur="1000" fill="hold"/>
                                        <p:tgtEl>
                                          <p:spTgt spid="34"/>
                                        </p:tgtEl>
                                        <p:attrNameLst>
                                          <p:attrName>ppt_y</p:attrName>
                                        </p:attrNameLst>
                                      </p:cBhvr>
                                      <p:tavLst>
                                        <p:tav tm="0">
                                          <p:val>
                                            <p:strVal val="#ppt_y+.1"/>
                                          </p:val>
                                        </p:tav>
                                        <p:tav tm="100000">
                                          <p:val>
                                            <p:strVal val="#ppt_y"/>
                                          </p:val>
                                        </p:tav>
                                      </p:tavLst>
                                    </p:anim>
                                  </p:childTnLst>
                                </p:cTn>
                              </p:par>
                            </p:childTnLst>
                          </p:cTn>
                        </p:par>
                        <p:par>
                          <p:cTn id="131" fill="hold">
                            <p:stCondLst>
                              <p:cond delay="13500"/>
                            </p:stCondLst>
                            <p:childTnLst>
                              <p:par>
                                <p:cTn id="132" presetID="41" presetClass="entr" presetSubtype="0" fill="hold" grpId="0" nodeType="afterEffect">
                                  <p:stCondLst>
                                    <p:cond delay="0"/>
                                  </p:stCondLst>
                                  <p:iterate type="lt">
                                    <p:tmPct val="10000"/>
                                  </p:iterate>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35" dur="500" fill="hold"/>
                                        <p:tgtEl>
                                          <p:spTgt spid="35"/>
                                        </p:tgtEl>
                                        <p:attrNameLst>
                                          <p:attrName>ppt_y</p:attrName>
                                        </p:attrNameLst>
                                      </p:cBhvr>
                                      <p:tavLst>
                                        <p:tav tm="0">
                                          <p:val>
                                            <p:strVal val="#ppt_y"/>
                                          </p:val>
                                        </p:tav>
                                        <p:tav tm="100000">
                                          <p:val>
                                            <p:strVal val="#ppt_y"/>
                                          </p:val>
                                        </p:tav>
                                      </p:tavLst>
                                    </p:anim>
                                    <p:anim calcmode="lin" valueType="num">
                                      <p:cBhvr>
                                        <p:cTn id="136"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37"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38" dur="500" tmFilter="0,0; .5, 1; 1, 1"/>
                                        <p:tgtEl>
                                          <p:spTgt spid="35"/>
                                        </p:tgtEl>
                                      </p:cBhvr>
                                    </p:animEffect>
                                  </p:childTnLst>
                                </p:cTn>
                              </p:par>
                            </p:childTnLst>
                          </p:cTn>
                        </p:par>
                        <p:par>
                          <p:cTn id="139" fill="hold">
                            <p:stCondLst>
                              <p:cond delay="15949"/>
                            </p:stCondLst>
                            <p:childTnLst>
                              <p:par>
                                <p:cTn id="140" presetID="32" presetClass="emph" presetSubtype="0" fill="hold" nodeType="afterEffect">
                                  <p:stCondLst>
                                    <p:cond delay="0"/>
                                  </p:stCondLst>
                                  <p:childTnLst>
                                    <p:animRot by="120000">
                                      <p:cBhvr>
                                        <p:cTn id="141" dur="100" fill="hold">
                                          <p:stCondLst>
                                            <p:cond delay="0"/>
                                          </p:stCondLst>
                                        </p:cTn>
                                        <p:tgtEl>
                                          <p:spTgt spid="32"/>
                                        </p:tgtEl>
                                        <p:attrNameLst>
                                          <p:attrName>r</p:attrName>
                                        </p:attrNameLst>
                                      </p:cBhvr>
                                    </p:animRot>
                                    <p:animRot by="-240000">
                                      <p:cBhvr>
                                        <p:cTn id="142" dur="200" fill="hold">
                                          <p:stCondLst>
                                            <p:cond delay="200"/>
                                          </p:stCondLst>
                                        </p:cTn>
                                        <p:tgtEl>
                                          <p:spTgt spid="32"/>
                                        </p:tgtEl>
                                        <p:attrNameLst>
                                          <p:attrName>r</p:attrName>
                                        </p:attrNameLst>
                                      </p:cBhvr>
                                    </p:animRot>
                                    <p:animRot by="240000">
                                      <p:cBhvr>
                                        <p:cTn id="143" dur="200" fill="hold">
                                          <p:stCondLst>
                                            <p:cond delay="400"/>
                                          </p:stCondLst>
                                        </p:cTn>
                                        <p:tgtEl>
                                          <p:spTgt spid="32"/>
                                        </p:tgtEl>
                                        <p:attrNameLst>
                                          <p:attrName>r</p:attrName>
                                        </p:attrNameLst>
                                      </p:cBhvr>
                                    </p:animRot>
                                    <p:animRot by="-240000">
                                      <p:cBhvr>
                                        <p:cTn id="144" dur="200" fill="hold">
                                          <p:stCondLst>
                                            <p:cond delay="600"/>
                                          </p:stCondLst>
                                        </p:cTn>
                                        <p:tgtEl>
                                          <p:spTgt spid="32"/>
                                        </p:tgtEl>
                                        <p:attrNameLst>
                                          <p:attrName>r</p:attrName>
                                        </p:attrNameLst>
                                      </p:cBhvr>
                                    </p:animRot>
                                    <p:animRot by="120000">
                                      <p:cBhvr>
                                        <p:cTn id="145" dur="200" fill="hold">
                                          <p:stCondLst>
                                            <p:cond delay="800"/>
                                          </p:stCondLst>
                                        </p:cTn>
                                        <p:tgtEl>
                                          <p:spTgt spid="32"/>
                                        </p:tgtEl>
                                        <p:attrNameLst>
                                          <p:attrName>r</p:attrName>
                                        </p:attrNameLst>
                                      </p:cBhvr>
                                    </p:animRot>
                                  </p:childTnLst>
                                </p:cTn>
                              </p:par>
                              <p:par>
                                <p:cTn id="146" presetID="32" presetClass="emph" presetSubtype="0" fill="hold" nodeType="withEffect">
                                  <p:stCondLst>
                                    <p:cond delay="0"/>
                                  </p:stCondLst>
                                  <p:childTnLst>
                                    <p:animRot by="120000">
                                      <p:cBhvr>
                                        <p:cTn id="147" dur="100" fill="hold">
                                          <p:stCondLst>
                                            <p:cond delay="0"/>
                                          </p:stCondLst>
                                        </p:cTn>
                                        <p:tgtEl>
                                          <p:spTgt spid="26"/>
                                        </p:tgtEl>
                                        <p:attrNameLst>
                                          <p:attrName>r</p:attrName>
                                        </p:attrNameLst>
                                      </p:cBhvr>
                                    </p:animRot>
                                    <p:animRot by="-240000">
                                      <p:cBhvr>
                                        <p:cTn id="148" dur="200" fill="hold">
                                          <p:stCondLst>
                                            <p:cond delay="200"/>
                                          </p:stCondLst>
                                        </p:cTn>
                                        <p:tgtEl>
                                          <p:spTgt spid="26"/>
                                        </p:tgtEl>
                                        <p:attrNameLst>
                                          <p:attrName>r</p:attrName>
                                        </p:attrNameLst>
                                      </p:cBhvr>
                                    </p:animRot>
                                    <p:animRot by="240000">
                                      <p:cBhvr>
                                        <p:cTn id="149" dur="200" fill="hold">
                                          <p:stCondLst>
                                            <p:cond delay="400"/>
                                          </p:stCondLst>
                                        </p:cTn>
                                        <p:tgtEl>
                                          <p:spTgt spid="26"/>
                                        </p:tgtEl>
                                        <p:attrNameLst>
                                          <p:attrName>r</p:attrName>
                                        </p:attrNameLst>
                                      </p:cBhvr>
                                    </p:animRot>
                                    <p:animRot by="-240000">
                                      <p:cBhvr>
                                        <p:cTn id="150" dur="200" fill="hold">
                                          <p:stCondLst>
                                            <p:cond delay="600"/>
                                          </p:stCondLst>
                                        </p:cTn>
                                        <p:tgtEl>
                                          <p:spTgt spid="26"/>
                                        </p:tgtEl>
                                        <p:attrNameLst>
                                          <p:attrName>r</p:attrName>
                                        </p:attrNameLst>
                                      </p:cBhvr>
                                    </p:animRot>
                                    <p:animRot by="120000">
                                      <p:cBhvr>
                                        <p:cTn id="151" dur="200" fill="hold">
                                          <p:stCondLst>
                                            <p:cond delay="800"/>
                                          </p:stCondLst>
                                        </p:cTn>
                                        <p:tgtEl>
                                          <p:spTgt spid="26"/>
                                        </p:tgtEl>
                                        <p:attrNameLst>
                                          <p:attrName>r</p:attrName>
                                        </p:attrNameLst>
                                      </p:cBhvr>
                                    </p:animRot>
                                  </p:childTnLst>
                                </p:cTn>
                              </p:par>
                              <p:par>
                                <p:cTn id="152" presetID="32" presetClass="emph" presetSubtype="0" fill="hold" nodeType="withEffect">
                                  <p:stCondLst>
                                    <p:cond delay="0"/>
                                  </p:stCondLst>
                                  <p:childTnLst>
                                    <p:animRot by="120000">
                                      <p:cBhvr>
                                        <p:cTn id="153" dur="100" fill="hold">
                                          <p:stCondLst>
                                            <p:cond delay="0"/>
                                          </p:stCondLst>
                                        </p:cTn>
                                        <p:tgtEl>
                                          <p:spTgt spid="27"/>
                                        </p:tgtEl>
                                        <p:attrNameLst>
                                          <p:attrName>r</p:attrName>
                                        </p:attrNameLst>
                                      </p:cBhvr>
                                    </p:animRot>
                                    <p:animRot by="-240000">
                                      <p:cBhvr>
                                        <p:cTn id="154" dur="200" fill="hold">
                                          <p:stCondLst>
                                            <p:cond delay="200"/>
                                          </p:stCondLst>
                                        </p:cTn>
                                        <p:tgtEl>
                                          <p:spTgt spid="27"/>
                                        </p:tgtEl>
                                        <p:attrNameLst>
                                          <p:attrName>r</p:attrName>
                                        </p:attrNameLst>
                                      </p:cBhvr>
                                    </p:animRot>
                                    <p:animRot by="240000">
                                      <p:cBhvr>
                                        <p:cTn id="155" dur="200" fill="hold">
                                          <p:stCondLst>
                                            <p:cond delay="400"/>
                                          </p:stCondLst>
                                        </p:cTn>
                                        <p:tgtEl>
                                          <p:spTgt spid="27"/>
                                        </p:tgtEl>
                                        <p:attrNameLst>
                                          <p:attrName>r</p:attrName>
                                        </p:attrNameLst>
                                      </p:cBhvr>
                                    </p:animRot>
                                    <p:animRot by="-240000">
                                      <p:cBhvr>
                                        <p:cTn id="156" dur="200" fill="hold">
                                          <p:stCondLst>
                                            <p:cond delay="600"/>
                                          </p:stCondLst>
                                        </p:cTn>
                                        <p:tgtEl>
                                          <p:spTgt spid="27"/>
                                        </p:tgtEl>
                                        <p:attrNameLst>
                                          <p:attrName>r</p:attrName>
                                        </p:attrNameLst>
                                      </p:cBhvr>
                                    </p:animRot>
                                    <p:animRot by="120000">
                                      <p:cBhvr>
                                        <p:cTn id="157" dur="200" fill="hold">
                                          <p:stCondLst>
                                            <p:cond delay="8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3164566" y="3909189"/>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C:\Users\Administrator\Desktop\56e262d2db7dc.png"/>
          <p:cNvPicPr>
            <a:picLocks noChangeAspect="1" noChangeArrowheads="1"/>
          </p:cNvPicPr>
          <p:nvPr/>
        </p:nvPicPr>
        <p:blipFill>
          <a:blip r:embed="rId9"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0"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istrator\Desktop\56e262d2db7dc.png"/>
          <p:cNvPicPr>
            <a:picLocks noChangeAspect="1" noChangeArrowheads="1"/>
          </p:cNvPicPr>
          <p:nvPr/>
        </p:nvPicPr>
        <p:blipFill>
          <a:blip r:embed="rId11" cstate="screen"/>
          <a:srcRect/>
          <a:stretch>
            <a:fillRect/>
          </a:stretch>
        </p:blipFill>
        <p:spPr bwMode="auto">
          <a:xfrm>
            <a:off x="825305" y="8613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12" cstate="screen"/>
          <a:srcRect/>
          <a:stretch>
            <a:fillRect/>
          </a:stretch>
        </p:blipFill>
        <p:spPr bwMode="auto">
          <a:xfrm>
            <a:off x="3915397" y="14982"/>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4682114" y="476672"/>
            <a:ext cx="3070071"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不要随意横过马路</a:t>
            </a:r>
          </a:p>
        </p:txBody>
      </p:sp>
      <p:pic>
        <p:nvPicPr>
          <p:cNvPr id="37" name="Picture 7"/>
          <p:cNvPicPr>
            <a:picLocks noChangeAspect="1" noChangeArrowheads="1"/>
          </p:cNvPicPr>
          <p:nvPr/>
        </p:nvPicPr>
        <p:blipFill>
          <a:blip r:embed="rId13"/>
          <a:srcRect/>
          <a:stretch>
            <a:fillRect/>
          </a:stretch>
        </p:blipFill>
        <p:spPr bwMode="auto">
          <a:xfrm rot="504199">
            <a:off x="4147109" y="3619383"/>
            <a:ext cx="2908561" cy="26429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8" name="Picture 10"/>
          <p:cNvPicPr>
            <a:picLocks noChangeAspect="1"/>
          </p:cNvPicPr>
          <p:nvPr/>
        </p:nvPicPr>
        <p:blipFill>
          <a:blip r:embed="rId14"/>
          <a:srcRect/>
          <a:stretch>
            <a:fillRect/>
          </a:stretch>
        </p:blipFill>
        <p:spPr bwMode="auto">
          <a:xfrm rot="340011">
            <a:off x="5119044" y="1476971"/>
            <a:ext cx="2869122" cy="22315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40" name="图片 1" descr="4.jpg"/>
          <p:cNvPicPr>
            <a:picLocks noChangeAspect="1"/>
          </p:cNvPicPr>
          <p:nvPr/>
        </p:nvPicPr>
        <p:blipFill>
          <a:blip r:embed="rId15" cstate="screen"/>
          <a:srcRect/>
          <a:stretch>
            <a:fillRect/>
          </a:stretch>
        </p:blipFill>
        <p:spPr bwMode="auto">
          <a:xfrm rot="344116">
            <a:off x="1660214" y="1220507"/>
            <a:ext cx="3192655" cy="23944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1" name="Picture 7" descr="C:\Users\Administrator\Desktop\56d673f7b44b0.png"/>
          <p:cNvPicPr>
            <a:picLocks noChangeAspect="1" noChangeArrowheads="1"/>
          </p:cNvPicPr>
          <p:nvPr/>
        </p:nvPicPr>
        <p:blipFill>
          <a:blip r:embed="rId16" cstate="screen"/>
          <a:srcRect/>
          <a:stretch>
            <a:fillRect/>
          </a:stretch>
        </p:blipFill>
        <p:spPr bwMode="auto">
          <a:xfrm>
            <a:off x="8184233" y="2204864"/>
            <a:ext cx="3653239" cy="3079982"/>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2" name="TextBox 20"/>
          <p:cNvSpPr txBox="1"/>
          <p:nvPr/>
        </p:nvSpPr>
        <p:spPr>
          <a:xfrm>
            <a:off x="8622891" y="2582890"/>
            <a:ext cx="2861728" cy="1569660"/>
          </a:xfrm>
          <a:prstGeom prst="rect">
            <a:avLst/>
          </a:prstGeom>
          <a:noFill/>
        </p:spPr>
        <p:txBody>
          <a:bodyPr wrap="square" rtlCol="0">
            <a:spAutoFit/>
          </a:bodyPr>
          <a:lstStyle/>
          <a:p>
            <a:pPr>
              <a:lnSpc>
                <a:spcPct val="150000"/>
              </a:lnSpc>
            </a:pPr>
            <a:r>
              <a:rPr kumimoji="1" lang="zh-CN" altLang="en-US" sz="1600" b="1" dirty="0">
                <a:solidFill>
                  <a:schemeClr val="tx1">
                    <a:lumMod val="95000"/>
                    <a:lumOff val="5000"/>
                  </a:schemeClr>
                </a:solidFill>
                <a:cs typeface="+mn-ea"/>
                <a:sym typeface="+mn-lt"/>
              </a:rPr>
              <a:t>应当观察来往车辆的情况，确认安全后直行通过，不得在车辆临近时突然加速横穿或者中途倒退、折返。</a:t>
            </a:r>
          </a:p>
        </p:txBody>
      </p:sp>
      <p:pic>
        <p:nvPicPr>
          <p:cNvPr id="47" name="Picture 2" descr="C:\Users\Administrator\Desktop\56e262d2db7dc.png"/>
          <p:cNvPicPr>
            <a:picLocks noChangeAspect="1" noChangeArrowheads="1"/>
          </p:cNvPicPr>
          <p:nvPr/>
        </p:nvPicPr>
        <p:blipFill>
          <a:blip r:embed="rId17"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Administrator\Desktop\56e262d2db7dc.png"/>
          <p:cNvPicPr>
            <a:picLocks noChangeAspect="1" noChangeArrowheads="1"/>
          </p:cNvPicPr>
          <p:nvPr/>
        </p:nvPicPr>
        <p:blipFill>
          <a:blip r:embed="rId18"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Administrator\Desktop\56e262d2db7dc.png"/>
          <p:cNvPicPr>
            <a:picLocks noChangeAspect="1" noChangeArrowheads="1"/>
          </p:cNvPicPr>
          <p:nvPr/>
        </p:nvPicPr>
        <p:blipFill>
          <a:blip r:embed="rId19"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2" presetClass="entr" presetSubtype="0" repeatCount="indefinite"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0"/>
                                        <p:tgtEl>
                                          <p:spTgt spid="28"/>
                                        </p:tgtEl>
                                      </p:cBhvr>
                                    </p:animEffect>
                                    <p:anim calcmode="lin" valueType="num">
                                      <p:cBhvr>
                                        <p:cTn id="54" dur="2000" fill="hold"/>
                                        <p:tgtEl>
                                          <p:spTgt spid="28"/>
                                        </p:tgtEl>
                                        <p:attrNameLst>
                                          <p:attrName>ppt_x</p:attrName>
                                        </p:attrNameLst>
                                      </p:cBhvr>
                                      <p:tavLst>
                                        <p:tav tm="0">
                                          <p:val>
                                            <p:strVal val="#ppt_x"/>
                                          </p:val>
                                        </p:tav>
                                        <p:tav tm="100000">
                                          <p:val>
                                            <p:strVal val="#ppt_x"/>
                                          </p:val>
                                        </p:tav>
                                      </p:tavLst>
                                    </p:anim>
                                    <p:anim calcmode="lin" valueType="num">
                                      <p:cBhvr>
                                        <p:cTn id="55" dur="20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repeatCount="indefinite"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2000"/>
                                        <p:tgtEl>
                                          <p:spTgt spid="56"/>
                                        </p:tgtEl>
                                      </p:cBhvr>
                                    </p:animEffect>
                                    <p:anim calcmode="lin" valueType="num">
                                      <p:cBhvr>
                                        <p:cTn id="59" dur="2000" fill="hold"/>
                                        <p:tgtEl>
                                          <p:spTgt spid="56"/>
                                        </p:tgtEl>
                                        <p:attrNameLst>
                                          <p:attrName>ppt_x</p:attrName>
                                        </p:attrNameLst>
                                      </p:cBhvr>
                                      <p:tavLst>
                                        <p:tav tm="0">
                                          <p:val>
                                            <p:strVal val="#ppt_x"/>
                                          </p:val>
                                        </p:tav>
                                        <p:tav tm="100000">
                                          <p:val>
                                            <p:strVal val="#ppt_x"/>
                                          </p:val>
                                        </p:tav>
                                      </p:tavLst>
                                    </p:anim>
                                    <p:anim calcmode="lin" valueType="num">
                                      <p:cBhvr>
                                        <p:cTn id="60" dur="2000" fill="hold"/>
                                        <p:tgtEl>
                                          <p:spTgt spid="56"/>
                                        </p:tgtEl>
                                        <p:attrNameLst>
                                          <p:attrName>ppt_y</p:attrName>
                                        </p:attrNameLst>
                                      </p:cBhvr>
                                      <p:tavLst>
                                        <p:tav tm="0">
                                          <p:val>
                                            <p:strVal val="#ppt_y+.1"/>
                                          </p:val>
                                        </p:tav>
                                        <p:tav tm="100000">
                                          <p:val>
                                            <p:strVal val="#ppt_y"/>
                                          </p:val>
                                        </p:tav>
                                      </p:tavLst>
                                    </p:anim>
                                  </p:childTnLst>
                                </p:cTn>
                              </p:par>
                              <p:par>
                                <p:cTn id="61" presetID="42" presetClass="entr" presetSubtype="0" repeatCount="indefinite"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2000"/>
                                        <p:tgtEl>
                                          <p:spTgt spid="43"/>
                                        </p:tgtEl>
                                      </p:cBhvr>
                                    </p:animEffect>
                                    <p:anim calcmode="lin" valueType="num">
                                      <p:cBhvr>
                                        <p:cTn id="64" dur="2000" fill="hold"/>
                                        <p:tgtEl>
                                          <p:spTgt spid="43"/>
                                        </p:tgtEl>
                                        <p:attrNameLst>
                                          <p:attrName>ppt_x</p:attrName>
                                        </p:attrNameLst>
                                      </p:cBhvr>
                                      <p:tavLst>
                                        <p:tav tm="0">
                                          <p:val>
                                            <p:strVal val="#ppt_x"/>
                                          </p:val>
                                        </p:tav>
                                        <p:tav tm="100000">
                                          <p:val>
                                            <p:strVal val="#ppt_x"/>
                                          </p:val>
                                        </p:tav>
                                      </p:tavLst>
                                    </p:anim>
                                    <p:anim calcmode="lin" valueType="num">
                                      <p:cBhvr>
                                        <p:cTn id="65" dur="20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repeatCount="indefinite"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anim calcmode="lin" valueType="num">
                                      <p:cBhvr>
                                        <p:cTn id="69" dur="2000" fill="hold"/>
                                        <p:tgtEl>
                                          <p:spTgt spid="45"/>
                                        </p:tgtEl>
                                        <p:attrNameLst>
                                          <p:attrName>ppt_x</p:attrName>
                                        </p:attrNameLst>
                                      </p:cBhvr>
                                      <p:tavLst>
                                        <p:tav tm="0">
                                          <p:val>
                                            <p:strVal val="#ppt_x"/>
                                          </p:val>
                                        </p:tav>
                                        <p:tav tm="100000">
                                          <p:val>
                                            <p:strVal val="#ppt_x"/>
                                          </p:val>
                                        </p:tav>
                                      </p:tavLst>
                                    </p:anim>
                                    <p:anim calcmode="lin" valueType="num">
                                      <p:cBhvr>
                                        <p:cTn id="70" dur="2000" fill="hold"/>
                                        <p:tgtEl>
                                          <p:spTgt spid="45"/>
                                        </p:tgtEl>
                                        <p:attrNameLst>
                                          <p:attrName>ppt_y</p:attrName>
                                        </p:attrNameLst>
                                      </p:cBhvr>
                                      <p:tavLst>
                                        <p:tav tm="0">
                                          <p:val>
                                            <p:strVal val="#ppt_y+.1"/>
                                          </p:val>
                                        </p:tav>
                                        <p:tav tm="100000">
                                          <p:val>
                                            <p:strVal val="#ppt_y"/>
                                          </p:val>
                                        </p:tav>
                                      </p:tavLst>
                                    </p:anim>
                                  </p:childTnLst>
                                </p:cTn>
                              </p:par>
                              <p:par>
                                <p:cTn id="71" presetID="47" presetClass="entr" presetSubtype="0" repeatCount="indefinite"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2000"/>
                                        <p:tgtEl>
                                          <p:spTgt spid="47"/>
                                        </p:tgtEl>
                                      </p:cBhvr>
                                    </p:animEffect>
                                    <p:anim calcmode="lin" valueType="num">
                                      <p:cBhvr>
                                        <p:cTn id="74" dur="2000" fill="hold"/>
                                        <p:tgtEl>
                                          <p:spTgt spid="47"/>
                                        </p:tgtEl>
                                        <p:attrNameLst>
                                          <p:attrName>ppt_x</p:attrName>
                                        </p:attrNameLst>
                                      </p:cBhvr>
                                      <p:tavLst>
                                        <p:tav tm="0">
                                          <p:val>
                                            <p:strVal val="#ppt_x"/>
                                          </p:val>
                                        </p:tav>
                                        <p:tav tm="100000">
                                          <p:val>
                                            <p:strVal val="#ppt_x"/>
                                          </p:val>
                                        </p:tav>
                                      </p:tavLst>
                                    </p:anim>
                                    <p:anim calcmode="lin" valueType="num">
                                      <p:cBhvr>
                                        <p:cTn id="75" dur="2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repeatCount="indefinite"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2000"/>
                                        <p:tgtEl>
                                          <p:spTgt spid="48"/>
                                        </p:tgtEl>
                                      </p:cBhvr>
                                    </p:animEffect>
                                    <p:anim calcmode="lin" valueType="num">
                                      <p:cBhvr>
                                        <p:cTn id="79" dur="2000" fill="hold"/>
                                        <p:tgtEl>
                                          <p:spTgt spid="48"/>
                                        </p:tgtEl>
                                        <p:attrNameLst>
                                          <p:attrName>ppt_x</p:attrName>
                                        </p:attrNameLst>
                                      </p:cBhvr>
                                      <p:tavLst>
                                        <p:tav tm="0">
                                          <p:val>
                                            <p:strVal val="#ppt_x"/>
                                          </p:val>
                                        </p:tav>
                                        <p:tav tm="100000">
                                          <p:val>
                                            <p:strVal val="#ppt_x"/>
                                          </p:val>
                                        </p:tav>
                                      </p:tavLst>
                                    </p:anim>
                                    <p:anim calcmode="lin" valueType="num">
                                      <p:cBhvr>
                                        <p:cTn id="80" dur="2000" fill="hold"/>
                                        <p:tgtEl>
                                          <p:spTgt spid="48"/>
                                        </p:tgtEl>
                                        <p:attrNameLst>
                                          <p:attrName>ppt_y</p:attrName>
                                        </p:attrNameLst>
                                      </p:cBhvr>
                                      <p:tavLst>
                                        <p:tav tm="0">
                                          <p:val>
                                            <p:strVal val="#ppt_y-.1"/>
                                          </p:val>
                                        </p:tav>
                                        <p:tav tm="100000">
                                          <p:val>
                                            <p:strVal val="#ppt_y"/>
                                          </p:val>
                                        </p:tav>
                                      </p:tavLst>
                                    </p:anim>
                                  </p:childTnLst>
                                </p:cTn>
                              </p:par>
                              <p:par>
                                <p:cTn id="81" presetID="42" presetClass="entr" presetSubtype="0" repeatCount="indefinite"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2000"/>
                                        <p:tgtEl>
                                          <p:spTgt spid="49"/>
                                        </p:tgtEl>
                                      </p:cBhvr>
                                    </p:animEffect>
                                    <p:anim calcmode="lin" valueType="num">
                                      <p:cBhvr>
                                        <p:cTn id="84" dur="2000" fill="hold"/>
                                        <p:tgtEl>
                                          <p:spTgt spid="49"/>
                                        </p:tgtEl>
                                        <p:attrNameLst>
                                          <p:attrName>ppt_x</p:attrName>
                                        </p:attrNameLst>
                                      </p:cBhvr>
                                      <p:tavLst>
                                        <p:tav tm="0">
                                          <p:val>
                                            <p:strVal val="#ppt_x"/>
                                          </p:val>
                                        </p:tav>
                                        <p:tav tm="100000">
                                          <p:val>
                                            <p:strVal val="#ppt_x"/>
                                          </p:val>
                                        </p:tav>
                                      </p:tavLst>
                                    </p:anim>
                                    <p:anim calcmode="lin" valueType="num">
                                      <p:cBhvr>
                                        <p:cTn id="85" dur="2000" fill="hold"/>
                                        <p:tgtEl>
                                          <p:spTgt spid="49"/>
                                        </p:tgtEl>
                                        <p:attrNameLst>
                                          <p:attrName>ppt_y</p:attrName>
                                        </p:attrNameLst>
                                      </p:cBhvr>
                                      <p:tavLst>
                                        <p:tav tm="0">
                                          <p:val>
                                            <p:strVal val="#ppt_y+.1"/>
                                          </p:val>
                                        </p:tav>
                                        <p:tav tm="100000">
                                          <p:val>
                                            <p:strVal val="#ppt_y"/>
                                          </p:val>
                                        </p:tav>
                                      </p:tavLst>
                                    </p:anim>
                                  </p:childTnLst>
                                </p:cTn>
                              </p:par>
                              <p:par>
                                <p:cTn id="86" presetID="47" presetClass="entr" presetSubtype="0" repeatCount="indefinite" fill="hold"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2000"/>
                                        <p:tgtEl>
                                          <p:spTgt spid="50"/>
                                        </p:tgtEl>
                                      </p:cBhvr>
                                    </p:animEffect>
                                    <p:anim calcmode="lin" valueType="num">
                                      <p:cBhvr>
                                        <p:cTn id="89" dur="2000" fill="hold"/>
                                        <p:tgtEl>
                                          <p:spTgt spid="50"/>
                                        </p:tgtEl>
                                        <p:attrNameLst>
                                          <p:attrName>ppt_x</p:attrName>
                                        </p:attrNameLst>
                                      </p:cBhvr>
                                      <p:tavLst>
                                        <p:tav tm="0">
                                          <p:val>
                                            <p:strVal val="#ppt_x"/>
                                          </p:val>
                                        </p:tav>
                                        <p:tav tm="100000">
                                          <p:val>
                                            <p:strVal val="#ppt_x"/>
                                          </p:val>
                                        </p:tav>
                                      </p:tavLst>
                                    </p:anim>
                                    <p:anim calcmode="lin" valueType="num">
                                      <p:cBhvr>
                                        <p:cTn id="90" dur="2000" fill="hold"/>
                                        <p:tgtEl>
                                          <p:spTgt spid="5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22" presetClass="entr" presetSubtype="8"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left)">
                                      <p:cBhvr>
                                        <p:cTn id="94" dur="500"/>
                                        <p:tgtEl>
                                          <p:spTgt spid="29"/>
                                        </p:tgtEl>
                                      </p:cBhvr>
                                    </p:animEffect>
                                  </p:childTnLst>
                                </p:cTn>
                              </p:par>
                            </p:childTnLst>
                          </p:cTn>
                        </p:par>
                        <p:par>
                          <p:cTn id="95" fill="hold">
                            <p:stCondLst>
                              <p:cond delay="8500"/>
                            </p:stCondLst>
                            <p:childTnLst>
                              <p:par>
                                <p:cTn id="96" presetID="12" presetClass="entr" presetSubtype="1"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500"/>
                                        <p:tgtEl>
                                          <p:spTgt spid="31"/>
                                        </p:tgtEl>
                                        <p:attrNameLst>
                                          <p:attrName>ppt_y</p:attrName>
                                        </p:attrNameLst>
                                      </p:cBhvr>
                                      <p:tavLst>
                                        <p:tav tm="0">
                                          <p:val>
                                            <p:strVal val="#ppt_y-#ppt_h*1.125000"/>
                                          </p:val>
                                        </p:tav>
                                        <p:tav tm="100000">
                                          <p:val>
                                            <p:strVal val="#ppt_y"/>
                                          </p:val>
                                        </p:tav>
                                      </p:tavLst>
                                    </p:anim>
                                    <p:animEffect transition="in" filter="wipe(down)">
                                      <p:cBhvr>
                                        <p:cTn id="99" dur="500"/>
                                        <p:tgtEl>
                                          <p:spTgt spid="31"/>
                                        </p:tgtEl>
                                      </p:cBhvr>
                                    </p:animEffect>
                                  </p:childTnLst>
                                </p:cTn>
                              </p:par>
                            </p:childTnLst>
                          </p:cTn>
                        </p:par>
                        <p:par>
                          <p:cTn id="100" fill="hold">
                            <p:stCondLst>
                              <p:cond delay="9000"/>
                            </p:stCondLst>
                            <p:childTnLst>
                              <p:par>
                                <p:cTn id="101" presetID="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0-#ppt_w/2"/>
                                          </p:val>
                                        </p:tav>
                                        <p:tav tm="100000">
                                          <p:val>
                                            <p:strVal val="#ppt_x"/>
                                          </p:val>
                                        </p:tav>
                                      </p:tavLst>
                                    </p:anim>
                                    <p:anim calcmode="lin" valueType="num">
                                      <p:cBhvr additive="base">
                                        <p:cTn id="104" dur="500" fill="hold"/>
                                        <p:tgtEl>
                                          <p:spTgt spid="40"/>
                                        </p:tgtEl>
                                        <p:attrNameLst>
                                          <p:attrName>ppt_y</p:attrName>
                                        </p:attrNameLst>
                                      </p:cBhvr>
                                      <p:tavLst>
                                        <p:tav tm="0">
                                          <p:val>
                                            <p:strVal val="#ppt_y"/>
                                          </p:val>
                                        </p:tav>
                                        <p:tav tm="100000">
                                          <p:val>
                                            <p:strVal val="#ppt_y"/>
                                          </p:val>
                                        </p:tav>
                                      </p:tavLst>
                                    </p:anim>
                                  </p:childTnLst>
                                </p:cTn>
                              </p:par>
                              <p:par>
                                <p:cTn id="105" presetID="2" presetClass="entr" presetSubtype="1"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fill="hold"/>
                                        <p:tgtEl>
                                          <p:spTgt spid="38"/>
                                        </p:tgtEl>
                                        <p:attrNameLst>
                                          <p:attrName>ppt_x</p:attrName>
                                        </p:attrNameLst>
                                      </p:cBhvr>
                                      <p:tavLst>
                                        <p:tav tm="0">
                                          <p:val>
                                            <p:strVal val="#ppt_x"/>
                                          </p:val>
                                        </p:tav>
                                        <p:tav tm="100000">
                                          <p:val>
                                            <p:strVal val="#ppt_x"/>
                                          </p:val>
                                        </p:tav>
                                      </p:tavLst>
                                    </p:anim>
                                    <p:anim calcmode="lin" valueType="num">
                                      <p:cBhvr additive="base">
                                        <p:cTn id="108" dur="500" fill="hold"/>
                                        <p:tgtEl>
                                          <p:spTgt spid="38"/>
                                        </p:tgtEl>
                                        <p:attrNameLst>
                                          <p:attrName>ppt_y</p:attrName>
                                        </p:attrNameLst>
                                      </p:cBhvr>
                                      <p:tavLst>
                                        <p:tav tm="0">
                                          <p:val>
                                            <p:strVal val="0-#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ppt_x"/>
                                          </p:val>
                                        </p:tav>
                                        <p:tav tm="100000">
                                          <p:val>
                                            <p:strVal val="#ppt_x"/>
                                          </p:val>
                                        </p:tav>
                                      </p:tavLst>
                                    </p:anim>
                                    <p:anim calcmode="lin" valueType="num">
                                      <p:cBhvr additive="base">
                                        <p:cTn id="112" dur="500" fill="hold"/>
                                        <p:tgtEl>
                                          <p:spTgt spid="37"/>
                                        </p:tgtEl>
                                        <p:attrNameLst>
                                          <p:attrName>ppt_y</p:attrName>
                                        </p:attrNameLst>
                                      </p:cBhvr>
                                      <p:tavLst>
                                        <p:tav tm="0">
                                          <p:val>
                                            <p:strVal val="1+#ppt_h/2"/>
                                          </p:val>
                                        </p:tav>
                                        <p:tav tm="100000">
                                          <p:val>
                                            <p:strVal val="#ppt_y"/>
                                          </p:val>
                                        </p:tav>
                                      </p:tavLst>
                                    </p:anim>
                                  </p:childTnLst>
                                </p:cTn>
                              </p:par>
                            </p:childTnLst>
                          </p:cTn>
                        </p:par>
                        <p:par>
                          <p:cTn id="113" fill="hold">
                            <p:stCondLst>
                              <p:cond delay="9500"/>
                            </p:stCondLst>
                            <p:childTnLst>
                              <p:par>
                                <p:cTn id="114" presetID="53" presetClass="entr" presetSubtype="16" fill="hold"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p:cTn id="116" dur="500" fill="hold"/>
                                        <p:tgtEl>
                                          <p:spTgt spid="41"/>
                                        </p:tgtEl>
                                        <p:attrNameLst>
                                          <p:attrName>ppt_w</p:attrName>
                                        </p:attrNameLst>
                                      </p:cBhvr>
                                      <p:tavLst>
                                        <p:tav tm="0">
                                          <p:val>
                                            <p:fltVal val="0"/>
                                          </p:val>
                                        </p:tav>
                                        <p:tav tm="100000">
                                          <p:val>
                                            <p:strVal val="#ppt_w"/>
                                          </p:val>
                                        </p:tav>
                                      </p:tavLst>
                                    </p:anim>
                                    <p:anim calcmode="lin" valueType="num">
                                      <p:cBhvr>
                                        <p:cTn id="117" dur="500" fill="hold"/>
                                        <p:tgtEl>
                                          <p:spTgt spid="41"/>
                                        </p:tgtEl>
                                        <p:attrNameLst>
                                          <p:attrName>ppt_h</p:attrName>
                                        </p:attrNameLst>
                                      </p:cBhvr>
                                      <p:tavLst>
                                        <p:tav tm="0">
                                          <p:val>
                                            <p:fltVal val="0"/>
                                          </p:val>
                                        </p:tav>
                                        <p:tav tm="100000">
                                          <p:val>
                                            <p:strVal val="#ppt_h"/>
                                          </p:val>
                                        </p:tav>
                                      </p:tavLst>
                                    </p:anim>
                                    <p:animEffect transition="in" filter="fade">
                                      <p:cBhvr>
                                        <p:cTn id="118" dur="500"/>
                                        <p:tgtEl>
                                          <p:spTgt spid="41"/>
                                        </p:tgtEl>
                                      </p:cBhvr>
                                    </p:animEffect>
                                  </p:childTnLst>
                                </p:cTn>
                              </p:par>
                            </p:childTnLst>
                          </p:cTn>
                        </p:par>
                        <p:par>
                          <p:cTn id="119" fill="hold">
                            <p:stCondLst>
                              <p:cond delay="10000"/>
                            </p:stCondLst>
                            <p:childTnLst>
                              <p:par>
                                <p:cTn id="120" presetID="41" presetClass="entr" presetSubtype="0" fill="hold" grpId="0" nodeType="afterEffect">
                                  <p:stCondLst>
                                    <p:cond delay="0"/>
                                  </p:stCondLst>
                                  <p:iterate type="lt">
                                    <p:tmPct val="10000"/>
                                  </p:iterate>
                                  <p:childTnLst>
                                    <p:set>
                                      <p:cBhvr>
                                        <p:cTn id="121" dur="1" fill="hold">
                                          <p:stCondLst>
                                            <p:cond delay="0"/>
                                          </p:stCondLst>
                                        </p:cTn>
                                        <p:tgtEl>
                                          <p:spTgt spid="42"/>
                                        </p:tgtEl>
                                        <p:attrNameLst>
                                          <p:attrName>style.visibility</p:attrName>
                                        </p:attrNameLst>
                                      </p:cBhvr>
                                      <p:to>
                                        <p:strVal val="visible"/>
                                      </p:to>
                                    </p:set>
                                    <p:anim calcmode="lin" valueType="num">
                                      <p:cBhvr>
                                        <p:cTn id="12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23" dur="500" fill="hold"/>
                                        <p:tgtEl>
                                          <p:spTgt spid="42"/>
                                        </p:tgtEl>
                                        <p:attrNameLst>
                                          <p:attrName>ppt_y</p:attrName>
                                        </p:attrNameLst>
                                      </p:cBhvr>
                                      <p:tavLst>
                                        <p:tav tm="0">
                                          <p:val>
                                            <p:strVal val="#ppt_y"/>
                                          </p:val>
                                        </p:tav>
                                        <p:tav tm="100000">
                                          <p:val>
                                            <p:strVal val="#ppt_y"/>
                                          </p:val>
                                        </p:tav>
                                      </p:tavLst>
                                    </p:anim>
                                    <p:anim calcmode="lin" valueType="num">
                                      <p:cBhvr>
                                        <p:cTn id="12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2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26" dur="500" tmFilter="0,0; .5, 1; 1, 1"/>
                                        <p:tgtEl>
                                          <p:spTgt spid="42"/>
                                        </p:tgtEl>
                                      </p:cBhvr>
                                    </p:animEffect>
                                  </p:childTnLst>
                                </p:cTn>
                              </p:par>
                            </p:childTnLst>
                          </p:cTn>
                        </p:par>
                        <p:par>
                          <p:cTn id="127" fill="hold">
                            <p:stCondLst>
                              <p:cond delay="12750"/>
                            </p:stCondLst>
                            <p:childTnLst>
                              <p:par>
                                <p:cTn id="128" presetID="26" presetClass="emph" presetSubtype="0" fill="hold" nodeType="afterEffect">
                                  <p:stCondLst>
                                    <p:cond delay="0"/>
                                  </p:stCondLst>
                                  <p:childTnLst>
                                    <p:animEffect transition="out" filter="fade">
                                      <p:cBhvr>
                                        <p:cTn id="129" dur="500" tmFilter="0, 0; .2, .5; .8, .5; 1, 0"/>
                                        <p:tgtEl>
                                          <p:spTgt spid="40"/>
                                        </p:tgtEl>
                                      </p:cBhvr>
                                    </p:animEffect>
                                    <p:animScale>
                                      <p:cBhvr>
                                        <p:cTn id="130" dur="250" autoRev="1" fill="hold"/>
                                        <p:tgtEl>
                                          <p:spTgt spid="40"/>
                                        </p:tgtEl>
                                      </p:cBhvr>
                                      <p:by x="105000" y="105000"/>
                                    </p:animScale>
                                  </p:childTnLst>
                                </p:cTn>
                              </p:par>
                              <p:par>
                                <p:cTn id="131" presetID="26" presetClass="emph" presetSubtype="0" fill="hold" nodeType="withEffect">
                                  <p:stCondLst>
                                    <p:cond delay="0"/>
                                  </p:stCondLst>
                                  <p:childTnLst>
                                    <p:animEffect transition="out" filter="fade">
                                      <p:cBhvr>
                                        <p:cTn id="132" dur="500" tmFilter="0, 0; .2, .5; .8, .5; 1, 0"/>
                                        <p:tgtEl>
                                          <p:spTgt spid="38"/>
                                        </p:tgtEl>
                                      </p:cBhvr>
                                    </p:animEffect>
                                    <p:animScale>
                                      <p:cBhvr>
                                        <p:cTn id="133" dur="250" autoRev="1" fill="hold"/>
                                        <p:tgtEl>
                                          <p:spTgt spid="38"/>
                                        </p:tgtEl>
                                      </p:cBhvr>
                                      <p:by x="105000" y="105000"/>
                                    </p:animScale>
                                  </p:childTnLst>
                                </p:cTn>
                              </p:par>
                              <p:par>
                                <p:cTn id="134" presetID="26" presetClass="emph" presetSubtype="0" fill="hold" nodeType="withEffect">
                                  <p:stCondLst>
                                    <p:cond delay="0"/>
                                  </p:stCondLst>
                                  <p:childTnLst>
                                    <p:animEffect transition="out" filter="fade">
                                      <p:cBhvr>
                                        <p:cTn id="135" dur="500" tmFilter="0, 0; .2, .5; .8, .5; 1, 0"/>
                                        <p:tgtEl>
                                          <p:spTgt spid="37"/>
                                        </p:tgtEl>
                                      </p:cBhvr>
                                    </p:animEffect>
                                    <p:animScale>
                                      <p:cBhvr>
                                        <p:cTn id="136"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3164566" y="3909189"/>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C:\Users\Administrator\Desktop\56e262d2db7dc.png"/>
          <p:cNvPicPr>
            <a:picLocks noChangeAspect="1" noChangeArrowheads="1"/>
          </p:cNvPicPr>
          <p:nvPr/>
        </p:nvPicPr>
        <p:blipFill>
          <a:blip r:embed="rId9"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0"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istrator\Desktop\56e262d2db7dc.png"/>
          <p:cNvPicPr>
            <a:picLocks noChangeAspect="1" noChangeArrowheads="1"/>
          </p:cNvPicPr>
          <p:nvPr/>
        </p:nvPicPr>
        <p:blipFill>
          <a:blip r:embed="rId11" cstate="screen"/>
          <a:srcRect/>
          <a:stretch>
            <a:fillRect/>
          </a:stretch>
        </p:blipFill>
        <p:spPr bwMode="auto">
          <a:xfrm>
            <a:off x="825305" y="8613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dministrator\Desktop\58pic_5388033792e0c [转换]-02.png"/>
          <p:cNvPicPr>
            <a:picLocks noChangeAspect="1" noChangeArrowheads="1"/>
          </p:cNvPicPr>
          <p:nvPr/>
        </p:nvPicPr>
        <p:blipFill>
          <a:blip r:embed="rId12" cstate="screen"/>
          <a:srcRect/>
          <a:stretch>
            <a:fillRect/>
          </a:stretch>
        </p:blipFill>
        <p:spPr bwMode="auto">
          <a:xfrm>
            <a:off x="3915397" y="14982"/>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5043424" y="476672"/>
            <a:ext cx="2348720"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不要翻越护栏</a:t>
            </a:r>
          </a:p>
        </p:txBody>
      </p:sp>
      <p:pic>
        <p:nvPicPr>
          <p:cNvPr id="32" name="Picture 5"/>
          <p:cNvPicPr>
            <a:picLocks noChangeAspect="1"/>
          </p:cNvPicPr>
          <p:nvPr/>
        </p:nvPicPr>
        <p:blipFill>
          <a:blip r:embed="rId13"/>
          <a:srcRect/>
          <a:stretch>
            <a:fillRect/>
          </a:stretch>
        </p:blipFill>
        <p:spPr bwMode="auto">
          <a:xfrm rot="21249245">
            <a:off x="8338585" y="1055361"/>
            <a:ext cx="2880000" cy="1987334"/>
          </a:xfrm>
          <a:prstGeom prst="ellipse">
            <a:avLst/>
          </a:prstGeom>
          <a:ln>
            <a:noFill/>
          </a:ln>
          <a:effectLst>
            <a:softEdge rad="112500"/>
          </a:effectLst>
        </p:spPr>
      </p:pic>
      <p:pic>
        <p:nvPicPr>
          <p:cNvPr id="33" name="Picture 7"/>
          <p:cNvPicPr>
            <a:picLocks noChangeAspect="1" noChangeArrowheads="1"/>
          </p:cNvPicPr>
          <p:nvPr/>
        </p:nvPicPr>
        <p:blipFill>
          <a:blip r:embed="rId14"/>
          <a:srcRect/>
          <a:stretch>
            <a:fillRect/>
          </a:stretch>
        </p:blipFill>
        <p:spPr bwMode="auto">
          <a:xfrm>
            <a:off x="1018461" y="1162966"/>
            <a:ext cx="2880000" cy="2431520"/>
          </a:xfrm>
          <a:prstGeom prst="ellipse">
            <a:avLst/>
          </a:prstGeom>
          <a:ln>
            <a:noFill/>
          </a:ln>
          <a:effectLst>
            <a:softEdge rad="112500"/>
          </a:effectLst>
        </p:spPr>
      </p:pic>
      <p:pic>
        <p:nvPicPr>
          <p:cNvPr id="34" name="图片 33"/>
          <p:cNvPicPr/>
          <p:nvPr/>
        </p:nvPicPr>
        <p:blipFill>
          <a:blip r:embed="rId15"/>
          <a:srcRect/>
          <a:stretch>
            <a:fillRect/>
          </a:stretch>
        </p:blipFill>
        <p:spPr bwMode="auto">
          <a:xfrm>
            <a:off x="8616600" y="3594487"/>
            <a:ext cx="2880000" cy="1665343"/>
          </a:xfrm>
          <a:prstGeom prst="ellipse">
            <a:avLst/>
          </a:prstGeom>
          <a:ln>
            <a:noFill/>
          </a:ln>
          <a:effectLst>
            <a:softEdge rad="112500"/>
          </a:effectLst>
        </p:spPr>
      </p:pic>
      <p:pic>
        <p:nvPicPr>
          <p:cNvPr id="35" name="Picture 13"/>
          <p:cNvPicPr>
            <a:picLocks noChangeAspect="1"/>
          </p:cNvPicPr>
          <p:nvPr/>
        </p:nvPicPr>
        <p:blipFill>
          <a:blip r:embed="rId16"/>
          <a:srcRect/>
          <a:stretch>
            <a:fillRect/>
          </a:stretch>
        </p:blipFill>
        <p:spPr bwMode="auto">
          <a:xfrm>
            <a:off x="3989245" y="1582983"/>
            <a:ext cx="4287644" cy="3364412"/>
          </a:xfrm>
          <a:prstGeom prst="ellipse">
            <a:avLst/>
          </a:prstGeom>
          <a:ln>
            <a:noFill/>
          </a:ln>
          <a:effectLst>
            <a:softEdge rad="112500"/>
          </a:effectLst>
        </p:spPr>
      </p:pic>
      <p:pic>
        <p:nvPicPr>
          <p:cNvPr id="36" name="Picture 7"/>
          <p:cNvPicPr>
            <a:picLocks noChangeAspect="1" noChangeArrowheads="1"/>
          </p:cNvPicPr>
          <p:nvPr/>
        </p:nvPicPr>
        <p:blipFill>
          <a:blip r:embed="rId17" cstate="screen"/>
          <a:stretch>
            <a:fillRect/>
          </a:stretch>
        </p:blipFill>
        <p:spPr bwMode="auto">
          <a:xfrm>
            <a:off x="1360816" y="3474585"/>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22"/>
          <p:cNvSpPr txBox="1"/>
          <p:nvPr/>
        </p:nvSpPr>
        <p:spPr>
          <a:xfrm>
            <a:off x="1650448" y="4294838"/>
            <a:ext cx="2304256" cy="646331"/>
          </a:xfrm>
          <a:prstGeom prst="rect">
            <a:avLst/>
          </a:prstGeom>
          <a:noFill/>
        </p:spPr>
        <p:txBody>
          <a:bodyPr wrap="square" rtlCol="0">
            <a:spAutoFit/>
          </a:bodyPr>
          <a:lstStyle/>
          <a:p>
            <a:pPr eaLnBrk="0" hangingPunct="0"/>
            <a:r>
              <a:rPr lang="zh-CN" altLang="en-US" b="1" dirty="0">
                <a:solidFill>
                  <a:schemeClr val="tx1">
                    <a:lumMod val="95000"/>
                    <a:lumOff val="5000"/>
                  </a:schemeClr>
                </a:solidFill>
                <a:cs typeface="+mn-ea"/>
                <a:sym typeface="+mn-lt"/>
              </a:rPr>
              <a:t>行人不得跨越、倚坐道路隔离设施。</a:t>
            </a:r>
          </a:p>
        </p:txBody>
      </p:sp>
      <p:pic>
        <p:nvPicPr>
          <p:cNvPr id="46" name="Picture 2" descr="C:\Users\Administrator\Desktop\56e262d2db7dc.png"/>
          <p:cNvPicPr>
            <a:picLocks noChangeAspect="1" noChangeArrowheads="1"/>
          </p:cNvPicPr>
          <p:nvPr/>
        </p:nvPicPr>
        <p:blipFill>
          <a:blip r:embed="rId18"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dministrator\Desktop\56e262d2db7dc.png"/>
          <p:cNvPicPr>
            <a:picLocks noChangeAspect="1" noChangeArrowheads="1"/>
          </p:cNvPicPr>
          <p:nvPr/>
        </p:nvPicPr>
        <p:blipFill>
          <a:blip r:embed="rId19"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Administrator\Desktop\56e262d2db7dc.png"/>
          <p:cNvPicPr>
            <a:picLocks noChangeAspect="1" noChangeArrowheads="1"/>
          </p:cNvPicPr>
          <p:nvPr/>
        </p:nvPicPr>
        <p:blipFill>
          <a:blip r:embed="rId20"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2" presetClass="entr" presetSubtype="0" repeatCount="indefinite"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0"/>
                                        <p:tgtEl>
                                          <p:spTgt spid="28"/>
                                        </p:tgtEl>
                                      </p:cBhvr>
                                    </p:animEffect>
                                    <p:anim calcmode="lin" valueType="num">
                                      <p:cBhvr>
                                        <p:cTn id="54" dur="2000" fill="hold"/>
                                        <p:tgtEl>
                                          <p:spTgt spid="28"/>
                                        </p:tgtEl>
                                        <p:attrNameLst>
                                          <p:attrName>ppt_x</p:attrName>
                                        </p:attrNameLst>
                                      </p:cBhvr>
                                      <p:tavLst>
                                        <p:tav tm="0">
                                          <p:val>
                                            <p:strVal val="#ppt_x"/>
                                          </p:val>
                                        </p:tav>
                                        <p:tav tm="100000">
                                          <p:val>
                                            <p:strVal val="#ppt_x"/>
                                          </p:val>
                                        </p:tav>
                                      </p:tavLst>
                                    </p:anim>
                                    <p:anim calcmode="lin" valueType="num">
                                      <p:cBhvr>
                                        <p:cTn id="55" dur="20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repeatCount="indefinite"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2000"/>
                                        <p:tgtEl>
                                          <p:spTgt spid="56"/>
                                        </p:tgtEl>
                                      </p:cBhvr>
                                    </p:animEffect>
                                    <p:anim calcmode="lin" valueType="num">
                                      <p:cBhvr>
                                        <p:cTn id="59" dur="2000" fill="hold"/>
                                        <p:tgtEl>
                                          <p:spTgt spid="56"/>
                                        </p:tgtEl>
                                        <p:attrNameLst>
                                          <p:attrName>ppt_x</p:attrName>
                                        </p:attrNameLst>
                                      </p:cBhvr>
                                      <p:tavLst>
                                        <p:tav tm="0">
                                          <p:val>
                                            <p:strVal val="#ppt_x"/>
                                          </p:val>
                                        </p:tav>
                                        <p:tav tm="100000">
                                          <p:val>
                                            <p:strVal val="#ppt_x"/>
                                          </p:val>
                                        </p:tav>
                                      </p:tavLst>
                                    </p:anim>
                                    <p:anim calcmode="lin" valueType="num">
                                      <p:cBhvr>
                                        <p:cTn id="60" dur="2000" fill="hold"/>
                                        <p:tgtEl>
                                          <p:spTgt spid="56"/>
                                        </p:tgtEl>
                                        <p:attrNameLst>
                                          <p:attrName>ppt_y</p:attrName>
                                        </p:attrNameLst>
                                      </p:cBhvr>
                                      <p:tavLst>
                                        <p:tav tm="0">
                                          <p:val>
                                            <p:strVal val="#ppt_y+.1"/>
                                          </p:val>
                                        </p:tav>
                                        <p:tav tm="100000">
                                          <p:val>
                                            <p:strVal val="#ppt_y"/>
                                          </p:val>
                                        </p:tav>
                                      </p:tavLst>
                                    </p:anim>
                                  </p:childTnLst>
                                </p:cTn>
                              </p:par>
                              <p:par>
                                <p:cTn id="61" presetID="42" presetClass="entr" presetSubtype="0" repeatCount="indefinite"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2000"/>
                                        <p:tgtEl>
                                          <p:spTgt spid="43"/>
                                        </p:tgtEl>
                                      </p:cBhvr>
                                    </p:animEffect>
                                    <p:anim calcmode="lin" valueType="num">
                                      <p:cBhvr>
                                        <p:cTn id="64" dur="2000" fill="hold"/>
                                        <p:tgtEl>
                                          <p:spTgt spid="43"/>
                                        </p:tgtEl>
                                        <p:attrNameLst>
                                          <p:attrName>ppt_x</p:attrName>
                                        </p:attrNameLst>
                                      </p:cBhvr>
                                      <p:tavLst>
                                        <p:tav tm="0">
                                          <p:val>
                                            <p:strVal val="#ppt_x"/>
                                          </p:val>
                                        </p:tav>
                                        <p:tav tm="100000">
                                          <p:val>
                                            <p:strVal val="#ppt_x"/>
                                          </p:val>
                                        </p:tav>
                                      </p:tavLst>
                                    </p:anim>
                                    <p:anim calcmode="lin" valueType="num">
                                      <p:cBhvr>
                                        <p:cTn id="65" dur="20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repeatCount="indefinite"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anim calcmode="lin" valueType="num">
                                      <p:cBhvr>
                                        <p:cTn id="69" dur="2000" fill="hold"/>
                                        <p:tgtEl>
                                          <p:spTgt spid="45"/>
                                        </p:tgtEl>
                                        <p:attrNameLst>
                                          <p:attrName>ppt_x</p:attrName>
                                        </p:attrNameLst>
                                      </p:cBhvr>
                                      <p:tavLst>
                                        <p:tav tm="0">
                                          <p:val>
                                            <p:strVal val="#ppt_x"/>
                                          </p:val>
                                        </p:tav>
                                        <p:tav tm="100000">
                                          <p:val>
                                            <p:strVal val="#ppt_x"/>
                                          </p:val>
                                        </p:tav>
                                      </p:tavLst>
                                    </p:anim>
                                    <p:anim calcmode="lin" valueType="num">
                                      <p:cBhvr>
                                        <p:cTn id="70" dur="2000" fill="hold"/>
                                        <p:tgtEl>
                                          <p:spTgt spid="45"/>
                                        </p:tgtEl>
                                        <p:attrNameLst>
                                          <p:attrName>ppt_y</p:attrName>
                                        </p:attrNameLst>
                                      </p:cBhvr>
                                      <p:tavLst>
                                        <p:tav tm="0">
                                          <p:val>
                                            <p:strVal val="#ppt_y+.1"/>
                                          </p:val>
                                        </p:tav>
                                        <p:tav tm="100000">
                                          <p:val>
                                            <p:strVal val="#ppt_y"/>
                                          </p:val>
                                        </p:tav>
                                      </p:tavLst>
                                    </p:anim>
                                  </p:childTnLst>
                                </p:cTn>
                              </p:par>
                              <p:par>
                                <p:cTn id="71" presetID="42" presetClass="entr" presetSubtype="0" repeatCount="indefinite"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2000"/>
                                        <p:tgtEl>
                                          <p:spTgt spid="49"/>
                                        </p:tgtEl>
                                      </p:cBhvr>
                                    </p:animEffect>
                                    <p:anim calcmode="lin" valueType="num">
                                      <p:cBhvr>
                                        <p:cTn id="74" dur="2000" fill="hold"/>
                                        <p:tgtEl>
                                          <p:spTgt spid="49"/>
                                        </p:tgtEl>
                                        <p:attrNameLst>
                                          <p:attrName>ppt_x</p:attrName>
                                        </p:attrNameLst>
                                      </p:cBhvr>
                                      <p:tavLst>
                                        <p:tav tm="0">
                                          <p:val>
                                            <p:strVal val="#ppt_x"/>
                                          </p:val>
                                        </p:tav>
                                        <p:tav tm="100000">
                                          <p:val>
                                            <p:strVal val="#ppt_x"/>
                                          </p:val>
                                        </p:tav>
                                      </p:tavLst>
                                    </p:anim>
                                    <p:anim calcmode="lin" valueType="num">
                                      <p:cBhvr>
                                        <p:cTn id="75" dur="2000" fill="hold"/>
                                        <p:tgtEl>
                                          <p:spTgt spid="49"/>
                                        </p:tgtEl>
                                        <p:attrNameLst>
                                          <p:attrName>ppt_y</p:attrName>
                                        </p:attrNameLst>
                                      </p:cBhvr>
                                      <p:tavLst>
                                        <p:tav tm="0">
                                          <p:val>
                                            <p:strVal val="#ppt_y+.1"/>
                                          </p:val>
                                        </p:tav>
                                        <p:tav tm="100000">
                                          <p:val>
                                            <p:strVal val="#ppt_y"/>
                                          </p:val>
                                        </p:tav>
                                      </p:tavLst>
                                    </p:anim>
                                  </p:childTnLst>
                                </p:cTn>
                              </p:par>
                              <p:par>
                                <p:cTn id="76" presetID="47" presetClass="entr" presetSubtype="0" repeatCount="indefinite"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2000"/>
                                        <p:tgtEl>
                                          <p:spTgt spid="46"/>
                                        </p:tgtEl>
                                      </p:cBhvr>
                                    </p:animEffect>
                                    <p:anim calcmode="lin" valueType="num">
                                      <p:cBhvr>
                                        <p:cTn id="79" dur="2000" fill="hold"/>
                                        <p:tgtEl>
                                          <p:spTgt spid="46"/>
                                        </p:tgtEl>
                                        <p:attrNameLst>
                                          <p:attrName>ppt_x</p:attrName>
                                        </p:attrNameLst>
                                      </p:cBhvr>
                                      <p:tavLst>
                                        <p:tav tm="0">
                                          <p:val>
                                            <p:strVal val="#ppt_x"/>
                                          </p:val>
                                        </p:tav>
                                        <p:tav tm="100000">
                                          <p:val>
                                            <p:strVal val="#ppt_x"/>
                                          </p:val>
                                        </p:tav>
                                      </p:tavLst>
                                    </p:anim>
                                    <p:anim calcmode="lin" valueType="num">
                                      <p:cBhvr>
                                        <p:cTn id="80" dur="2000" fill="hold"/>
                                        <p:tgtEl>
                                          <p:spTgt spid="46"/>
                                        </p:tgtEl>
                                        <p:attrNameLst>
                                          <p:attrName>ppt_y</p:attrName>
                                        </p:attrNameLst>
                                      </p:cBhvr>
                                      <p:tavLst>
                                        <p:tav tm="0">
                                          <p:val>
                                            <p:strVal val="#ppt_y-.1"/>
                                          </p:val>
                                        </p:tav>
                                        <p:tav tm="100000">
                                          <p:val>
                                            <p:strVal val="#ppt_y"/>
                                          </p:val>
                                        </p:tav>
                                      </p:tavLst>
                                    </p:anim>
                                  </p:childTnLst>
                                </p:cTn>
                              </p:par>
                              <p:par>
                                <p:cTn id="81" presetID="47" presetClass="entr" presetSubtype="0" repeatCount="indefinite"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2000"/>
                                        <p:tgtEl>
                                          <p:spTgt spid="51"/>
                                        </p:tgtEl>
                                      </p:cBhvr>
                                    </p:animEffect>
                                    <p:anim calcmode="lin" valueType="num">
                                      <p:cBhvr>
                                        <p:cTn id="84" dur="2000" fill="hold"/>
                                        <p:tgtEl>
                                          <p:spTgt spid="51"/>
                                        </p:tgtEl>
                                        <p:attrNameLst>
                                          <p:attrName>ppt_x</p:attrName>
                                        </p:attrNameLst>
                                      </p:cBhvr>
                                      <p:tavLst>
                                        <p:tav tm="0">
                                          <p:val>
                                            <p:strVal val="#ppt_x"/>
                                          </p:val>
                                        </p:tav>
                                        <p:tav tm="100000">
                                          <p:val>
                                            <p:strVal val="#ppt_x"/>
                                          </p:val>
                                        </p:tav>
                                      </p:tavLst>
                                    </p:anim>
                                    <p:anim calcmode="lin" valueType="num">
                                      <p:cBhvr>
                                        <p:cTn id="85" dur="2000" fill="hold"/>
                                        <p:tgtEl>
                                          <p:spTgt spid="51"/>
                                        </p:tgtEl>
                                        <p:attrNameLst>
                                          <p:attrName>ppt_y</p:attrName>
                                        </p:attrNameLst>
                                      </p:cBhvr>
                                      <p:tavLst>
                                        <p:tav tm="0">
                                          <p:val>
                                            <p:strVal val="#ppt_y-.1"/>
                                          </p:val>
                                        </p:tav>
                                        <p:tav tm="100000">
                                          <p:val>
                                            <p:strVal val="#ppt_y"/>
                                          </p:val>
                                        </p:tav>
                                      </p:tavLst>
                                    </p:anim>
                                  </p:childTnLst>
                                </p:cTn>
                              </p:par>
                              <p:par>
                                <p:cTn id="86" presetID="47" presetClass="entr" presetSubtype="0" repeatCount="indefinite" fill="hold"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2000"/>
                                        <p:tgtEl>
                                          <p:spTgt spid="52"/>
                                        </p:tgtEl>
                                      </p:cBhvr>
                                    </p:animEffect>
                                    <p:anim calcmode="lin" valueType="num">
                                      <p:cBhvr>
                                        <p:cTn id="89" dur="2000" fill="hold"/>
                                        <p:tgtEl>
                                          <p:spTgt spid="52"/>
                                        </p:tgtEl>
                                        <p:attrNameLst>
                                          <p:attrName>ppt_x</p:attrName>
                                        </p:attrNameLst>
                                      </p:cBhvr>
                                      <p:tavLst>
                                        <p:tav tm="0">
                                          <p:val>
                                            <p:strVal val="#ppt_x"/>
                                          </p:val>
                                        </p:tav>
                                        <p:tav tm="100000">
                                          <p:val>
                                            <p:strVal val="#ppt_x"/>
                                          </p:val>
                                        </p:tav>
                                      </p:tavLst>
                                    </p:anim>
                                    <p:anim calcmode="lin" valueType="num">
                                      <p:cBhvr>
                                        <p:cTn id="90" dur="2000" fill="hold"/>
                                        <p:tgtEl>
                                          <p:spTgt spid="52"/>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22" presetClass="entr" presetSubtype="8" fill="hold"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left)">
                                      <p:cBhvr>
                                        <p:cTn id="94" dur="500"/>
                                        <p:tgtEl>
                                          <p:spTgt spid="26"/>
                                        </p:tgtEl>
                                      </p:cBhvr>
                                    </p:animEffect>
                                  </p:childTnLst>
                                </p:cTn>
                              </p:par>
                            </p:childTnLst>
                          </p:cTn>
                        </p:par>
                        <p:par>
                          <p:cTn id="95" fill="hold">
                            <p:stCondLst>
                              <p:cond delay="8500"/>
                            </p:stCondLst>
                            <p:childTnLst>
                              <p:par>
                                <p:cTn id="96" presetID="12" presetClass="entr" presetSubtype="1"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p:tgtEl>
                                          <p:spTgt spid="27"/>
                                        </p:tgtEl>
                                        <p:attrNameLst>
                                          <p:attrName>ppt_y</p:attrName>
                                        </p:attrNameLst>
                                      </p:cBhvr>
                                      <p:tavLst>
                                        <p:tav tm="0">
                                          <p:val>
                                            <p:strVal val="#ppt_y-#ppt_h*1.125000"/>
                                          </p:val>
                                        </p:tav>
                                        <p:tav tm="100000">
                                          <p:val>
                                            <p:strVal val="#ppt_y"/>
                                          </p:val>
                                        </p:tav>
                                      </p:tavLst>
                                    </p:anim>
                                    <p:animEffect transition="in" filter="wipe(down)">
                                      <p:cBhvr>
                                        <p:cTn id="99" dur="500"/>
                                        <p:tgtEl>
                                          <p:spTgt spid="27"/>
                                        </p:tgtEl>
                                      </p:cBhvr>
                                    </p:animEffect>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nodeType="click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randombar(horizontal)">
                                      <p:cBhvr>
                                        <p:cTn id="110" dur="500"/>
                                        <p:tgtEl>
                                          <p:spTgt spid="3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wipe(down)">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500"/>
                                        <p:tgtEl>
                                          <p:spTgt spid="34"/>
                                        </p:tgtEl>
                                      </p:cBhvr>
                                    </p:animEffect>
                                  </p:childTnLst>
                                </p:cTn>
                              </p:par>
                            </p:childTnLst>
                          </p:cTn>
                        </p:par>
                        <p:par>
                          <p:cTn id="121" fill="hold">
                            <p:stCondLst>
                              <p:cond delay="500"/>
                            </p:stCondLst>
                            <p:childTnLst>
                              <p:par>
                                <p:cTn id="122" presetID="53" presetClass="entr" presetSubtype="16" fill="hold" nodeType="afterEffect">
                                  <p:stCondLst>
                                    <p:cond delay="0"/>
                                  </p:stCondLst>
                                  <p:childTnLst>
                                    <p:set>
                                      <p:cBhvr>
                                        <p:cTn id="123" dur="1" fill="hold">
                                          <p:stCondLst>
                                            <p:cond delay="0"/>
                                          </p:stCondLst>
                                        </p:cTn>
                                        <p:tgtEl>
                                          <p:spTgt spid="36"/>
                                        </p:tgtEl>
                                        <p:attrNameLst>
                                          <p:attrName>style.visibility</p:attrName>
                                        </p:attrNameLst>
                                      </p:cBhvr>
                                      <p:to>
                                        <p:strVal val="visible"/>
                                      </p:to>
                                    </p:set>
                                    <p:anim calcmode="lin" valueType="num">
                                      <p:cBhvr>
                                        <p:cTn id="124" dur="500" fill="hold"/>
                                        <p:tgtEl>
                                          <p:spTgt spid="36"/>
                                        </p:tgtEl>
                                        <p:attrNameLst>
                                          <p:attrName>ppt_w</p:attrName>
                                        </p:attrNameLst>
                                      </p:cBhvr>
                                      <p:tavLst>
                                        <p:tav tm="0">
                                          <p:val>
                                            <p:fltVal val="0"/>
                                          </p:val>
                                        </p:tav>
                                        <p:tav tm="100000">
                                          <p:val>
                                            <p:strVal val="#ppt_w"/>
                                          </p:val>
                                        </p:tav>
                                      </p:tavLst>
                                    </p:anim>
                                    <p:anim calcmode="lin" valueType="num">
                                      <p:cBhvr>
                                        <p:cTn id="125" dur="500" fill="hold"/>
                                        <p:tgtEl>
                                          <p:spTgt spid="36"/>
                                        </p:tgtEl>
                                        <p:attrNameLst>
                                          <p:attrName>ppt_h</p:attrName>
                                        </p:attrNameLst>
                                      </p:cBhvr>
                                      <p:tavLst>
                                        <p:tav tm="0">
                                          <p:val>
                                            <p:fltVal val="0"/>
                                          </p:val>
                                        </p:tav>
                                        <p:tav tm="100000">
                                          <p:val>
                                            <p:strVal val="#ppt_h"/>
                                          </p:val>
                                        </p:tav>
                                      </p:tavLst>
                                    </p:anim>
                                    <p:animEffect transition="in" filter="fade">
                                      <p:cBhvr>
                                        <p:cTn id="126" dur="500"/>
                                        <p:tgtEl>
                                          <p:spTgt spid="36"/>
                                        </p:tgtEl>
                                      </p:cBhvr>
                                    </p:animEffect>
                                  </p:childTnLst>
                                </p:cTn>
                              </p:par>
                            </p:childTnLst>
                          </p:cTn>
                        </p:par>
                        <p:par>
                          <p:cTn id="127" fill="hold">
                            <p:stCondLst>
                              <p:cond delay="1000"/>
                            </p:stCondLst>
                            <p:childTnLst>
                              <p:par>
                                <p:cTn id="128" presetID="41" presetClass="entr" presetSubtype="0" fill="hold" grpId="0" nodeType="afterEffect">
                                  <p:stCondLst>
                                    <p:cond delay="0"/>
                                  </p:stCondLst>
                                  <p:iterate type="lt">
                                    <p:tmPct val="10000"/>
                                  </p:iterate>
                                  <p:childTnLst>
                                    <p:set>
                                      <p:cBhvr>
                                        <p:cTn id="129" dur="1" fill="hold">
                                          <p:stCondLst>
                                            <p:cond delay="0"/>
                                          </p:stCondLst>
                                        </p:cTn>
                                        <p:tgtEl>
                                          <p:spTgt spid="44"/>
                                        </p:tgtEl>
                                        <p:attrNameLst>
                                          <p:attrName>style.visibility</p:attrName>
                                        </p:attrNameLst>
                                      </p:cBhvr>
                                      <p:to>
                                        <p:strVal val="visible"/>
                                      </p:to>
                                    </p:set>
                                    <p:anim calcmode="lin" valueType="num">
                                      <p:cBhvr>
                                        <p:cTn id="13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31" dur="500" fill="hold"/>
                                        <p:tgtEl>
                                          <p:spTgt spid="44"/>
                                        </p:tgtEl>
                                        <p:attrNameLst>
                                          <p:attrName>ppt_y</p:attrName>
                                        </p:attrNameLst>
                                      </p:cBhvr>
                                      <p:tavLst>
                                        <p:tav tm="0">
                                          <p:val>
                                            <p:strVal val="#ppt_y"/>
                                          </p:val>
                                        </p:tav>
                                        <p:tav tm="100000">
                                          <p:val>
                                            <p:strVal val="#ppt_y"/>
                                          </p:val>
                                        </p:tav>
                                      </p:tavLst>
                                    </p:anim>
                                    <p:anim calcmode="lin" valueType="num">
                                      <p:cBhvr>
                                        <p:cTn id="13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3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500" tmFilter="0,0; .5, 1; 1, 1"/>
                                        <p:tgtEl>
                                          <p:spTgt spid="44"/>
                                        </p:tgtEl>
                                      </p:cBhvr>
                                    </p:animEffect>
                                  </p:childTnLst>
                                </p:cTn>
                              </p:par>
                            </p:childTnLst>
                          </p:cTn>
                        </p:par>
                        <p:par>
                          <p:cTn id="135" fill="hold">
                            <p:stCondLst>
                              <p:cond delay="2250"/>
                            </p:stCondLst>
                            <p:childTnLst>
                              <p:par>
                                <p:cTn id="136" presetID="26" presetClass="emph" presetSubtype="0" fill="hold" nodeType="afterEffect">
                                  <p:stCondLst>
                                    <p:cond delay="0"/>
                                  </p:stCondLst>
                                  <p:childTnLst>
                                    <p:animEffect transition="out" filter="fade">
                                      <p:cBhvr>
                                        <p:cTn id="137" dur="500" tmFilter="0, 0; .2, .5; .8, .5; 1, 0"/>
                                        <p:tgtEl>
                                          <p:spTgt spid="33"/>
                                        </p:tgtEl>
                                      </p:cBhvr>
                                    </p:animEffect>
                                    <p:animScale>
                                      <p:cBhvr>
                                        <p:cTn id="138" dur="250" autoRev="1" fill="hold"/>
                                        <p:tgtEl>
                                          <p:spTgt spid="33"/>
                                        </p:tgtEl>
                                      </p:cBhvr>
                                      <p:by x="105000" y="105000"/>
                                    </p:animScale>
                                  </p:childTnLst>
                                </p:cTn>
                              </p:par>
                              <p:par>
                                <p:cTn id="139" presetID="26" presetClass="emph" presetSubtype="0" fill="hold" nodeType="withEffect">
                                  <p:stCondLst>
                                    <p:cond delay="0"/>
                                  </p:stCondLst>
                                  <p:childTnLst>
                                    <p:animEffect transition="out" filter="fade">
                                      <p:cBhvr>
                                        <p:cTn id="140" dur="500" tmFilter="0, 0; .2, .5; .8, .5; 1, 0"/>
                                        <p:tgtEl>
                                          <p:spTgt spid="35"/>
                                        </p:tgtEl>
                                      </p:cBhvr>
                                    </p:animEffect>
                                    <p:animScale>
                                      <p:cBhvr>
                                        <p:cTn id="141" dur="250" autoRev="1" fill="hold"/>
                                        <p:tgtEl>
                                          <p:spTgt spid="35"/>
                                        </p:tgtEl>
                                      </p:cBhvr>
                                      <p:by x="105000" y="105000"/>
                                    </p:animScale>
                                  </p:childTnLst>
                                </p:cTn>
                              </p:par>
                              <p:par>
                                <p:cTn id="142" presetID="26" presetClass="emph" presetSubtype="0" fill="hold" nodeType="withEffect">
                                  <p:stCondLst>
                                    <p:cond delay="0"/>
                                  </p:stCondLst>
                                  <p:childTnLst>
                                    <p:animEffect transition="out" filter="fade">
                                      <p:cBhvr>
                                        <p:cTn id="143" dur="500" tmFilter="0, 0; .2, .5; .8, .5; 1, 0"/>
                                        <p:tgtEl>
                                          <p:spTgt spid="32"/>
                                        </p:tgtEl>
                                      </p:cBhvr>
                                    </p:animEffect>
                                    <p:animScale>
                                      <p:cBhvr>
                                        <p:cTn id="144" dur="250" autoRev="1" fill="hold"/>
                                        <p:tgtEl>
                                          <p:spTgt spid="32"/>
                                        </p:tgtEl>
                                      </p:cBhvr>
                                      <p:by x="105000" y="105000"/>
                                    </p:animScale>
                                  </p:childTnLst>
                                </p:cTn>
                              </p:par>
                              <p:par>
                                <p:cTn id="145" presetID="26" presetClass="emph" presetSubtype="0" fill="hold" nodeType="withEffect">
                                  <p:stCondLst>
                                    <p:cond delay="0"/>
                                  </p:stCondLst>
                                  <p:childTnLst>
                                    <p:animEffect transition="out" filter="fade">
                                      <p:cBhvr>
                                        <p:cTn id="146" dur="500" tmFilter="0, 0; .2, .5; .8, .5; 1, 0"/>
                                        <p:tgtEl>
                                          <p:spTgt spid="34"/>
                                        </p:tgtEl>
                                      </p:cBhvr>
                                    </p:animEffect>
                                    <p:animScale>
                                      <p:cBhvr>
                                        <p:cTn id="147"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screen"/>
          <a:srcRect/>
          <a:stretch>
            <a:fillRect/>
          </a:stretch>
        </p:blipFill>
        <p:spPr bwMode="auto">
          <a:xfrm>
            <a:off x="2351584" y="188641"/>
            <a:ext cx="7797228" cy="1185233"/>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3140442" y="640115"/>
            <a:ext cx="7008370" cy="523220"/>
          </a:xfrm>
          <a:prstGeom prst="rect">
            <a:avLst/>
          </a:prstGeom>
        </p:spPr>
        <p:txBody>
          <a:bodyPr wrap="squar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不要在道路上踢足球、玩滑板、滑旱冰等</a:t>
            </a:r>
          </a:p>
        </p:txBody>
      </p:sp>
      <p:pic>
        <p:nvPicPr>
          <p:cNvPr id="37" name="Picture 4"/>
          <p:cNvPicPr>
            <a:picLocks noChangeAspect="1"/>
          </p:cNvPicPr>
          <p:nvPr/>
        </p:nvPicPr>
        <p:blipFill>
          <a:blip r:embed="rId10"/>
          <a:srcRect/>
          <a:stretch>
            <a:fillRect/>
          </a:stretch>
        </p:blipFill>
        <p:spPr bwMode="auto">
          <a:xfrm rot="21006827">
            <a:off x="8624726" y="3020515"/>
            <a:ext cx="2966678" cy="203256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8" name="Picture 5"/>
          <p:cNvPicPr>
            <a:picLocks noChangeAspect="1"/>
          </p:cNvPicPr>
          <p:nvPr/>
        </p:nvPicPr>
        <p:blipFill>
          <a:blip r:embed="rId11"/>
          <a:srcRect/>
          <a:stretch>
            <a:fillRect/>
          </a:stretch>
        </p:blipFill>
        <p:spPr bwMode="auto">
          <a:xfrm rot="21372433">
            <a:off x="644831" y="2226586"/>
            <a:ext cx="3729268" cy="249680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0" name="Picture 6"/>
          <p:cNvPicPr>
            <a:picLocks noChangeAspect="1"/>
          </p:cNvPicPr>
          <p:nvPr/>
        </p:nvPicPr>
        <p:blipFill>
          <a:blip r:embed="rId12"/>
          <a:srcRect/>
          <a:stretch>
            <a:fillRect/>
          </a:stretch>
        </p:blipFill>
        <p:spPr bwMode="auto">
          <a:xfrm rot="21262063">
            <a:off x="4748686" y="1840070"/>
            <a:ext cx="3126511" cy="20458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TextBox 20"/>
          <p:cNvSpPr txBox="1"/>
          <p:nvPr/>
        </p:nvSpPr>
        <p:spPr>
          <a:xfrm>
            <a:off x="4956817" y="4579989"/>
            <a:ext cx="2106240" cy="923330"/>
          </a:xfrm>
          <a:prstGeom prst="rect">
            <a:avLst/>
          </a:prstGeom>
          <a:noFill/>
        </p:spPr>
        <p:txBody>
          <a:bodyPr wrap="square" rtlCol="0">
            <a:spAutoFit/>
          </a:bodyPr>
          <a:lstStyle/>
          <a:p>
            <a:pPr eaLnBrk="0" hangingPunct="0"/>
            <a:r>
              <a:rPr lang="zh-CN" altLang="en-US" b="1" dirty="0">
                <a:cs typeface="+mn-ea"/>
                <a:sym typeface="+mn-lt"/>
              </a:rPr>
              <a:t>行人不得在道路上使用滑板、旱冰鞋等滑行工具</a:t>
            </a:r>
          </a:p>
        </p:txBody>
      </p:sp>
      <p:pic>
        <p:nvPicPr>
          <p:cNvPr id="42" name="Picture 2" descr="C:\Users\Administrator\Desktop\56e262d2db7dc.png"/>
          <p:cNvPicPr>
            <a:picLocks noChangeAspect="1" noChangeArrowheads="1"/>
          </p:cNvPicPr>
          <p:nvPr/>
        </p:nvPicPr>
        <p:blipFill>
          <a:blip r:embed="rId13"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Administrator\Desktop\56e262d2db7dc.png"/>
          <p:cNvPicPr>
            <a:picLocks noChangeAspect="1" noChangeArrowheads="1"/>
          </p:cNvPicPr>
          <p:nvPr/>
        </p:nvPicPr>
        <p:blipFill>
          <a:blip r:embed="rId14"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Administrator\Desktop\56e262d2db7dc.png"/>
          <p:cNvPicPr>
            <a:picLocks noChangeAspect="1" noChangeArrowheads="1"/>
          </p:cNvPicPr>
          <p:nvPr/>
        </p:nvPicPr>
        <p:blipFill>
          <a:blip r:embed="rId15"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Administrator\Desktop\56e262d2db7dc.png"/>
          <p:cNvPicPr>
            <a:picLocks noChangeAspect="1" noChangeArrowheads="1"/>
          </p:cNvPicPr>
          <p:nvPr/>
        </p:nvPicPr>
        <p:blipFill>
          <a:blip r:embed="rId16"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500"/>
                            </p:stCondLst>
                            <p:childTnLst>
                              <p:par>
                                <p:cTn id="29" presetID="6" presetClass="emph" presetSubtype="0" fill="hold" nodeType="afterEffect">
                                  <p:stCondLst>
                                    <p:cond delay="0"/>
                                  </p:stCondLst>
                                  <p:childTnLst>
                                    <p:animScale>
                                      <p:cBhvr>
                                        <p:cTn id="30" dur="2000" fill="hold"/>
                                        <p:tgtEl>
                                          <p:spTgt spid="15"/>
                                        </p:tgtEl>
                                      </p:cBhvr>
                                      <p:by x="150000" y="150000"/>
                                    </p:animScale>
                                  </p:childTnLst>
                                </p:cTn>
                              </p:par>
                              <p:par>
                                <p:cTn id="31" presetID="47" presetClass="entr" presetSubtype="0" repeatCount="indefinite"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2000"/>
                                        <p:tgtEl>
                                          <p:spTgt spid="42"/>
                                        </p:tgtEl>
                                      </p:cBhvr>
                                    </p:animEffect>
                                    <p:anim calcmode="lin" valueType="num">
                                      <p:cBhvr>
                                        <p:cTn id="34" dur="2000" fill="hold"/>
                                        <p:tgtEl>
                                          <p:spTgt spid="42"/>
                                        </p:tgtEl>
                                        <p:attrNameLst>
                                          <p:attrName>ppt_x</p:attrName>
                                        </p:attrNameLst>
                                      </p:cBhvr>
                                      <p:tavLst>
                                        <p:tav tm="0">
                                          <p:val>
                                            <p:strVal val="#ppt_x"/>
                                          </p:val>
                                        </p:tav>
                                        <p:tav tm="100000">
                                          <p:val>
                                            <p:strVal val="#ppt_x"/>
                                          </p:val>
                                        </p:tav>
                                      </p:tavLst>
                                    </p:anim>
                                    <p:anim calcmode="lin" valueType="num">
                                      <p:cBhvr>
                                        <p:cTn id="35" dur="2000" fill="hold"/>
                                        <p:tgtEl>
                                          <p:spTgt spid="42"/>
                                        </p:tgtEl>
                                        <p:attrNameLst>
                                          <p:attrName>ppt_y</p:attrName>
                                        </p:attrNameLst>
                                      </p:cBhvr>
                                      <p:tavLst>
                                        <p:tav tm="0">
                                          <p:val>
                                            <p:strVal val="#ppt_y-.1"/>
                                          </p:val>
                                        </p:tav>
                                        <p:tav tm="100000">
                                          <p:val>
                                            <p:strVal val="#ppt_y"/>
                                          </p:val>
                                        </p:tav>
                                      </p:tavLst>
                                    </p:anim>
                                  </p:childTnLst>
                                </p:cTn>
                              </p:par>
                              <p:par>
                                <p:cTn id="36" presetID="47" presetClass="entr" presetSubtype="0" repeatCount="indefinite"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2000"/>
                                        <p:tgtEl>
                                          <p:spTgt spid="47"/>
                                        </p:tgtEl>
                                      </p:cBhvr>
                                    </p:animEffect>
                                    <p:anim calcmode="lin" valueType="num">
                                      <p:cBhvr>
                                        <p:cTn id="39" dur="2000" fill="hold"/>
                                        <p:tgtEl>
                                          <p:spTgt spid="47"/>
                                        </p:tgtEl>
                                        <p:attrNameLst>
                                          <p:attrName>ppt_x</p:attrName>
                                        </p:attrNameLst>
                                      </p:cBhvr>
                                      <p:tavLst>
                                        <p:tav tm="0">
                                          <p:val>
                                            <p:strVal val="#ppt_x"/>
                                          </p:val>
                                        </p:tav>
                                        <p:tav tm="100000">
                                          <p:val>
                                            <p:strVal val="#ppt_x"/>
                                          </p:val>
                                        </p:tav>
                                      </p:tavLst>
                                    </p:anim>
                                    <p:anim calcmode="lin" valueType="num">
                                      <p:cBhvr>
                                        <p:cTn id="40" dur="2000" fill="hold"/>
                                        <p:tgtEl>
                                          <p:spTgt spid="47"/>
                                        </p:tgtEl>
                                        <p:attrNameLst>
                                          <p:attrName>ppt_y</p:attrName>
                                        </p:attrNameLst>
                                      </p:cBhvr>
                                      <p:tavLst>
                                        <p:tav tm="0">
                                          <p:val>
                                            <p:strVal val="#ppt_y-.1"/>
                                          </p:val>
                                        </p:tav>
                                        <p:tav tm="100000">
                                          <p:val>
                                            <p:strVal val="#ppt_y"/>
                                          </p:val>
                                        </p:tav>
                                      </p:tavLst>
                                    </p:anim>
                                  </p:childTnLst>
                                </p:cTn>
                              </p:par>
                              <p:par>
                                <p:cTn id="41" presetID="42" presetClass="entr" presetSubtype="0" repeatCount="indefinite"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2000"/>
                                        <p:tgtEl>
                                          <p:spTgt spid="48"/>
                                        </p:tgtEl>
                                      </p:cBhvr>
                                    </p:animEffect>
                                    <p:anim calcmode="lin" valueType="num">
                                      <p:cBhvr>
                                        <p:cTn id="44" dur="2000" fill="hold"/>
                                        <p:tgtEl>
                                          <p:spTgt spid="48"/>
                                        </p:tgtEl>
                                        <p:attrNameLst>
                                          <p:attrName>ppt_x</p:attrName>
                                        </p:attrNameLst>
                                      </p:cBhvr>
                                      <p:tavLst>
                                        <p:tav tm="0">
                                          <p:val>
                                            <p:strVal val="#ppt_x"/>
                                          </p:val>
                                        </p:tav>
                                        <p:tav tm="100000">
                                          <p:val>
                                            <p:strVal val="#ppt_x"/>
                                          </p:val>
                                        </p:tav>
                                      </p:tavLst>
                                    </p:anim>
                                    <p:anim calcmode="lin" valueType="num">
                                      <p:cBhvr>
                                        <p:cTn id="45" dur="20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repeatCount="indefinite"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2000"/>
                                        <p:tgtEl>
                                          <p:spTgt spid="50"/>
                                        </p:tgtEl>
                                      </p:cBhvr>
                                    </p:animEffect>
                                    <p:anim calcmode="lin" valueType="num">
                                      <p:cBhvr>
                                        <p:cTn id="49" dur="2000" fill="hold"/>
                                        <p:tgtEl>
                                          <p:spTgt spid="50"/>
                                        </p:tgtEl>
                                        <p:attrNameLst>
                                          <p:attrName>ppt_x</p:attrName>
                                        </p:attrNameLst>
                                      </p:cBhvr>
                                      <p:tavLst>
                                        <p:tav tm="0">
                                          <p:val>
                                            <p:strVal val="#ppt_x"/>
                                          </p:val>
                                        </p:tav>
                                        <p:tav tm="100000">
                                          <p:val>
                                            <p:strVal val="#ppt_x"/>
                                          </p:val>
                                        </p:tav>
                                      </p:tavLst>
                                    </p:anim>
                                    <p:anim calcmode="lin" valueType="num">
                                      <p:cBhvr>
                                        <p:cTn id="50" dur="2000" fill="hold"/>
                                        <p:tgtEl>
                                          <p:spTgt spid="50"/>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2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par>
                          <p:cTn id="55" fill="hold">
                            <p:stCondLst>
                              <p:cond delay="6000"/>
                            </p:stCondLst>
                            <p:childTnLst>
                              <p:par>
                                <p:cTn id="56" presetID="12" presetClass="entr" presetSubtype="1"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p:tgtEl>
                                          <p:spTgt spid="31"/>
                                        </p:tgtEl>
                                        <p:attrNameLst>
                                          <p:attrName>ppt_y</p:attrName>
                                        </p:attrNameLst>
                                      </p:cBhvr>
                                      <p:tavLst>
                                        <p:tav tm="0">
                                          <p:val>
                                            <p:strVal val="#ppt_y-#ppt_h*1.125000"/>
                                          </p:val>
                                        </p:tav>
                                        <p:tav tm="100000">
                                          <p:val>
                                            <p:strVal val="#ppt_y"/>
                                          </p:val>
                                        </p:tav>
                                      </p:tavLst>
                                    </p:anim>
                                    <p:animEffect transition="in" filter="wipe(down)">
                                      <p:cBhvr>
                                        <p:cTn id="59" dur="500"/>
                                        <p:tgtEl>
                                          <p:spTgt spid="31"/>
                                        </p:tgtEl>
                                      </p:cBhvr>
                                    </p:animEffect>
                                  </p:childTnLst>
                                </p:cTn>
                              </p:par>
                            </p:childTnLst>
                          </p:cTn>
                        </p:par>
                        <p:par>
                          <p:cTn id="60" fill="hold">
                            <p:stCondLst>
                              <p:cond delay="6500"/>
                            </p:stCondLst>
                            <p:childTnLst>
                              <p:par>
                                <p:cTn id="61" presetID="2" presetClass="entr" presetSubtype="4"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 presetClass="entr" presetSubtype="3"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500" fill="hold"/>
                                        <p:tgtEl>
                                          <p:spTgt spid="40"/>
                                        </p:tgtEl>
                                        <p:attrNameLst>
                                          <p:attrName>ppt_x</p:attrName>
                                        </p:attrNameLst>
                                      </p:cBhvr>
                                      <p:tavLst>
                                        <p:tav tm="0">
                                          <p:val>
                                            <p:strVal val="1+#ppt_w/2"/>
                                          </p:val>
                                        </p:tav>
                                        <p:tav tm="100000">
                                          <p:val>
                                            <p:strVal val="#ppt_x"/>
                                          </p:val>
                                        </p:tav>
                                      </p:tavLst>
                                    </p:anim>
                                    <p:anim calcmode="lin" valueType="num">
                                      <p:cBhvr additive="base">
                                        <p:cTn id="69" dur="500" fill="hold"/>
                                        <p:tgtEl>
                                          <p:spTgt spid="40"/>
                                        </p:tgtEl>
                                        <p:attrNameLst>
                                          <p:attrName>ppt_y</p:attrName>
                                        </p:attrNameLst>
                                      </p:cBhvr>
                                      <p:tavLst>
                                        <p:tav tm="0">
                                          <p:val>
                                            <p:strVal val="0-#ppt_h/2"/>
                                          </p:val>
                                        </p:tav>
                                        <p:tav tm="100000">
                                          <p:val>
                                            <p:strVal val="#ppt_y"/>
                                          </p:val>
                                        </p:tav>
                                      </p:tavLst>
                                    </p:anim>
                                  </p:childTnLst>
                                </p:cTn>
                              </p:par>
                            </p:childTnLst>
                          </p:cTn>
                        </p:par>
                        <p:par>
                          <p:cTn id="70" fill="hold">
                            <p:stCondLst>
                              <p:cond delay="7500"/>
                            </p:stCondLst>
                            <p:childTnLst>
                              <p:par>
                                <p:cTn id="71" presetID="2" presetClass="entr" presetSubtype="12"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0-#ppt_w/2"/>
                                          </p:val>
                                        </p:tav>
                                        <p:tav tm="100000">
                                          <p:val>
                                            <p:strVal val="#ppt_x"/>
                                          </p:val>
                                        </p:tav>
                                      </p:tavLst>
                                    </p:anim>
                                    <p:anim calcmode="lin" valueType="num">
                                      <p:cBhvr additive="base">
                                        <p:cTn id="74" dur="500" fill="hold"/>
                                        <p:tgtEl>
                                          <p:spTgt spid="37"/>
                                        </p:tgtEl>
                                        <p:attrNameLst>
                                          <p:attrName>ppt_y</p:attrName>
                                        </p:attrNameLst>
                                      </p:cBhvr>
                                      <p:tavLst>
                                        <p:tav tm="0">
                                          <p:val>
                                            <p:strVal val="1+#ppt_h/2"/>
                                          </p:val>
                                        </p:tav>
                                        <p:tav tm="100000">
                                          <p:val>
                                            <p:strVal val="#ppt_y"/>
                                          </p:val>
                                        </p:tav>
                                      </p:tavLst>
                                    </p:anim>
                                  </p:childTnLst>
                                </p:cTn>
                              </p:par>
                            </p:childTnLst>
                          </p:cTn>
                        </p:par>
                        <p:par>
                          <p:cTn id="75" fill="hold">
                            <p:stCondLst>
                              <p:cond delay="80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41"/>
                                        </p:tgtEl>
                                        <p:attrNameLst>
                                          <p:attrName>ppt_y</p:attrName>
                                        </p:attrNameLst>
                                      </p:cBhvr>
                                      <p:tavLst>
                                        <p:tav tm="0">
                                          <p:val>
                                            <p:strVal val="#ppt_y"/>
                                          </p:val>
                                        </p:tav>
                                        <p:tav tm="100000">
                                          <p:val>
                                            <p:strVal val="#ppt_y"/>
                                          </p:val>
                                        </p:tav>
                                      </p:tavLst>
                                    </p:anim>
                                    <p:anim calcmode="lin" valueType="num">
                                      <p:cBhvr>
                                        <p:cTn id="80"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41"/>
                                        </p:tgtEl>
                                      </p:cBhvr>
                                    </p:animEffect>
                                  </p:childTnLst>
                                </p:cTn>
                              </p:par>
                            </p:childTnLst>
                          </p:cTn>
                        </p:par>
                        <p:par>
                          <p:cTn id="83" fill="hold">
                            <p:stCondLst>
                              <p:cond delay="9500"/>
                            </p:stCondLst>
                            <p:childTnLst>
                              <p:par>
                                <p:cTn id="84" presetID="32" presetClass="emph" presetSubtype="0" fill="hold" nodeType="afterEffect">
                                  <p:stCondLst>
                                    <p:cond delay="0"/>
                                  </p:stCondLst>
                                  <p:childTnLst>
                                    <p:animRot by="120000">
                                      <p:cBhvr>
                                        <p:cTn id="85" dur="100" fill="hold">
                                          <p:stCondLst>
                                            <p:cond delay="0"/>
                                          </p:stCondLst>
                                        </p:cTn>
                                        <p:tgtEl>
                                          <p:spTgt spid="38"/>
                                        </p:tgtEl>
                                        <p:attrNameLst>
                                          <p:attrName>r</p:attrName>
                                        </p:attrNameLst>
                                      </p:cBhvr>
                                    </p:animRot>
                                    <p:animRot by="-240000">
                                      <p:cBhvr>
                                        <p:cTn id="86" dur="200" fill="hold">
                                          <p:stCondLst>
                                            <p:cond delay="200"/>
                                          </p:stCondLst>
                                        </p:cTn>
                                        <p:tgtEl>
                                          <p:spTgt spid="38"/>
                                        </p:tgtEl>
                                        <p:attrNameLst>
                                          <p:attrName>r</p:attrName>
                                        </p:attrNameLst>
                                      </p:cBhvr>
                                    </p:animRot>
                                    <p:animRot by="240000">
                                      <p:cBhvr>
                                        <p:cTn id="87" dur="200" fill="hold">
                                          <p:stCondLst>
                                            <p:cond delay="400"/>
                                          </p:stCondLst>
                                        </p:cTn>
                                        <p:tgtEl>
                                          <p:spTgt spid="38"/>
                                        </p:tgtEl>
                                        <p:attrNameLst>
                                          <p:attrName>r</p:attrName>
                                        </p:attrNameLst>
                                      </p:cBhvr>
                                    </p:animRot>
                                    <p:animRot by="-240000">
                                      <p:cBhvr>
                                        <p:cTn id="88" dur="200" fill="hold">
                                          <p:stCondLst>
                                            <p:cond delay="600"/>
                                          </p:stCondLst>
                                        </p:cTn>
                                        <p:tgtEl>
                                          <p:spTgt spid="38"/>
                                        </p:tgtEl>
                                        <p:attrNameLst>
                                          <p:attrName>r</p:attrName>
                                        </p:attrNameLst>
                                      </p:cBhvr>
                                    </p:animRot>
                                    <p:animRot by="120000">
                                      <p:cBhvr>
                                        <p:cTn id="89" dur="200" fill="hold">
                                          <p:stCondLst>
                                            <p:cond delay="800"/>
                                          </p:stCondLst>
                                        </p:cTn>
                                        <p:tgtEl>
                                          <p:spTgt spid="38"/>
                                        </p:tgtEl>
                                        <p:attrNameLst>
                                          <p:attrName>r</p:attrName>
                                        </p:attrNameLst>
                                      </p:cBhvr>
                                    </p:animRot>
                                  </p:childTnLst>
                                </p:cTn>
                              </p:par>
                              <p:par>
                                <p:cTn id="90" presetID="32" presetClass="emph" presetSubtype="0" fill="hold" nodeType="withEffect">
                                  <p:stCondLst>
                                    <p:cond delay="0"/>
                                  </p:stCondLst>
                                  <p:childTnLst>
                                    <p:animRot by="120000">
                                      <p:cBhvr>
                                        <p:cTn id="91" dur="100" fill="hold">
                                          <p:stCondLst>
                                            <p:cond delay="0"/>
                                          </p:stCondLst>
                                        </p:cTn>
                                        <p:tgtEl>
                                          <p:spTgt spid="40"/>
                                        </p:tgtEl>
                                        <p:attrNameLst>
                                          <p:attrName>r</p:attrName>
                                        </p:attrNameLst>
                                      </p:cBhvr>
                                    </p:animRot>
                                    <p:animRot by="-240000">
                                      <p:cBhvr>
                                        <p:cTn id="92" dur="200" fill="hold">
                                          <p:stCondLst>
                                            <p:cond delay="200"/>
                                          </p:stCondLst>
                                        </p:cTn>
                                        <p:tgtEl>
                                          <p:spTgt spid="40"/>
                                        </p:tgtEl>
                                        <p:attrNameLst>
                                          <p:attrName>r</p:attrName>
                                        </p:attrNameLst>
                                      </p:cBhvr>
                                    </p:animRot>
                                    <p:animRot by="240000">
                                      <p:cBhvr>
                                        <p:cTn id="93" dur="200" fill="hold">
                                          <p:stCondLst>
                                            <p:cond delay="400"/>
                                          </p:stCondLst>
                                        </p:cTn>
                                        <p:tgtEl>
                                          <p:spTgt spid="40"/>
                                        </p:tgtEl>
                                        <p:attrNameLst>
                                          <p:attrName>r</p:attrName>
                                        </p:attrNameLst>
                                      </p:cBhvr>
                                    </p:animRot>
                                    <p:animRot by="-240000">
                                      <p:cBhvr>
                                        <p:cTn id="94" dur="200" fill="hold">
                                          <p:stCondLst>
                                            <p:cond delay="600"/>
                                          </p:stCondLst>
                                        </p:cTn>
                                        <p:tgtEl>
                                          <p:spTgt spid="40"/>
                                        </p:tgtEl>
                                        <p:attrNameLst>
                                          <p:attrName>r</p:attrName>
                                        </p:attrNameLst>
                                      </p:cBhvr>
                                    </p:animRot>
                                    <p:animRot by="120000">
                                      <p:cBhvr>
                                        <p:cTn id="95" dur="200" fill="hold">
                                          <p:stCondLst>
                                            <p:cond delay="800"/>
                                          </p:stCondLst>
                                        </p:cTn>
                                        <p:tgtEl>
                                          <p:spTgt spid="40"/>
                                        </p:tgtEl>
                                        <p:attrNameLst>
                                          <p:attrName>r</p:attrName>
                                        </p:attrNameLst>
                                      </p:cBhvr>
                                    </p:animRot>
                                  </p:childTnLst>
                                </p:cTn>
                              </p:par>
                              <p:par>
                                <p:cTn id="96" presetID="32" presetClass="emph" presetSubtype="0" fill="hold" nodeType="withEffect">
                                  <p:stCondLst>
                                    <p:cond delay="0"/>
                                  </p:stCondLst>
                                  <p:childTnLst>
                                    <p:animRot by="120000">
                                      <p:cBhvr>
                                        <p:cTn id="97" dur="100" fill="hold">
                                          <p:stCondLst>
                                            <p:cond delay="0"/>
                                          </p:stCondLst>
                                        </p:cTn>
                                        <p:tgtEl>
                                          <p:spTgt spid="37"/>
                                        </p:tgtEl>
                                        <p:attrNameLst>
                                          <p:attrName>r</p:attrName>
                                        </p:attrNameLst>
                                      </p:cBhvr>
                                    </p:animRot>
                                    <p:animRot by="-240000">
                                      <p:cBhvr>
                                        <p:cTn id="98" dur="200" fill="hold">
                                          <p:stCondLst>
                                            <p:cond delay="200"/>
                                          </p:stCondLst>
                                        </p:cTn>
                                        <p:tgtEl>
                                          <p:spTgt spid="37"/>
                                        </p:tgtEl>
                                        <p:attrNameLst>
                                          <p:attrName>r</p:attrName>
                                        </p:attrNameLst>
                                      </p:cBhvr>
                                    </p:animRot>
                                    <p:animRot by="240000">
                                      <p:cBhvr>
                                        <p:cTn id="99" dur="200" fill="hold">
                                          <p:stCondLst>
                                            <p:cond delay="400"/>
                                          </p:stCondLst>
                                        </p:cTn>
                                        <p:tgtEl>
                                          <p:spTgt spid="37"/>
                                        </p:tgtEl>
                                        <p:attrNameLst>
                                          <p:attrName>r</p:attrName>
                                        </p:attrNameLst>
                                      </p:cBhvr>
                                    </p:animRot>
                                    <p:animRot by="-240000">
                                      <p:cBhvr>
                                        <p:cTn id="100" dur="200" fill="hold">
                                          <p:stCondLst>
                                            <p:cond delay="600"/>
                                          </p:stCondLst>
                                        </p:cTn>
                                        <p:tgtEl>
                                          <p:spTgt spid="37"/>
                                        </p:tgtEl>
                                        <p:attrNameLst>
                                          <p:attrName>r</p:attrName>
                                        </p:attrNameLst>
                                      </p:cBhvr>
                                    </p:animRot>
                                    <p:animRot by="120000">
                                      <p:cBhvr>
                                        <p:cTn id="101"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Administrator\Desktop\58pic_5388033792e0c [转换]-02.png"/>
          <p:cNvPicPr>
            <a:picLocks noChangeAspect="1" noChangeArrowheads="1"/>
          </p:cNvPicPr>
          <p:nvPr/>
        </p:nvPicPr>
        <p:blipFill>
          <a:blip r:embed="rId9" cstate="screen"/>
          <a:srcRect/>
          <a:stretch>
            <a:fillRect/>
          </a:stretch>
        </p:blipFill>
        <p:spPr bwMode="auto">
          <a:xfrm>
            <a:off x="3647728" y="14982"/>
            <a:ext cx="5276948" cy="1185233"/>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4127684" y="476672"/>
            <a:ext cx="4580968" cy="523220"/>
          </a:xfrm>
          <a:prstGeom prst="rect">
            <a:avLst/>
          </a:prstGeom>
        </p:spPr>
        <p:txBody>
          <a:bodyPr wrap="squar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不要扒车、追车、抛物击车</a:t>
            </a:r>
          </a:p>
        </p:txBody>
      </p:sp>
      <p:pic>
        <p:nvPicPr>
          <p:cNvPr id="23" name="Picture 7"/>
          <p:cNvPicPr>
            <a:picLocks noChangeAspect="1" noChangeArrowheads="1"/>
          </p:cNvPicPr>
          <p:nvPr/>
        </p:nvPicPr>
        <p:blipFill>
          <a:blip r:embed="rId10" cstate="screen"/>
          <a:stretch>
            <a:fillRect/>
          </a:stretch>
        </p:blipFill>
        <p:spPr bwMode="auto">
          <a:xfrm>
            <a:off x="1360816" y="3474585"/>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2"/>
          <p:cNvSpPr txBox="1"/>
          <p:nvPr/>
        </p:nvSpPr>
        <p:spPr>
          <a:xfrm>
            <a:off x="1650448" y="4149080"/>
            <a:ext cx="2304256"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cs typeface="+mn-ea"/>
                <a:sym typeface="+mn-lt"/>
              </a:rPr>
              <a:t>行人不得有追车、抛物击车等妨碍道路交通安全的行为。</a:t>
            </a:r>
          </a:p>
        </p:txBody>
      </p:sp>
      <p:pic>
        <p:nvPicPr>
          <p:cNvPr id="26" name="Picture 7"/>
          <p:cNvPicPr>
            <a:picLocks noChangeAspect="1"/>
          </p:cNvPicPr>
          <p:nvPr/>
        </p:nvPicPr>
        <p:blipFill>
          <a:blip r:embed="rId11"/>
          <a:srcRect/>
          <a:stretch>
            <a:fillRect/>
          </a:stretch>
        </p:blipFill>
        <p:spPr bwMode="auto">
          <a:xfrm rot="21364016">
            <a:off x="2095310" y="1484543"/>
            <a:ext cx="2953688" cy="189097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 name="Picture 11"/>
          <p:cNvPicPr>
            <a:picLocks noChangeAspect="1"/>
          </p:cNvPicPr>
          <p:nvPr/>
        </p:nvPicPr>
        <p:blipFill>
          <a:blip r:embed="rId12"/>
          <a:srcRect/>
          <a:stretch>
            <a:fillRect/>
          </a:stretch>
        </p:blipFill>
        <p:spPr bwMode="auto">
          <a:xfrm rot="21021546">
            <a:off x="8634524" y="2839975"/>
            <a:ext cx="2820236" cy="201445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 name="Picture 3"/>
          <p:cNvPicPr>
            <a:picLocks noChangeAspect="1" noChangeArrowheads="1"/>
          </p:cNvPicPr>
          <p:nvPr/>
        </p:nvPicPr>
        <p:blipFill>
          <a:blip r:embed="rId13"/>
          <a:srcRect/>
          <a:stretch>
            <a:fillRect/>
          </a:stretch>
        </p:blipFill>
        <p:spPr bwMode="auto">
          <a:xfrm rot="21169741">
            <a:off x="4309125" y="1970346"/>
            <a:ext cx="3690281" cy="26350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 name="Picture 2" descr="C:\Users\Administrator\Desktop\56e262d2db7dc.png"/>
          <p:cNvPicPr>
            <a:picLocks noChangeAspect="1" noChangeArrowheads="1"/>
          </p:cNvPicPr>
          <p:nvPr/>
        </p:nvPicPr>
        <p:blipFill>
          <a:blip r:embed="rId14"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Administrator\Desktop\56e262d2db7dc.png"/>
          <p:cNvPicPr>
            <a:picLocks noChangeAspect="1" noChangeArrowheads="1"/>
          </p:cNvPicPr>
          <p:nvPr/>
        </p:nvPicPr>
        <p:blipFill>
          <a:blip r:embed="rId15"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Desktop\56e262d2db7dc.png"/>
          <p:cNvPicPr>
            <a:picLocks noChangeAspect="1" noChangeArrowheads="1"/>
          </p:cNvPicPr>
          <p:nvPr/>
        </p:nvPicPr>
        <p:blipFill>
          <a:blip r:embed="rId16"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500"/>
                            </p:stCondLst>
                            <p:childTnLst>
                              <p:par>
                                <p:cTn id="29" presetID="6" presetClass="emph" presetSubtype="0" fill="hold" nodeType="afterEffect">
                                  <p:stCondLst>
                                    <p:cond delay="0"/>
                                  </p:stCondLst>
                                  <p:childTnLst>
                                    <p:animScale>
                                      <p:cBhvr>
                                        <p:cTn id="30" dur="2000" fill="hold"/>
                                        <p:tgtEl>
                                          <p:spTgt spid="15"/>
                                        </p:tgtEl>
                                      </p:cBhvr>
                                      <p:by x="150000" y="150000"/>
                                    </p:animScale>
                                  </p:childTnLst>
                                </p:cTn>
                              </p:par>
                              <p:par>
                                <p:cTn id="31" presetID="47" presetClass="entr" presetSubtype="0" repeatCount="indefinite"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2000"/>
                                        <p:tgtEl>
                                          <p:spTgt spid="32"/>
                                        </p:tgtEl>
                                      </p:cBhvr>
                                    </p:animEffect>
                                    <p:anim calcmode="lin" valueType="num">
                                      <p:cBhvr>
                                        <p:cTn id="34" dur="2000" fill="hold"/>
                                        <p:tgtEl>
                                          <p:spTgt spid="32"/>
                                        </p:tgtEl>
                                        <p:attrNameLst>
                                          <p:attrName>ppt_x</p:attrName>
                                        </p:attrNameLst>
                                      </p:cBhvr>
                                      <p:tavLst>
                                        <p:tav tm="0">
                                          <p:val>
                                            <p:strVal val="#ppt_x"/>
                                          </p:val>
                                        </p:tav>
                                        <p:tav tm="100000">
                                          <p:val>
                                            <p:strVal val="#ppt_x"/>
                                          </p:val>
                                        </p:tav>
                                      </p:tavLst>
                                    </p:anim>
                                    <p:anim calcmode="lin" valueType="num">
                                      <p:cBhvr>
                                        <p:cTn id="35" dur="2000" fill="hold"/>
                                        <p:tgtEl>
                                          <p:spTgt spid="32"/>
                                        </p:tgtEl>
                                        <p:attrNameLst>
                                          <p:attrName>ppt_y</p:attrName>
                                        </p:attrNameLst>
                                      </p:cBhvr>
                                      <p:tavLst>
                                        <p:tav tm="0">
                                          <p:val>
                                            <p:strVal val="#ppt_y-.1"/>
                                          </p:val>
                                        </p:tav>
                                        <p:tav tm="100000">
                                          <p:val>
                                            <p:strVal val="#ppt_y"/>
                                          </p:val>
                                        </p:tav>
                                      </p:tavLst>
                                    </p:anim>
                                  </p:childTnLst>
                                </p:cTn>
                              </p:par>
                              <p:par>
                                <p:cTn id="36" presetID="47" presetClass="entr" presetSubtype="0" repeatCount="indefinite"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000"/>
                                        <p:tgtEl>
                                          <p:spTgt spid="33"/>
                                        </p:tgtEl>
                                      </p:cBhvr>
                                    </p:animEffect>
                                    <p:anim calcmode="lin" valueType="num">
                                      <p:cBhvr>
                                        <p:cTn id="39" dur="2000" fill="hold"/>
                                        <p:tgtEl>
                                          <p:spTgt spid="33"/>
                                        </p:tgtEl>
                                        <p:attrNameLst>
                                          <p:attrName>ppt_x</p:attrName>
                                        </p:attrNameLst>
                                      </p:cBhvr>
                                      <p:tavLst>
                                        <p:tav tm="0">
                                          <p:val>
                                            <p:strVal val="#ppt_x"/>
                                          </p:val>
                                        </p:tav>
                                        <p:tav tm="100000">
                                          <p:val>
                                            <p:strVal val="#ppt_x"/>
                                          </p:val>
                                        </p:tav>
                                      </p:tavLst>
                                    </p:anim>
                                    <p:anim calcmode="lin" valueType="num">
                                      <p:cBhvr>
                                        <p:cTn id="40" dur="2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repeatCount="indefinite"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000"/>
                                        <p:tgtEl>
                                          <p:spTgt spid="34"/>
                                        </p:tgtEl>
                                      </p:cBhvr>
                                    </p:animEffect>
                                    <p:anim calcmode="lin" valueType="num">
                                      <p:cBhvr>
                                        <p:cTn id="44" dur="2000" fill="hold"/>
                                        <p:tgtEl>
                                          <p:spTgt spid="34"/>
                                        </p:tgtEl>
                                        <p:attrNameLst>
                                          <p:attrName>ppt_x</p:attrName>
                                        </p:attrNameLst>
                                      </p:cBhvr>
                                      <p:tavLst>
                                        <p:tav tm="0">
                                          <p:val>
                                            <p:strVal val="#ppt_x"/>
                                          </p:val>
                                        </p:tav>
                                        <p:tav tm="100000">
                                          <p:val>
                                            <p:strVal val="#ppt_x"/>
                                          </p:val>
                                        </p:tav>
                                      </p:tavLst>
                                    </p:anim>
                                    <p:anim calcmode="lin" valueType="num">
                                      <p:cBhvr>
                                        <p:cTn id="45" dur="200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par>
                          <p:cTn id="50" fill="hold">
                            <p:stCondLst>
                              <p:cond delay="6000"/>
                            </p:stCondLst>
                            <p:childTnLst>
                              <p:par>
                                <p:cTn id="51" presetID="12" presetClass="entr" presetSubtype="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p:tgtEl>
                                          <p:spTgt spid="22"/>
                                        </p:tgtEl>
                                        <p:attrNameLst>
                                          <p:attrName>ppt_y</p:attrName>
                                        </p:attrNameLst>
                                      </p:cBhvr>
                                      <p:tavLst>
                                        <p:tav tm="0">
                                          <p:val>
                                            <p:strVal val="#ppt_y-#ppt_h*1.125000"/>
                                          </p:val>
                                        </p:tav>
                                        <p:tav tm="100000">
                                          <p:val>
                                            <p:strVal val="#ppt_y"/>
                                          </p:val>
                                        </p:tav>
                                      </p:tavLst>
                                    </p:anim>
                                    <p:animEffect transition="in" filter="wipe(down)">
                                      <p:cBhvr>
                                        <p:cTn id="54" dur="500"/>
                                        <p:tgtEl>
                                          <p:spTgt spid="22"/>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7" presetClass="entr" presetSubtype="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100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4"/>
                                        </p:tgtEl>
                                        <p:attrNameLst>
                                          <p:attrName>ppt_y</p:attrName>
                                        </p:attrNameLst>
                                      </p:cBhvr>
                                      <p:tavLst>
                                        <p:tav tm="0">
                                          <p:val>
                                            <p:strVal val="#ppt_y"/>
                                          </p:val>
                                        </p:tav>
                                        <p:tav tm="100000">
                                          <p:val>
                                            <p:strVal val="#ppt_y"/>
                                          </p:val>
                                        </p:tav>
                                      </p:tavLst>
                                    </p:anim>
                                    <p:anim calcmode="lin" valueType="num">
                                      <p:cBhvr>
                                        <p:cTn id="8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istrator\Desktop\56e262d2db7dc.png"/>
          <p:cNvPicPr>
            <a:picLocks noChangeAspect="1" noChangeArrowheads="1"/>
          </p:cNvPicPr>
          <p:nvPr/>
        </p:nvPicPr>
        <p:blipFill>
          <a:blip r:embed="rId9"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Administrator\Desktop\56e262d2db7dc.png"/>
          <p:cNvPicPr>
            <a:picLocks noChangeAspect="1" noChangeArrowheads="1"/>
          </p:cNvPicPr>
          <p:nvPr/>
        </p:nvPicPr>
        <p:blipFill>
          <a:blip r:embed="rId10"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dministrator\Desktop\58pic_5388033792e0c [转换]-02.png"/>
          <p:cNvPicPr>
            <a:picLocks noChangeAspect="1" noChangeArrowheads="1"/>
          </p:cNvPicPr>
          <p:nvPr/>
        </p:nvPicPr>
        <p:blipFill>
          <a:blip r:embed="rId12" cstate="screen"/>
          <a:srcRect/>
          <a:stretch>
            <a:fillRect/>
          </a:stretch>
        </p:blipFill>
        <p:spPr bwMode="auto">
          <a:xfrm>
            <a:off x="3647728" y="14982"/>
            <a:ext cx="4248472" cy="1185233"/>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4775756" y="476672"/>
            <a:ext cx="2832412" cy="523220"/>
          </a:xfrm>
          <a:prstGeom prst="rect">
            <a:avLst/>
          </a:prstGeom>
        </p:spPr>
        <p:txBody>
          <a:bodyPr wrap="squar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认识交通标志</a:t>
            </a:r>
          </a:p>
        </p:txBody>
      </p:sp>
      <p:pic>
        <p:nvPicPr>
          <p:cNvPr id="31" name="Picture 7" descr="C:\Users\Administrator\Desktop\56d673f7b44b0.png"/>
          <p:cNvPicPr>
            <a:picLocks noChangeAspect="1" noChangeArrowheads="1"/>
          </p:cNvPicPr>
          <p:nvPr/>
        </p:nvPicPr>
        <p:blipFill>
          <a:blip r:embed="rId13" cstate="screen"/>
          <a:srcRect/>
          <a:stretch>
            <a:fillRect/>
          </a:stretch>
        </p:blipFill>
        <p:spPr bwMode="auto">
          <a:xfrm>
            <a:off x="407368" y="1735974"/>
            <a:ext cx="5424554" cy="4573347"/>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5" name="TextBox 12"/>
          <p:cNvSpPr txBox="1"/>
          <p:nvPr/>
        </p:nvSpPr>
        <p:spPr>
          <a:xfrm>
            <a:off x="822959" y="2204864"/>
            <a:ext cx="4593373" cy="2677656"/>
          </a:xfrm>
          <a:prstGeom prst="rect">
            <a:avLst/>
          </a:prstGeom>
          <a:noFill/>
        </p:spPr>
        <p:txBody>
          <a:bodyPr wrap="square" rtlCol="0">
            <a:spAutoFit/>
          </a:bodyPr>
          <a:lstStyle/>
          <a:p>
            <a:pPr>
              <a:lnSpc>
                <a:spcPct val="150000"/>
              </a:lnSpc>
            </a:pPr>
            <a:r>
              <a:rPr kumimoji="1" lang="zh-CN" altLang="en-US" sz="1600" b="1" dirty="0">
                <a:solidFill>
                  <a:schemeClr val="tx1">
                    <a:lumMod val="95000"/>
                    <a:lumOff val="5000"/>
                  </a:schemeClr>
                </a:solidFill>
                <a:cs typeface="+mn-ea"/>
                <a:sym typeface="+mn-lt"/>
              </a:rPr>
              <a:t>（</a:t>
            </a:r>
            <a:r>
              <a:rPr kumimoji="1" lang="en-US" altLang="zh-CN" sz="1600" b="1" dirty="0">
                <a:solidFill>
                  <a:schemeClr val="tx1">
                    <a:lumMod val="95000"/>
                    <a:lumOff val="5000"/>
                  </a:schemeClr>
                </a:solidFill>
                <a:cs typeface="+mn-ea"/>
                <a:sym typeface="+mn-lt"/>
              </a:rPr>
              <a:t>1</a:t>
            </a:r>
            <a:r>
              <a:rPr kumimoji="1" lang="zh-CN" altLang="en-US" sz="1600" b="1" dirty="0">
                <a:solidFill>
                  <a:schemeClr val="tx1">
                    <a:lumMod val="95000"/>
                    <a:lumOff val="5000"/>
                  </a:schemeClr>
                </a:solidFill>
                <a:cs typeface="+mn-ea"/>
                <a:sym typeface="+mn-lt"/>
              </a:rPr>
              <a:t>）黄色的是警告标志，表示前面可能有危险。</a:t>
            </a:r>
          </a:p>
          <a:p>
            <a:pPr>
              <a:lnSpc>
                <a:spcPct val="150000"/>
              </a:lnSpc>
            </a:pPr>
            <a:r>
              <a:rPr kumimoji="1" lang="zh-CN" altLang="en-US" sz="1600" b="1" dirty="0">
                <a:solidFill>
                  <a:schemeClr val="tx1">
                    <a:lumMod val="95000"/>
                    <a:lumOff val="5000"/>
                  </a:schemeClr>
                </a:solidFill>
                <a:cs typeface="+mn-ea"/>
                <a:sym typeface="+mn-lt"/>
              </a:rPr>
              <a:t>（</a:t>
            </a:r>
            <a:r>
              <a:rPr kumimoji="1" lang="en-US" altLang="zh-CN" sz="1600" b="1" dirty="0">
                <a:solidFill>
                  <a:schemeClr val="tx1">
                    <a:lumMod val="95000"/>
                    <a:lumOff val="5000"/>
                  </a:schemeClr>
                </a:solidFill>
                <a:cs typeface="+mn-ea"/>
                <a:sym typeface="+mn-lt"/>
              </a:rPr>
              <a:t>2</a:t>
            </a:r>
            <a:r>
              <a:rPr kumimoji="1" lang="zh-CN" altLang="en-US" sz="1600" b="1" dirty="0">
                <a:solidFill>
                  <a:schemeClr val="tx1">
                    <a:lumMod val="95000"/>
                    <a:lumOff val="5000"/>
                  </a:schemeClr>
                </a:solidFill>
                <a:cs typeface="+mn-ea"/>
                <a:sym typeface="+mn-lt"/>
              </a:rPr>
              <a:t>）红色的是禁令标志，表示前面不可以走。</a:t>
            </a:r>
          </a:p>
          <a:p>
            <a:pPr>
              <a:lnSpc>
                <a:spcPct val="150000"/>
              </a:lnSpc>
            </a:pPr>
            <a:r>
              <a:rPr kumimoji="1" lang="zh-CN" altLang="en-US" sz="1600" b="1" dirty="0">
                <a:solidFill>
                  <a:schemeClr val="tx1">
                    <a:lumMod val="95000"/>
                    <a:lumOff val="5000"/>
                  </a:schemeClr>
                </a:solidFill>
                <a:cs typeface="+mn-ea"/>
                <a:sym typeface="+mn-lt"/>
              </a:rPr>
              <a:t>（</a:t>
            </a:r>
            <a:r>
              <a:rPr kumimoji="1" lang="en-US" altLang="zh-CN" sz="1600" b="1" dirty="0">
                <a:solidFill>
                  <a:schemeClr val="tx1">
                    <a:lumMod val="95000"/>
                    <a:lumOff val="5000"/>
                  </a:schemeClr>
                </a:solidFill>
                <a:cs typeface="+mn-ea"/>
                <a:sym typeface="+mn-lt"/>
              </a:rPr>
              <a:t>3</a:t>
            </a:r>
            <a:r>
              <a:rPr kumimoji="1" lang="zh-CN" altLang="en-US" sz="1600" b="1" dirty="0">
                <a:solidFill>
                  <a:schemeClr val="tx1">
                    <a:lumMod val="95000"/>
                    <a:lumOff val="5000"/>
                  </a:schemeClr>
                </a:solidFill>
                <a:cs typeface="+mn-ea"/>
                <a:sym typeface="+mn-lt"/>
              </a:rPr>
              <a:t>）蓝色的是指路标志，表示前面可以走，指明道路方向、地点和距离。</a:t>
            </a:r>
          </a:p>
          <a:p>
            <a:pPr>
              <a:lnSpc>
                <a:spcPct val="150000"/>
              </a:lnSpc>
            </a:pPr>
            <a:r>
              <a:rPr kumimoji="1" lang="zh-CN" altLang="en-US" sz="1600" b="1" dirty="0">
                <a:solidFill>
                  <a:schemeClr val="tx1">
                    <a:lumMod val="95000"/>
                    <a:lumOff val="5000"/>
                  </a:schemeClr>
                </a:solidFill>
                <a:cs typeface="+mn-ea"/>
                <a:sym typeface="+mn-lt"/>
              </a:rPr>
              <a:t>（</a:t>
            </a:r>
            <a:r>
              <a:rPr kumimoji="1" lang="en-US" altLang="zh-CN" sz="1600" b="1" dirty="0">
                <a:solidFill>
                  <a:schemeClr val="tx1">
                    <a:lumMod val="95000"/>
                    <a:lumOff val="5000"/>
                  </a:schemeClr>
                </a:solidFill>
                <a:cs typeface="+mn-ea"/>
                <a:sym typeface="+mn-lt"/>
              </a:rPr>
              <a:t>4</a:t>
            </a:r>
            <a:r>
              <a:rPr kumimoji="1" lang="zh-CN" altLang="en-US" sz="1600" b="1" dirty="0">
                <a:solidFill>
                  <a:schemeClr val="tx1">
                    <a:lumMod val="95000"/>
                    <a:lumOff val="5000"/>
                  </a:schemeClr>
                </a:solidFill>
                <a:cs typeface="+mn-ea"/>
                <a:sym typeface="+mn-lt"/>
              </a:rPr>
              <a:t>）棕色的是旅游区标志，告诉旅游区的方向和距离。</a:t>
            </a:r>
          </a:p>
          <a:p>
            <a:pPr>
              <a:lnSpc>
                <a:spcPct val="150000"/>
              </a:lnSpc>
            </a:pPr>
            <a:r>
              <a:rPr kumimoji="1" lang="zh-CN" altLang="en-US" sz="1600" b="1" dirty="0">
                <a:solidFill>
                  <a:schemeClr val="tx1">
                    <a:lumMod val="95000"/>
                    <a:lumOff val="5000"/>
                  </a:schemeClr>
                </a:solidFill>
                <a:cs typeface="+mn-ea"/>
                <a:sym typeface="+mn-lt"/>
              </a:rPr>
              <a:t>（</a:t>
            </a:r>
            <a:r>
              <a:rPr kumimoji="1" lang="en-US" altLang="zh-CN" sz="1600" b="1" dirty="0">
                <a:solidFill>
                  <a:schemeClr val="tx1">
                    <a:lumMod val="95000"/>
                    <a:lumOff val="5000"/>
                  </a:schemeClr>
                </a:solidFill>
                <a:cs typeface="+mn-ea"/>
                <a:sym typeface="+mn-lt"/>
              </a:rPr>
              <a:t>5</a:t>
            </a:r>
            <a:r>
              <a:rPr kumimoji="1" lang="zh-CN" altLang="en-US" sz="1600" b="1" dirty="0">
                <a:solidFill>
                  <a:schemeClr val="tx1">
                    <a:lumMod val="95000"/>
                    <a:lumOff val="5000"/>
                  </a:schemeClr>
                </a:solidFill>
                <a:cs typeface="+mn-ea"/>
                <a:sym typeface="+mn-lt"/>
              </a:rPr>
              <a:t>）绿色的是高速公路标志。</a:t>
            </a:r>
          </a:p>
        </p:txBody>
      </p:sp>
      <p:pic>
        <p:nvPicPr>
          <p:cNvPr id="36" name="Picture 15"/>
          <p:cNvPicPr>
            <a:picLocks noChangeAspect="1"/>
          </p:cNvPicPr>
          <p:nvPr/>
        </p:nvPicPr>
        <p:blipFill rotWithShape="1">
          <a:blip r:embed="rId14" cstate="screen"/>
          <a:srcRect/>
          <a:stretch>
            <a:fillRect/>
          </a:stretch>
        </p:blipFill>
        <p:spPr bwMode="auto">
          <a:xfrm>
            <a:off x="5951984" y="1816056"/>
            <a:ext cx="2916324" cy="1353680"/>
          </a:xfrm>
          <a:prstGeom prst="rect">
            <a:avLst/>
          </a:prstGeom>
          <a:ln w="25400">
            <a:solidFill>
              <a:srgbClr val="000000"/>
            </a:solidFill>
            <a:miter lim="800000"/>
            <a:headEnd/>
            <a:tailEnd/>
          </a:ln>
          <a:effectLst>
            <a:outerShdw blurRad="50800" dist="38100" dir="2700000" algn="tl" rotWithShape="0">
              <a:srgbClr val="000000">
                <a:alpha val="43000"/>
              </a:srgbClr>
            </a:outerShdw>
          </a:effectLst>
        </p:spPr>
      </p:pic>
      <p:pic>
        <p:nvPicPr>
          <p:cNvPr id="37" name="Picture 18"/>
          <p:cNvPicPr>
            <a:picLocks noChangeAspect="1"/>
          </p:cNvPicPr>
          <p:nvPr/>
        </p:nvPicPr>
        <p:blipFill>
          <a:blip r:embed="rId15"/>
          <a:srcRect/>
          <a:stretch>
            <a:fillRect/>
          </a:stretch>
        </p:blipFill>
        <p:spPr bwMode="auto">
          <a:xfrm>
            <a:off x="8929590" y="1816057"/>
            <a:ext cx="2916324" cy="147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8" name="Picture 19"/>
          <p:cNvPicPr>
            <a:picLocks noChangeAspect="1"/>
          </p:cNvPicPr>
          <p:nvPr/>
        </p:nvPicPr>
        <p:blipFill>
          <a:blip r:embed="rId16"/>
          <a:srcRect/>
          <a:stretch>
            <a:fillRect/>
          </a:stretch>
        </p:blipFill>
        <p:spPr bwMode="auto">
          <a:xfrm>
            <a:off x="5959907" y="3501008"/>
            <a:ext cx="595779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40" name="Picture 2" descr="C:\Users\Administrator\Desktop\56e262d2db7dc.png"/>
          <p:cNvPicPr>
            <a:picLocks noChangeAspect="1" noChangeArrowheads="1"/>
          </p:cNvPicPr>
          <p:nvPr/>
        </p:nvPicPr>
        <p:blipFill>
          <a:blip r:embed="rId9"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istrator\Desktop\56e262d2db7dc.png"/>
          <p:cNvPicPr>
            <a:picLocks noChangeAspect="1" noChangeArrowheads="1"/>
          </p:cNvPicPr>
          <p:nvPr/>
        </p:nvPicPr>
        <p:blipFill>
          <a:blip r:embed="rId10"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500"/>
                            </p:stCondLst>
                            <p:childTnLst>
                              <p:par>
                                <p:cTn id="29" presetID="6" presetClass="emph" presetSubtype="0" fill="hold" nodeType="afterEffect">
                                  <p:stCondLst>
                                    <p:cond delay="0"/>
                                  </p:stCondLst>
                                  <p:childTnLst>
                                    <p:animScale>
                                      <p:cBhvr>
                                        <p:cTn id="30" dur="2000" fill="hold"/>
                                        <p:tgtEl>
                                          <p:spTgt spid="15"/>
                                        </p:tgtEl>
                                      </p:cBhvr>
                                      <p:by x="150000" y="150000"/>
                                    </p:animScale>
                                  </p:childTnLst>
                                </p:cTn>
                              </p:par>
                              <p:par>
                                <p:cTn id="31" presetID="47" presetClass="entr" presetSubtype="0" repeatCount="indefinite"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2000"/>
                                        <p:tgtEl>
                                          <p:spTgt spid="32"/>
                                        </p:tgtEl>
                                      </p:cBhvr>
                                    </p:animEffect>
                                    <p:anim calcmode="lin" valueType="num">
                                      <p:cBhvr>
                                        <p:cTn id="34" dur="2000" fill="hold"/>
                                        <p:tgtEl>
                                          <p:spTgt spid="32"/>
                                        </p:tgtEl>
                                        <p:attrNameLst>
                                          <p:attrName>ppt_x</p:attrName>
                                        </p:attrNameLst>
                                      </p:cBhvr>
                                      <p:tavLst>
                                        <p:tav tm="0">
                                          <p:val>
                                            <p:strVal val="#ppt_x"/>
                                          </p:val>
                                        </p:tav>
                                        <p:tav tm="100000">
                                          <p:val>
                                            <p:strVal val="#ppt_x"/>
                                          </p:val>
                                        </p:tav>
                                      </p:tavLst>
                                    </p:anim>
                                    <p:anim calcmode="lin" valueType="num">
                                      <p:cBhvr>
                                        <p:cTn id="35" dur="2000" fill="hold"/>
                                        <p:tgtEl>
                                          <p:spTgt spid="32"/>
                                        </p:tgtEl>
                                        <p:attrNameLst>
                                          <p:attrName>ppt_y</p:attrName>
                                        </p:attrNameLst>
                                      </p:cBhvr>
                                      <p:tavLst>
                                        <p:tav tm="0">
                                          <p:val>
                                            <p:strVal val="#ppt_y-.1"/>
                                          </p:val>
                                        </p:tav>
                                        <p:tav tm="100000">
                                          <p:val>
                                            <p:strVal val="#ppt_y"/>
                                          </p:val>
                                        </p:tav>
                                      </p:tavLst>
                                    </p:anim>
                                  </p:childTnLst>
                                </p:cTn>
                              </p:par>
                              <p:par>
                                <p:cTn id="36" presetID="47" presetClass="entr" presetSubtype="0" repeatCount="indefinite"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000"/>
                                        <p:tgtEl>
                                          <p:spTgt spid="33"/>
                                        </p:tgtEl>
                                      </p:cBhvr>
                                    </p:animEffect>
                                    <p:anim calcmode="lin" valueType="num">
                                      <p:cBhvr>
                                        <p:cTn id="39" dur="2000" fill="hold"/>
                                        <p:tgtEl>
                                          <p:spTgt spid="33"/>
                                        </p:tgtEl>
                                        <p:attrNameLst>
                                          <p:attrName>ppt_x</p:attrName>
                                        </p:attrNameLst>
                                      </p:cBhvr>
                                      <p:tavLst>
                                        <p:tav tm="0">
                                          <p:val>
                                            <p:strVal val="#ppt_x"/>
                                          </p:val>
                                        </p:tav>
                                        <p:tav tm="100000">
                                          <p:val>
                                            <p:strVal val="#ppt_x"/>
                                          </p:val>
                                        </p:tav>
                                      </p:tavLst>
                                    </p:anim>
                                    <p:anim calcmode="lin" valueType="num">
                                      <p:cBhvr>
                                        <p:cTn id="40" dur="2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repeatCount="indefinite"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000"/>
                                        <p:tgtEl>
                                          <p:spTgt spid="34"/>
                                        </p:tgtEl>
                                      </p:cBhvr>
                                    </p:animEffect>
                                    <p:anim calcmode="lin" valueType="num">
                                      <p:cBhvr>
                                        <p:cTn id="44" dur="2000" fill="hold"/>
                                        <p:tgtEl>
                                          <p:spTgt spid="34"/>
                                        </p:tgtEl>
                                        <p:attrNameLst>
                                          <p:attrName>ppt_x</p:attrName>
                                        </p:attrNameLst>
                                      </p:cBhvr>
                                      <p:tavLst>
                                        <p:tav tm="0">
                                          <p:val>
                                            <p:strVal val="#ppt_x"/>
                                          </p:val>
                                        </p:tav>
                                        <p:tav tm="100000">
                                          <p:val>
                                            <p:strVal val="#ppt_x"/>
                                          </p:val>
                                        </p:tav>
                                      </p:tavLst>
                                    </p:anim>
                                    <p:anim calcmode="lin" valueType="num">
                                      <p:cBhvr>
                                        <p:cTn id="45" dur="2000" fill="hold"/>
                                        <p:tgtEl>
                                          <p:spTgt spid="34"/>
                                        </p:tgtEl>
                                        <p:attrNameLst>
                                          <p:attrName>ppt_y</p:attrName>
                                        </p:attrNameLst>
                                      </p:cBhvr>
                                      <p:tavLst>
                                        <p:tav tm="0">
                                          <p:val>
                                            <p:strVal val="#ppt_y+.1"/>
                                          </p:val>
                                        </p:tav>
                                        <p:tav tm="100000">
                                          <p:val>
                                            <p:strVal val="#ppt_y"/>
                                          </p:val>
                                        </p:tav>
                                      </p:tavLst>
                                    </p:anim>
                                  </p:childTnLst>
                                </p:cTn>
                              </p:par>
                              <p:par>
                                <p:cTn id="46" presetID="47" presetClass="entr" presetSubtype="0" repeatCount="indefinite"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2000"/>
                                        <p:tgtEl>
                                          <p:spTgt spid="40"/>
                                        </p:tgtEl>
                                      </p:cBhvr>
                                    </p:animEffect>
                                    <p:anim calcmode="lin" valueType="num">
                                      <p:cBhvr>
                                        <p:cTn id="49" dur="2000" fill="hold"/>
                                        <p:tgtEl>
                                          <p:spTgt spid="40"/>
                                        </p:tgtEl>
                                        <p:attrNameLst>
                                          <p:attrName>ppt_x</p:attrName>
                                        </p:attrNameLst>
                                      </p:cBhvr>
                                      <p:tavLst>
                                        <p:tav tm="0">
                                          <p:val>
                                            <p:strVal val="#ppt_x"/>
                                          </p:val>
                                        </p:tav>
                                        <p:tav tm="100000">
                                          <p:val>
                                            <p:strVal val="#ppt_x"/>
                                          </p:val>
                                        </p:tav>
                                      </p:tavLst>
                                    </p:anim>
                                    <p:anim calcmode="lin" valueType="num">
                                      <p:cBhvr>
                                        <p:cTn id="50" dur="2000" fill="hold"/>
                                        <p:tgtEl>
                                          <p:spTgt spid="40"/>
                                        </p:tgtEl>
                                        <p:attrNameLst>
                                          <p:attrName>ppt_y</p:attrName>
                                        </p:attrNameLst>
                                      </p:cBhvr>
                                      <p:tavLst>
                                        <p:tav tm="0">
                                          <p:val>
                                            <p:strVal val="#ppt_y-.1"/>
                                          </p:val>
                                        </p:tav>
                                        <p:tav tm="100000">
                                          <p:val>
                                            <p:strVal val="#ppt_y"/>
                                          </p:val>
                                        </p:tav>
                                      </p:tavLst>
                                    </p:anim>
                                  </p:childTnLst>
                                </p:cTn>
                              </p:par>
                              <p:par>
                                <p:cTn id="51" presetID="47" presetClass="entr" presetSubtype="0" repeatCount="indefinite"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000"/>
                                        <p:tgtEl>
                                          <p:spTgt spid="41"/>
                                        </p:tgtEl>
                                      </p:cBhvr>
                                    </p:animEffect>
                                    <p:anim calcmode="lin" valueType="num">
                                      <p:cBhvr>
                                        <p:cTn id="54" dur="2000" fill="hold"/>
                                        <p:tgtEl>
                                          <p:spTgt spid="41"/>
                                        </p:tgtEl>
                                        <p:attrNameLst>
                                          <p:attrName>ppt_x</p:attrName>
                                        </p:attrNameLst>
                                      </p:cBhvr>
                                      <p:tavLst>
                                        <p:tav tm="0">
                                          <p:val>
                                            <p:strVal val="#ppt_x"/>
                                          </p:val>
                                        </p:tav>
                                        <p:tav tm="100000">
                                          <p:val>
                                            <p:strVal val="#ppt_x"/>
                                          </p:val>
                                        </p:tav>
                                      </p:tavLst>
                                    </p:anim>
                                    <p:anim calcmode="lin" valueType="num">
                                      <p:cBhvr>
                                        <p:cTn id="55" dur="2000" fill="hold"/>
                                        <p:tgtEl>
                                          <p:spTgt spid="41"/>
                                        </p:tgtEl>
                                        <p:attrNameLst>
                                          <p:attrName>ppt_y</p:attrName>
                                        </p:attrNameLst>
                                      </p:cBhvr>
                                      <p:tavLst>
                                        <p:tav tm="0">
                                          <p:val>
                                            <p:strVal val="#ppt_y-.1"/>
                                          </p:val>
                                        </p:tav>
                                        <p:tav tm="100000">
                                          <p:val>
                                            <p:strVal val="#ppt_y"/>
                                          </p:val>
                                        </p:tav>
                                      </p:tavLst>
                                    </p:anim>
                                  </p:childTnLst>
                                </p:cTn>
                              </p:par>
                              <p:par>
                                <p:cTn id="56" presetID="42" presetClass="entr" presetSubtype="0" repeatCount="indefinite"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2000"/>
                                        <p:tgtEl>
                                          <p:spTgt spid="42"/>
                                        </p:tgtEl>
                                      </p:cBhvr>
                                    </p:animEffect>
                                    <p:anim calcmode="lin" valueType="num">
                                      <p:cBhvr>
                                        <p:cTn id="59" dur="2000" fill="hold"/>
                                        <p:tgtEl>
                                          <p:spTgt spid="42"/>
                                        </p:tgtEl>
                                        <p:attrNameLst>
                                          <p:attrName>ppt_x</p:attrName>
                                        </p:attrNameLst>
                                      </p:cBhvr>
                                      <p:tavLst>
                                        <p:tav tm="0">
                                          <p:val>
                                            <p:strVal val="#ppt_x"/>
                                          </p:val>
                                        </p:tav>
                                        <p:tav tm="100000">
                                          <p:val>
                                            <p:strVal val="#ppt_x"/>
                                          </p:val>
                                        </p:tav>
                                      </p:tavLst>
                                    </p:anim>
                                    <p:anim calcmode="lin" valueType="num">
                                      <p:cBhvr>
                                        <p:cTn id="60" dur="2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000"/>
                            </p:stCondLst>
                            <p:childTnLst>
                              <p:par>
                                <p:cTn id="66" presetID="1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p:tgtEl>
                                          <p:spTgt spid="29"/>
                                        </p:tgtEl>
                                        <p:attrNameLst>
                                          <p:attrName>ppt_x</p:attrName>
                                        </p:attrNameLst>
                                      </p:cBhvr>
                                      <p:tavLst>
                                        <p:tav tm="0">
                                          <p:val>
                                            <p:strVal val="#ppt_x-#ppt_w*1.125000"/>
                                          </p:val>
                                        </p:tav>
                                        <p:tav tm="100000">
                                          <p:val>
                                            <p:strVal val="#ppt_x"/>
                                          </p:val>
                                        </p:tav>
                                      </p:tavLst>
                                    </p:anim>
                                    <p:animEffect transition="in" filter="wipe(right)">
                                      <p:cBhvr>
                                        <p:cTn id="69" dur="500"/>
                                        <p:tgtEl>
                                          <p:spTgt spid="29"/>
                                        </p:tgtEl>
                                      </p:cBhvr>
                                    </p:animEffect>
                                  </p:childTnLst>
                                </p:cTn>
                              </p:par>
                            </p:childTnLst>
                          </p:cTn>
                        </p:par>
                        <p:par>
                          <p:cTn id="70" fill="hold">
                            <p:stCondLst>
                              <p:cond delay="6500"/>
                            </p:stCondLst>
                            <p:childTnLst>
                              <p:par>
                                <p:cTn id="71" presetID="26" presetClass="entr" presetSubtype="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80">
                                          <p:stCondLst>
                                            <p:cond delay="0"/>
                                          </p:stCondLst>
                                        </p:cTn>
                                        <p:tgtEl>
                                          <p:spTgt spid="31"/>
                                        </p:tgtEl>
                                      </p:cBhvr>
                                    </p:animEffect>
                                    <p:anim calcmode="lin" valueType="num">
                                      <p:cBhvr>
                                        <p:cTn id="7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9" dur="26">
                                          <p:stCondLst>
                                            <p:cond delay="650"/>
                                          </p:stCondLst>
                                        </p:cTn>
                                        <p:tgtEl>
                                          <p:spTgt spid="31"/>
                                        </p:tgtEl>
                                      </p:cBhvr>
                                      <p:to x="100000" y="60000"/>
                                    </p:animScale>
                                    <p:animScale>
                                      <p:cBhvr>
                                        <p:cTn id="80" dur="166" decel="50000">
                                          <p:stCondLst>
                                            <p:cond delay="676"/>
                                          </p:stCondLst>
                                        </p:cTn>
                                        <p:tgtEl>
                                          <p:spTgt spid="31"/>
                                        </p:tgtEl>
                                      </p:cBhvr>
                                      <p:to x="100000" y="100000"/>
                                    </p:animScale>
                                    <p:animScale>
                                      <p:cBhvr>
                                        <p:cTn id="81" dur="26">
                                          <p:stCondLst>
                                            <p:cond delay="1312"/>
                                          </p:stCondLst>
                                        </p:cTn>
                                        <p:tgtEl>
                                          <p:spTgt spid="31"/>
                                        </p:tgtEl>
                                      </p:cBhvr>
                                      <p:to x="100000" y="80000"/>
                                    </p:animScale>
                                    <p:animScale>
                                      <p:cBhvr>
                                        <p:cTn id="82" dur="166" decel="50000">
                                          <p:stCondLst>
                                            <p:cond delay="1338"/>
                                          </p:stCondLst>
                                        </p:cTn>
                                        <p:tgtEl>
                                          <p:spTgt spid="31"/>
                                        </p:tgtEl>
                                      </p:cBhvr>
                                      <p:to x="100000" y="100000"/>
                                    </p:animScale>
                                    <p:animScale>
                                      <p:cBhvr>
                                        <p:cTn id="83" dur="26">
                                          <p:stCondLst>
                                            <p:cond delay="1642"/>
                                          </p:stCondLst>
                                        </p:cTn>
                                        <p:tgtEl>
                                          <p:spTgt spid="31"/>
                                        </p:tgtEl>
                                      </p:cBhvr>
                                      <p:to x="100000" y="90000"/>
                                    </p:animScale>
                                    <p:animScale>
                                      <p:cBhvr>
                                        <p:cTn id="84" dur="166" decel="50000">
                                          <p:stCondLst>
                                            <p:cond delay="1668"/>
                                          </p:stCondLst>
                                        </p:cTn>
                                        <p:tgtEl>
                                          <p:spTgt spid="31"/>
                                        </p:tgtEl>
                                      </p:cBhvr>
                                      <p:to x="100000" y="100000"/>
                                    </p:animScale>
                                    <p:animScale>
                                      <p:cBhvr>
                                        <p:cTn id="85" dur="26">
                                          <p:stCondLst>
                                            <p:cond delay="1808"/>
                                          </p:stCondLst>
                                        </p:cTn>
                                        <p:tgtEl>
                                          <p:spTgt spid="31"/>
                                        </p:tgtEl>
                                      </p:cBhvr>
                                      <p:to x="100000" y="95000"/>
                                    </p:animScale>
                                    <p:animScale>
                                      <p:cBhvr>
                                        <p:cTn id="86" dur="166" decel="50000">
                                          <p:stCondLst>
                                            <p:cond delay="1834"/>
                                          </p:stCondLst>
                                        </p:cTn>
                                        <p:tgtEl>
                                          <p:spTgt spid="31"/>
                                        </p:tgtEl>
                                      </p:cBhvr>
                                      <p:to x="100000" y="100000"/>
                                    </p:animScale>
                                  </p:childTnLst>
                                </p:cTn>
                              </p:par>
                            </p:childTnLst>
                          </p:cTn>
                        </p:par>
                        <p:par>
                          <p:cTn id="87" fill="hold">
                            <p:stCondLst>
                              <p:cond delay="850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35"/>
                                        </p:tgtEl>
                                        <p:attrNameLst>
                                          <p:attrName>ppt_y</p:attrName>
                                        </p:attrNameLst>
                                      </p:cBhvr>
                                      <p:tavLst>
                                        <p:tav tm="0">
                                          <p:val>
                                            <p:strVal val="#ppt_y"/>
                                          </p:val>
                                        </p:tav>
                                        <p:tav tm="100000">
                                          <p:val>
                                            <p:strVal val="#ppt_y"/>
                                          </p:val>
                                        </p:tav>
                                      </p:tavLst>
                                    </p:anim>
                                    <p:anim calcmode="lin" valueType="num">
                                      <p:cBhvr>
                                        <p:cTn id="92"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35"/>
                                        </p:tgtEl>
                                      </p:cBhvr>
                                    </p:animEffect>
                                  </p:childTnLst>
                                </p:cTn>
                              </p:par>
                            </p:childTnLst>
                          </p:cTn>
                        </p:par>
                        <p:par>
                          <p:cTn id="95" fill="hold">
                            <p:stCondLst>
                              <p:cond delay="14699"/>
                            </p:stCondLst>
                            <p:childTnLst>
                              <p:par>
                                <p:cTn id="96" presetID="53" presetClass="entr" presetSubtype="16" fill="hold" nodeType="after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53" presetClass="entr" presetSubtype="16"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childTnLst>
                                </p:cTn>
                              </p:par>
                              <p:par>
                                <p:cTn id="106" presetID="53" presetClass="entr" presetSubtype="16"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fltVal val="0"/>
                                          </p:val>
                                        </p:tav>
                                        <p:tav tm="100000">
                                          <p:val>
                                            <p:strVal val="#ppt_h"/>
                                          </p:val>
                                        </p:tav>
                                      </p:tavLst>
                                    </p:anim>
                                    <p:animEffect transition="in" filter="fade">
                                      <p:cBhvr>
                                        <p:cTn id="1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screen"/>
          <a:stretch>
            <a:fillRect/>
          </a:stretch>
        </p:blipFill>
        <p:spPr>
          <a:xfrm>
            <a:off x="2667000" y="0"/>
            <a:ext cx="6858000" cy="6858000"/>
          </a:xfrm>
          <a:prstGeom prst="rect">
            <a:avLst/>
          </a:prstGeom>
        </p:spPr>
      </p:pic>
      <p:pic>
        <p:nvPicPr>
          <p:cNvPr id="15" name="图片 14"/>
          <p:cNvPicPr>
            <a:picLocks noChangeAspect="1"/>
          </p:cNvPicPr>
          <p:nvPr/>
        </p:nvPicPr>
        <p:blipFill>
          <a:blip r:embed="rId4" cstate="screen"/>
          <a:stretch>
            <a:fillRect/>
          </a:stretch>
        </p:blipFill>
        <p:spPr>
          <a:xfrm>
            <a:off x="459223" y="3722077"/>
            <a:ext cx="5047989" cy="2577093"/>
          </a:xfrm>
          <a:prstGeom prst="rect">
            <a:avLst/>
          </a:prstGeom>
        </p:spPr>
      </p:pic>
      <p:pic>
        <p:nvPicPr>
          <p:cNvPr id="1027" name="Picture 3"/>
          <p:cNvPicPr>
            <a:picLocks noChangeAspect="1" noChangeArrowheads="1"/>
          </p:cNvPicPr>
          <p:nvPr/>
        </p:nvPicPr>
        <p:blipFill>
          <a:blip r:embed="rId5"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6" cstate="screen"/>
          <a:stretch>
            <a:fillRect/>
          </a:stretch>
        </p:blipFill>
        <p:spPr>
          <a:xfrm>
            <a:off x="5471074" y="3899505"/>
            <a:ext cx="6720925" cy="2925413"/>
          </a:xfrm>
          <a:prstGeom prst="rect">
            <a:avLst/>
          </a:prstGeom>
        </p:spPr>
      </p:pic>
      <p:pic>
        <p:nvPicPr>
          <p:cNvPr id="4" name="图片 3"/>
          <p:cNvPicPr>
            <a:picLocks noChangeAspect="1"/>
          </p:cNvPicPr>
          <p:nvPr/>
        </p:nvPicPr>
        <p:blipFill rotWithShape="1">
          <a:blip r:embed="rId7"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8"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9" cstate="screen"/>
          <a:stretch>
            <a:fillRect/>
          </a:stretch>
        </p:blipFill>
        <p:spPr bwMode="auto">
          <a:xfrm>
            <a:off x="4435258" y="5497715"/>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21"/>
          <p:cNvPicPr>
            <a:picLocks noChangeAspect="1"/>
          </p:cNvPicPr>
          <p:nvPr/>
        </p:nvPicPr>
        <p:blipFill>
          <a:blip r:embed="rId10" cstate="screen"/>
          <a:stretch>
            <a:fillRect/>
          </a:stretch>
        </p:blipFill>
        <p:spPr>
          <a:xfrm rot="911246">
            <a:off x="7030594" y="3729402"/>
            <a:ext cx="4314077" cy="3500056"/>
          </a:xfrm>
          <a:prstGeom prst="rect">
            <a:avLst/>
          </a:prstGeom>
        </p:spPr>
      </p:pic>
      <p:pic>
        <p:nvPicPr>
          <p:cNvPr id="20" name="Picture 2" descr="C:\Users\Administrator\Desktop\56e262d2db7dc.png"/>
          <p:cNvPicPr>
            <a:picLocks noChangeAspect="1" noChangeArrowheads="1"/>
          </p:cNvPicPr>
          <p:nvPr/>
        </p:nvPicPr>
        <p:blipFill>
          <a:blip r:embed="rId11"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2"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3" cstate="screen"/>
          <a:srcRect/>
          <a:stretch>
            <a:fillRect/>
          </a:stretch>
        </p:blipFill>
        <p:spPr bwMode="auto">
          <a:xfrm>
            <a:off x="6601446" y="3365021"/>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4"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5231904" y="548681"/>
            <a:ext cx="1422184" cy="830997"/>
          </a:xfrm>
          <a:prstGeom prst="rect">
            <a:avLst/>
          </a:prstGeom>
        </p:spPr>
        <p:txBody>
          <a:bodyPr wrap="none">
            <a:spAutoFit/>
          </a:bodyPr>
          <a:lstStyle/>
          <a:p>
            <a:r>
              <a:rPr lang="zh-CN" altLang="en-US" sz="4800" b="1" dirty="0">
                <a:solidFill>
                  <a:srgbClr val="E2227D"/>
                </a:solidFill>
                <a:cs typeface="+mn-ea"/>
                <a:sym typeface="+mn-lt"/>
              </a:rPr>
              <a:t>前言</a:t>
            </a:r>
            <a:endParaRPr lang="zh-CN" altLang="en-US" sz="4800" dirty="0">
              <a:solidFill>
                <a:srgbClr val="E2227D"/>
              </a:solidFill>
              <a:cs typeface="+mn-ea"/>
              <a:sym typeface="+mn-lt"/>
            </a:endParaRPr>
          </a:p>
        </p:txBody>
      </p:sp>
      <p:sp>
        <p:nvSpPr>
          <p:cNvPr id="28" name="矩形 27"/>
          <p:cNvSpPr/>
          <p:nvPr/>
        </p:nvSpPr>
        <p:spPr>
          <a:xfrm>
            <a:off x="3071664" y="1541399"/>
            <a:ext cx="5688632" cy="3323987"/>
          </a:xfrm>
          <a:prstGeom prst="rect">
            <a:avLst/>
          </a:prstGeom>
        </p:spPr>
        <p:txBody>
          <a:bodyPr wrap="square">
            <a:spAutoFit/>
          </a:bodyPr>
          <a:lstStyle/>
          <a:p>
            <a:pPr algn="just">
              <a:lnSpc>
                <a:spcPct val="150000"/>
              </a:lnSpc>
            </a:pPr>
            <a:r>
              <a:rPr lang="zh-CN" altLang="en-US" sz="1400" dirty="0">
                <a:cs typeface="+mn-ea"/>
                <a:sym typeface="+mn-lt"/>
              </a:rPr>
              <a:t>          </a:t>
            </a:r>
            <a:r>
              <a:rPr lang="zh-CN" altLang="en-US" sz="1400" dirty="0">
                <a:solidFill>
                  <a:schemeClr val="bg2">
                    <a:lumMod val="10000"/>
                  </a:schemeClr>
                </a:solidFill>
                <a:cs typeface="+mn-ea"/>
                <a:sym typeface="+mn-lt"/>
              </a:rPr>
              <a:t>少年儿童是祖国的未来、民族的希望。孩子们的交通安全不仅关系到每一个家庭的幸福美满，也关系到国家和民族的兴衰与长远发展。目前，我国每年有超过</a:t>
            </a:r>
            <a:r>
              <a:rPr lang="en-US" altLang="zh-CN" sz="1400" dirty="0">
                <a:solidFill>
                  <a:schemeClr val="bg2">
                    <a:lumMod val="10000"/>
                  </a:schemeClr>
                </a:solidFill>
                <a:cs typeface="+mn-ea"/>
                <a:sym typeface="+mn-lt"/>
              </a:rPr>
              <a:t>1.85</a:t>
            </a:r>
            <a:r>
              <a:rPr lang="zh-CN" altLang="en-US" sz="1400" dirty="0">
                <a:solidFill>
                  <a:schemeClr val="bg2">
                    <a:lumMod val="10000"/>
                  </a:schemeClr>
                </a:solidFill>
                <a:cs typeface="+mn-ea"/>
                <a:sym typeface="+mn-lt"/>
              </a:rPr>
              <a:t>万名</a:t>
            </a:r>
            <a:r>
              <a:rPr lang="en-US" altLang="zh-CN" sz="1400" dirty="0">
                <a:solidFill>
                  <a:schemeClr val="bg2">
                    <a:lumMod val="10000"/>
                  </a:schemeClr>
                </a:solidFill>
                <a:cs typeface="+mn-ea"/>
                <a:sym typeface="+mn-lt"/>
              </a:rPr>
              <a:t>14</a:t>
            </a:r>
            <a:r>
              <a:rPr lang="zh-CN" altLang="en-US" sz="1400" dirty="0">
                <a:solidFill>
                  <a:schemeClr val="bg2">
                    <a:lumMod val="10000"/>
                  </a:schemeClr>
                </a:solidFill>
                <a:cs typeface="+mn-ea"/>
                <a:sym typeface="+mn-lt"/>
              </a:rPr>
              <a:t>岁以下的儿童死于道路交通事故</a:t>
            </a:r>
            <a:r>
              <a:rPr lang="en-US" altLang="zh-CN" sz="1400" dirty="0">
                <a:solidFill>
                  <a:schemeClr val="bg2">
                    <a:lumMod val="10000"/>
                  </a:schemeClr>
                </a:solidFill>
                <a:cs typeface="+mn-ea"/>
                <a:sym typeface="+mn-lt"/>
              </a:rPr>
              <a:t>,</a:t>
            </a:r>
            <a:r>
              <a:rPr lang="zh-CN" altLang="en-US" sz="1400" dirty="0">
                <a:solidFill>
                  <a:schemeClr val="bg2">
                    <a:lumMod val="10000"/>
                  </a:schemeClr>
                </a:solidFill>
                <a:cs typeface="+mn-ea"/>
                <a:sym typeface="+mn-lt"/>
              </a:rPr>
              <a:t>很多事故都是因为家长和孩子交通安全意识的淡薄和交通安全常识的匮乏造成的。</a:t>
            </a:r>
            <a:endParaRPr lang="en-US" altLang="zh-CN" sz="1400" dirty="0">
              <a:solidFill>
                <a:schemeClr val="bg2">
                  <a:lumMod val="10000"/>
                </a:schemeClr>
              </a:solidFill>
              <a:cs typeface="+mn-ea"/>
              <a:sym typeface="+mn-lt"/>
            </a:endParaRPr>
          </a:p>
          <a:p>
            <a:pPr algn="just">
              <a:lnSpc>
                <a:spcPct val="150000"/>
              </a:lnSpc>
            </a:pPr>
            <a:r>
              <a:rPr lang="zh-CN" altLang="en-US" sz="1400" dirty="0">
                <a:solidFill>
                  <a:schemeClr val="bg2">
                    <a:lumMod val="10000"/>
                  </a:schemeClr>
                </a:solidFill>
                <a:cs typeface="+mn-ea"/>
                <a:sym typeface="+mn-lt"/>
              </a:rPr>
              <a:t>        孩子的健康成长和生命安全，需要全社会的关注和重视，教导孩子增强交通安全意识和掌握必要的交通安全常识，是家庭、学校和社会共同的责任和义务。让孩子们从小养成遵守交通法规、文明出行的良好习惯，确保孩子们健康快乐的成长，安全幸福的生活，是我们共同的期盼。</a:t>
            </a:r>
          </a:p>
        </p:txBody>
      </p:sp>
      <p:pic>
        <p:nvPicPr>
          <p:cNvPr id="30" name="图片 29"/>
          <p:cNvPicPr>
            <a:picLocks noChangeAspect="1"/>
          </p:cNvPicPr>
          <p:nvPr/>
        </p:nvPicPr>
        <p:blipFill>
          <a:blip r:embed="rId15" cstate="screen"/>
          <a:stretch>
            <a:fillRect/>
          </a:stretch>
        </p:blipFill>
        <p:spPr>
          <a:xfrm flipH="1">
            <a:off x="1149060" y="4382300"/>
            <a:ext cx="1922604" cy="2230830"/>
          </a:xfrm>
          <a:prstGeom prst="rect">
            <a:avLst/>
          </a:prstGeom>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p:cTn id="16" dur="500" fill="hold"/>
                                        <p:tgtEl>
                                          <p:spTgt spid="1028"/>
                                        </p:tgtEl>
                                        <p:attrNameLst>
                                          <p:attrName>ppt_w</p:attrName>
                                        </p:attrNameLst>
                                      </p:cBhvr>
                                      <p:tavLst>
                                        <p:tav tm="0">
                                          <p:val>
                                            <p:fltVal val="0"/>
                                          </p:val>
                                        </p:tav>
                                        <p:tav tm="100000">
                                          <p:val>
                                            <p:strVal val="#ppt_w"/>
                                          </p:val>
                                        </p:tav>
                                      </p:tavLst>
                                    </p:anim>
                                    <p:anim calcmode="lin" valueType="num">
                                      <p:cBhvr>
                                        <p:cTn id="17" dur="500" fill="hold"/>
                                        <p:tgtEl>
                                          <p:spTgt spid="1028"/>
                                        </p:tgtEl>
                                        <p:attrNameLst>
                                          <p:attrName>ppt_h</p:attrName>
                                        </p:attrNameLst>
                                      </p:cBhvr>
                                      <p:tavLst>
                                        <p:tav tm="0">
                                          <p:val>
                                            <p:fltVal val="0"/>
                                          </p:val>
                                        </p:tav>
                                        <p:tav tm="100000">
                                          <p:val>
                                            <p:strVal val="#ppt_h"/>
                                          </p:val>
                                        </p:tav>
                                      </p:tavLst>
                                    </p:anim>
                                    <p:animEffect transition="in" filter="fade">
                                      <p:cBhvr>
                                        <p:cTn id="18" dur="500"/>
                                        <p:tgtEl>
                                          <p:spTgt spid="1028"/>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4500"/>
                            </p:stCondLst>
                            <p:childTnLst>
                              <p:par>
                                <p:cTn id="40" presetID="31"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fltVal val="0"/>
                                          </p:val>
                                        </p:tav>
                                        <p:tav tm="100000">
                                          <p:val>
                                            <p:strVal val="#ppt_w"/>
                                          </p:val>
                                        </p:tav>
                                      </p:tavLst>
                                    </p:anim>
                                    <p:anim calcmode="lin" valueType="num">
                                      <p:cBhvr>
                                        <p:cTn id="43" dur="1000" fill="hold"/>
                                        <p:tgtEl>
                                          <p:spTgt spid="30"/>
                                        </p:tgtEl>
                                        <p:attrNameLst>
                                          <p:attrName>ppt_h</p:attrName>
                                        </p:attrNameLst>
                                      </p:cBhvr>
                                      <p:tavLst>
                                        <p:tav tm="0">
                                          <p:val>
                                            <p:fltVal val="0"/>
                                          </p:val>
                                        </p:tav>
                                        <p:tav tm="100000">
                                          <p:val>
                                            <p:strVal val="#ppt_h"/>
                                          </p:val>
                                        </p:tav>
                                      </p:tavLst>
                                    </p:anim>
                                    <p:anim calcmode="lin" valueType="num">
                                      <p:cBhvr>
                                        <p:cTn id="44" dur="1000" fill="hold"/>
                                        <p:tgtEl>
                                          <p:spTgt spid="30"/>
                                        </p:tgtEl>
                                        <p:attrNameLst>
                                          <p:attrName>style.rotation</p:attrName>
                                        </p:attrNameLst>
                                      </p:cBhvr>
                                      <p:tavLst>
                                        <p:tav tm="0">
                                          <p:val>
                                            <p:fltVal val="90"/>
                                          </p:val>
                                        </p:tav>
                                        <p:tav tm="100000">
                                          <p:val>
                                            <p:fltVal val="0"/>
                                          </p:val>
                                        </p:tav>
                                      </p:tavLst>
                                    </p:anim>
                                    <p:animEffect transition="in" filter="fade">
                                      <p:cBhvr>
                                        <p:cTn id="45" dur="1000"/>
                                        <p:tgtEl>
                                          <p:spTgt spid="30"/>
                                        </p:tgtEl>
                                      </p:cBhvr>
                                    </p:animEffect>
                                  </p:childTnLst>
                                </p:cTn>
                              </p:par>
                            </p:childTnLst>
                          </p:cTn>
                        </p:par>
                        <p:par>
                          <p:cTn id="46" fill="hold">
                            <p:stCondLst>
                              <p:cond delay="5500"/>
                            </p:stCondLst>
                            <p:childTnLst>
                              <p:par>
                                <p:cTn id="47" presetID="32" presetClass="emph" presetSubtype="0" fill="hold" nodeType="afterEffect">
                                  <p:stCondLst>
                                    <p:cond delay="0"/>
                                  </p:stCondLst>
                                  <p:childTnLst>
                                    <p:animRot by="120000">
                                      <p:cBhvr>
                                        <p:cTn id="48" dur="100" fill="hold">
                                          <p:stCondLst>
                                            <p:cond delay="0"/>
                                          </p:stCondLst>
                                        </p:cTn>
                                        <p:tgtEl>
                                          <p:spTgt spid="30"/>
                                        </p:tgtEl>
                                        <p:attrNameLst>
                                          <p:attrName>r</p:attrName>
                                        </p:attrNameLst>
                                      </p:cBhvr>
                                    </p:animRot>
                                    <p:animRot by="-240000">
                                      <p:cBhvr>
                                        <p:cTn id="49" dur="200" fill="hold">
                                          <p:stCondLst>
                                            <p:cond delay="200"/>
                                          </p:stCondLst>
                                        </p:cTn>
                                        <p:tgtEl>
                                          <p:spTgt spid="30"/>
                                        </p:tgtEl>
                                        <p:attrNameLst>
                                          <p:attrName>r</p:attrName>
                                        </p:attrNameLst>
                                      </p:cBhvr>
                                    </p:animRot>
                                    <p:animRot by="240000">
                                      <p:cBhvr>
                                        <p:cTn id="50" dur="200" fill="hold">
                                          <p:stCondLst>
                                            <p:cond delay="400"/>
                                          </p:stCondLst>
                                        </p:cTn>
                                        <p:tgtEl>
                                          <p:spTgt spid="30"/>
                                        </p:tgtEl>
                                        <p:attrNameLst>
                                          <p:attrName>r</p:attrName>
                                        </p:attrNameLst>
                                      </p:cBhvr>
                                    </p:animRot>
                                    <p:animRot by="-240000">
                                      <p:cBhvr>
                                        <p:cTn id="51" dur="200" fill="hold">
                                          <p:stCondLst>
                                            <p:cond delay="600"/>
                                          </p:stCondLst>
                                        </p:cTn>
                                        <p:tgtEl>
                                          <p:spTgt spid="30"/>
                                        </p:tgtEl>
                                        <p:attrNameLst>
                                          <p:attrName>r</p:attrName>
                                        </p:attrNameLst>
                                      </p:cBhvr>
                                    </p:animRot>
                                    <p:animRot by="120000">
                                      <p:cBhvr>
                                        <p:cTn id="52" dur="200" fill="hold">
                                          <p:stCondLst>
                                            <p:cond delay="800"/>
                                          </p:stCondLst>
                                        </p:cTn>
                                        <p:tgtEl>
                                          <p:spTgt spid="30"/>
                                        </p:tgtEl>
                                        <p:attrNameLst>
                                          <p:attrName>r</p:attrName>
                                        </p:attrNameLst>
                                      </p:cBhvr>
                                    </p:animRot>
                                  </p:childTnLst>
                                </p:cTn>
                              </p:par>
                            </p:childTnLst>
                          </p:cTn>
                        </p:par>
                        <p:par>
                          <p:cTn id="53" fill="hold">
                            <p:stCondLst>
                              <p:cond delay="6500"/>
                            </p:stCondLst>
                            <p:childTnLst>
                              <p:par>
                                <p:cTn id="54" presetID="6" presetClass="emph" presetSubtype="0" fill="hold" nodeType="afterEffect">
                                  <p:stCondLst>
                                    <p:cond delay="0"/>
                                  </p:stCondLst>
                                  <p:childTnLst>
                                    <p:animScale>
                                      <p:cBhvr>
                                        <p:cTn id="55" dur="2000" fill="hold"/>
                                        <p:tgtEl>
                                          <p:spTgt spid="15"/>
                                        </p:tgtEl>
                                      </p:cBhvr>
                                      <p:by x="150000" y="150000"/>
                                    </p:animScale>
                                  </p:childTnLst>
                                </p:cTn>
                              </p:par>
                            </p:childTnLst>
                          </p:cTn>
                        </p:par>
                        <p:par>
                          <p:cTn id="56" fill="hold">
                            <p:stCondLst>
                              <p:cond delay="8500"/>
                            </p:stCondLst>
                            <p:childTnLst>
                              <p:par>
                                <p:cTn id="57" presetID="22" presetClass="entr" presetSubtype="4"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10500"/>
                            </p:stCondLst>
                            <p:childTnLst>
                              <p:par>
                                <p:cTn id="73" presetID="6" presetClass="emph" presetSubtype="0" fill="hold" nodeType="afterEffect">
                                  <p:stCondLst>
                                    <p:cond delay="0"/>
                                  </p:stCondLst>
                                  <p:childTnLst>
                                    <p:animScale>
                                      <p:cBhvr>
                                        <p:cTn id="7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a:off x="3585076" y="172561"/>
            <a:ext cx="5462954" cy="5541220"/>
          </a:xfrm>
          <a:prstGeom prst="rect">
            <a:avLst/>
          </a:prstGeom>
        </p:spPr>
      </p:pic>
      <p:pic>
        <p:nvPicPr>
          <p:cNvPr id="15" name="图片 14"/>
          <p:cNvPicPr>
            <a:picLocks noChangeAspect="1"/>
          </p:cNvPicPr>
          <p:nvPr/>
        </p:nvPicPr>
        <p:blipFill>
          <a:blip r:embed="rId4"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5"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6"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7"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8"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9" cstate="screen"/>
          <a:stretch>
            <a:fillRect/>
          </a:stretch>
        </p:blipFill>
        <p:spPr bwMode="auto">
          <a:xfrm>
            <a:off x="2110362" y="1954811"/>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dministrator\Desktop\56e262d2db7dc.png"/>
          <p:cNvPicPr>
            <a:picLocks noChangeAspect="1" noChangeArrowheads="1"/>
          </p:cNvPicPr>
          <p:nvPr/>
        </p:nvPicPr>
        <p:blipFill>
          <a:blip r:embed="rId10"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1"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2" cstate="screen"/>
          <a:stretch>
            <a:fillRect/>
          </a:stretch>
        </p:blipFill>
        <p:spPr>
          <a:xfrm flipH="1">
            <a:off x="1149060" y="4382300"/>
            <a:ext cx="1922604" cy="2230830"/>
          </a:xfrm>
          <a:prstGeom prst="rect">
            <a:avLst/>
          </a:prstGeom>
        </p:spPr>
      </p:pic>
      <p:sp>
        <p:nvSpPr>
          <p:cNvPr id="33" name="矩形 32"/>
          <p:cNvSpPr/>
          <p:nvPr/>
        </p:nvSpPr>
        <p:spPr>
          <a:xfrm>
            <a:off x="4727848" y="3207392"/>
            <a:ext cx="3278462" cy="830997"/>
          </a:xfrm>
          <a:prstGeom prst="rect">
            <a:avLst/>
          </a:prstGeom>
        </p:spPr>
        <p:txBody>
          <a:bodyPr wrap="none">
            <a:spAutoFit/>
          </a:bodyPr>
          <a:lstStyle/>
          <a:p>
            <a:r>
              <a:rPr lang="zh-CN" altLang="en-US" sz="4800" b="1" dirty="0" smtClean="0">
                <a:solidFill>
                  <a:srgbClr val="E2227D"/>
                </a:solidFill>
                <a:effectLst>
                  <a:glow rad="165100">
                    <a:schemeClr val="bg1"/>
                  </a:glow>
                  <a:outerShdw blurRad="50800" dist="38100" dir="8100000" algn="tr" rotWithShape="0">
                    <a:prstClr val="black">
                      <a:alpha val="40000"/>
                    </a:prstClr>
                  </a:outerShdw>
                </a:effectLst>
                <a:cs typeface="+mn-ea"/>
                <a:sym typeface="+mn-lt"/>
              </a:rPr>
              <a:t>乘车安全</a:t>
            </a:r>
            <a:r>
              <a:rPr lang="zh-CN" altLang="en-US" sz="4800" b="1" dirty="0">
                <a:solidFill>
                  <a:srgbClr val="E2227D"/>
                </a:solidFill>
                <a:effectLst>
                  <a:glow rad="165100">
                    <a:schemeClr val="bg1"/>
                  </a:glow>
                  <a:outerShdw blurRad="50800" dist="38100" dir="8100000" algn="tr" rotWithShape="0">
                    <a:prstClr val="black">
                      <a:alpha val="40000"/>
                    </a:prstClr>
                  </a:outerShdw>
                </a:effectLst>
                <a:cs typeface="+mn-ea"/>
                <a:sym typeface="+mn-lt"/>
              </a:rPr>
              <a:t>篇</a:t>
            </a:r>
          </a:p>
        </p:txBody>
      </p:sp>
      <p:sp>
        <p:nvSpPr>
          <p:cNvPr id="35" name="矩形 34"/>
          <p:cNvSpPr/>
          <p:nvPr/>
        </p:nvSpPr>
        <p:spPr>
          <a:xfrm>
            <a:off x="5502869" y="1570937"/>
            <a:ext cx="1576072" cy="1446550"/>
          </a:xfrm>
          <a:prstGeom prst="rect">
            <a:avLst/>
          </a:prstGeom>
        </p:spPr>
        <p:txBody>
          <a:bodyPr wrap="none">
            <a:spAutoFit/>
          </a:bodyPr>
          <a:lstStyle/>
          <a:p>
            <a:r>
              <a:rPr lang="en-US" altLang="zh-CN" sz="8800" b="1" dirty="0" smtClean="0">
                <a:solidFill>
                  <a:srgbClr val="0070C0"/>
                </a:solidFill>
                <a:effectLst>
                  <a:glow rad="88900">
                    <a:schemeClr val="bg1"/>
                  </a:glow>
                  <a:outerShdw blurRad="50800" dist="38100" dir="8100000" algn="tr" rotWithShape="0">
                    <a:prstClr val="black">
                      <a:alpha val="40000"/>
                    </a:prstClr>
                  </a:outerShdw>
                </a:effectLst>
                <a:cs typeface="+mn-ea"/>
                <a:sym typeface="+mn-lt"/>
              </a:rPr>
              <a:t>02</a:t>
            </a:r>
            <a:endParaRPr lang="zh-CN" altLang="en-US" sz="8800" b="1" dirty="0">
              <a:solidFill>
                <a:srgbClr val="0070C0"/>
              </a:solidFill>
              <a:effectLst>
                <a:glow rad="88900">
                  <a:schemeClr val="bg1"/>
                </a:glow>
                <a:outerShdw blurRad="50800" dist="38100" dir="8100000" algn="tr" rotWithShape="0">
                  <a:prstClr val="black">
                    <a:alpha val="40000"/>
                  </a:prstClr>
                </a:outerShdw>
              </a:effectLst>
              <a:cs typeface="+mn-ea"/>
              <a:sym typeface="+mn-lt"/>
            </a:endParaRPr>
          </a:p>
        </p:txBody>
      </p:sp>
      <p:pic>
        <p:nvPicPr>
          <p:cNvPr id="37" name="Picture 2" descr="C:\Users\Administrator\Desktop\56e262d2db7dc.png"/>
          <p:cNvPicPr>
            <a:picLocks noChangeAspect="1" noChangeArrowheads="1"/>
          </p:cNvPicPr>
          <p:nvPr/>
        </p:nvPicPr>
        <p:blipFill>
          <a:blip r:embed="rId13"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dministrator\Desktop\56e262d2db7dc.png"/>
          <p:cNvPicPr>
            <a:picLocks noChangeAspect="1" noChangeArrowheads="1"/>
          </p:cNvPicPr>
          <p:nvPr/>
        </p:nvPicPr>
        <p:blipFill>
          <a:blip r:embed="rId10" cstate="screen"/>
          <a:srcRect/>
          <a:stretch>
            <a:fillRect/>
          </a:stretch>
        </p:blipFill>
        <p:spPr bwMode="auto">
          <a:xfrm>
            <a:off x="4716365" y="1570937"/>
            <a:ext cx="840716" cy="767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7" presetClass="entr" presetSubtype="0" repeatCount="indefinite"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ppt_x</p:attrName>
                                        </p:attrNameLst>
                                      </p:cBhvr>
                                      <p:tavLst>
                                        <p:tav tm="0">
                                          <p:val>
                                            <p:strVal val="#ppt_x"/>
                                          </p:val>
                                        </p:tav>
                                        <p:tav tm="100000">
                                          <p:val>
                                            <p:strVal val="#ppt_x"/>
                                          </p:val>
                                        </p:tav>
                                      </p:tavLst>
                                    </p:anim>
                                    <p:anim calcmode="lin" valueType="num">
                                      <p:cBhvr>
                                        <p:cTn id="55" dur="2000" fill="hold"/>
                                        <p:tgtEl>
                                          <p:spTgt spid="37"/>
                                        </p:tgtEl>
                                        <p:attrNameLst>
                                          <p:attrName>ppt_y</p:attrName>
                                        </p:attrNameLst>
                                      </p:cBhvr>
                                      <p:tavLst>
                                        <p:tav tm="0">
                                          <p:val>
                                            <p:strVal val="#ppt_y-.1"/>
                                          </p:val>
                                        </p:tav>
                                        <p:tav tm="100000">
                                          <p:val>
                                            <p:strVal val="#ppt_y"/>
                                          </p:val>
                                        </p:tav>
                                      </p:tavLst>
                                    </p:anim>
                                  </p:childTnLst>
                                </p:cTn>
                              </p:par>
                              <p:par>
                                <p:cTn id="56" presetID="47" presetClass="entr" presetSubtype="0" repeatCount="indefinite"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2000"/>
                                        <p:tgtEl>
                                          <p:spTgt spid="38"/>
                                        </p:tgtEl>
                                      </p:cBhvr>
                                    </p:animEffect>
                                    <p:anim calcmode="lin" valueType="num">
                                      <p:cBhvr>
                                        <p:cTn id="59" dur="2000" fill="hold"/>
                                        <p:tgtEl>
                                          <p:spTgt spid="38"/>
                                        </p:tgtEl>
                                        <p:attrNameLst>
                                          <p:attrName>ppt_x</p:attrName>
                                        </p:attrNameLst>
                                      </p:cBhvr>
                                      <p:tavLst>
                                        <p:tav tm="0">
                                          <p:val>
                                            <p:strVal val="#ppt_x"/>
                                          </p:val>
                                        </p:tav>
                                        <p:tav tm="100000">
                                          <p:val>
                                            <p:strVal val="#ppt_x"/>
                                          </p:val>
                                        </p:tav>
                                      </p:tavLst>
                                    </p:anim>
                                    <p:anim calcmode="lin" valueType="num">
                                      <p:cBhvr>
                                        <p:cTn id="60" dur="2000" fill="hold"/>
                                        <p:tgtEl>
                                          <p:spTgt spid="38"/>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22" presetClass="entr" presetSubtype="4"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childTnLst>
                          </p:cTn>
                        </p:par>
                        <p:par>
                          <p:cTn id="65" fill="hold">
                            <p:stCondLst>
                              <p:cond delay="8500"/>
                            </p:stCondLst>
                            <p:childTnLst>
                              <p:par>
                                <p:cTn id="66" presetID="22" presetClass="entr" presetSubtype="1"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childTnLst>
                          </p:cTn>
                        </p:par>
                        <p:par>
                          <p:cTn id="69" fill="hold">
                            <p:stCondLst>
                              <p:cond delay="9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33"/>
                                        </p:tgtEl>
                                        <p:attrNameLst>
                                          <p:attrName>ppt_y</p:attrName>
                                        </p:attrNameLst>
                                      </p:cBhvr>
                                      <p:tavLst>
                                        <p:tav tm="0">
                                          <p:val>
                                            <p:strVal val="#ppt_y"/>
                                          </p:val>
                                        </p:tav>
                                        <p:tav tm="100000">
                                          <p:val>
                                            <p:strVal val="#ppt_y"/>
                                          </p:val>
                                        </p:tav>
                                      </p:tavLst>
                                    </p:anim>
                                    <p:anim calcmode="lin" valueType="num">
                                      <p:cBhvr>
                                        <p:cTn id="7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33"/>
                                        </p:tgtEl>
                                      </p:cBhvr>
                                    </p:animEffect>
                                  </p:childTnLst>
                                </p:cTn>
                              </p:par>
                            </p:childTnLst>
                          </p:cTn>
                        </p:par>
                        <p:par>
                          <p:cTn id="77" fill="hold">
                            <p:stCondLst>
                              <p:cond delay="9699"/>
                            </p:stCondLst>
                            <p:childTnLst>
                              <p:par>
                                <p:cTn id="78" presetID="26" presetClass="emph" presetSubtype="0" fill="hold" grpId="1" nodeType="afterEffect">
                                  <p:stCondLst>
                                    <p:cond delay="0"/>
                                  </p:stCondLst>
                                  <p:childTnLst>
                                    <p:animEffect transition="out" filter="fade">
                                      <p:cBhvr>
                                        <p:cTn id="79" dur="500" tmFilter="0, 0; .2, .5; .8, .5; 1, 0"/>
                                        <p:tgtEl>
                                          <p:spTgt spid="35"/>
                                        </p:tgtEl>
                                      </p:cBhvr>
                                    </p:animEffect>
                                    <p:animScale>
                                      <p:cBhvr>
                                        <p:cTn id="80" dur="250" autoRev="1" fill="hold"/>
                                        <p:tgtEl>
                                          <p:spTgt spid="35"/>
                                        </p:tgtEl>
                                      </p:cBhvr>
                                      <p:by x="105000" y="105000"/>
                                    </p:animScale>
                                  </p:childTnLst>
                                </p:cTn>
                              </p:par>
                              <p:par>
                                <p:cTn id="81" presetID="26" presetClass="emph" presetSubtype="0" fill="hold" grpId="1" nodeType="withEffect">
                                  <p:stCondLst>
                                    <p:cond delay="0"/>
                                  </p:stCondLst>
                                  <p:iterate type="lt">
                                    <p:tmPct val="0"/>
                                  </p:iterate>
                                  <p:childTnLst>
                                    <p:animEffect transition="out" filter="fade">
                                      <p:cBhvr>
                                        <p:cTn id="82" dur="500" tmFilter="0, 0; .2, .5; .8, .5; 1, 0"/>
                                        <p:tgtEl>
                                          <p:spTgt spid="33"/>
                                        </p:tgtEl>
                                      </p:cBhvr>
                                    </p:animEffect>
                                    <p:animScale>
                                      <p:cBhvr>
                                        <p:cTn id="83"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5" grpId="0"/>
      <p:bldP spid="3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2403270" y="195532"/>
            <a:ext cx="7757759" cy="6096012"/>
          </a:xfrm>
          <a:prstGeom prst="rect">
            <a:avLst/>
          </a:prstGeom>
        </p:spPr>
      </p:pic>
      <p:pic>
        <p:nvPicPr>
          <p:cNvPr id="15" name="图片 14"/>
          <p:cNvPicPr>
            <a:picLocks noChangeAspect="1"/>
          </p:cNvPicPr>
          <p:nvPr/>
        </p:nvPicPr>
        <p:blipFill>
          <a:blip r:embed="rId4"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5"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6"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7"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8"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9" cstate="screen"/>
          <a:stretch>
            <a:fillRect/>
          </a:stretch>
        </p:blipFill>
        <p:spPr bwMode="auto">
          <a:xfrm>
            <a:off x="2110362" y="1954811"/>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dministrator\Desktop\56e262d2db7dc.png"/>
          <p:cNvPicPr>
            <a:picLocks noChangeAspect="1" noChangeArrowheads="1"/>
          </p:cNvPicPr>
          <p:nvPr/>
        </p:nvPicPr>
        <p:blipFill>
          <a:blip r:embed="rId10"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1"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2" cstate="screen"/>
          <a:stretch>
            <a:fillRect/>
          </a:stretch>
        </p:blipFill>
        <p:spPr>
          <a:xfrm flipH="1">
            <a:off x="1149060" y="4382300"/>
            <a:ext cx="1922604" cy="2230830"/>
          </a:xfrm>
          <a:prstGeom prst="rect">
            <a:avLst/>
          </a:prstGeom>
        </p:spPr>
      </p:pic>
      <p:pic>
        <p:nvPicPr>
          <p:cNvPr id="37" name="Picture 2" descr="C:\Users\Administrator\Desktop\56e262d2db7dc.png"/>
          <p:cNvPicPr>
            <a:picLocks noChangeAspect="1" noChangeArrowheads="1"/>
          </p:cNvPicPr>
          <p:nvPr/>
        </p:nvPicPr>
        <p:blipFill>
          <a:blip r:embed="rId13"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dministrator\Desktop\56e262d2db7dc.png"/>
          <p:cNvPicPr>
            <a:picLocks noChangeAspect="1" noChangeArrowheads="1"/>
          </p:cNvPicPr>
          <p:nvPr/>
        </p:nvPicPr>
        <p:blipFill>
          <a:blip r:embed="rId10" cstate="screen"/>
          <a:srcRect/>
          <a:stretch>
            <a:fillRect/>
          </a:stretch>
        </p:blipFill>
        <p:spPr bwMode="auto">
          <a:xfrm>
            <a:off x="4716365" y="1570937"/>
            <a:ext cx="840716" cy="767748"/>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516887" y="1761518"/>
            <a:ext cx="5855963" cy="3000821"/>
          </a:xfrm>
          <a:prstGeom prst="rect">
            <a:avLst/>
          </a:prstGeom>
        </p:spPr>
        <p:txBody>
          <a:bodyPr wrap="square">
            <a:spAutoFit/>
          </a:bodyPr>
          <a:lstStyle/>
          <a:p>
            <a:pPr>
              <a:lnSpc>
                <a:spcPct val="150000"/>
              </a:lnSpc>
            </a:pPr>
            <a:r>
              <a:rPr lang="zh-CN" altLang="en-US" dirty="0">
                <a:solidFill>
                  <a:schemeClr val="bg2">
                    <a:lumMod val="10000"/>
                  </a:schemeClr>
                </a:solidFill>
                <a:cs typeface="+mn-ea"/>
                <a:sym typeface="+mn-lt"/>
              </a:rPr>
              <a:t>       乘车安全篇主要围绕乘坐校车、搭乘公交车、搭乘小汽车、电动自行车等乘车方式，记住“五要、五不要”。“五要”：上车要系好安全带，要从汽车右侧下车，要在车辆停稳后下车，乘坐公交车要坐稳扶好，儿童乘车要坐安全座椅。“五不要”：儿童不要坐在副驾驶座位，乘车时不要将头或手伸到车外，不要乘坐超员车辆、农用车辆以及酒驾司机的车等。</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7" presetClass="entr" presetSubtype="0" repeatCount="indefinite"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ppt_x</p:attrName>
                                        </p:attrNameLst>
                                      </p:cBhvr>
                                      <p:tavLst>
                                        <p:tav tm="0">
                                          <p:val>
                                            <p:strVal val="#ppt_x"/>
                                          </p:val>
                                        </p:tav>
                                        <p:tav tm="100000">
                                          <p:val>
                                            <p:strVal val="#ppt_x"/>
                                          </p:val>
                                        </p:tav>
                                      </p:tavLst>
                                    </p:anim>
                                    <p:anim calcmode="lin" valueType="num">
                                      <p:cBhvr>
                                        <p:cTn id="55" dur="2000" fill="hold"/>
                                        <p:tgtEl>
                                          <p:spTgt spid="37"/>
                                        </p:tgtEl>
                                        <p:attrNameLst>
                                          <p:attrName>ppt_y</p:attrName>
                                        </p:attrNameLst>
                                      </p:cBhvr>
                                      <p:tavLst>
                                        <p:tav tm="0">
                                          <p:val>
                                            <p:strVal val="#ppt_y-.1"/>
                                          </p:val>
                                        </p:tav>
                                        <p:tav tm="100000">
                                          <p:val>
                                            <p:strVal val="#ppt_y"/>
                                          </p:val>
                                        </p:tav>
                                      </p:tavLst>
                                    </p:anim>
                                  </p:childTnLst>
                                </p:cTn>
                              </p:par>
                              <p:par>
                                <p:cTn id="56" presetID="47" presetClass="entr" presetSubtype="0" repeatCount="indefinite"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2000"/>
                                        <p:tgtEl>
                                          <p:spTgt spid="38"/>
                                        </p:tgtEl>
                                      </p:cBhvr>
                                    </p:animEffect>
                                    <p:anim calcmode="lin" valueType="num">
                                      <p:cBhvr>
                                        <p:cTn id="59" dur="2000" fill="hold"/>
                                        <p:tgtEl>
                                          <p:spTgt spid="38"/>
                                        </p:tgtEl>
                                        <p:attrNameLst>
                                          <p:attrName>ppt_x</p:attrName>
                                        </p:attrNameLst>
                                      </p:cBhvr>
                                      <p:tavLst>
                                        <p:tav tm="0">
                                          <p:val>
                                            <p:strVal val="#ppt_x"/>
                                          </p:val>
                                        </p:tav>
                                        <p:tav tm="100000">
                                          <p:val>
                                            <p:strVal val="#ppt_x"/>
                                          </p:val>
                                        </p:tav>
                                      </p:tavLst>
                                    </p:anim>
                                    <p:anim calcmode="lin" valueType="num">
                                      <p:cBhvr>
                                        <p:cTn id="60" dur="2000" fill="hold"/>
                                        <p:tgtEl>
                                          <p:spTgt spid="38"/>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14" presetClass="entr" presetSubtype="1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randombar(horizontal)">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2110362" y="1954811"/>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dministrator\Desktop\56e262d2db7dc.png"/>
          <p:cNvPicPr>
            <a:picLocks noChangeAspect="1" noChangeArrowheads="1"/>
          </p:cNvPicPr>
          <p:nvPr/>
        </p:nvPicPr>
        <p:blipFill>
          <a:blip r:embed="rId9"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0"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1" cstate="screen"/>
          <a:stretch>
            <a:fillRect/>
          </a:stretch>
        </p:blipFill>
        <p:spPr>
          <a:xfrm flipH="1">
            <a:off x="1149060" y="4382300"/>
            <a:ext cx="1922604" cy="2230830"/>
          </a:xfrm>
          <a:prstGeom prst="rect">
            <a:avLst/>
          </a:prstGeom>
        </p:spPr>
      </p:pic>
      <p:pic>
        <p:nvPicPr>
          <p:cNvPr id="37" name="Picture 2" descr="C:\Users\Administrator\Desktop\56e262d2db7dc.png"/>
          <p:cNvPicPr>
            <a:picLocks noChangeAspect="1" noChangeArrowheads="1"/>
          </p:cNvPicPr>
          <p:nvPr/>
        </p:nvPicPr>
        <p:blipFill>
          <a:blip r:embed="rId12"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dministrator\Desktop\56e262d2db7dc.png"/>
          <p:cNvPicPr>
            <a:picLocks noChangeAspect="1" noChangeArrowheads="1"/>
          </p:cNvPicPr>
          <p:nvPr/>
        </p:nvPicPr>
        <p:blipFill>
          <a:blip r:embed="rId9" cstate="screen"/>
          <a:srcRect/>
          <a:stretch>
            <a:fillRect/>
          </a:stretch>
        </p:blipFill>
        <p:spPr bwMode="auto">
          <a:xfrm>
            <a:off x="4716365" y="1570937"/>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Administrator\Desktop\58pic_5388033792e0c [转换]-02.png"/>
          <p:cNvPicPr>
            <a:picLocks noChangeAspect="1" noChangeArrowheads="1"/>
          </p:cNvPicPr>
          <p:nvPr/>
        </p:nvPicPr>
        <p:blipFill>
          <a:blip r:embed="rId13" cstate="screen"/>
          <a:srcRect/>
          <a:stretch>
            <a:fillRect/>
          </a:stretch>
        </p:blipFill>
        <p:spPr bwMode="auto">
          <a:xfrm>
            <a:off x="3915397" y="14982"/>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248794" y="476672"/>
            <a:ext cx="3791423"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儿童乘车要坐安全座椅</a:t>
            </a:r>
          </a:p>
        </p:txBody>
      </p:sp>
      <p:pic>
        <p:nvPicPr>
          <p:cNvPr id="20" name="Picture 5"/>
          <p:cNvPicPr>
            <a:picLocks noChangeAspect="1"/>
          </p:cNvPicPr>
          <p:nvPr/>
        </p:nvPicPr>
        <p:blipFill>
          <a:blip r:embed="rId14"/>
          <a:srcRect/>
          <a:stretch>
            <a:fillRect/>
          </a:stretch>
        </p:blipFill>
        <p:spPr bwMode="auto">
          <a:xfrm>
            <a:off x="7299810" y="1599132"/>
            <a:ext cx="2339310" cy="163479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Picture 6"/>
          <p:cNvPicPr>
            <a:picLocks noChangeAspect="1"/>
          </p:cNvPicPr>
          <p:nvPr/>
        </p:nvPicPr>
        <p:blipFill>
          <a:blip r:embed="rId15"/>
          <a:srcRect/>
          <a:stretch>
            <a:fillRect/>
          </a:stretch>
        </p:blipFill>
        <p:spPr bwMode="auto">
          <a:xfrm>
            <a:off x="1127448" y="3919946"/>
            <a:ext cx="2592288" cy="212787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Picture 8"/>
          <p:cNvPicPr>
            <a:picLocks noChangeAspect="1"/>
          </p:cNvPicPr>
          <p:nvPr/>
        </p:nvPicPr>
        <p:blipFill>
          <a:blip r:embed="rId16"/>
          <a:srcRect/>
          <a:stretch>
            <a:fillRect/>
          </a:stretch>
        </p:blipFill>
        <p:spPr bwMode="auto">
          <a:xfrm rot="257443">
            <a:off x="2776260" y="1547664"/>
            <a:ext cx="2693125" cy="182873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图片 7" descr="C:\Users\Howard\Desktop\课件插图\16.jpg"/>
          <p:cNvPicPr>
            <a:picLocks noChangeAspect="1" noChangeArrowheads="1"/>
          </p:cNvPicPr>
          <p:nvPr/>
        </p:nvPicPr>
        <p:blipFill>
          <a:blip r:embed="rId17" cstate="screen"/>
          <a:srcRect/>
          <a:stretch>
            <a:fillRect/>
          </a:stretch>
        </p:blipFill>
        <p:spPr bwMode="auto">
          <a:xfrm>
            <a:off x="8276184" y="3525108"/>
            <a:ext cx="3074265" cy="230425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 name="Picture 7"/>
          <p:cNvPicPr>
            <a:picLocks noChangeAspect="1" noChangeArrowheads="1"/>
          </p:cNvPicPr>
          <p:nvPr/>
        </p:nvPicPr>
        <p:blipFill>
          <a:blip r:embed="rId18"/>
          <a:stretch>
            <a:fillRect/>
          </a:stretch>
        </p:blipFill>
        <p:spPr bwMode="auto">
          <a:xfrm>
            <a:off x="4511824" y="3474585"/>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3"/>
          <p:cNvSpPr txBox="1"/>
          <p:nvPr/>
        </p:nvSpPr>
        <p:spPr>
          <a:xfrm>
            <a:off x="4727848" y="4077073"/>
            <a:ext cx="2806712"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cs typeface="+mn-ea"/>
                <a:sym typeface="+mn-lt"/>
              </a:rPr>
              <a:t>儿童乘车建议使用安全座椅，或使用适合其身高、年龄的安全带。</a:t>
            </a:r>
          </a:p>
          <a:p>
            <a:pPr eaLnBrk="0" hangingPunct="0"/>
            <a:r>
              <a:rPr lang="zh-CN" altLang="en-US" b="1" dirty="0">
                <a:solidFill>
                  <a:schemeClr val="tx1">
                    <a:lumMod val="95000"/>
                    <a:lumOff val="5000"/>
                  </a:schemeClr>
                </a:solidFill>
                <a:cs typeface="+mn-ea"/>
                <a:sym typeface="+mn-lt"/>
              </a:rPr>
              <a:t>不可以让家长抱着乘车。</a:t>
            </a:r>
          </a:p>
        </p:txBody>
      </p:sp>
      <p:pic>
        <p:nvPicPr>
          <p:cNvPr id="28" name="Picture 2" descr="C:\Users\Administrator\Desktop\56e262d2db7dc.png"/>
          <p:cNvPicPr>
            <a:picLocks noChangeAspect="1" noChangeArrowheads="1"/>
          </p:cNvPicPr>
          <p:nvPr/>
        </p:nvPicPr>
        <p:blipFill>
          <a:blip r:embed="rId12"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Administrator\Desktop\56e262d2db7dc.png"/>
          <p:cNvPicPr>
            <a:picLocks noChangeAspect="1" noChangeArrowheads="1"/>
          </p:cNvPicPr>
          <p:nvPr/>
        </p:nvPicPr>
        <p:blipFill>
          <a:blip r:embed="rId9"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7" presetClass="entr" presetSubtype="0" repeatCount="indefinite"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ppt_x</p:attrName>
                                        </p:attrNameLst>
                                      </p:cBhvr>
                                      <p:tavLst>
                                        <p:tav tm="0">
                                          <p:val>
                                            <p:strVal val="#ppt_x"/>
                                          </p:val>
                                        </p:tav>
                                        <p:tav tm="100000">
                                          <p:val>
                                            <p:strVal val="#ppt_x"/>
                                          </p:val>
                                        </p:tav>
                                      </p:tavLst>
                                    </p:anim>
                                    <p:anim calcmode="lin" valueType="num">
                                      <p:cBhvr>
                                        <p:cTn id="55" dur="2000" fill="hold"/>
                                        <p:tgtEl>
                                          <p:spTgt spid="37"/>
                                        </p:tgtEl>
                                        <p:attrNameLst>
                                          <p:attrName>ppt_y</p:attrName>
                                        </p:attrNameLst>
                                      </p:cBhvr>
                                      <p:tavLst>
                                        <p:tav tm="0">
                                          <p:val>
                                            <p:strVal val="#ppt_y-.1"/>
                                          </p:val>
                                        </p:tav>
                                        <p:tav tm="100000">
                                          <p:val>
                                            <p:strVal val="#ppt_y"/>
                                          </p:val>
                                        </p:tav>
                                      </p:tavLst>
                                    </p:anim>
                                  </p:childTnLst>
                                </p:cTn>
                              </p:par>
                              <p:par>
                                <p:cTn id="56" presetID="47" presetClass="entr" presetSubtype="0" repeatCount="indefinite"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2000"/>
                                        <p:tgtEl>
                                          <p:spTgt spid="38"/>
                                        </p:tgtEl>
                                      </p:cBhvr>
                                    </p:animEffect>
                                    <p:anim calcmode="lin" valueType="num">
                                      <p:cBhvr>
                                        <p:cTn id="59" dur="2000" fill="hold"/>
                                        <p:tgtEl>
                                          <p:spTgt spid="38"/>
                                        </p:tgtEl>
                                        <p:attrNameLst>
                                          <p:attrName>ppt_x</p:attrName>
                                        </p:attrNameLst>
                                      </p:cBhvr>
                                      <p:tavLst>
                                        <p:tav tm="0">
                                          <p:val>
                                            <p:strVal val="#ppt_x"/>
                                          </p:val>
                                        </p:tav>
                                        <p:tav tm="100000">
                                          <p:val>
                                            <p:strVal val="#ppt_x"/>
                                          </p:val>
                                        </p:tav>
                                      </p:tavLst>
                                    </p:anim>
                                    <p:anim calcmode="lin" valueType="num">
                                      <p:cBhvr>
                                        <p:cTn id="60" dur="2000" fill="hold"/>
                                        <p:tgtEl>
                                          <p:spTgt spid="38"/>
                                        </p:tgtEl>
                                        <p:attrNameLst>
                                          <p:attrName>ppt_y</p:attrName>
                                        </p:attrNameLst>
                                      </p:cBhvr>
                                      <p:tavLst>
                                        <p:tav tm="0">
                                          <p:val>
                                            <p:strVal val="#ppt_y-.1"/>
                                          </p:val>
                                        </p:tav>
                                        <p:tav tm="100000">
                                          <p:val>
                                            <p:strVal val="#ppt_y"/>
                                          </p:val>
                                        </p:tav>
                                      </p:tavLst>
                                    </p:anim>
                                  </p:childTnLst>
                                </p:cTn>
                              </p:par>
                              <p:par>
                                <p:cTn id="61" presetID="47" presetClass="entr" presetSubtype="0" repeatCount="indefinite"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000"/>
                                        <p:tgtEl>
                                          <p:spTgt spid="28"/>
                                        </p:tgtEl>
                                      </p:cBhvr>
                                    </p:animEffect>
                                    <p:anim calcmode="lin" valueType="num">
                                      <p:cBhvr>
                                        <p:cTn id="64" dur="2000" fill="hold"/>
                                        <p:tgtEl>
                                          <p:spTgt spid="28"/>
                                        </p:tgtEl>
                                        <p:attrNameLst>
                                          <p:attrName>ppt_x</p:attrName>
                                        </p:attrNameLst>
                                      </p:cBhvr>
                                      <p:tavLst>
                                        <p:tav tm="0">
                                          <p:val>
                                            <p:strVal val="#ppt_x"/>
                                          </p:val>
                                        </p:tav>
                                        <p:tav tm="100000">
                                          <p:val>
                                            <p:strVal val="#ppt_x"/>
                                          </p:val>
                                        </p:tav>
                                      </p:tavLst>
                                    </p:anim>
                                    <p:anim calcmode="lin" valueType="num">
                                      <p:cBhvr>
                                        <p:cTn id="65" dur="2000" fill="hold"/>
                                        <p:tgtEl>
                                          <p:spTgt spid="28"/>
                                        </p:tgtEl>
                                        <p:attrNameLst>
                                          <p:attrName>ppt_y</p:attrName>
                                        </p:attrNameLst>
                                      </p:cBhvr>
                                      <p:tavLst>
                                        <p:tav tm="0">
                                          <p:val>
                                            <p:strVal val="#ppt_y-.1"/>
                                          </p:val>
                                        </p:tav>
                                        <p:tav tm="100000">
                                          <p:val>
                                            <p:strVal val="#ppt_y"/>
                                          </p:val>
                                        </p:tav>
                                      </p:tavLst>
                                    </p:anim>
                                  </p:childTnLst>
                                </p:cTn>
                              </p:par>
                              <p:par>
                                <p:cTn id="66" presetID="47" presetClass="entr" presetSubtype="0" repeatCount="indefinite"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2000"/>
                                        <p:tgtEl>
                                          <p:spTgt spid="29"/>
                                        </p:tgtEl>
                                      </p:cBhvr>
                                    </p:animEffect>
                                    <p:anim calcmode="lin" valueType="num">
                                      <p:cBhvr>
                                        <p:cTn id="69" dur="2000" fill="hold"/>
                                        <p:tgtEl>
                                          <p:spTgt spid="29"/>
                                        </p:tgtEl>
                                        <p:attrNameLst>
                                          <p:attrName>ppt_x</p:attrName>
                                        </p:attrNameLst>
                                      </p:cBhvr>
                                      <p:tavLst>
                                        <p:tav tm="0">
                                          <p:val>
                                            <p:strVal val="#ppt_x"/>
                                          </p:val>
                                        </p:tav>
                                        <p:tav tm="100000">
                                          <p:val>
                                            <p:strVal val="#ppt_x"/>
                                          </p:val>
                                        </p:tav>
                                      </p:tavLst>
                                    </p:anim>
                                    <p:anim calcmode="lin" valueType="num">
                                      <p:cBhvr>
                                        <p:cTn id="70" dur="2000" fill="hold"/>
                                        <p:tgtEl>
                                          <p:spTgt spid="29"/>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22" presetClass="entr" presetSubtype="8"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500"/>
                                        <p:tgtEl>
                                          <p:spTgt spid="16"/>
                                        </p:tgtEl>
                                      </p:cBhvr>
                                    </p:animEffect>
                                  </p:childTnLst>
                                </p:cTn>
                              </p:par>
                            </p:childTnLst>
                          </p:cTn>
                        </p:par>
                        <p:par>
                          <p:cTn id="75" fill="hold">
                            <p:stCondLst>
                              <p:cond delay="8500"/>
                            </p:stCondLst>
                            <p:childTnLst>
                              <p:par>
                                <p:cTn id="76" presetID="12"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p:tgtEl>
                                          <p:spTgt spid="18"/>
                                        </p:tgtEl>
                                        <p:attrNameLst>
                                          <p:attrName>ppt_y</p:attrName>
                                        </p:attrNameLst>
                                      </p:cBhvr>
                                      <p:tavLst>
                                        <p:tav tm="0">
                                          <p:val>
                                            <p:strVal val="#ppt_y-#ppt_h*1.125000"/>
                                          </p:val>
                                        </p:tav>
                                        <p:tav tm="100000">
                                          <p:val>
                                            <p:strVal val="#ppt_y"/>
                                          </p:val>
                                        </p:tav>
                                      </p:tavLst>
                                    </p:anim>
                                    <p:animEffect transition="in" filter="wipe(down)">
                                      <p:cBhvr>
                                        <p:cTn id="79" dur="500"/>
                                        <p:tgtEl>
                                          <p:spTgt spid="18"/>
                                        </p:tgtEl>
                                      </p:cBhvr>
                                    </p:animEffect>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childTnLst>
                                </p:cTn>
                              </p:par>
                            </p:childTnLst>
                          </p:cTn>
                        </p:par>
                        <p:par>
                          <p:cTn id="86" fill="hold">
                            <p:stCondLst>
                              <p:cond delay="9500"/>
                            </p:stCondLst>
                            <p:childTnLst>
                              <p:par>
                                <p:cTn id="87" presetID="14" presetClass="entr" presetSubtype="10"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randombar(horizontal)">
                                      <p:cBhvr>
                                        <p:cTn id="89" dur="500"/>
                                        <p:tgtEl>
                                          <p:spTgt spid="22"/>
                                        </p:tgtEl>
                                      </p:cBhvr>
                                    </p:animEffect>
                                  </p:childTnLst>
                                </p:cTn>
                              </p:par>
                            </p:childTnLst>
                          </p:cTn>
                        </p:par>
                        <p:par>
                          <p:cTn id="90" fill="hold">
                            <p:stCondLst>
                              <p:cond delay="10000"/>
                            </p:stCondLst>
                            <p:childTnLst>
                              <p:par>
                                <p:cTn id="91" presetID="16" presetClass="entr" presetSubtype="21"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barn(inVertical)">
                                      <p:cBhvr>
                                        <p:cTn id="93" dur="500"/>
                                        <p:tgtEl>
                                          <p:spTgt spid="20"/>
                                        </p:tgtEl>
                                      </p:cBhvr>
                                    </p:animEffect>
                                  </p:childTnLst>
                                </p:cTn>
                              </p:par>
                            </p:childTnLst>
                          </p:cTn>
                        </p:par>
                        <p:par>
                          <p:cTn id="94" fill="hold">
                            <p:stCondLst>
                              <p:cond delay="10500"/>
                            </p:stCondLst>
                            <p:childTnLst>
                              <p:par>
                                <p:cTn id="95" presetID="42" presetClass="entr" presetSubtype="0" fill="hold"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53" presetClass="entr" presetSubtype="16" fill="hold"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par>
                          <p:cTn id="106" fill="hold">
                            <p:stCondLst>
                              <p:cond delay="1200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7"/>
                                        </p:tgtEl>
                                        <p:attrNameLst>
                                          <p:attrName>ppt_y</p:attrName>
                                        </p:attrNameLst>
                                      </p:cBhvr>
                                      <p:tavLst>
                                        <p:tav tm="0">
                                          <p:val>
                                            <p:strVal val="#ppt_y"/>
                                          </p:val>
                                        </p:tav>
                                        <p:tav tm="100000">
                                          <p:val>
                                            <p:strVal val="#ppt_y"/>
                                          </p:val>
                                        </p:tav>
                                      </p:tavLst>
                                    </p:anim>
                                    <p:anim calcmode="lin" valueType="num">
                                      <p:cBhvr>
                                        <p:cTn id="11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7"/>
                                        </p:tgtEl>
                                      </p:cBhvr>
                                    </p:animEffect>
                                  </p:childTnLst>
                                </p:cTn>
                              </p:par>
                            </p:childTnLst>
                          </p:cTn>
                        </p:par>
                        <p:par>
                          <p:cTn id="114" fill="hold">
                            <p:stCondLst>
                              <p:cond delay="14449"/>
                            </p:stCondLst>
                            <p:childTnLst>
                              <p:par>
                                <p:cTn id="115" presetID="26" presetClass="emph" presetSubtype="0" fill="hold" nodeType="afterEffect">
                                  <p:stCondLst>
                                    <p:cond delay="0"/>
                                  </p:stCondLst>
                                  <p:childTnLst>
                                    <p:animEffect transition="out" filter="fade">
                                      <p:cBhvr>
                                        <p:cTn id="116" dur="500" tmFilter="0, 0; .2, .5; .8, .5; 1, 0"/>
                                        <p:tgtEl>
                                          <p:spTgt spid="23"/>
                                        </p:tgtEl>
                                      </p:cBhvr>
                                    </p:animEffect>
                                    <p:animScale>
                                      <p:cBhvr>
                                        <p:cTn id="117" dur="250" autoRev="1" fill="hold"/>
                                        <p:tgtEl>
                                          <p:spTgt spid="23"/>
                                        </p:tgtEl>
                                      </p:cBhvr>
                                      <p:by x="105000" y="105000"/>
                                    </p:animScale>
                                  </p:childTnLst>
                                </p:cTn>
                              </p:par>
                              <p:par>
                                <p:cTn id="118" presetID="26" presetClass="emph" presetSubtype="0" fill="hold" nodeType="withEffect">
                                  <p:stCondLst>
                                    <p:cond delay="0"/>
                                  </p:stCondLst>
                                  <p:childTnLst>
                                    <p:animEffect transition="out" filter="fade">
                                      <p:cBhvr>
                                        <p:cTn id="119" dur="500" tmFilter="0, 0; .2, .5; .8, .5; 1, 0"/>
                                        <p:tgtEl>
                                          <p:spTgt spid="22"/>
                                        </p:tgtEl>
                                      </p:cBhvr>
                                    </p:animEffect>
                                    <p:animScale>
                                      <p:cBhvr>
                                        <p:cTn id="120" dur="250" autoRev="1" fill="hold"/>
                                        <p:tgtEl>
                                          <p:spTgt spid="22"/>
                                        </p:tgtEl>
                                      </p:cBhvr>
                                      <p:by x="105000" y="105000"/>
                                    </p:animScale>
                                  </p:childTnLst>
                                </p:cTn>
                              </p:par>
                              <p:par>
                                <p:cTn id="121" presetID="26" presetClass="emph" presetSubtype="0" fill="hold" nodeType="withEffect">
                                  <p:stCondLst>
                                    <p:cond delay="0"/>
                                  </p:stCondLst>
                                  <p:childTnLst>
                                    <p:animEffect transition="out" filter="fade">
                                      <p:cBhvr>
                                        <p:cTn id="122" dur="500" tmFilter="0, 0; .2, .5; .8, .5; 1, 0"/>
                                        <p:tgtEl>
                                          <p:spTgt spid="20"/>
                                        </p:tgtEl>
                                      </p:cBhvr>
                                    </p:animEffect>
                                    <p:animScale>
                                      <p:cBhvr>
                                        <p:cTn id="123" dur="250" autoRev="1" fill="hold"/>
                                        <p:tgtEl>
                                          <p:spTgt spid="20"/>
                                        </p:tgtEl>
                                      </p:cBhvr>
                                      <p:by x="105000" y="105000"/>
                                    </p:animScale>
                                  </p:childTnLst>
                                </p:cTn>
                              </p:par>
                              <p:par>
                                <p:cTn id="124" presetID="26" presetClass="emph" presetSubtype="0" fill="hold" nodeType="withEffect">
                                  <p:stCondLst>
                                    <p:cond delay="0"/>
                                  </p:stCondLst>
                                  <p:childTnLst>
                                    <p:animEffect transition="out" filter="fade">
                                      <p:cBhvr>
                                        <p:cTn id="125" dur="500" tmFilter="0, 0; .2, .5; .8, .5; 1, 0"/>
                                        <p:tgtEl>
                                          <p:spTgt spid="24"/>
                                        </p:tgtEl>
                                      </p:cBhvr>
                                    </p:animEffect>
                                    <p:animScale>
                                      <p:cBhvr>
                                        <p:cTn id="126"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dministrator\Desktop\58pic_5388033792e0c [转换]-02.png"/>
          <p:cNvPicPr>
            <a:picLocks noChangeAspect="1" noChangeArrowheads="1"/>
          </p:cNvPicPr>
          <p:nvPr/>
        </p:nvPicPr>
        <p:blipFill>
          <a:blip r:embed="rId9" cstate="screen"/>
          <a:srcRect/>
          <a:stretch>
            <a:fillRect/>
          </a:stretch>
        </p:blipFill>
        <p:spPr bwMode="auto">
          <a:xfrm>
            <a:off x="3915396" y="14982"/>
            <a:ext cx="4772892" cy="1185233"/>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4320166" y="476672"/>
            <a:ext cx="4152099"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儿童不要坐在副驾驶座位</a:t>
            </a:r>
          </a:p>
        </p:txBody>
      </p:sp>
      <p:grpSp>
        <p:nvGrpSpPr>
          <p:cNvPr id="33" name="Group 3"/>
          <p:cNvGrpSpPr/>
          <p:nvPr/>
        </p:nvGrpSpPr>
        <p:grpSpPr bwMode="auto">
          <a:xfrm>
            <a:off x="1070179" y="3284984"/>
            <a:ext cx="3249986" cy="2244202"/>
            <a:chOff x="-11" y="159"/>
            <a:chExt cx="3984" cy="2653"/>
          </a:xfrm>
        </p:grpSpPr>
        <p:pic>
          <p:nvPicPr>
            <p:cNvPr id="34" name="Picture 1"/>
            <p:cNvPicPr>
              <a:picLocks noChangeAspect="1" noChangeArrowheads="1"/>
            </p:cNvPicPr>
            <p:nvPr/>
          </p:nvPicPr>
          <p:blipFill>
            <a:blip r:embed="rId10" cstate="print"/>
            <a:srcRect/>
            <a:stretch>
              <a:fillRect/>
            </a:stretch>
          </p:blipFill>
          <p:spPr bwMode="auto">
            <a:xfrm>
              <a:off x="224" y="266"/>
              <a:ext cx="3528" cy="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2"/>
            <p:cNvPicPr>
              <a:picLocks noChangeArrowheads="1"/>
            </p:cNvPicPr>
            <p:nvPr/>
          </p:nvPicPr>
          <p:blipFill>
            <a:blip r:embed="rId11"/>
            <a:srcRect/>
            <a:stretch>
              <a:fillRect/>
            </a:stretch>
          </p:blipFill>
          <p:spPr bwMode="auto">
            <a:xfrm>
              <a:off x="-11" y="159"/>
              <a:ext cx="3984" cy="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36" name="Picture 8"/>
          <p:cNvPicPr>
            <a:picLocks noChangeAspect="1"/>
          </p:cNvPicPr>
          <p:nvPr/>
        </p:nvPicPr>
        <p:blipFill>
          <a:blip r:embed="rId12"/>
          <a:srcRect/>
          <a:stretch>
            <a:fillRect/>
          </a:stretch>
        </p:blipFill>
        <p:spPr bwMode="auto">
          <a:xfrm>
            <a:off x="8184233" y="3371142"/>
            <a:ext cx="3035591" cy="2158045"/>
          </a:xfrm>
          <a:prstGeom prst="rect">
            <a:avLst/>
          </a:prstGeom>
          <a:solidFill>
            <a:srgbClr val="FFFFFF">
              <a:shade val="85000"/>
            </a:srgbClr>
          </a:solidFill>
          <a:ln w="762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 name="图片 1" descr="7、儿童乘车不要坐在副驾驶座位.jpg"/>
          <p:cNvPicPr>
            <a:picLocks noChangeAspect="1"/>
          </p:cNvPicPr>
          <p:nvPr/>
        </p:nvPicPr>
        <p:blipFill>
          <a:blip r:embed="rId13" cstate="screen"/>
          <a:srcRect/>
          <a:stretch>
            <a:fillRect/>
          </a:stretch>
        </p:blipFill>
        <p:spPr bwMode="auto">
          <a:xfrm>
            <a:off x="3043314" y="1728190"/>
            <a:ext cx="2225444" cy="1572818"/>
          </a:xfrm>
          <a:prstGeom prst="rect">
            <a:avLst/>
          </a:prstGeom>
          <a:noFill/>
          <a:ln>
            <a:noFill/>
          </a:ln>
          <a:effectLst>
            <a:outerShdw dist="507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0" descr="C:\Users\apple\Desktop\改\改\7、儿童乘车不要坐在副驾驶座位加1.jpg"/>
          <p:cNvPicPr>
            <a:picLocks noChangeAspect="1" noChangeArrowheads="1"/>
          </p:cNvPicPr>
          <p:nvPr/>
        </p:nvPicPr>
        <p:blipFill>
          <a:blip r:embed="rId14" cstate="screen"/>
          <a:srcRect/>
          <a:stretch>
            <a:fillRect/>
          </a:stretch>
        </p:blipFill>
        <p:spPr bwMode="auto">
          <a:xfrm>
            <a:off x="7647138" y="1703135"/>
            <a:ext cx="2224800" cy="1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 descr="C:\Users\apple\Desktop\改\改\7、儿童乘车不要坐在副驾驶座位加2 (2).jpg"/>
          <p:cNvPicPr>
            <a:picLocks noChangeAspect="1" noChangeArrowheads="1"/>
          </p:cNvPicPr>
          <p:nvPr/>
        </p:nvPicPr>
        <p:blipFill>
          <a:blip r:embed="rId15" cstate="screen"/>
          <a:srcRect/>
          <a:stretch>
            <a:fillRect/>
          </a:stretch>
        </p:blipFill>
        <p:spPr bwMode="auto">
          <a:xfrm>
            <a:off x="5327730" y="1709919"/>
            <a:ext cx="2206830" cy="156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descr="C:\Users\Administrator\Desktop\Wooden Billboards2 [转换]-02.png"/>
          <p:cNvPicPr>
            <a:picLocks noChangeAspect="1" noChangeArrowheads="1"/>
          </p:cNvPicPr>
          <p:nvPr/>
        </p:nvPicPr>
        <p:blipFill>
          <a:blip r:embed="rId16" cstate="screen"/>
          <a:srcRect/>
          <a:stretch>
            <a:fillRect/>
          </a:stretch>
        </p:blipFill>
        <p:spPr bwMode="auto">
          <a:xfrm>
            <a:off x="4819154" y="3578492"/>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26"/>
          <p:cNvSpPr txBox="1"/>
          <p:nvPr/>
        </p:nvSpPr>
        <p:spPr>
          <a:xfrm>
            <a:off x="5161186" y="4449887"/>
            <a:ext cx="2106240" cy="646331"/>
          </a:xfrm>
          <a:prstGeom prst="rect">
            <a:avLst/>
          </a:prstGeom>
          <a:noFill/>
        </p:spPr>
        <p:txBody>
          <a:bodyPr wrap="square" rtlCol="0">
            <a:spAutoFit/>
          </a:bodyPr>
          <a:lstStyle/>
          <a:p>
            <a:pPr eaLnBrk="0" hangingPunct="0"/>
            <a:r>
              <a:rPr lang="zh-CN" altLang="en-US" b="1" dirty="0">
                <a:cs typeface="+mn-ea"/>
                <a:sym typeface="+mn-lt"/>
              </a:rPr>
              <a:t>儿童不要坐在副驾驶座位</a:t>
            </a:r>
          </a:p>
        </p:txBody>
      </p:sp>
      <p:pic>
        <p:nvPicPr>
          <p:cNvPr id="45" name="Picture 2" descr="C:\Users\Administrator\Desktop\56e262d2db7dc.png"/>
          <p:cNvPicPr>
            <a:picLocks noChangeAspect="1" noChangeArrowheads="1"/>
          </p:cNvPicPr>
          <p:nvPr/>
        </p:nvPicPr>
        <p:blipFill>
          <a:blip r:embed="rId17"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Administrator\Desktop\56e262d2db7dc.png"/>
          <p:cNvPicPr>
            <a:picLocks noChangeAspect="1" noChangeArrowheads="1"/>
          </p:cNvPicPr>
          <p:nvPr/>
        </p:nvPicPr>
        <p:blipFill>
          <a:blip r:embed="rId18"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500"/>
                            </p:stCondLst>
                            <p:childTnLst>
                              <p:par>
                                <p:cTn id="29" presetID="6" presetClass="emph" presetSubtype="0" fill="hold" nodeType="afterEffect">
                                  <p:stCondLst>
                                    <p:cond delay="0"/>
                                  </p:stCondLst>
                                  <p:childTnLst>
                                    <p:animScale>
                                      <p:cBhvr>
                                        <p:cTn id="30" dur="2000" fill="hold"/>
                                        <p:tgtEl>
                                          <p:spTgt spid="15"/>
                                        </p:tgtEl>
                                      </p:cBhvr>
                                      <p:by x="150000" y="150000"/>
                                    </p:animScale>
                                  </p:childTnLst>
                                </p:cTn>
                              </p:par>
                              <p:par>
                                <p:cTn id="31" presetID="47" presetClass="entr" presetSubtype="0" repeatCount="indefinite"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2000"/>
                                        <p:tgtEl>
                                          <p:spTgt spid="45"/>
                                        </p:tgtEl>
                                      </p:cBhvr>
                                    </p:animEffect>
                                    <p:anim calcmode="lin" valueType="num">
                                      <p:cBhvr>
                                        <p:cTn id="34" dur="2000" fill="hold"/>
                                        <p:tgtEl>
                                          <p:spTgt spid="45"/>
                                        </p:tgtEl>
                                        <p:attrNameLst>
                                          <p:attrName>ppt_x</p:attrName>
                                        </p:attrNameLst>
                                      </p:cBhvr>
                                      <p:tavLst>
                                        <p:tav tm="0">
                                          <p:val>
                                            <p:strVal val="#ppt_x"/>
                                          </p:val>
                                        </p:tav>
                                        <p:tav tm="100000">
                                          <p:val>
                                            <p:strVal val="#ppt_x"/>
                                          </p:val>
                                        </p:tav>
                                      </p:tavLst>
                                    </p:anim>
                                    <p:anim calcmode="lin" valueType="num">
                                      <p:cBhvr>
                                        <p:cTn id="35" dur="2000" fill="hold"/>
                                        <p:tgtEl>
                                          <p:spTgt spid="45"/>
                                        </p:tgtEl>
                                        <p:attrNameLst>
                                          <p:attrName>ppt_y</p:attrName>
                                        </p:attrNameLst>
                                      </p:cBhvr>
                                      <p:tavLst>
                                        <p:tav tm="0">
                                          <p:val>
                                            <p:strVal val="#ppt_y-.1"/>
                                          </p:val>
                                        </p:tav>
                                        <p:tav tm="100000">
                                          <p:val>
                                            <p:strVal val="#ppt_y"/>
                                          </p:val>
                                        </p:tav>
                                      </p:tavLst>
                                    </p:anim>
                                  </p:childTnLst>
                                </p:cTn>
                              </p:par>
                              <p:par>
                                <p:cTn id="36" presetID="47" presetClass="entr" presetSubtype="0" repeatCount="indefinite"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ppt_x</p:attrName>
                                        </p:attrNameLst>
                                      </p:cBhvr>
                                      <p:tavLst>
                                        <p:tav tm="0">
                                          <p:val>
                                            <p:strVal val="#ppt_x"/>
                                          </p:val>
                                        </p:tav>
                                        <p:tav tm="100000">
                                          <p:val>
                                            <p:strVal val="#ppt_x"/>
                                          </p:val>
                                        </p:tav>
                                      </p:tavLst>
                                    </p:anim>
                                    <p:anim calcmode="lin" valueType="num">
                                      <p:cBhvr>
                                        <p:cTn id="40" dur="2000" fill="hold"/>
                                        <p:tgtEl>
                                          <p:spTgt spid="46"/>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8"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par>
                          <p:cTn id="45" fill="hold">
                            <p:stCondLst>
                              <p:cond delay="6000"/>
                            </p:stCondLst>
                            <p:childTnLst>
                              <p:par>
                                <p:cTn id="46" presetID="12" presetClass="entr" presetSubtype="4"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p:tgtEl>
                                          <p:spTgt spid="32"/>
                                        </p:tgtEl>
                                        <p:attrNameLst>
                                          <p:attrName>ppt_y</p:attrName>
                                        </p:attrNameLst>
                                      </p:cBhvr>
                                      <p:tavLst>
                                        <p:tav tm="0">
                                          <p:val>
                                            <p:strVal val="#ppt_y+#ppt_h*1.125000"/>
                                          </p:val>
                                        </p:tav>
                                        <p:tav tm="100000">
                                          <p:val>
                                            <p:strVal val="#ppt_y"/>
                                          </p:val>
                                        </p:tav>
                                      </p:tavLst>
                                    </p:anim>
                                    <p:animEffect transition="in" filter="wipe(up)">
                                      <p:cBhvr>
                                        <p:cTn id="49" dur="500"/>
                                        <p:tgtEl>
                                          <p:spTgt spid="32"/>
                                        </p:tgtEl>
                                      </p:cBhvr>
                                    </p:animEffect>
                                  </p:childTnLst>
                                </p:cTn>
                              </p:par>
                            </p:childTnLst>
                          </p:cTn>
                        </p:par>
                        <p:par>
                          <p:cTn id="50" fill="hold">
                            <p:stCondLst>
                              <p:cond delay="6500"/>
                            </p:stCondLst>
                            <p:childTnLst>
                              <p:par>
                                <p:cTn id="51" presetID="2" presetClass="entr" presetSubtype="12"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0-#ppt_w/2"/>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3"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1+#ppt_w/2"/>
                                          </p:val>
                                        </p:tav>
                                        <p:tav tm="100000">
                                          <p:val>
                                            <p:strVal val="#ppt_x"/>
                                          </p:val>
                                        </p:tav>
                                      </p:tavLst>
                                    </p:anim>
                                    <p:anim calcmode="lin" valueType="num">
                                      <p:cBhvr additive="base">
                                        <p:cTn id="58" dur="500" fill="hold"/>
                                        <p:tgtEl>
                                          <p:spTgt spid="42"/>
                                        </p:tgtEl>
                                        <p:attrNameLst>
                                          <p:attrName>ppt_y</p:attrName>
                                        </p:attrNameLst>
                                      </p:cBhvr>
                                      <p:tavLst>
                                        <p:tav tm="0">
                                          <p:val>
                                            <p:strVal val="0-#ppt_h/2"/>
                                          </p:val>
                                        </p:tav>
                                        <p:tav tm="100000">
                                          <p:val>
                                            <p:strVal val="#ppt_y"/>
                                          </p:val>
                                        </p:tav>
                                      </p:tavLst>
                                    </p:anim>
                                  </p:childTnLst>
                                </p:cTn>
                              </p:par>
                              <p:par>
                                <p:cTn id="59" presetID="2" presetClass="entr" presetSubtype="1"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42" presetClass="entr" presetSubtype="0"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8500"/>
                            </p:stCondLst>
                            <p:childTnLst>
                              <p:par>
                                <p:cTn id="76" presetID="16" presetClass="entr" presetSubtype="21" fill="hold"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barn(inVertical)">
                                      <p:cBhvr>
                                        <p:cTn id="78" dur="500"/>
                                        <p:tgtEl>
                                          <p:spTgt spid="43"/>
                                        </p:tgtEl>
                                      </p:cBhvr>
                                    </p:animEffect>
                                  </p:childTnLst>
                                </p:cTn>
                              </p:par>
                            </p:childTnLst>
                          </p:cTn>
                        </p:par>
                        <p:par>
                          <p:cTn id="79" fill="hold">
                            <p:stCondLst>
                              <p:cond delay="90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44"/>
                                        </p:tgtEl>
                                        <p:attrNameLst>
                                          <p:attrName>style.visibility</p:attrName>
                                        </p:attrNameLst>
                                      </p:cBhvr>
                                      <p:to>
                                        <p:strVal val="visible"/>
                                      </p:to>
                                    </p:set>
                                    <p:anim calcmode="lin" valueType="num">
                                      <p:cBhvr>
                                        <p:cTn id="82"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44"/>
                                        </p:tgtEl>
                                        <p:attrNameLst>
                                          <p:attrName>ppt_y</p:attrName>
                                        </p:attrNameLst>
                                      </p:cBhvr>
                                      <p:tavLst>
                                        <p:tav tm="0">
                                          <p:val>
                                            <p:strVal val="#ppt_y"/>
                                          </p:val>
                                        </p:tav>
                                        <p:tav tm="100000">
                                          <p:val>
                                            <p:strVal val="#ppt_y"/>
                                          </p:val>
                                        </p:tav>
                                      </p:tavLst>
                                    </p:anim>
                                    <p:anim calcmode="lin" valueType="num">
                                      <p:cBhvr>
                                        <p:cTn id="84"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44"/>
                                        </p:tgtEl>
                                      </p:cBhvr>
                                    </p:animEffect>
                                  </p:childTnLst>
                                </p:cTn>
                              </p:par>
                            </p:childTnLst>
                          </p:cTn>
                        </p:par>
                        <p:par>
                          <p:cTn id="87" fill="hold">
                            <p:stCondLst>
                              <p:cond delay="10000"/>
                            </p:stCondLst>
                            <p:childTnLst>
                              <p:par>
                                <p:cTn id="88" presetID="26" presetClass="emph" presetSubtype="0" fill="hold" nodeType="afterEffect">
                                  <p:stCondLst>
                                    <p:cond delay="0"/>
                                  </p:stCondLst>
                                  <p:childTnLst>
                                    <p:animEffect transition="out" filter="fade">
                                      <p:cBhvr>
                                        <p:cTn id="89" dur="500" tmFilter="0, 0; .2, .5; .8, .5; 1, 0"/>
                                        <p:tgtEl>
                                          <p:spTgt spid="42"/>
                                        </p:tgtEl>
                                      </p:cBhvr>
                                    </p:animEffect>
                                    <p:animScale>
                                      <p:cBhvr>
                                        <p:cTn id="90" dur="250" autoRev="1" fill="hold"/>
                                        <p:tgtEl>
                                          <p:spTgt spid="42"/>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33"/>
                                        </p:tgtEl>
                                      </p:cBhvr>
                                    </p:animEffect>
                                    <p:animScale>
                                      <p:cBhvr>
                                        <p:cTn id="93" dur="250" autoRev="1" fill="hold"/>
                                        <p:tgtEl>
                                          <p:spTgt spid="33"/>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36"/>
                                        </p:tgtEl>
                                      </p:cBhvr>
                                    </p:animEffect>
                                    <p:animScale>
                                      <p:cBhvr>
                                        <p:cTn id="96"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Administrator\Desktop\58pic_5388033792e0c [转换]-02.png"/>
          <p:cNvPicPr>
            <a:picLocks noChangeAspect="1" noChangeArrowheads="1"/>
          </p:cNvPicPr>
          <p:nvPr/>
        </p:nvPicPr>
        <p:blipFill>
          <a:blip r:embed="rId9" cstate="screen"/>
          <a:srcRect/>
          <a:stretch>
            <a:fillRect/>
          </a:stretch>
        </p:blipFill>
        <p:spPr bwMode="auto">
          <a:xfrm>
            <a:off x="3915396" y="14982"/>
            <a:ext cx="4772892" cy="1185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4320166" y="476672"/>
            <a:ext cx="4152099"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上车后一定要系好安全带</a:t>
            </a:r>
          </a:p>
        </p:txBody>
      </p:sp>
      <p:pic>
        <p:nvPicPr>
          <p:cNvPr id="24" name="图片 1"/>
          <p:cNvPicPr>
            <a:picLocks noChangeAspect="1"/>
          </p:cNvPicPr>
          <p:nvPr/>
        </p:nvPicPr>
        <p:blipFill>
          <a:blip r:embed="rId10" cstate="screen"/>
          <a:stretch>
            <a:fillRect/>
          </a:stretch>
        </p:blipFill>
        <p:spPr bwMode="auto">
          <a:xfrm>
            <a:off x="4410380" y="1772816"/>
            <a:ext cx="3985692" cy="3756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p:cNvPicPr>
            <a:picLocks noChangeAspect="1"/>
          </p:cNvPicPr>
          <p:nvPr/>
        </p:nvPicPr>
        <p:blipFill>
          <a:blip r:embed="rId11"/>
          <a:srcRect/>
          <a:stretch>
            <a:fillRect/>
          </a:stretch>
        </p:blipFill>
        <p:spPr bwMode="auto">
          <a:xfrm>
            <a:off x="1714607" y="3585951"/>
            <a:ext cx="2018628" cy="13132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7" name="Picture 6"/>
          <p:cNvPicPr>
            <a:picLocks noChangeAspect="1"/>
          </p:cNvPicPr>
          <p:nvPr/>
        </p:nvPicPr>
        <p:blipFill>
          <a:blip r:embed="rId12"/>
          <a:srcRect/>
          <a:stretch>
            <a:fillRect/>
          </a:stretch>
        </p:blipFill>
        <p:spPr bwMode="auto">
          <a:xfrm>
            <a:off x="1739503" y="2015551"/>
            <a:ext cx="2018622" cy="13680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8" name="Picture 7" descr="C:\Users\Administrator\Desktop\56d673f7b44b0.png"/>
          <p:cNvPicPr>
            <a:picLocks noChangeAspect="1" noChangeArrowheads="1"/>
          </p:cNvPicPr>
          <p:nvPr/>
        </p:nvPicPr>
        <p:blipFill>
          <a:blip r:embed="rId13" cstate="screen"/>
          <a:srcRect/>
          <a:stretch>
            <a:fillRect/>
          </a:stretch>
        </p:blipFill>
        <p:spPr bwMode="auto">
          <a:xfrm>
            <a:off x="9048328" y="2592245"/>
            <a:ext cx="2736304" cy="2306930"/>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9" name="TextBox 27"/>
          <p:cNvSpPr txBox="1"/>
          <p:nvPr/>
        </p:nvSpPr>
        <p:spPr>
          <a:xfrm>
            <a:off x="9408368" y="2848210"/>
            <a:ext cx="2143456" cy="1200329"/>
          </a:xfrm>
          <a:prstGeom prst="rect">
            <a:avLst/>
          </a:prstGeom>
          <a:noFill/>
        </p:spPr>
        <p:txBody>
          <a:bodyPr wrap="square" rtlCol="0">
            <a:spAutoFit/>
          </a:bodyPr>
          <a:lstStyle/>
          <a:p>
            <a:pPr>
              <a:lnSpc>
                <a:spcPct val="150000"/>
              </a:lnSpc>
            </a:pPr>
            <a:r>
              <a:rPr kumimoji="1" lang="zh-CN" altLang="en-US" sz="1600" b="1" dirty="0">
                <a:solidFill>
                  <a:schemeClr val="tx1">
                    <a:lumMod val="95000"/>
                    <a:lumOff val="5000"/>
                  </a:schemeClr>
                </a:solidFill>
                <a:cs typeface="+mn-ea"/>
                <a:sym typeface="+mn-lt"/>
              </a:rPr>
              <a:t>机动车行驶时，驾驶人、乘坐人员应当按规定使用安全带。</a:t>
            </a:r>
          </a:p>
        </p:txBody>
      </p:sp>
      <p:pic>
        <p:nvPicPr>
          <p:cNvPr id="37" name="Picture 2" descr="C:\Users\Administrator\Desktop\56e262d2db7dc.png"/>
          <p:cNvPicPr>
            <a:picLocks noChangeAspect="1" noChangeArrowheads="1"/>
          </p:cNvPicPr>
          <p:nvPr/>
        </p:nvPicPr>
        <p:blipFill>
          <a:blip r:embed="rId14"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dministrator\Desktop\56e262d2db7dc.png"/>
          <p:cNvPicPr>
            <a:picLocks noChangeAspect="1" noChangeArrowheads="1"/>
          </p:cNvPicPr>
          <p:nvPr/>
        </p:nvPicPr>
        <p:blipFill>
          <a:blip r:embed="rId15"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Administrator\Desktop\56e262d2db7dc.png"/>
          <p:cNvPicPr>
            <a:picLocks noChangeAspect="1" noChangeArrowheads="1"/>
          </p:cNvPicPr>
          <p:nvPr/>
        </p:nvPicPr>
        <p:blipFill>
          <a:blip r:embed="rId16"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500"/>
                            </p:stCondLst>
                            <p:childTnLst>
                              <p:par>
                                <p:cTn id="29" presetID="6" presetClass="emph" presetSubtype="0" fill="hold" nodeType="afterEffect">
                                  <p:stCondLst>
                                    <p:cond delay="0"/>
                                  </p:stCondLst>
                                  <p:childTnLst>
                                    <p:animScale>
                                      <p:cBhvr>
                                        <p:cTn id="30" dur="2000" fill="hold"/>
                                        <p:tgtEl>
                                          <p:spTgt spid="15"/>
                                        </p:tgtEl>
                                      </p:cBhvr>
                                      <p:by x="150000" y="150000"/>
                                    </p:animScale>
                                  </p:childTnLst>
                                </p:cTn>
                              </p:par>
                              <p:par>
                                <p:cTn id="31" presetID="47" presetClass="entr" presetSubtype="0" repeatCount="indefinite"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2000"/>
                                        <p:tgtEl>
                                          <p:spTgt spid="37"/>
                                        </p:tgtEl>
                                      </p:cBhvr>
                                    </p:animEffect>
                                    <p:anim calcmode="lin" valueType="num">
                                      <p:cBhvr>
                                        <p:cTn id="34" dur="2000" fill="hold"/>
                                        <p:tgtEl>
                                          <p:spTgt spid="37"/>
                                        </p:tgtEl>
                                        <p:attrNameLst>
                                          <p:attrName>ppt_x</p:attrName>
                                        </p:attrNameLst>
                                      </p:cBhvr>
                                      <p:tavLst>
                                        <p:tav tm="0">
                                          <p:val>
                                            <p:strVal val="#ppt_x"/>
                                          </p:val>
                                        </p:tav>
                                        <p:tav tm="100000">
                                          <p:val>
                                            <p:strVal val="#ppt_x"/>
                                          </p:val>
                                        </p:tav>
                                      </p:tavLst>
                                    </p:anim>
                                    <p:anim calcmode="lin" valueType="num">
                                      <p:cBhvr>
                                        <p:cTn id="35" dur="2000" fill="hold"/>
                                        <p:tgtEl>
                                          <p:spTgt spid="37"/>
                                        </p:tgtEl>
                                        <p:attrNameLst>
                                          <p:attrName>ppt_y</p:attrName>
                                        </p:attrNameLst>
                                      </p:cBhvr>
                                      <p:tavLst>
                                        <p:tav tm="0">
                                          <p:val>
                                            <p:strVal val="#ppt_y-.1"/>
                                          </p:val>
                                        </p:tav>
                                        <p:tav tm="100000">
                                          <p:val>
                                            <p:strVal val="#ppt_y"/>
                                          </p:val>
                                        </p:tav>
                                      </p:tavLst>
                                    </p:anim>
                                  </p:childTnLst>
                                </p:cTn>
                              </p:par>
                              <p:par>
                                <p:cTn id="36" presetID="47" presetClass="entr" presetSubtype="0" repeatCount="indefinite"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2000"/>
                                        <p:tgtEl>
                                          <p:spTgt spid="38"/>
                                        </p:tgtEl>
                                      </p:cBhvr>
                                    </p:animEffect>
                                    <p:anim calcmode="lin" valueType="num">
                                      <p:cBhvr>
                                        <p:cTn id="39" dur="2000" fill="hold"/>
                                        <p:tgtEl>
                                          <p:spTgt spid="38"/>
                                        </p:tgtEl>
                                        <p:attrNameLst>
                                          <p:attrName>ppt_x</p:attrName>
                                        </p:attrNameLst>
                                      </p:cBhvr>
                                      <p:tavLst>
                                        <p:tav tm="0">
                                          <p:val>
                                            <p:strVal val="#ppt_x"/>
                                          </p:val>
                                        </p:tav>
                                        <p:tav tm="100000">
                                          <p:val>
                                            <p:strVal val="#ppt_x"/>
                                          </p:val>
                                        </p:tav>
                                      </p:tavLst>
                                    </p:anim>
                                    <p:anim calcmode="lin" valueType="num">
                                      <p:cBhvr>
                                        <p:cTn id="40" dur="2000" fill="hold"/>
                                        <p:tgtEl>
                                          <p:spTgt spid="38"/>
                                        </p:tgtEl>
                                        <p:attrNameLst>
                                          <p:attrName>ppt_y</p:attrName>
                                        </p:attrNameLst>
                                      </p:cBhvr>
                                      <p:tavLst>
                                        <p:tav tm="0">
                                          <p:val>
                                            <p:strVal val="#ppt_y-.1"/>
                                          </p:val>
                                        </p:tav>
                                        <p:tav tm="100000">
                                          <p:val>
                                            <p:strVal val="#ppt_y"/>
                                          </p:val>
                                        </p:tav>
                                      </p:tavLst>
                                    </p:anim>
                                  </p:childTnLst>
                                </p:cTn>
                              </p:par>
                              <p:par>
                                <p:cTn id="41" presetID="42" presetClass="entr" presetSubtype="0" repeatCount="indefinite"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2000"/>
                                        <p:tgtEl>
                                          <p:spTgt spid="47"/>
                                        </p:tgtEl>
                                      </p:cBhvr>
                                    </p:animEffect>
                                    <p:anim calcmode="lin" valueType="num">
                                      <p:cBhvr>
                                        <p:cTn id="44" dur="2000" fill="hold"/>
                                        <p:tgtEl>
                                          <p:spTgt spid="47"/>
                                        </p:tgtEl>
                                        <p:attrNameLst>
                                          <p:attrName>ppt_x</p:attrName>
                                        </p:attrNameLst>
                                      </p:cBhvr>
                                      <p:tavLst>
                                        <p:tav tm="0">
                                          <p:val>
                                            <p:strVal val="#ppt_x"/>
                                          </p:val>
                                        </p:tav>
                                        <p:tav tm="100000">
                                          <p:val>
                                            <p:strVal val="#ppt_x"/>
                                          </p:val>
                                        </p:tav>
                                      </p:tavLst>
                                    </p:anim>
                                    <p:anim calcmode="lin" valueType="num">
                                      <p:cBhvr>
                                        <p:cTn id="45" dur="2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p:tgtEl>
                                          <p:spTgt spid="23"/>
                                        </p:tgtEl>
                                        <p:attrNameLst>
                                          <p:attrName>ppt_y</p:attrName>
                                        </p:attrNameLst>
                                      </p:cBhvr>
                                      <p:tavLst>
                                        <p:tav tm="0">
                                          <p:val>
                                            <p:strVal val="#ppt_y-#ppt_h*1.125000"/>
                                          </p:val>
                                        </p:tav>
                                        <p:tav tm="100000">
                                          <p:val>
                                            <p:strVal val="#ppt_y"/>
                                          </p:val>
                                        </p:tav>
                                      </p:tavLst>
                                    </p:anim>
                                    <p:animEffect transition="in" filter="wipe(down)">
                                      <p:cBhvr>
                                        <p:cTn id="55" dur="500"/>
                                        <p:tgtEl>
                                          <p:spTgt spid="23"/>
                                        </p:tgtEl>
                                      </p:cBhvr>
                                    </p:animEffect>
                                  </p:childTnLst>
                                </p:cTn>
                              </p:par>
                            </p:childTnLst>
                          </p:cTn>
                        </p:par>
                        <p:par>
                          <p:cTn id="56" fill="hold">
                            <p:stCondLst>
                              <p:cond delay="500"/>
                            </p:stCondLst>
                            <p:childTnLst>
                              <p:par>
                                <p:cTn id="57" presetID="53" presetClass="entr" presetSubtype="16"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par>
                          <p:cTn id="62" fill="hold">
                            <p:stCondLst>
                              <p:cond delay="1000"/>
                            </p:stCondLst>
                            <p:childTnLst>
                              <p:par>
                                <p:cTn id="63" presetID="16" presetClass="entr" presetSubtype="21"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par>
                          <p:cTn id="73" fill="hold">
                            <p:stCondLst>
                              <p:cond delay="1000"/>
                            </p:stCondLst>
                            <p:childTnLst>
                              <p:par>
                                <p:cTn id="74" presetID="26" presetClass="entr" presetSubtype="0"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80">
                                          <p:stCondLst>
                                            <p:cond delay="0"/>
                                          </p:stCondLst>
                                        </p:cTn>
                                        <p:tgtEl>
                                          <p:spTgt spid="28"/>
                                        </p:tgtEl>
                                      </p:cBhvr>
                                    </p:animEffect>
                                    <p:anim calcmode="lin" valueType="num">
                                      <p:cBhvr>
                                        <p:cTn id="7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2" dur="26">
                                          <p:stCondLst>
                                            <p:cond delay="650"/>
                                          </p:stCondLst>
                                        </p:cTn>
                                        <p:tgtEl>
                                          <p:spTgt spid="28"/>
                                        </p:tgtEl>
                                      </p:cBhvr>
                                      <p:to x="100000" y="60000"/>
                                    </p:animScale>
                                    <p:animScale>
                                      <p:cBhvr>
                                        <p:cTn id="83" dur="166" decel="50000">
                                          <p:stCondLst>
                                            <p:cond delay="676"/>
                                          </p:stCondLst>
                                        </p:cTn>
                                        <p:tgtEl>
                                          <p:spTgt spid="28"/>
                                        </p:tgtEl>
                                      </p:cBhvr>
                                      <p:to x="100000" y="100000"/>
                                    </p:animScale>
                                    <p:animScale>
                                      <p:cBhvr>
                                        <p:cTn id="84" dur="26">
                                          <p:stCondLst>
                                            <p:cond delay="1312"/>
                                          </p:stCondLst>
                                        </p:cTn>
                                        <p:tgtEl>
                                          <p:spTgt spid="28"/>
                                        </p:tgtEl>
                                      </p:cBhvr>
                                      <p:to x="100000" y="80000"/>
                                    </p:animScale>
                                    <p:animScale>
                                      <p:cBhvr>
                                        <p:cTn id="85" dur="166" decel="50000">
                                          <p:stCondLst>
                                            <p:cond delay="1338"/>
                                          </p:stCondLst>
                                        </p:cTn>
                                        <p:tgtEl>
                                          <p:spTgt spid="28"/>
                                        </p:tgtEl>
                                      </p:cBhvr>
                                      <p:to x="100000" y="100000"/>
                                    </p:animScale>
                                    <p:animScale>
                                      <p:cBhvr>
                                        <p:cTn id="86" dur="26">
                                          <p:stCondLst>
                                            <p:cond delay="1642"/>
                                          </p:stCondLst>
                                        </p:cTn>
                                        <p:tgtEl>
                                          <p:spTgt spid="28"/>
                                        </p:tgtEl>
                                      </p:cBhvr>
                                      <p:to x="100000" y="90000"/>
                                    </p:animScale>
                                    <p:animScale>
                                      <p:cBhvr>
                                        <p:cTn id="87" dur="166" decel="50000">
                                          <p:stCondLst>
                                            <p:cond delay="1668"/>
                                          </p:stCondLst>
                                        </p:cTn>
                                        <p:tgtEl>
                                          <p:spTgt spid="28"/>
                                        </p:tgtEl>
                                      </p:cBhvr>
                                      <p:to x="100000" y="100000"/>
                                    </p:animScale>
                                    <p:animScale>
                                      <p:cBhvr>
                                        <p:cTn id="88" dur="26">
                                          <p:stCondLst>
                                            <p:cond delay="1808"/>
                                          </p:stCondLst>
                                        </p:cTn>
                                        <p:tgtEl>
                                          <p:spTgt spid="28"/>
                                        </p:tgtEl>
                                      </p:cBhvr>
                                      <p:to x="100000" y="95000"/>
                                    </p:animScale>
                                    <p:animScale>
                                      <p:cBhvr>
                                        <p:cTn id="89" dur="166" decel="50000">
                                          <p:stCondLst>
                                            <p:cond delay="1834"/>
                                          </p:stCondLst>
                                        </p:cTn>
                                        <p:tgtEl>
                                          <p:spTgt spid="28"/>
                                        </p:tgtEl>
                                      </p:cBhvr>
                                      <p:to x="100000" y="100000"/>
                                    </p:animScale>
                                  </p:childTnLst>
                                </p:cTn>
                              </p:par>
                            </p:childTnLst>
                          </p:cTn>
                        </p:par>
                        <p:par>
                          <p:cTn id="90" fill="hold">
                            <p:stCondLst>
                              <p:cond delay="300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29"/>
                                        </p:tgtEl>
                                        <p:attrNameLst>
                                          <p:attrName>ppt_y</p:attrName>
                                        </p:attrNameLst>
                                      </p:cBhvr>
                                      <p:tavLst>
                                        <p:tav tm="0">
                                          <p:val>
                                            <p:strVal val="#ppt_y"/>
                                          </p:val>
                                        </p:tav>
                                        <p:tav tm="100000">
                                          <p:val>
                                            <p:strVal val="#ppt_y"/>
                                          </p:val>
                                        </p:tav>
                                      </p:tavLst>
                                    </p:anim>
                                    <p:anim calcmode="lin" valueType="num">
                                      <p:cBhvr>
                                        <p:cTn id="95"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29"/>
                                        </p:tgtEl>
                                      </p:cBhvr>
                                    </p:animEffect>
                                  </p:childTnLst>
                                </p:cTn>
                              </p:par>
                            </p:childTnLst>
                          </p:cTn>
                        </p:par>
                        <p:par>
                          <p:cTn id="98" fill="hold">
                            <p:stCondLst>
                              <p:cond delay="4750"/>
                            </p:stCondLst>
                            <p:childTnLst>
                              <p:par>
                                <p:cTn id="99" presetID="26" presetClass="emph" presetSubtype="0" fill="hold" nodeType="afterEffect">
                                  <p:stCondLst>
                                    <p:cond delay="0"/>
                                  </p:stCondLst>
                                  <p:childTnLst>
                                    <p:animEffect transition="out" filter="fade">
                                      <p:cBhvr>
                                        <p:cTn id="100" dur="500" tmFilter="0, 0; .2, .5; .8, .5; 1, 0"/>
                                        <p:tgtEl>
                                          <p:spTgt spid="27"/>
                                        </p:tgtEl>
                                      </p:cBhvr>
                                    </p:animEffect>
                                    <p:animScale>
                                      <p:cBhvr>
                                        <p:cTn id="101" dur="250" autoRev="1" fill="hold"/>
                                        <p:tgtEl>
                                          <p:spTgt spid="27"/>
                                        </p:tgtEl>
                                      </p:cBhvr>
                                      <p:by x="105000" y="105000"/>
                                    </p:animScale>
                                  </p:childTnLst>
                                </p:cTn>
                              </p:par>
                              <p:par>
                                <p:cTn id="102" presetID="26" presetClass="emph" presetSubtype="0" fill="hold" nodeType="withEffect">
                                  <p:stCondLst>
                                    <p:cond delay="0"/>
                                  </p:stCondLst>
                                  <p:childTnLst>
                                    <p:animEffect transition="out" filter="fade">
                                      <p:cBhvr>
                                        <p:cTn id="103" dur="500" tmFilter="0, 0; .2, .5; .8, .5; 1, 0"/>
                                        <p:tgtEl>
                                          <p:spTgt spid="26"/>
                                        </p:tgtEl>
                                      </p:cBhvr>
                                    </p:animEffect>
                                    <p:animScale>
                                      <p:cBhvr>
                                        <p:cTn id="104" dur="250" autoRev="1" fill="hold"/>
                                        <p:tgtEl>
                                          <p:spTgt spid="26"/>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24"/>
                                        </p:tgtEl>
                                      </p:cBhvr>
                                    </p:animEffect>
                                    <p:animScale>
                                      <p:cBhvr>
                                        <p:cTn id="107"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Administrator\Desktop\58pic_5388033792e0c [转换]-02.png"/>
          <p:cNvPicPr>
            <a:picLocks noChangeAspect="1" noChangeArrowheads="1"/>
          </p:cNvPicPr>
          <p:nvPr/>
        </p:nvPicPr>
        <p:blipFill>
          <a:blip r:embed="rId9" cstate="screen"/>
          <a:srcRect/>
          <a:stretch>
            <a:fillRect/>
          </a:stretch>
        </p:blipFill>
        <p:spPr bwMode="auto">
          <a:xfrm>
            <a:off x="3575720" y="83528"/>
            <a:ext cx="5492972" cy="1185233"/>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3980489" y="545218"/>
            <a:ext cx="4873450"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乘车时不要将头或手伸到车外</a:t>
            </a:r>
          </a:p>
        </p:txBody>
      </p:sp>
      <p:pic>
        <p:nvPicPr>
          <p:cNvPr id="21" name="Picture 1"/>
          <p:cNvPicPr>
            <a:picLocks noChangeAspect="1" noChangeArrowheads="1"/>
          </p:cNvPicPr>
          <p:nvPr/>
        </p:nvPicPr>
        <p:blipFill>
          <a:blip r:embed="rId10" cstate="print"/>
          <a:srcRect/>
          <a:stretch>
            <a:fillRect/>
          </a:stretch>
        </p:blipFill>
        <p:spPr bwMode="auto">
          <a:xfrm>
            <a:off x="5555342" y="1447622"/>
            <a:ext cx="3749229" cy="34925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 name="Picture 7"/>
          <p:cNvPicPr>
            <a:picLocks noChangeAspect="1"/>
          </p:cNvPicPr>
          <p:nvPr/>
        </p:nvPicPr>
        <p:blipFill>
          <a:blip r:embed="rId11"/>
          <a:srcRect/>
          <a:stretch>
            <a:fillRect/>
          </a:stretch>
        </p:blipFill>
        <p:spPr bwMode="auto">
          <a:xfrm>
            <a:off x="1944372" y="1919665"/>
            <a:ext cx="3141073" cy="25675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1" name="Picture 7"/>
          <p:cNvPicPr>
            <a:picLocks noChangeAspect="1" noChangeArrowheads="1"/>
          </p:cNvPicPr>
          <p:nvPr/>
        </p:nvPicPr>
        <p:blipFill>
          <a:blip r:embed="rId12"/>
          <a:stretch>
            <a:fillRect/>
          </a:stretch>
        </p:blipFill>
        <p:spPr bwMode="auto">
          <a:xfrm>
            <a:off x="8740467" y="3474585"/>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5"/>
          <p:cNvSpPr txBox="1"/>
          <p:nvPr/>
        </p:nvSpPr>
        <p:spPr>
          <a:xfrm>
            <a:off x="8956491" y="4233862"/>
            <a:ext cx="2806712"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cs typeface="+mn-ea"/>
                <a:sym typeface="+mn-lt"/>
              </a:rPr>
              <a:t>机动车行驶中，乘车人不得干扰驾驶，不得将身体任何部分伸出车外。</a:t>
            </a:r>
          </a:p>
        </p:txBody>
      </p:sp>
      <p:pic>
        <p:nvPicPr>
          <p:cNvPr id="33" name="Picture 2" descr="C:\Users\Administrator\Desktop\56e262d2db7dc.png"/>
          <p:cNvPicPr>
            <a:picLocks noChangeAspect="1" noChangeArrowheads="1"/>
          </p:cNvPicPr>
          <p:nvPr/>
        </p:nvPicPr>
        <p:blipFill>
          <a:blip r:embed="rId13"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Desktop\56e262d2db7dc.png"/>
          <p:cNvPicPr>
            <a:picLocks noChangeAspect="1" noChangeArrowheads="1"/>
          </p:cNvPicPr>
          <p:nvPr/>
        </p:nvPicPr>
        <p:blipFill>
          <a:blip r:embed="rId14"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500"/>
                            </p:stCondLst>
                            <p:childTnLst>
                              <p:par>
                                <p:cTn id="29" presetID="6" presetClass="emph" presetSubtype="0" fill="hold" nodeType="afterEffect">
                                  <p:stCondLst>
                                    <p:cond delay="0"/>
                                  </p:stCondLst>
                                  <p:childTnLst>
                                    <p:animScale>
                                      <p:cBhvr>
                                        <p:cTn id="30" dur="2000" fill="hold"/>
                                        <p:tgtEl>
                                          <p:spTgt spid="15"/>
                                        </p:tgtEl>
                                      </p:cBhvr>
                                      <p:by x="150000" y="150000"/>
                                    </p:animScale>
                                  </p:childTnLst>
                                </p:cTn>
                              </p:par>
                              <p:par>
                                <p:cTn id="31" presetID="47" presetClass="entr" presetSubtype="0" repeatCount="indefinite"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2000"/>
                                        <p:tgtEl>
                                          <p:spTgt spid="33"/>
                                        </p:tgtEl>
                                      </p:cBhvr>
                                    </p:animEffect>
                                    <p:anim calcmode="lin" valueType="num">
                                      <p:cBhvr>
                                        <p:cTn id="34" dur="2000" fill="hold"/>
                                        <p:tgtEl>
                                          <p:spTgt spid="33"/>
                                        </p:tgtEl>
                                        <p:attrNameLst>
                                          <p:attrName>ppt_x</p:attrName>
                                        </p:attrNameLst>
                                      </p:cBhvr>
                                      <p:tavLst>
                                        <p:tav tm="0">
                                          <p:val>
                                            <p:strVal val="#ppt_x"/>
                                          </p:val>
                                        </p:tav>
                                        <p:tav tm="100000">
                                          <p:val>
                                            <p:strVal val="#ppt_x"/>
                                          </p:val>
                                        </p:tav>
                                      </p:tavLst>
                                    </p:anim>
                                    <p:anim calcmode="lin" valueType="num">
                                      <p:cBhvr>
                                        <p:cTn id="35" dur="2000" fill="hold"/>
                                        <p:tgtEl>
                                          <p:spTgt spid="33"/>
                                        </p:tgtEl>
                                        <p:attrNameLst>
                                          <p:attrName>ppt_y</p:attrName>
                                        </p:attrNameLst>
                                      </p:cBhvr>
                                      <p:tavLst>
                                        <p:tav tm="0">
                                          <p:val>
                                            <p:strVal val="#ppt_y-.1"/>
                                          </p:val>
                                        </p:tav>
                                        <p:tav tm="100000">
                                          <p:val>
                                            <p:strVal val="#ppt_y"/>
                                          </p:val>
                                        </p:tav>
                                      </p:tavLst>
                                    </p:anim>
                                  </p:childTnLst>
                                </p:cTn>
                              </p:par>
                              <p:par>
                                <p:cTn id="36" presetID="47" presetClass="entr" presetSubtype="0" repeatCount="indefinite"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2000"/>
                                        <p:tgtEl>
                                          <p:spTgt spid="34"/>
                                        </p:tgtEl>
                                      </p:cBhvr>
                                    </p:animEffect>
                                    <p:anim calcmode="lin" valueType="num">
                                      <p:cBhvr>
                                        <p:cTn id="39" dur="2000" fill="hold"/>
                                        <p:tgtEl>
                                          <p:spTgt spid="34"/>
                                        </p:tgtEl>
                                        <p:attrNameLst>
                                          <p:attrName>ppt_x</p:attrName>
                                        </p:attrNameLst>
                                      </p:cBhvr>
                                      <p:tavLst>
                                        <p:tav tm="0">
                                          <p:val>
                                            <p:strVal val="#ppt_x"/>
                                          </p:val>
                                        </p:tav>
                                        <p:tav tm="100000">
                                          <p:val>
                                            <p:strVal val="#ppt_x"/>
                                          </p:val>
                                        </p:tav>
                                      </p:tavLst>
                                    </p:anim>
                                    <p:anim calcmode="lin" valueType="num">
                                      <p:cBhvr>
                                        <p:cTn id="40" dur="2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6000"/>
                            </p:stCondLst>
                            <p:childTnLst>
                              <p:par>
                                <p:cTn id="46" presetID="12" presetClass="entr" presetSubtype="1"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p:tgtEl>
                                          <p:spTgt spid="20"/>
                                        </p:tgtEl>
                                        <p:attrNameLst>
                                          <p:attrName>ppt_y</p:attrName>
                                        </p:attrNameLst>
                                      </p:cBhvr>
                                      <p:tavLst>
                                        <p:tav tm="0">
                                          <p:val>
                                            <p:strVal val="#ppt_y-#ppt_h*1.125000"/>
                                          </p:val>
                                        </p:tav>
                                        <p:tav tm="100000">
                                          <p:val>
                                            <p:strVal val="#ppt_y"/>
                                          </p:val>
                                        </p:tav>
                                      </p:tavLst>
                                    </p:anim>
                                    <p:animEffect transition="in" filter="wipe(down)">
                                      <p:cBhvr>
                                        <p:cTn id="49" dur="500"/>
                                        <p:tgtEl>
                                          <p:spTgt spid="20"/>
                                        </p:tgtEl>
                                      </p:cBhvr>
                                    </p:animEffect>
                                  </p:childTnLst>
                                </p:cTn>
                              </p:par>
                            </p:childTnLst>
                          </p:cTn>
                        </p:par>
                        <p:par>
                          <p:cTn id="50" fill="hold">
                            <p:stCondLst>
                              <p:cond delay="6500"/>
                            </p:stCondLst>
                            <p:childTnLst>
                              <p:par>
                                <p:cTn id="51" presetID="14" presetClass="entr" presetSubtype="1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randombar(horizontal)">
                                      <p:cBhvr>
                                        <p:cTn id="53" dur="500"/>
                                        <p:tgtEl>
                                          <p:spTgt spid="30"/>
                                        </p:tgtEl>
                                      </p:cBhvr>
                                    </p:animEffect>
                                  </p:childTnLst>
                                </p:cTn>
                              </p:par>
                            </p:childTnLst>
                          </p:cTn>
                        </p:par>
                        <p:par>
                          <p:cTn id="54" fill="hold">
                            <p:stCondLst>
                              <p:cond delay="7000"/>
                            </p:stCondLst>
                            <p:childTnLst>
                              <p:par>
                                <p:cTn id="55" presetID="14" presetClass="entr" presetSubtype="5"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vertical)">
                                      <p:cBhvr>
                                        <p:cTn id="57" dur="500"/>
                                        <p:tgtEl>
                                          <p:spTgt spid="21"/>
                                        </p:tgtEl>
                                      </p:cBhvr>
                                    </p:animEffect>
                                  </p:childTnLst>
                                </p:cTn>
                              </p:par>
                            </p:childTnLst>
                          </p:cTn>
                        </p:par>
                        <p:par>
                          <p:cTn id="58" fill="hold">
                            <p:stCondLst>
                              <p:cond delay="7500"/>
                            </p:stCondLst>
                            <p:childTnLst>
                              <p:par>
                                <p:cTn id="59" presetID="26"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80">
                                          <p:stCondLst>
                                            <p:cond delay="0"/>
                                          </p:stCondLst>
                                        </p:cTn>
                                        <p:tgtEl>
                                          <p:spTgt spid="31"/>
                                        </p:tgtEl>
                                      </p:cBhvr>
                                    </p:animEffect>
                                    <p:anim calcmode="lin" valueType="num">
                                      <p:cBhvr>
                                        <p:cTn id="6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67" dur="26">
                                          <p:stCondLst>
                                            <p:cond delay="650"/>
                                          </p:stCondLst>
                                        </p:cTn>
                                        <p:tgtEl>
                                          <p:spTgt spid="31"/>
                                        </p:tgtEl>
                                      </p:cBhvr>
                                      <p:to x="100000" y="60000"/>
                                    </p:animScale>
                                    <p:animScale>
                                      <p:cBhvr>
                                        <p:cTn id="68" dur="166" decel="50000">
                                          <p:stCondLst>
                                            <p:cond delay="676"/>
                                          </p:stCondLst>
                                        </p:cTn>
                                        <p:tgtEl>
                                          <p:spTgt spid="31"/>
                                        </p:tgtEl>
                                      </p:cBhvr>
                                      <p:to x="100000" y="100000"/>
                                    </p:animScale>
                                    <p:animScale>
                                      <p:cBhvr>
                                        <p:cTn id="69" dur="26">
                                          <p:stCondLst>
                                            <p:cond delay="1312"/>
                                          </p:stCondLst>
                                        </p:cTn>
                                        <p:tgtEl>
                                          <p:spTgt spid="31"/>
                                        </p:tgtEl>
                                      </p:cBhvr>
                                      <p:to x="100000" y="80000"/>
                                    </p:animScale>
                                    <p:animScale>
                                      <p:cBhvr>
                                        <p:cTn id="70" dur="166" decel="50000">
                                          <p:stCondLst>
                                            <p:cond delay="1338"/>
                                          </p:stCondLst>
                                        </p:cTn>
                                        <p:tgtEl>
                                          <p:spTgt spid="31"/>
                                        </p:tgtEl>
                                      </p:cBhvr>
                                      <p:to x="100000" y="100000"/>
                                    </p:animScale>
                                    <p:animScale>
                                      <p:cBhvr>
                                        <p:cTn id="71" dur="26">
                                          <p:stCondLst>
                                            <p:cond delay="1642"/>
                                          </p:stCondLst>
                                        </p:cTn>
                                        <p:tgtEl>
                                          <p:spTgt spid="31"/>
                                        </p:tgtEl>
                                      </p:cBhvr>
                                      <p:to x="100000" y="90000"/>
                                    </p:animScale>
                                    <p:animScale>
                                      <p:cBhvr>
                                        <p:cTn id="72" dur="166" decel="50000">
                                          <p:stCondLst>
                                            <p:cond delay="1668"/>
                                          </p:stCondLst>
                                        </p:cTn>
                                        <p:tgtEl>
                                          <p:spTgt spid="31"/>
                                        </p:tgtEl>
                                      </p:cBhvr>
                                      <p:to x="100000" y="100000"/>
                                    </p:animScale>
                                    <p:animScale>
                                      <p:cBhvr>
                                        <p:cTn id="73" dur="26">
                                          <p:stCondLst>
                                            <p:cond delay="1808"/>
                                          </p:stCondLst>
                                        </p:cTn>
                                        <p:tgtEl>
                                          <p:spTgt spid="31"/>
                                        </p:tgtEl>
                                      </p:cBhvr>
                                      <p:to x="100000" y="95000"/>
                                    </p:animScale>
                                    <p:animScale>
                                      <p:cBhvr>
                                        <p:cTn id="74" dur="166" decel="50000">
                                          <p:stCondLst>
                                            <p:cond delay="1834"/>
                                          </p:stCondLst>
                                        </p:cTn>
                                        <p:tgtEl>
                                          <p:spTgt spid="31"/>
                                        </p:tgtEl>
                                      </p:cBhvr>
                                      <p:to x="100000" y="100000"/>
                                    </p:animScale>
                                  </p:childTnLst>
                                </p:cTn>
                              </p:par>
                            </p:childTnLst>
                          </p:cTn>
                        </p:par>
                        <p:par>
                          <p:cTn id="75" fill="hold">
                            <p:stCondLst>
                              <p:cond delay="95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2"/>
                                        </p:tgtEl>
                                        <p:attrNameLst>
                                          <p:attrName>ppt_y</p:attrName>
                                        </p:attrNameLst>
                                      </p:cBhvr>
                                      <p:tavLst>
                                        <p:tav tm="0">
                                          <p:val>
                                            <p:strVal val="#ppt_y"/>
                                          </p:val>
                                        </p:tav>
                                        <p:tav tm="100000">
                                          <p:val>
                                            <p:strVal val="#ppt_y"/>
                                          </p:val>
                                        </p:tav>
                                      </p:tavLst>
                                    </p:anim>
                                    <p:anim calcmode="lin" valueType="num">
                                      <p:cBhvr>
                                        <p:cTn id="80"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2"/>
                                        </p:tgtEl>
                                      </p:cBhvr>
                                    </p:animEffect>
                                  </p:childTnLst>
                                </p:cTn>
                              </p:par>
                            </p:childTnLst>
                          </p:cTn>
                        </p:par>
                        <p:par>
                          <p:cTn id="83" fill="hold">
                            <p:stCondLst>
                              <p:cond delay="11500"/>
                            </p:stCondLst>
                            <p:childTnLst>
                              <p:par>
                                <p:cTn id="84" presetID="26" presetClass="emph" presetSubtype="0" fill="hold" nodeType="afterEffect">
                                  <p:stCondLst>
                                    <p:cond delay="0"/>
                                  </p:stCondLst>
                                  <p:childTnLst>
                                    <p:animEffect transition="out" filter="fade">
                                      <p:cBhvr>
                                        <p:cTn id="85" dur="500" tmFilter="0, 0; .2, .5; .8, .5; 1, 0"/>
                                        <p:tgtEl>
                                          <p:spTgt spid="30"/>
                                        </p:tgtEl>
                                      </p:cBhvr>
                                    </p:animEffect>
                                    <p:animScale>
                                      <p:cBhvr>
                                        <p:cTn id="86" dur="250" autoRev="1" fill="hold"/>
                                        <p:tgtEl>
                                          <p:spTgt spid="30"/>
                                        </p:tgtEl>
                                      </p:cBhvr>
                                      <p:by x="105000" y="105000"/>
                                    </p:animScale>
                                  </p:childTnLst>
                                </p:cTn>
                              </p:par>
                              <p:par>
                                <p:cTn id="87" presetID="26" presetClass="emph" presetSubtype="0" fill="hold" nodeType="withEffect">
                                  <p:stCondLst>
                                    <p:cond delay="0"/>
                                  </p:stCondLst>
                                  <p:childTnLst>
                                    <p:animEffect transition="out" filter="fade">
                                      <p:cBhvr>
                                        <p:cTn id="88" dur="500" tmFilter="0, 0; .2, .5; .8, .5; 1, 0"/>
                                        <p:tgtEl>
                                          <p:spTgt spid="21"/>
                                        </p:tgtEl>
                                      </p:cBhvr>
                                    </p:animEffect>
                                    <p:animScale>
                                      <p:cBhvr>
                                        <p:cTn id="89"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2014499" y="699996"/>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C:\Users\Administrator\Desktop\56e262d2db7dc.png"/>
          <p:cNvPicPr>
            <a:picLocks noChangeAspect="1" noChangeArrowheads="1"/>
          </p:cNvPicPr>
          <p:nvPr/>
        </p:nvPicPr>
        <p:blipFill>
          <a:blip r:embed="rId9"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0"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istrator\Desktop\56e262d2db7dc.png"/>
          <p:cNvPicPr>
            <a:picLocks noChangeAspect="1" noChangeArrowheads="1"/>
          </p:cNvPicPr>
          <p:nvPr/>
        </p:nvPicPr>
        <p:blipFill>
          <a:blip r:embed="rId11" cstate="screen"/>
          <a:srcRect/>
          <a:stretch>
            <a:fillRect/>
          </a:stretch>
        </p:blipFill>
        <p:spPr bwMode="auto">
          <a:xfrm>
            <a:off x="825305" y="8613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istrator\Desktop\58pic_5388033792e0c [转换]-02.png"/>
          <p:cNvPicPr>
            <a:picLocks noChangeAspect="1" noChangeArrowheads="1"/>
          </p:cNvPicPr>
          <p:nvPr/>
        </p:nvPicPr>
        <p:blipFill>
          <a:blip r:embed="rId12" cstate="screen"/>
          <a:srcRect/>
          <a:stretch>
            <a:fillRect/>
          </a:stretch>
        </p:blipFill>
        <p:spPr bwMode="auto">
          <a:xfrm>
            <a:off x="3719736" y="83528"/>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4538098" y="545218"/>
            <a:ext cx="3070071"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要从汽车右侧下车</a:t>
            </a:r>
          </a:p>
        </p:txBody>
      </p:sp>
      <p:pic>
        <p:nvPicPr>
          <p:cNvPr id="50" name="Picture 2"/>
          <p:cNvPicPr>
            <a:picLocks noChangeAspect="1" noChangeArrowheads="1"/>
          </p:cNvPicPr>
          <p:nvPr/>
        </p:nvPicPr>
        <p:blipFill>
          <a:blip r:embed="rId13"/>
          <a:srcRect/>
          <a:stretch>
            <a:fillRect/>
          </a:stretch>
        </p:blipFill>
        <p:spPr bwMode="auto">
          <a:xfrm rot="20819440">
            <a:off x="2419173" y="1478771"/>
            <a:ext cx="4537155" cy="2932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
          <p:cNvPicPr>
            <a:picLocks noChangeAspect="1" noChangeArrowheads="1"/>
          </p:cNvPicPr>
          <p:nvPr/>
        </p:nvPicPr>
        <p:blipFill>
          <a:blip r:embed="rId14"/>
          <a:srcRect/>
          <a:stretch>
            <a:fillRect/>
          </a:stretch>
        </p:blipFill>
        <p:spPr bwMode="auto">
          <a:xfrm rot="20873943">
            <a:off x="7353364" y="1331425"/>
            <a:ext cx="3744913" cy="3765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2" name="Picture 4" descr="C:\Users\Administrator\Desktop\Wooden Billboards2 [转换]-02.png"/>
          <p:cNvPicPr>
            <a:picLocks noChangeAspect="1" noChangeArrowheads="1"/>
          </p:cNvPicPr>
          <p:nvPr/>
        </p:nvPicPr>
        <p:blipFill>
          <a:blip r:embed="rId15" cstate="screen"/>
          <a:srcRect/>
          <a:stretch>
            <a:fillRect/>
          </a:stretch>
        </p:blipFill>
        <p:spPr bwMode="auto">
          <a:xfrm>
            <a:off x="4819154" y="3578492"/>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17"/>
          <p:cNvSpPr txBox="1"/>
          <p:nvPr/>
        </p:nvSpPr>
        <p:spPr>
          <a:xfrm>
            <a:off x="5161186" y="4449886"/>
            <a:ext cx="2106240" cy="923330"/>
          </a:xfrm>
          <a:prstGeom prst="rect">
            <a:avLst/>
          </a:prstGeom>
          <a:noFill/>
        </p:spPr>
        <p:txBody>
          <a:bodyPr wrap="square" rtlCol="0">
            <a:spAutoFit/>
          </a:bodyPr>
          <a:lstStyle/>
          <a:p>
            <a:pPr eaLnBrk="0" hangingPunct="0"/>
            <a:r>
              <a:rPr lang="zh-CN" altLang="en-US" b="1" dirty="0">
                <a:cs typeface="+mn-ea"/>
                <a:sym typeface="+mn-lt"/>
              </a:rPr>
              <a:t>在机动车道上不得从机动车左侧上下车。</a:t>
            </a:r>
          </a:p>
        </p:txBody>
      </p:sp>
      <p:pic>
        <p:nvPicPr>
          <p:cNvPr id="55" name="Picture 2" descr="C:\Users\Administrator\Desktop\56e262d2db7dc.png"/>
          <p:cNvPicPr>
            <a:picLocks noChangeAspect="1" noChangeArrowheads="1"/>
          </p:cNvPicPr>
          <p:nvPr/>
        </p:nvPicPr>
        <p:blipFill>
          <a:blip r:embed="rId16"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Administrator\Desktop\56e262d2db7dc.png"/>
          <p:cNvPicPr>
            <a:picLocks noChangeAspect="1" noChangeArrowheads="1"/>
          </p:cNvPicPr>
          <p:nvPr/>
        </p:nvPicPr>
        <p:blipFill>
          <a:blip r:embed="rId17"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2" presetClass="entr" presetSubtype="0" repeatCount="indefinite"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0"/>
                                        <p:tgtEl>
                                          <p:spTgt spid="28"/>
                                        </p:tgtEl>
                                      </p:cBhvr>
                                    </p:animEffect>
                                    <p:anim calcmode="lin" valueType="num">
                                      <p:cBhvr>
                                        <p:cTn id="54" dur="2000" fill="hold"/>
                                        <p:tgtEl>
                                          <p:spTgt spid="28"/>
                                        </p:tgtEl>
                                        <p:attrNameLst>
                                          <p:attrName>ppt_x</p:attrName>
                                        </p:attrNameLst>
                                      </p:cBhvr>
                                      <p:tavLst>
                                        <p:tav tm="0">
                                          <p:val>
                                            <p:strVal val="#ppt_x"/>
                                          </p:val>
                                        </p:tav>
                                        <p:tav tm="100000">
                                          <p:val>
                                            <p:strVal val="#ppt_x"/>
                                          </p:val>
                                        </p:tav>
                                      </p:tavLst>
                                    </p:anim>
                                    <p:anim calcmode="lin" valueType="num">
                                      <p:cBhvr>
                                        <p:cTn id="55" dur="20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repeatCount="indefinite"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2000"/>
                                        <p:tgtEl>
                                          <p:spTgt spid="56"/>
                                        </p:tgtEl>
                                      </p:cBhvr>
                                    </p:animEffect>
                                    <p:anim calcmode="lin" valueType="num">
                                      <p:cBhvr>
                                        <p:cTn id="59" dur="2000" fill="hold"/>
                                        <p:tgtEl>
                                          <p:spTgt spid="56"/>
                                        </p:tgtEl>
                                        <p:attrNameLst>
                                          <p:attrName>ppt_x</p:attrName>
                                        </p:attrNameLst>
                                      </p:cBhvr>
                                      <p:tavLst>
                                        <p:tav tm="0">
                                          <p:val>
                                            <p:strVal val="#ppt_x"/>
                                          </p:val>
                                        </p:tav>
                                        <p:tav tm="100000">
                                          <p:val>
                                            <p:strVal val="#ppt_x"/>
                                          </p:val>
                                        </p:tav>
                                      </p:tavLst>
                                    </p:anim>
                                    <p:anim calcmode="lin" valueType="num">
                                      <p:cBhvr>
                                        <p:cTn id="60" dur="2000" fill="hold"/>
                                        <p:tgtEl>
                                          <p:spTgt spid="56"/>
                                        </p:tgtEl>
                                        <p:attrNameLst>
                                          <p:attrName>ppt_y</p:attrName>
                                        </p:attrNameLst>
                                      </p:cBhvr>
                                      <p:tavLst>
                                        <p:tav tm="0">
                                          <p:val>
                                            <p:strVal val="#ppt_y+.1"/>
                                          </p:val>
                                        </p:tav>
                                        <p:tav tm="100000">
                                          <p:val>
                                            <p:strVal val="#ppt_y"/>
                                          </p:val>
                                        </p:tav>
                                      </p:tavLst>
                                    </p:anim>
                                  </p:childTnLst>
                                </p:cTn>
                              </p:par>
                              <p:par>
                                <p:cTn id="61" presetID="42" presetClass="entr" presetSubtype="0" repeatCount="indefinite"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2000"/>
                                        <p:tgtEl>
                                          <p:spTgt spid="43"/>
                                        </p:tgtEl>
                                      </p:cBhvr>
                                    </p:animEffect>
                                    <p:anim calcmode="lin" valueType="num">
                                      <p:cBhvr>
                                        <p:cTn id="64" dur="2000" fill="hold"/>
                                        <p:tgtEl>
                                          <p:spTgt spid="43"/>
                                        </p:tgtEl>
                                        <p:attrNameLst>
                                          <p:attrName>ppt_x</p:attrName>
                                        </p:attrNameLst>
                                      </p:cBhvr>
                                      <p:tavLst>
                                        <p:tav tm="0">
                                          <p:val>
                                            <p:strVal val="#ppt_x"/>
                                          </p:val>
                                        </p:tav>
                                        <p:tav tm="100000">
                                          <p:val>
                                            <p:strVal val="#ppt_x"/>
                                          </p:val>
                                        </p:tav>
                                      </p:tavLst>
                                    </p:anim>
                                    <p:anim calcmode="lin" valueType="num">
                                      <p:cBhvr>
                                        <p:cTn id="65" dur="20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repeatCount="indefinite"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anim calcmode="lin" valueType="num">
                                      <p:cBhvr>
                                        <p:cTn id="69" dur="2000" fill="hold"/>
                                        <p:tgtEl>
                                          <p:spTgt spid="45"/>
                                        </p:tgtEl>
                                        <p:attrNameLst>
                                          <p:attrName>ppt_x</p:attrName>
                                        </p:attrNameLst>
                                      </p:cBhvr>
                                      <p:tavLst>
                                        <p:tav tm="0">
                                          <p:val>
                                            <p:strVal val="#ppt_x"/>
                                          </p:val>
                                        </p:tav>
                                        <p:tav tm="100000">
                                          <p:val>
                                            <p:strVal val="#ppt_x"/>
                                          </p:val>
                                        </p:tav>
                                      </p:tavLst>
                                    </p:anim>
                                    <p:anim calcmode="lin" valueType="num">
                                      <p:cBhvr>
                                        <p:cTn id="70" dur="2000" fill="hold"/>
                                        <p:tgtEl>
                                          <p:spTgt spid="45"/>
                                        </p:tgtEl>
                                        <p:attrNameLst>
                                          <p:attrName>ppt_y</p:attrName>
                                        </p:attrNameLst>
                                      </p:cBhvr>
                                      <p:tavLst>
                                        <p:tav tm="0">
                                          <p:val>
                                            <p:strVal val="#ppt_y+.1"/>
                                          </p:val>
                                        </p:tav>
                                        <p:tav tm="100000">
                                          <p:val>
                                            <p:strVal val="#ppt_y"/>
                                          </p:val>
                                        </p:tav>
                                      </p:tavLst>
                                    </p:anim>
                                  </p:childTnLst>
                                </p:cTn>
                              </p:par>
                              <p:par>
                                <p:cTn id="71" presetID="47" presetClass="entr" presetSubtype="0" repeatCount="indefinite"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2000"/>
                                        <p:tgtEl>
                                          <p:spTgt spid="55"/>
                                        </p:tgtEl>
                                      </p:cBhvr>
                                    </p:animEffect>
                                    <p:anim calcmode="lin" valueType="num">
                                      <p:cBhvr>
                                        <p:cTn id="74" dur="2000" fill="hold"/>
                                        <p:tgtEl>
                                          <p:spTgt spid="55"/>
                                        </p:tgtEl>
                                        <p:attrNameLst>
                                          <p:attrName>ppt_x</p:attrName>
                                        </p:attrNameLst>
                                      </p:cBhvr>
                                      <p:tavLst>
                                        <p:tav tm="0">
                                          <p:val>
                                            <p:strVal val="#ppt_x"/>
                                          </p:val>
                                        </p:tav>
                                        <p:tav tm="100000">
                                          <p:val>
                                            <p:strVal val="#ppt_x"/>
                                          </p:val>
                                        </p:tav>
                                      </p:tavLst>
                                    </p:anim>
                                    <p:anim calcmode="lin" valueType="num">
                                      <p:cBhvr>
                                        <p:cTn id="75" dur="2000" fill="hold"/>
                                        <p:tgtEl>
                                          <p:spTgt spid="55"/>
                                        </p:tgtEl>
                                        <p:attrNameLst>
                                          <p:attrName>ppt_y</p:attrName>
                                        </p:attrNameLst>
                                      </p:cBhvr>
                                      <p:tavLst>
                                        <p:tav tm="0">
                                          <p:val>
                                            <p:strVal val="#ppt_y-.1"/>
                                          </p:val>
                                        </p:tav>
                                        <p:tav tm="100000">
                                          <p:val>
                                            <p:strVal val="#ppt_y"/>
                                          </p:val>
                                        </p:tav>
                                      </p:tavLst>
                                    </p:anim>
                                  </p:childTnLst>
                                </p:cTn>
                              </p:par>
                              <p:par>
                                <p:cTn id="76" presetID="47" presetClass="entr" presetSubtype="0" repeatCount="indefinite"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2000"/>
                                        <p:tgtEl>
                                          <p:spTgt spid="57"/>
                                        </p:tgtEl>
                                      </p:cBhvr>
                                    </p:animEffect>
                                    <p:anim calcmode="lin" valueType="num">
                                      <p:cBhvr>
                                        <p:cTn id="79" dur="2000" fill="hold"/>
                                        <p:tgtEl>
                                          <p:spTgt spid="57"/>
                                        </p:tgtEl>
                                        <p:attrNameLst>
                                          <p:attrName>ppt_x</p:attrName>
                                        </p:attrNameLst>
                                      </p:cBhvr>
                                      <p:tavLst>
                                        <p:tav tm="0">
                                          <p:val>
                                            <p:strVal val="#ppt_x"/>
                                          </p:val>
                                        </p:tav>
                                        <p:tav tm="100000">
                                          <p:val>
                                            <p:strVal val="#ppt_x"/>
                                          </p:val>
                                        </p:tav>
                                      </p:tavLst>
                                    </p:anim>
                                    <p:anim calcmode="lin" valueType="num">
                                      <p:cBhvr>
                                        <p:cTn id="80" dur="2000" fill="hold"/>
                                        <p:tgtEl>
                                          <p:spTgt spid="57"/>
                                        </p:tgtEl>
                                        <p:attrNameLst>
                                          <p:attrName>ppt_y</p:attrName>
                                        </p:attrNameLst>
                                      </p:cBhvr>
                                      <p:tavLst>
                                        <p:tav tm="0">
                                          <p:val>
                                            <p:strVal val="#ppt_y-.1"/>
                                          </p:val>
                                        </p:tav>
                                        <p:tav tm="100000">
                                          <p:val>
                                            <p:strVal val="#ppt_y"/>
                                          </p:val>
                                        </p:tav>
                                      </p:tavLst>
                                    </p:anim>
                                  </p:childTnLst>
                                </p:cTn>
                              </p:par>
                              <p:par>
                                <p:cTn id="81" presetID="42" presetClass="entr" presetSubtype="0" repeatCount="indefinite"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2000"/>
                                        <p:tgtEl>
                                          <p:spTgt spid="58"/>
                                        </p:tgtEl>
                                      </p:cBhvr>
                                    </p:animEffect>
                                    <p:anim calcmode="lin" valueType="num">
                                      <p:cBhvr>
                                        <p:cTn id="84" dur="2000" fill="hold"/>
                                        <p:tgtEl>
                                          <p:spTgt spid="58"/>
                                        </p:tgtEl>
                                        <p:attrNameLst>
                                          <p:attrName>ppt_x</p:attrName>
                                        </p:attrNameLst>
                                      </p:cBhvr>
                                      <p:tavLst>
                                        <p:tav tm="0">
                                          <p:val>
                                            <p:strVal val="#ppt_x"/>
                                          </p:val>
                                        </p:tav>
                                        <p:tav tm="100000">
                                          <p:val>
                                            <p:strVal val="#ppt_x"/>
                                          </p:val>
                                        </p:tav>
                                      </p:tavLst>
                                    </p:anim>
                                    <p:anim calcmode="lin" valueType="num">
                                      <p:cBhvr>
                                        <p:cTn id="85" dur="2000" fill="hold"/>
                                        <p:tgtEl>
                                          <p:spTgt spid="58"/>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par>
                          <p:cTn id="90" fill="hold">
                            <p:stCondLst>
                              <p:cond delay="8500"/>
                            </p:stCondLst>
                            <p:childTnLst>
                              <p:par>
                                <p:cTn id="91" presetID="12" presetClass="entr" presetSubtype="1"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p:tgtEl>
                                          <p:spTgt spid="49"/>
                                        </p:tgtEl>
                                        <p:attrNameLst>
                                          <p:attrName>ppt_y</p:attrName>
                                        </p:attrNameLst>
                                      </p:cBhvr>
                                      <p:tavLst>
                                        <p:tav tm="0">
                                          <p:val>
                                            <p:strVal val="#ppt_y-#ppt_h*1.125000"/>
                                          </p:val>
                                        </p:tav>
                                        <p:tav tm="100000">
                                          <p:val>
                                            <p:strVal val="#ppt_y"/>
                                          </p:val>
                                        </p:tav>
                                      </p:tavLst>
                                    </p:anim>
                                    <p:animEffect transition="in" filter="wipe(down)">
                                      <p:cBhvr>
                                        <p:cTn id="94" dur="5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1000"/>
                                        <p:tgtEl>
                                          <p:spTgt spid="50"/>
                                        </p:tgtEl>
                                      </p:cBhvr>
                                    </p:animEffect>
                                    <p:anim calcmode="lin" valueType="num">
                                      <p:cBhvr>
                                        <p:cTn id="99" dur="1000" fill="hold"/>
                                        <p:tgtEl>
                                          <p:spTgt spid="50"/>
                                        </p:tgtEl>
                                        <p:attrNameLst>
                                          <p:attrName>ppt_x</p:attrName>
                                        </p:attrNameLst>
                                      </p:cBhvr>
                                      <p:tavLst>
                                        <p:tav tm="0">
                                          <p:val>
                                            <p:strVal val="#ppt_x"/>
                                          </p:val>
                                        </p:tav>
                                        <p:tav tm="100000">
                                          <p:val>
                                            <p:strVal val="#ppt_x"/>
                                          </p:val>
                                        </p:tav>
                                      </p:tavLst>
                                    </p:anim>
                                    <p:anim calcmode="lin" valueType="num">
                                      <p:cBhvr>
                                        <p:cTn id="100" dur="1000" fill="hold"/>
                                        <p:tgtEl>
                                          <p:spTgt spid="50"/>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47" presetClass="entr" presetSubtype="0" fill="hold" nodeType="after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fade">
                                      <p:cBhvr>
                                        <p:cTn id="104" dur="1000"/>
                                        <p:tgtEl>
                                          <p:spTgt spid="51"/>
                                        </p:tgtEl>
                                      </p:cBhvr>
                                    </p:animEffect>
                                    <p:anim calcmode="lin" valueType="num">
                                      <p:cBhvr>
                                        <p:cTn id="105" dur="1000" fill="hold"/>
                                        <p:tgtEl>
                                          <p:spTgt spid="51"/>
                                        </p:tgtEl>
                                        <p:attrNameLst>
                                          <p:attrName>ppt_x</p:attrName>
                                        </p:attrNameLst>
                                      </p:cBhvr>
                                      <p:tavLst>
                                        <p:tav tm="0">
                                          <p:val>
                                            <p:strVal val="#ppt_x"/>
                                          </p:val>
                                        </p:tav>
                                        <p:tav tm="100000">
                                          <p:val>
                                            <p:strVal val="#ppt_x"/>
                                          </p:val>
                                        </p:tav>
                                      </p:tavLst>
                                    </p:anim>
                                    <p:anim calcmode="lin" valueType="num">
                                      <p:cBhvr>
                                        <p:cTn id="106" dur="1000" fill="hold"/>
                                        <p:tgtEl>
                                          <p:spTgt spid="51"/>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31" presetClass="entr" presetSubtype="0"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 calcmode="lin" valueType="num">
                                      <p:cBhvr>
                                        <p:cTn id="110" dur="1000" fill="hold"/>
                                        <p:tgtEl>
                                          <p:spTgt spid="52"/>
                                        </p:tgtEl>
                                        <p:attrNameLst>
                                          <p:attrName>ppt_w</p:attrName>
                                        </p:attrNameLst>
                                      </p:cBhvr>
                                      <p:tavLst>
                                        <p:tav tm="0">
                                          <p:val>
                                            <p:fltVal val="0"/>
                                          </p:val>
                                        </p:tav>
                                        <p:tav tm="100000">
                                          <p:val>
                                            <p:strVal val="#ppt_w"/>
                                          </p:val>
                                        </p:tav>
                                      </p:tavLst>
                                    </p:anim>
                                    <p:anim calcmode="lin" valueType="num">
                                      <p:cBhvr>
                                        <p:cTn id="111" dur="1000" fill="hold"/>
                                        <p:tgtEl>
                                          <p:spTgt spid="52"/>
                                        </p:tgtEl>
                                        <p:attrNameLst>
                                          <p:attrName>ppt_h</p:attrName>
                                        </p:attrNameLst>
                                      </p:cBhvr>
                                      <p:tavLst>
                                        <p:tav tm="0">
                                          <p:val>
                                            <p:fltVal val="0"/>
                                          </p:val>
                                        </p:tav>
                                        <p:tav tm="100000">
                                          <p:val>
                                            <p:strVal val="#ppt_h"/>
                                          </p:val>
                                        </p:tav>
                                      </p:tavLst>
                                    </p:anim>
                                    <p:anim calcmode="lin" valueType="num">
                                      <p:cBhvr>
                                        <p:cTn id="112" dur="1000" fill="hold"/>
                                        <p:tgtEl>
                                          <p:spTgt spid="52"/>
                                        </p:tgtEl>
                                        <p:attrNameLst>
                                          <p:attrName>style.rotation</p:attrName>
                                        </p:attrNameLst>
                                      </p:cBhvr>
                                      <p:tavLst>
                                        <p:tav tm="0">
                                          <p:val>
                                            <p:fltVal val="90"/>
                                          </p:val>
                                        </p:tav>
                                        <p:tav tm="100000">
                                          <p:val>
                                            <p:fltVal val="0"/>
                                          </p:val>
                                        </p:tav>
                                      </p:tavLst>
                                    </p:anim>
                                    <p:animEffect transition="in" filter="fade">
                                      <p:cBhvr>
                                        <p:cTn id="113" dur="1000"/>
                                        <p:tgtEl>
                                          <p:spTgt spid="52"/>
                                        </p:tgtEl>
                                      </p:cBhvr>
                                    </p:animEffect>
                                  </p:childTnLst>
                                </p:cTn>
                              </p:par>
                            </p:childTnLst>
                          </p:cTn>
                        </p:par>
                        <p:par>
                          <p:cTn id="114" fill="hold">
                            <p:stCondLst>
                              <p:cond delay="12000"/>
                            </p:stCondLst>
                            <p:childTnLst>
                              <p:par>
                                <p:cTn id="115" presetID="41" presetClass="entr" presetSubtype="0" fill="hold" grpId="0" nodeType="afterEffect">
                                  <p:stCondLst>
                                    <p:cond delay="0"/>
                                  </p:stCondLst>
                                  <p:iterate type="lt">
                                    <p:tmPct val="10000"/>
                                  </p:iterate>
                                  <p:childTnLst>
                                    <p:set>
                                      <p:cBhvr>
                                        <p:cTn id="116" dur="1" fill="hold">
                                          <p:stCondLst>
                                            <p:cond delay="0"/>
                                          </p:stCondLst>
                                        </p:cTn>
                                        <p:tgtEl>
                                          <p:spTgt spid="53"/>
                                        </p:tgtEl>
                                        <p:attrNameLst>
                                          <p:attrName>style.visibility</p:attrName>
                                        </p:attrNameLst>
                                      </p:cBhvr>
                                      <p:to>
                                        <p:strVal val="visible"/>
                                      </p:to>
                                    </p:set>
                                    <p:anim calcmode="lin" valueType="num">
                                      <p:cBhvr>
                                        <p:cTn id="11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53"/>
                                        </p:tgtEl>
                                        <p:attrNameLst>
                                          <p:attrName>ppt_y</p:attrName>
                                        </p:attrNameLst>
                                      </p:cBhvr>
                                      <p:tavLst>
                                        <p:tav tm="0">
                                          <p:val>
                                            <p:strVal val="#ppt_y"/>
                                          </p:val>
                                        </p:tav>
                                        <p:tav tm="100000">
                                          <p:val>
                                            <p:strVal val="#ppt_y"/>
                                          </p:val>
                                        </p:tav>
                                      </p:tavLst>
                                    </p:anim>
                                    <p:anim calcmode="lin" valueType="num">
                                      <p:cBhvr>
                                        <p:cTn id="11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2014499" y="699996"/>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C:\Users\Administrator\Desktop\56e262d2db7dc.png"/>
          <p:cNvPicPr>
            <a:picLocks noChangeAspect="1" noChangeArrowheads="1"/>
          </p:cNvPicPr>
          <p:nvPr/>
        </p:nvPicPr>
        <p:blipFill>
          <a:blip r:embed="rId9"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0"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istrator\Desktop\56e262d2db7dc.png"/>
          <p:cNvPicPr>
            <a:picLocks noChangeAspect="1" noChangeArrowheads="1"/>
          </p:cNvPicPr>
          <p:nvPr/>
        </p:nvPicPr>
        <p:blipFill>
          <a:blip r:embed="rId11" cstate="screen"/>
          <a:srcRect/>
          <a:stretch>
            <a:fillRect/>
          </a:stretch>
        </p:blipFill>
        <p:spPr bwMode="auto">
          <a:xfrm>
            <a:off x="825305" y="8613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Administrator\Desktop\58pic_5388033792e0c [转换]-02.png"/>
          <p:cNvPicPr>
            <a:picLocks noChangeAspect="1" noChangeArrowheads="1"/>
          </p:cNvPicPr>
          <p:nvPr/>
        </p:nvPicPr>
        <p:blipFill>
          <a:blip r:embed="rId12" cstate="screen"/>
          <a:srcRect/>
          <a:stretch>
            <a:fillRect/>
          </a:stretch>
        </p:blipFill>
        <p:spPr bwMode="auto">
          <a:xfrm>
            <a:off x="3719736" y="83528"/>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4295801" y="545218"/>
            <a:ext cx="3430747"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要在车辆停稳后下车</a:t>
            </a:r>
          </a:p>
        </p:txBody>
      </p:sp>
      <p:pic>
        <p:nvPicPr>
          <p:cNvPr id="26" name="Picture 1"/>
          <p:cNvPicPr>
            <a:picLocks noChangeAspect="1" noChangeArrowheads="1"/>
          </p:cNvPicPr>
          <p:nvPr/>
        </p:nvPicPr>
        <p:blipFill>
          <a:blip r:embed="rId13" cstate="screen"/>
          <a:srcRect/>
          <a:stretch>
            <a:fillRect/>
          </a:stretch>
        </p:blipFill>
        <p:spPr bwMode="auto">
          <a:xfrm rot="816845">
            <a:off x="2065698" y="1574267"/>
            <a:ext cx="3205143" cy="226550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27" name="Picture 1"/>
          <p:cNvPicPr>
            <a:picLocks noChangeAspect="1" noChangeArrowheads="1"/>
          </p:cNvPicPr>
          <p:nvPr/>
        </p:nvPicPr>
        <p:blipFill>
          <a:blip r:embed="rId14"/>
          <a:srcRect/>
          <a:stretch>
            <a:fillRect/>
          </a:stretch>
        </p:blipFill>
        <p:spPr bwMode="auto">
          <a:xfrm rot="816845">
            <a:off x="5646825" y="1982144"/>
            <a:ext cx="2693550" cy="245229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29" name="Picture 8"/>
          <p:cNvPicPr>
            <a:picLocks noChangeAspect="1"/>
          </p:cNvPicPr>
          <p:nvPr/>
        </p:nvPicPr>
        <p:blipFill>
          <a:blip r:embed="rId15"/>
          <a:srcRect/>
          <a:stretch>
            <a:fillRect/>
          </a:stretch>
        </p:blipFill>
        <p:spPr bwMode="auto">
          <a:xfrm rot="816845">
            <a:off x="8931792" y="2028738"/>
            <a:ext cx="2557160" cy="202528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31" name="Picture 7"/>
          <p:cNvPicPr>
            <a:picLocks noChangeAspect="1" noChangeArrowheads="1"/>
          </p:cNvPicPr>
          <p:nvPr/>
        </p:nvPicPr>
        <p:blipFill>
          <a:blip r:embed="rId16"/>
          <a:stretch>
            <a:fillRect/>
          </a:stretch>
        </p:blipFill>
        <p:spPr bwMode="auto">
          <a:xfrm>
            <a:off x="4260375" y="3368567"/>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8"/>
          <p:cNvSpPr txBox="1"/>
          <p:nvPr/>
        </p:nvSpPr>
        <p:spPr>
          <a:xfrm>
            <a:off x="4404392" y="4127844"/>
            <a:ext cx="3024337"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cs typeface="+mn-ea"/>
                <a:sym typeface="+mn-lt"/>
              </a:rPr>
              <a:t>车辆停稳前不得开车门和上下人员，开关车门不得妨碍其他车辆和行人通行。</a:t>
            </a:r>
          </a:p>
        </p:txBody>
      </p:sp>
      <p:pic>
        <p:nvPicPr>
          <p:cNvPr id="33" name="Picture 2" descr="C:\Users\Administrator\Desktop\56e262d2db7dc.png"/>
          <p:cNvPicPr>
            <a:picLocks noChangeAspect="1" noChangeArrowheads="1"/>
          </p:cNvPicPr>
          <p:nvPr/>
        </p:nvPicPr>
        <p:blipFill>
          <a:blip r:embed="rId17"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Desktop\56e262d2db7dc.png"/>
          <p:cNvPicPr>
            <a:picLocks noChangeAspect="1" noChangeArrowheads="1"/>
          </p:cNvPicPr>
          <p:nvPr/>
        </p:nvPicPr>
        <p:blipFill>
          <a:blip r:embed="rId18" cstate="screen"/>
          <a:srcRect/>
          <a:stretch>
            <a:fillRect/>
          </a:stretch>
        </p:blipFill>
        <p:spPr bwMode="auto">
          <a:xfrm>
            <a:off x="10111681" y="2108643"/>
            <a:ext cx="795928" cy="7268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2" presetClass="entr" presetSubtype="0" repeatCount="indefinite"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0"/>
                                        <p:tgtEl>
                                          <p:spTgt spid="28"/>
                                        </p:tgtEl>
                                      </p:cBhvr>
                                    </p:animEffect>
                                    <p:anim calcmode="lin" valueType="num">
                                      <p:cBhvr>
                                        <p:cTn id="54" dur="2000" fill="hold"/>
                                        <p:tgtEl>
                                          <p:spTgt spid="28"/>
                                        </p:tgtEl>
                                        <p:attrNameLst>
                                          <p:attrName>ppt_x</p:attrName>
                                        </p:attrNameLst>
                                      </p:cBhvr>
                                      <p:tavLst>
                                        <p:tav tm="0">
                                          <p:val>
                                            <p:strVal val="#ppt_x"/>
                                          </p:val>
                                        </p:tav>
                                        <p:tav tm="100000">
                                          <p:val>
                                            <p:strVal val="#ppt_x"/>
                                          </p:val>
                                        </p:tav>
                                      </p:tavLst>
                                    </p:anim>
                                    <p:anim calcmode="lin" valueType="num">
                                      <p:cBhvr>
                                        <p:cTn id="55" dur="20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repeatCount="indefinite"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2000"/>
                                        <p:tgtEl>
                                          <p:spTgt spid="56"/>
                                        </p:tgtEl>
                                      </p:cBhvr>
                                    </p:animEffect>
                                    <p:anim calcmode="lin" valueType="num">
                                      <p:cBhvr>
                                        <p:cTn id="59" dur="2000" fill="hold"/>
                                        <p:tgtEl>
                                          <p:spTgt spid="56"/>
                                        </p:tgtEl>
                                        <p:attrNameLst>
                                          <p:attrName>ppt_x</p:attrName>
                                        </p:attrNameLst>
                                      </p:cBhvr>
                                      <p:tavLst>
                                        <p:tav tm="0">
                                          <p:val>
                                            <p:strVal val="#ppt_x"/>
                                          </p:val>
                                        </p:tav>
                                        <p:tav tm="100000">
                                          <p:val>
                                            <p:strVal val="#ppt_x"/>
                                          </p:val>
                                        </p:tav>
                                      </p:tavLst>
                                    </p:anim>
                                    <p:anim calcmode="lin" valueType="num">
                                      <p:cBhvr>
                                        <p:cTn id="60" dur="2000" fill="hold"/>
                                        <p:tgtEl>
                                          <p:spTgt spid="56"/>
                                        </p:tgtEl>
                                        <p:attrNameLst>
                                          <p:attrName>ppt_y</p:attrName>
                                        </p:attrNameLst>
                                      </p:cBhvr>
                                      <p:tavLst>
                                        <p:tav tm="0">
                                          <p:val>
                                            <p:strVal val="#ppt_y+.1"/>
                                          </p:val>
                                        </p:tav>
                                        <p:tav tm="100000">
                                          <p:val>
                                            <p:strVal val="#ppt_y"/>
                                          </p:val>
                                        </p:tav>
                                      </p:tavLst>
                                    </p:anim>
                                  </p:childTnLst>
                                </p:cTn>
                              </p:par>
                              <p:par>
                                <p:cTn id="61" presetID="42" presetClass="entr" presetSubtype="0" repeatCount="indefinite"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2000"/>
                                        <p:tgtEl>
                                          <p:spTgt spid="43"/>
                                        </p:tgtEl>
                                      </p:cBhvr>
                                    </p:animEffect>
                                    <p:anim calcmode="lin" valueType="num">
                                      <p:cBhvr>
                                        <p:cTn id="64" dur="2000" fill="hold"/>
                                        <p:tgtEl>
                                          <p:spTgt spid="43"/>
                                        </p:tgtEl>
                                        <p:attrNameLst>
                                          <p:attrName>ppt_x</p:attrName>
                                        </p:attrNameLst>
                                      </p:cBhvr>
                                      <p:tavLst>
                                        <p:tav tm="0">
                                          <p:val>
                                            <p:strVal val="#ppt_x"/>
                                          </p:val>
                                        </p:tav>
                                        <p:tav tm="100000">
                                          <p:val>
                                            <p:strVal val="#ppt_x"/>
                                          </p:val>
                                        </p:tav>
                                      </p:tavLst>
                                    </p:anim>
                                    <p:anim calcmode="lin" valueType="num">
                                      <p:cBhvr>
                                        <p:cTn id="65" dur="20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repeatCount="indefinite"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anim calcmode="lin" valueType="num">
                                      <p:cBhvr>
                                        <p:cTn id="69" dur="2000" fill="hold"/>
                                        <p:tgtEl>
                                          <p:spTgt spid="45"/>
                                        </p:tgtEl>
                                        <p:attrNameLst>
                                          <p:attrName>ppt_x</p:attrName>
                                        </p:attrNameLst>
                                      </p:cBhvr>
                                      <p:tavLst>
                                        <p:tav tm="0">
                                          <p:val>
                                            <p:strVal val="#ppt_x"/>
                                          </p:val>
                                        </p:tav>
                                        <p:tav tm="100000">
                                          <p:val>
                                            <p:strVal val="#ppt_x"/>
                                          </p:val>
                                        </p:tav>
                                      </p:tavLst>
                                    </p:anim>
                                    <p:anim calcmode="lin" valueType="num">
                                      <p:cBhvr>
                                        <p:cTn id="70" dur="2000" fill="hold"/>
                                        <p:tgtEl>
                                          <p:spTgt spid="45"/>
                                        </p:tgtEl>
                                        <p:attrNameLst>
                                          <p:attrName>ppt_y</p:attrName>
                                        </p:attrNameLst>
                                      </p:cBhvr>
                                      <p:tavLst>
                                        <p:tav tm="0">
                                          <p:val>
                                            <p:strVal val="#ppt_y+.1"/>
                                          </p:val>
                                        </p:tav>
                                        <p:tav tm="100000">
                                          <p:val>
                                            <p:strVal val="#ppt_y"/>
                                          </p:val>
                                        </p:tav>
                                      </p:tavLst>
                                    </p:anim>
                                  </p:childTnLst>
                                </p:cTn>
                              </p:par>
                              <p:par>
                                <p:cTn id="71" presetID="42" presetClass="entr" presetSubtype="0" repeatCount="indefinite"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2000"/>
                                        <p:tgtEl>
                                          <p:spTgt spid="58"/>
                                        </p:tgtEl>
                                      </p:cBhvr>
                                    </p:animEffect>
                                    <p:anim calcmode="lin" valueType="num">
                                      <p:cBhvr>
                                        <p:cTn id="74" dur="2000" fill="hold"/>
                                        <p:tgtEl>
                                          <p:spTgt spid="58"/>
                                        </p:tgtEl>
                                        <p:attrNameLst>
                                          <p:attrName>ppt_x</p:attrName>
                                        </p:attrNameLst>
                                      </p:cBhvr>
                                      <p:tavLst>
                                        <p:tav tm="0">
                                          <p:val>
                                            <p:strVal val="#ppt_x"/>
                                          </p:val>
                                        </p:tav>
                                        <p:tav tm="100000">
                                          <p:val>
                                            <p:strVal val="#ppt_x"/>
                                          </p:val>
                                        </p:tav>
                                      </p:tavLst>
                                    </p:anim>
                                    <p:anim calcmode="lin" valueType="num">
                                      <p:cBhvr>
                                        <p:cTn id="75" dur="2000" fill="hold"/>
                                        <p:tgtEl>
                                          <p:spTgt spid="58"/>
                                        </p:tgtEl>
                                        <p:attrNameLst>
                                          <p:attrName>ppt_y</p:attrName>
                                        </p:attrNameLst>
                                      </p:cBhvr>
                                      <p:tavLst>
                                        <p:tav tm="0">
                                          <p:val>
                                            <p:strVal val="#ppt_y+.1"/>
                                          </p:val>
                                        </p:tav>
                                        <p:tav tm="100000">
                                          <p:val>
                                            <p:strVal val="#ppt_y"/>
                                          </p:val>
                                        </p:tav>
                                      </p:tavLst>
                                    </p:anim>
                                  </p:childTnLst>
                                </p:cTn>
                              </p:par>
                              <p:par>
                                <p:cTn id="76" presetID="47" presetClass="entr" presetSubtype="0" repeatCount="indefinite"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2000"/>
                                        <p:tgtEl>
                                          <p:spTgt spid="33"/>
                                        </p:tgtEl>
                                      </p:cBhvr>
                                    </p:animEffect>
                                    <p:anim calcmode="lin" valueType="num">
                                      <p:cBhvr>
                                        <p:cTn id="79" dur="2000" fill="hold"/>
                                        <p:tgtEl>
                                          <p:spTgt spid="33"/>
                                        </p:tgtEl>
                                        <p:attrNameLst>
                                          <p:attrName>ppt_x</p:attrName>
                                        </p:attrNameLst>
                                      </p:cBhvr>
                                      <p:tavLst>
                                        <p:tav tm="0">
                                          <p:val>
                                            <p:strVal val="#ppt_x"/>
                                          </p:val>
                                        </p:tav>
                                        <p:tav tm="100000">
                                          <p:val>
                                            <p:strVal val="#ppt_x"/>
                                          </p:val>
                                        </p:tav>
                                      </p:tavLst>
                                    </p:anim>
                                    <p:anim calcmode="lin" valueType="num">
                                      <p:cBhvr>
                                        <p:cTn id="80" dur="2000" fill="hold"/>
                                        <p:tgtEl>
                                          <p:spTgt spid="33"/>
                                        </p:tgtEl>
                                        <p:attrNameLst>
                                          <p:attrName>ppt_y</p:attrName>
                                        </p:attrNameLst>
                                      </p:cBhvr>
                                      <p:tavLst>
                                        <p:tav tm="0">
                                          <p:val>
                                            <p:strVal val="#ppt_y-.1"/>
                                          </p:val>
                                        </p:tav>
                                        <p:tav tm="100000">
                                          <p:val>
                                            <p:strVal val="#ppt_y"/>
                                          </p:val>
                                        </p:tav>
                                      </p:tavLst>
                                    </p:anim>
                                  </p:childTnLst>
                                </p:cTn>
                              </p:par>
                              <p:par>
                                <p:cTn id="81" presetID="47" presetClass="entr" presetSubtype="0" repeatCount="indefinite"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2000"/>
                                        <p:tgtEl>
                                          <p:spTgt spid="34"/>
                                        </p:tgtEl>
                                      </p:cBhvr>
                                    </p:animEffect>
                                    <p:anim calcmode="lin" valueType="num">
                                      <p:cBhvr>
                                        <p:cTn id="84" dur="2000" fill="hold"/>
                                        <p:tgtEl>
                                          <p:spTgt spid="34"/>
                                        </p:tgtEl>
                                        <p:attrNameLst>
                                          <p:attrName>ppt_x</p:attrName>
                                        </p:attrNameLst>
                                      </p:cBhvr>
                                      <p:tavLst>
                                        <p:tav tm="0">
                                          <p:val>
                                            <p:strVal val="#ppt_x"/>
                                          </p:val>
                                        </p:tav>
                                        <p:tav tm="100000">
                                          <p:val>
                                            <p:strVal val="#ppt_x"/>
                                          </p:val>
                                        </p:tav>
                                      </p:tavLst>
                                    </p:anim>
                                    <p:anim calcmode="lin" valueType="num">
                                      <p:cBhvr>
                                        <p:cTn id="85" dur="2000" fill="hold"/>
                                        <p:tgtEl>
                                          <p:spTgt spid="34"/>
                                        </p:tgtEl>
                                        <p:attrNameLst>
                                          <p:attrName>ppt_y</p:attrName>
                                        </p:attrNameLst>
                                      </p:cBhvr>
                                      <p:tavLst>
                                        <p:tav tm="0">
                                          <p:val>
                                            <p:strVal val="#ppt_y-.1"/>
                                          </p:val>
                                        </p:tav>
                                        <p:tav tm="100000">
                                          <p:val>
                                            <p:strVal val="#ppt_y"/>
                                          </p:val>
                                        </p:tav>
                                      </p:tavLst>
                                    </p:anim>
                                  </p:childTnLst>
                                </p:cTn>
                              </p:par>
                              <p:par>
                                <p:cTn id="86" presetID="42" presetClass="entr" presetSubtype="0" repeatCount="indefinite"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2000"/>
                                        <p:tgtEl>
                                          <p:spTgt spid="35"/>
                                        </p:tgtEl>
                                      </p:cBhvr>
                                    </p:animEffect>
                                    <p:anim calcmode="lin" valueType="num">
                                      <p:cBhvr>
                                        <p:cTn id="89" dur="2000" fill="hold"/>
                                        <p:tgtEl>
                                          <p:spTgt spid="35"/>
                                        </p:tgtEl>
                                        <p:attrNameLst>
                                          <p:attrName>ppt_x</p:attrName>
                                        </p:attrNameLst>
                                      </p:cBhvr>
                                      <p:tavLst>
                                        <p:tav tm="0">
                                          <p:val>
                                            <p:strVal val="#ppt_x"/>
                                          </p:val>
                                        </p:tav>
                                        <p:tav tm="100000">
                                          <p:val>
                                            <p:strVal val="#ppt_x"/>
                                          </p:val>
                                        </p:tav>
                                      </p:tavLst>
                                    </p:anim>
                                    <p:anim calcmode="lin" valueType="num">
                                      <p:cBhvr>
                                        <p:cTn id="90" dur="2000" fill="hold"/>
                                        <p:tgtEl>
                                          <p:spTgt spid="35"/>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22" presetClass="entr" presetSubtype="8"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par>
                          <p:cTn id="95" fill="hold">
                            <p:stCondLst>
                              <p:cond delay="85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24"/>
                                        </p:tgtEl>
                                        <p:attrNameLst>
                                          <p:attrName>ppt_y</p:attrName>
                                        </p:attrNameLst>
                                      </p:cBhvr>
                                      <p:tavLst>
                                        <p:tav tm="0">
                                          <p:val>
                                            <p:strVal val="#ppt_y"/>
                                          </p:val>
                                        </p:tav>
                                        <p:tav tm="100000">
                                          <p:val>
                                            <p:strVal val="#ppt_y"/>
                                          </p:val>
                                        </p:tav>
                                      </p:tavLst>
                                    </p:anim>
                                    <p:anim calcmode="lin" valueType="num">
                                      <p:cBhvr>
                                        <p:cTn id="100"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24"/>
                                        </p:tgtEl>
                                      </p:cBhvr>
                                    </p:animEffect>
                                  </p:childTnLst>
                                </p:cTn>
                              </p:par>
                            </p:childTnLst>
                          </p:cTn>
                        </p:par>
                        <p:par>
                          <p:cTn id="103" fill="hold">
                            <p:stCondLst>
                              <p:cond delay="9399"/>
                            </p:stCondLst>
                            <p:childTnLst>
                              <p:par>
                                <p:cTn id="104" presetID="2" presetClass="entr" presetSubtype="12" fill="hold"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0-#ppt_w/2"/>
                                          </p:val>
                                        </p:tav>
                                        <p:tav tm="100000">
                                          <p:val>
                                            <p:strVal val="#ppt_x"/>
                                          </p:val>
                                        </p:tav>
                                      </p:tavLst>
                                    </p:anim>
                                    <p:anim calcmode="lin" valueType="num">
                                      <p:cBhvr additive="base">
                                        <p:cTn id="107" dur="500" fill="hold"/>
                                        <p:tgtEl>
                                          <p:spTgt spid="26"/>
                                        </p:tgtEl>
                                        <p:attrNameLst>
                                          <p:attrName>ppt_y</p:attrName>
                                        </p:attrNameLst>
                                      </p:cBhvr>
                                      <p:tavLst>
                                        <p:tav tm="0">
                                          <p:val>
                                            <p:strVal val="1+#ppt_h/2"/>
                                          </p:val>
                                        </p:tav>
                                        <p:tav tm="100000">
                                          <p:val>
                                            <p:strVal val="#ppt_y"/>
                                          </p:val>
                                        </p:tav>
                                      </p:tavLst>
                                    </p:anim>
                                  </p:childTnLst>
                                </p:cTn>
                              </p:par>
                            </p:childTnLst>
                          </p:cTn>
                        </p:par>
                        <p:par>
                          <p:cTn id="108" fill="hold">
                            <p:stCondLst>
                              <p:cond delay="9899"/>
                            </p:stCondLst>
                            <p:childTnLst>
                              <p:par>
                                <p:cTn id="109" presetID="2" presetClass="entr" presetSubtype="3"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additive="base">
                                        <p:cTn id="111" dur="500" fill="hold"/>
                                        <p:tgtEl>
                                          <p:spTgt spid="27"/>
                                        </p:tgtEl>
                                        <p:attrNameLst>
                                          <p:attrName>ppt_x</p:attrName>
                                        </p:attrNameLst>
                                      </p:cBhvr>
                                      <p:tavLst>
                                        <p:tav tm="0">
                                          <p:val>
                                            <p:strVal val="1+#ppt_w/2"/>
                                          </p:val>
                                        </p:tav>
                                        <p:tav tm="100000">
                                          <p:val>
                                            <p:strVal val="#ppt_x"/>
                                          </p:val>
                                        </p:tav>
                                      </p:tavLst>
                                    </p:anim>
                                    <p:anim calcmode="lin" valueType="num">
                                      <p:cBhvr additive="base">
                                        <p:cTn id="112" dur="500" fill="hold"/>
                                        <p:tgtEl>
                                          <p:spTgt spid="27"/>
                                        </p:tgtEl>
                                        <p:attrNameLst>
                                          <p:attrName>ppt_y</p:attrName>
                                        </p:attrNameLst>
                                      </p:cBhvr>
                                      <p:tavLst>
                                        <p:tav tm="0">
                                          <p:val>
                                            <p:strVal val="0-#ppt_h/2"/>
                                          </p:val>
                                        </p:tav>
                                        <p:tav tm="100000">
                                          <p:val>
                                            <p:strVal val="#ppt_y"/>
                                          </p:val>
                                        </p:tav>
                                      </p:tavLst>
                                    </p:anim>
                                  </p:childTnLst>
                                </p:cTn>
                              </p:par>
                            </p:childTnLst>
                          </p:cTn>
                        </p:par>
                        <p:par>
                          <p:cTn id="113" fill="hold">
                            <p:stCondLst>
                              <p:cond delay="10399"/>
                            </p:stCondLst>
                            <p:childTnLst>
                              <p:par>
                                <p:cTn id="114" presetID="2" presetClass="entr" presetSubtype="2" fill="hold" nodeType="afterEffect">
                                  <p:stCondLst>
                                    <p:cond delay="0"/>
                                  </p:stCondLst>
                                  <p:childTnLst>
                                    <p:set>
                                      <p:cBhvr>
                                        <p:cTn id="115" dur="1" fill="hold">
                                          <p:stCondLst>
                                            <p:cond delay="0"/>
                                          </p:stCondLst>
                                        </p:cTn>
                                        <p:tgtEl>
                                          <p:spTgt spid="29"/>
                                        </p:tgtEl>
                                        <p:attrNameLst>
                                          <p:attrName>style.visibility</p:attrName>
                                        </p:attrNameLst>
                                      </p:cBhvr>
                                      <p:to>
                                        <p:strVal val="visible"/>
                                      </p:to>
                                    </p:set>
                                    <p:anim calcmode="lin" valueType="num">
                                      <p:cBhvr additive="base">
                                        <p:cTn id="116" dur="500" fill="hold"/>
                                        <p:tgtEl>
                                          <p:spTgt spid="29"/>
                                        </p:tgtEl>
                                        <p:attrNameLst>
                                          <p:attrName>ppt_x</p:attrName>
                                        </p:attrNameLst>
                                      </p:cBhvr>
                                      <p:tavLst>
                                        <p:tav tm="0">
                                          <p:val>
                                            <p:strVal val="1+#ppt_w/2"/>
                                          </p:val>
                                        </p:tav>
                                        <p:tav tm="100000">
                                          <p:val>
                                            <p:strVal val="#ppt_x"/>
                                          </p:val>
                                        </p:tav>
                                      </p:tavLst>
                                    </p:anim>
                                    <p:anim calcmode="lin" valueType="num">
                                      <p:cBhvr additive="base">
                                        <p:cTn id="117" dur="500" fill="hold"/>
                                        <p:tgtEl>
                                          <p:spTgt spid="29"/>
                                        </p:tgtEl>
                                        <p:attrNameLst>
                                          <p:attrName>ppt_y</p:attrName>
                                        </p:attrNameLst>
                                      </p:cBhvr>
                                      <p:tavLst>
                                        <p:tav tm="0">
                                          <p:val>
                                            <p:strVal val="#ppt_y"/>
                                          </p:val>
                                        </p:tav>
                                        <p:tav tm="100000">
                                          <p:val>
                                            <p:strVal val="#ppt_y"/>
                                          </p:val>
                                        </p:tav>
                                      </p:tavLst>
                                    </p:anim>
                                  </p:childTnLst>
                                </p:cTn>
                              </p:par>
                            </p:childTnLst>
                          </p:cTn>
                        </p:par>
                        <p:par>
                          <p:cTn id="118" fill="hold">
                            <p:stCondLst>
                              <p:cond delay="10899"/>
                            </p:stCondLst>
                            <p:childTnLst>
                              <p:par>
                                <p:cTn id="119" presetID="42" presetClass="entr" presetSubtype="0" fill="hold"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1000"/>
                                        <p:tgtEl>
                                          <p:spTgt spid="31"/>
                                        </p:tgtEl>
                                      </p:cBhvr>
                                    </p:animEffect>
                                    <p:anim calcmode="lin" valueType="num">
                                      <p:cBhvr>
                                        <p:cTn id="122" dur="1000" fill="hold"/>
                                        <p:tgtEl>
                                          <p:spTgt spid="31"/>
                                        </p:tgtEl>
                                        <p:attrNameLst>
                                          <p:attrName>ppt_x</p:attrName>
                                        </p:attrNameLst>
                                      </p:cBhvr>
                                      <p:tavLst>
                                        <p:tav tm="0">
                                          <p:val>
                                            <p:strVal val="#ppt_x"/>
                                          </p:val>
                                        </p:tav>
                                        <p:tav tm="100000">
                                          <p:val>
                                            <p:strVal val="#ppt_x"/>
                                          </p:val>
                                        </p:tav>
                                      </p:tavLst>
                                    </p:anim>
                                    <p:anim calcmode="lin" valueType="num">
                                      <p:cBhvr>
                                        <p:cTn id="123" dur="1000" fill="hold"/>
                                        <p:tgtEl>
                                          <p:spTgt spid="31"/>
                                        </p:tgtEl>
                                        <p:attrNameLst>
                                          <p:attrName>ppt_y</p:attrName>
                                        </p:attrNameLst>
                                      </p:cBhvr>
                                      <p:tavLst>
                                        <p:tav tm="0">
                                          <p:val>
                                            <p:strVal val="#ppt_y+.1"/>
                                          </p:val>
                                        </p:tav>
                                        <p:tav tm="100000">
                                          <p:val>
                                            <p:strVal val="#ppt_y"/>
                                          </p:val>
                                        </p:tav>
                                      </p:tavLst>
                                    </p:anim>
                                  </p:childTnLst>
                                </p:cTn>
                              </p:par>
                            </p:childTnLst>
                          </p:cTn>
                        </p:par>
                        <p:par>
                          <p:cTn id="124" fill="hold">
                            <p:stCondLst>
                              <p:cond delay="11899"/>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32"/>
                                        </p:tgtEl>
                                        <p:attrNameLst>
                                          <p:attrName>style.visibility</p:attrName>
                                        </p:attrNameLst>
                                      </p:cBhvr>
                                      <p:to>
                                        <p:strVal val="visible"/>
                                      </p:to>
                                    </p:set>
                                    <p:anim calcmode="lin" valueType="num">
                                      <p:cBhvr>
                                        <p:cTn id="12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28" dur="500" fill="hold"/>
                                        <p:tgtEl>
                                          <p:spTgt spid="32"/>
                                        </p:tgtEl>
                                        <p:attrNameLst>
                                          <p:attrName>ppt_y</p:attrName>
                                        </p:attrNameLst>
                                      </p:cBhvr>
                                      <p:tavLst>
                                        <p:tav tm="0">
                                          <p:val>
                                            <p:strVal val="#ppt_y"/>
                                          </p:val>
                                        </p:tav>
                                        <p:tav tm="100000">
                                          <p:val>
                                            <p:strVal val="#ppt_y"/>
                                          </p:val>
                                        </p:tav>
                                      </p:tavLst>
                                    </p:anim>
                                    <p:anim calcmode="lin" valueType="num">
                                      <p:cBhvr>
                                        <p:cTn id="12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3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9" cstate="screen"/>
          <a:stretch>
            <a:fillRect/>
          </a:stretch>
        </p:blipFill>
        <p:spPr>
          <a:xfrm flipH="1">
            <a:off x="1149060" y="4382300"/>
            <a:ext cx="1922604" cy="2230830"/>
          </a:xfrm>
          <a:prstGeom prst="rect">
            <a:avLst/>
          </a:prstGeom>
        </p:spPr>
      </p:pic>
      <p:pic>
        <p:nvPicPr>
          <p:cNvPr id="36" name="Picture 3" descr="C:\Users\Administrator\Desktop\58pic_5388033792e0c [转换]-02.png"/>
          <p:cNvPicPr>
            <a:picLocks noChangeAspect="1" noChangeArrowheads="1"/>
          </p:cNvPicPr>
          <p:nvPr/>
        </p:nvPicPr>
        <p:blipFill>
          <a:blip r:embed="rId10" cstate="screen"/>
          <a:srcRect/>
          <a:stretch>
            <a:fillRect/>
          </a:stretch>
        </p:blipFill>
        <p:spPr bwMode="auto">
          <a:xfrm>
            <a:off x="3719736" y="83528"/>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4466090" y="548680"/>
            <a:ext cx="3070071"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不要乘坐超员车辆</a:t>
            </a:r>
          </a:p>
        </p:txBody>
      </p:sp>
      <p:pic>
        <p:nvPicPr>
          <p:cNvPr id="38" name="Picture 7"/>
          <p:cNvPicPr>
            <a:picLocks noChangeAspect="1"/>
          </p:cNvPicPr>
          <p:nvPr/>
        </p:nvPicPr>
        <p:blipFill>
          <a:blip r:embed="rId11"/>
          <a:srcRect/>
          <a:stretch>
            <a:fillRect/>
          </a:stretch>
        </p:blipFill>
        <p:spPr bwMode="auto">
          <a:xfrm>
            <a:off x="2487432" y="1734714"/>
            <a:ext cx="3479002" cy="234277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0" name="Picture 8"/>
          <p:cNvPicPr>
            <a:picLocks noChangeAspect="1"/>
          </p:cNvPicPr>
          <p:nvPr/>
        </p:nvPicPr>
        <p:blipFill>
          <a:blip r:embed="rId12"/>
          <a:srcRect/>
          <a:stretch>
            <a:fillRect/>
          </a:stretch>
        </p:blipFill>
        <p:spPr bwMode="auto">
          <a:xfrm>
            <a:off x="6881867" y="1608499"/>
            <a:ext cx="4002861" cy="259520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 name="Picture 4" descr="C:\Users\Administrator\Desktop\Wooden Billboards2 [转换]-02.png"/>
          <p:cNvPicPr>
            <a:picLocks noChangeAspect="1" noChangeArrowheads="1"/>
          </p:cNvPicPr>
          <p:nvPr/>
        </p:nvPicPr>
        <p:blipFill>
          <a:blip r:embed="rId13" cstate="screen"/>
          <a:srcRect/>
          <a:stretch>
            <a:fillRect/>
          </a:stretch>
        </p:blipFill>
        <p:spPr bwMode="auto">
          <a:xfrm>
            <a:off x="4295800" y="3578492"/>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19"/>
          <p:cNvSpPr txBox="1"/>
          <p:nvPr/>
        </p:nvSpPr>
        <p:spPr>
          <a:xfrm>
            <a:off x="4637832" y="4449887"/>
            <a:ext cx="2106240" cy="646331"/>
          </a:xfrm>
          <a:prstGeom prst="rect">
            <a:avLst/>
          </a:prstGeom>
          <a:noFill/>
        </p:spPr>
        <p:txBody>
          <a:bodyPr wrap="square" rtlCol="0">
            <a:spAutoFit/>
          </a:bodyPr>
          <a:lstStyle/>
          <a:p>
            <a:pPr eaLnBrk="0" hangingPunct="0"/>
            <a:r>
              <a:rPr lang="zh-CN" altLang="en-US" b="1" dirty="0">
                <a:cs typeface="+mn-ea"/>
                <a:sym typeface="+mn-lt"/>
              </a:rPr>
              <a:t>载客汽车不得超过核定的载客人数。</a:t>
            </a:r>
          </a:p>
        </p:txBody>
      </p:sp>
      <p:pic>
        <p:nvPicPr>
          <p:cNvPr id="44" name="Picture 2" descr="C:\Users\Administrator\Desktop\56e262d2db7dc.png"/>
          <p:cNvPicPr>
            <a:picLocks noChangeAspect="1" noChangeArrowheads="1"/>
          </p:cNvPicPr>
          <p:nvPr/>
        </p:nvPicPr>
        <p:blipFill>
          <a:blip r:embed="rId14"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Administrator\Desktop\56e262d2db7dc.png"/>
          <p:cNvPicPr>
            <a:picLocks noChangeAspect="1" noChangeArrowheads="1"/>
          </p:cNvPicPr>
          <p:nvPr/>
        </p:nvPicPr>
        <p:blipFill>
          <a:blip r:embed="rId15"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Administrator\Desktop\56e262d2db7dc.png"/>
          <p:cNvPicPr>
            <a:picLocks noChangeAspect="1" noChangeArrowheads="1"/>
          </p:cNvPicPr>
          <p:nvPr/>
        </p:nvPicPr>
        <p:blipFill>
          <a:blip r:embed="rId16"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500"/>
                            </p:stCondLst>
                            <p:childTnLst>
                              <p:par>
                                <p:cTn id="29" presetID="31"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childTnLst>
                          </p:cTn>
                        </p:par>
                        <p:par>
                          <p:cTn id="35" fill="hold">
                            <p:stCondLst>
                              <p:cond delay="4500"/>
                            </p:stCondLst>
                            <p:childTnLst>
                              <p:par>
                                <p:cTn id="36" presetID="32" presetClass="emph" presetSubtype="0" fill="hold" nodeType="afterEffect">
                                  <p:stCondLst>
                                    <p:cond delay="0"/>
                                  </p:stCondLst>
                                  <p:childTnLst>
                                    <p:animRot by="120000">
                                      <p:cBhvr>
                                        <p:cTn id="37" dur="100" fill="hold">
                                          <p:stCondLst>
                                            <p:cond delay="0"/>
                                          </p:stCondLst>
                                        </p:cTn>
                                        <p:tgtEl>
                                          <p:spTgt spid="30"/>
                                        </p:tgtEl>
                                        <p:attrNameLst>
                                          <p:attrName>r</p:attrName>
                                        </p:attrNameLst>
                                      </p:cBhvr>
                                    </p:animRot>
                                    <p:animRot by="-240000">
                                      <p:cBhvr>
                                        <p:cTn id="38" dur="200" fill="hold">
                                          <p:stCondLst>
                                            <p:cond delay="200"/>
                                          </p:stCondLst>
                                        </p:cTn>
                                        <p:tgtEl>
                                          <p:spTgt spid="30"/>
                                        </p:tgtEl>
                                        <p:attrNameLst>
                                          <p:attrName>r</p:attrName>
                                        </p:attrNameLst>
                                      </p:cBhvr>
                                    </p:animRot>
                                    <p:animRot by="240000">
                                      <p:cBhvr>
                                        <p:cTn id="39" dur="200" fill="hold">
                                          <p:stCondLst>
                                            <p:cond delay="400"/>
                                          </p:stCondLst>
                                        </p:cTn>
                                        <p:tgtEl>
                                          <p:spTgt spid="30"/>
                                        </p:tgtEl>
                                        <p:attrNameLst>
                                          <p:attrName>r</p:attrName>
                                        </p:attrNameLst>
                                      </p:cBhvr>
                                    </p:animRot>
                                    <p:animRot by="-240000">
                                      <p:cBhvr>
                                        <p:cTn id="40" dur="200" fill="hold">
                                          <p:stCondLst>
                                            <p:cond delay="600"/>
                                          </p:stCondLst>
                                        </p:cTn>
                                        <p:tgtEl>
                                          <p:spTgt spid="30"/>
                                        </p:tgtEl>
                                        <p:attrNameLst>
                                          <p:attrName>r</p:attrName>
                                        </p:attrNameLst>
                                      </p:cBhvr>
                                    </p:animRot>
                                    <p:animRot by="120000">
                                      <p:cBhvr>
                                        <p:cTn id="41" dur="200" fill="hold">
                                          <p:stCondLst>
                                            <p:cond delay="800"/>
                                          </p:stCondLst>
                                        </p:cTn>
                                        <p:tgtEl>
                                          <p:spTgt spid="30"/>
                                        </p:tgtEl>
                                        <p:attrNameLst>
                                          <p:attrName>r</p:attrName>
                                        </p:attrNameLst>
                                      </p:cBhvr>
                                    </p:animRot>
                                  </p:childTnLst>
                                </p:cTn>
                              </p:par>
                            </p:childTnLst>
                          </p:cTn>
                        </p:par>
                        <p:par>
                          <p:cTn id="42" fill="hold">
                            <p:stCondLst>
                              <p:cond delay="5500"/>
                            </p:stCondLst>
                            <p:childTnLst>
                              <p:par>
                                <p:cTn id="43" presetID="6" presetClass="emph" presetSubtype="0" fill="hold" nodeType="afterEffect">
                                  <p:stCondLst>
                                    <p:cond delay="0"/>
                                  </p:stCondLst>
                                  <p:childTnLst>
                                    <p:animScale>
                                      <p:cBhvr>
                                        <p:cTn id="44" dur="2000" fill="hold"/>
                                        <p:tgtEl>
                                          <p:spTgt spid="15"/>
                                        </p:tgtEl>
                                      </p:cBhvr>
                                      <p:by x="150000" y="150000"/>
                                    </p:animScale>
                                  </p:childTnLst>
                                </p:cTn>
                              </p:par>
                              <p:par>
                                <p:cTn id="45" presetID="47" presetClass="entr" presetSubtype="0" repeatCount="indefinite"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2000"/>
                                        <p:tgtEl>
                                          <p:spTgt spid="44"/>
                                        </p:tgtEl>
                                      </p:cBhvr>
                                    </p:animEffect>
                                    <p:anim calcmode="lin" valueType="num">
                                      <p:cBhvr>
                                        <p:cTn id="48" dur="2000" fill="hold"/>
                                        <p:tgtEl>
                                          <p:spTgt spid="44"/>
                                        </p:tgtEl>
                                        <p:attrNameLst>
                                          <p:attrName>ppt_x</p:attrName>
                                        </p:attrNameLst>
                                      </p:cBhvr>
                                      <p:tavLst>
                                        <p:tav tm="0">
                                          <p:val>
                                            <p:strVal val="#ppt_x"/>
                                          </p:val>
                                        </p:tav>
                                        <p:tav tm="100000">
                                          <p:val>
                                            <p:strVal val="#ppt_x"/>
                                          </p:val>
                                        </p:tav>
                                      </p:tavLst>
                                    </p:anim>
                                    <p:anim calcmode="lin" valueType="num">
                                      <p:cBhvr>
                                        <p:cTn id="49" dur="2000" fill="hold"/>
                                        <p:tgtEl>
                                          <p:spTgt spid="44"/>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2000"/>
                                        <p:tgtEl>
                                          <p:spTgt spid="46"/>
                                        </p:tgtEl>
                                      </p:cBhvr>
                                    </p:animEffect>
                                    <p:anim calcmode="lin" valueType="num">
                                      <p:cBhvr>
                                        <p:cTn id="53" dur="2000" fill="hold"/>
                                        <p:tgtEl>
                                          <p:spTgt spid="46"/>
                                        </p:tgtEl>
                                        <p:attrNameLst>
                                          <p:attrName>ppt_x</p:attrName>
                                        </p:attrNameLst>
                                      </p:cBhvr>
                                      <p:tavLst>
                                        <p:tav tm="0">
                                          <p:val>
                                            <p:strVal val="#ppt_x"/>
                                          </p:val>
                                        </p:tav>
                                        <p:tav tm="100000">
                                          <p:val>
                                            <p:strVal val="#ppt_x"/>
                                          </p:val>
                                        </p:tav>
                                      </p:tavLst>
                                    </p:anim>
                                    <p:anim calcmode="lin" valueType="num">
                                      <p:cBhvr>
                                        <p:cTn id="54" dur="2000" fill="hold"/>
                                        <p:tgtEl>
                                          <p:spTgt spid="46"/>
                                        </p:tgtEl>
                                        <p:attrNameLst>
                                          <p:attrName>ppt_y</p:attrName>
                                        </p:attrNameLst>
                                      </p:cBhvr>
                                      <p:tavLst>
                                        <p:tav tm="0">
                                          <p:val>
                                            <p:strVal val="#ppt_y-.1"/>
                                          </p:val>
                                        </p:tav>
                                        <p:tav tm="100000">
                                          <p:val>
                                            <p:strVal val="#ppt_y"/>
                                          </p:val>
                                        </p:tav>
                                      </p:tavLst>
                                    </p:anim>
                                  </p:childTnLst>
                                </p:cTn>
                              </p:par>
                              <p:par>
                                <p:cTn id="55" presetID="42" presetClass="entr" presetSubtype="0" repeatCount="indefinite"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2000"/>
                                        <p:tgtEl>
                                          <p:spTgt spid="47"/>
                                        </p:tgtEl>
                                      </p:cBhvr>
                                    </p:animEffect>
                                    <p:anim calcmode="lin" valueType="num">
                                      <p:cBhvr>
                                        <p:cTn id="58" dur="2000" fill="hold"/>
                                        <p:tgtEl>
                                          <p:spTgt spid="47"/>
                                        </p:tgtEl>
                                        <p:attrNameLst>
                                          <p:attrName>ppt_x</p:attrName>
                                        </p:attrNameLst>
                                      </p:cBhvr>
                                      <p:tavLst>
                                        <p:tav tm="0">
                                          <p:val>
                                            <p:strVal val="#ppt_x"/>
                                          </p:val>
                                        </p:tav>
                                        <p:tav tm="100000">
                                          <p:val>
                                            <p:strVal val="#ppt_x"/>
                                          </p:val>
                                        </p:tav>
                                      </p:tavLst>
                                    </p:anim>
                                    <p:anim calcmode="lin" valueType="num">
                                      <p:cBhvr>
                                        <p:cTn id="59" dur="2000" fill="hold"/>
                                        <p:tgtEl>
                                          <p:spTgt spid="47"/>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8000"/>
                            </p:stCondLst>
                            <p:childTnLst>
                              <p:par>
                                <p:cTn id="65" presetID="12" presetClass="entr" presetSubtype="1"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p:tgtEl>
                                          <p:spTgt spid="37"/>
                                        </p:tgtEl>
                                        <p:attrNameLst>
                                          <p:attrName>ppt_y</p:attrName>
                                        </p:attrNameLst>
                                      </p:cBhvr>
                                      <p:tavLst>
                                        <p:tav tm="0">
                                          <p:val>
                                            <p:strVal val="#ppt_y-#ppt_h*1.125000"/>
                                          </p:val>
                                        </p:tav>
                                        <p:tav tm="100000">
                                          <p:val>
                                            <p:strVal val="#ppt_y"/>
                                          </p:val>
                                        </p:tav>
                                      </p:tavLst>
                                    </p:anim>
                                    <p:animEffect transition="in" filter="wipe(down)">
                                      <p:cBhvr>
                                        <p:cTn id="68" dur="500"/>
                                        <p:tgtEl>
                                          <p:spTgt spid="37"/>
                                        </p:tgtEl>
                                      </p:cBhvr>
                                    </p:animEffect>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1000" fill="hold"/>
                                        <p:tgtEl>
                                          <p:spTgt spid="38"/>
                                        </p:tgtEl>
                                        <p:attrNameLst>
                                          <p:attrName>ppt_w</p:attrName>
                                        </p:attrNameLst>
                                      </p:cBhvr>
                                      <p:tavLst>
                                        <p:tav tm="0">
                                          <p:val>
                                            <p:fltVal val="0"/>
                                          </p:val>
                                        </p:tav>
                                        <p:tav tm="100000">
                                          <p:val>
                                            <p:strVal val="#ppt_w"/>
                                          </p:val>
                                        </p:tav>
                                      </p:tavLst>
                                    </p:anim>
                                    <p:anim calcmode="lin" valueType="num">
                                      <p:cBhvr>
                                        <p:cTn id="73" dur="1000" fill="hold"/>
                                        <p:tgtEl>
                                          <p:spTgt spid="38"/>
                                        </p:tgtEl>
                                        <p:attrNameLst>
                                          <p:attrName>ppt_h</p:attrName>
                                        </p:attrNameLst>
                                      </p:cBhvr>
                                      <p:tavLst>
                                        <p:tav tm="0">
                                          <p:val>
                                            <p:fltVal val="0"/>
                                          </p:val>
                                        </p:tav>
                                        <p:tav tm="100000">
                                          <p:val>
                                            <p:strVal val="#ppt_h"/>
                                          </p:val>
                                        </p:tav>
                                      </p:tavLst>
                                    </p:anim>
                                    <p:anim calcmode="lin" valueType="num">
                                      <p:cBhvr>
                                        <p:cTn id="74" dur="1000" fill="hold"/>
                                        <p:tgtEl>
                                          <p:spTgt spid="38"/>
                                        </p:tgtEl>
                                        <p:attrNameLst>
                                          <p:attrName>style.rotation</p:attrName>
                                        </p:attrNameLst>
                                      </p:cBhvr>
                                      <p:tavLst>
                                        <p:tav tm="0">
                                          <p:val>
                                            <p:fltVal val="90"/>
                                          </p:val>
                                        </p:tav>
                                        <p:tav tm="100000">
                                          <p:val>
                                            <p:fltVal val="0"/>
                                          </p:val>
                                        </p:tav>
                                      </p:tavLst>
                                    </p:anim>
                                    <p:animEffect transition="in" filter="fade">
                                      <p:cBhvr>
                                        <p:cTn id="75" dur="1000"/>
                                        <p:tgtEl>
                                          <p:spTgt spid="38"/>
                                        </p:tgtEl>
                                      </p:cBhvr>
                                    </p:animEffect>
                                  </p:childTnLst>
                                </p:cTn>
                              </p:par>
                            </p:childTnLst>
                          </p:cTn>
                        </p:par>
                        <p:par>
                          <p:cTn id="76" fill="hold">
                            <p:stCondLst>
                              <p:cond delay="9500"/>
                            </p:stCondLst>
                            <p:childTnLst>
                              <p:par>
                                <p:cTn id="77" presetID="26" presetClass="entr" presetSubtype="0"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580">
                                          <p:stCondLst>
                                            <p:cond delay="0"/>
                                          </p:stCondLst>
                                        </p:cTn>
                                        <p:tgtEl>
                                          <p:spTgt spid="40"/>
                                        </p:tgtEl>
                                      </p:cBhvr>
                                    </p:animEffect>
                                    <p:anim calcmode="lin" valueType="num">
                                      <p:cBhvr>
                                        <p:cTn id="8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5" dur="26">
                                          <p:stCondLst>
                                            <p:cond delay="650"/>
                                          </p:stCondLst>
                                        </p:cTn>
                                        <p:tgtEl>
                                          <p:spTgt spid="40"/>
                                        </p:tgtEl>
                                      </p:cBhvr>
                                      <p:to x="100000" y="60000"/>
                                    </p:animScale>
                                    <p:animScale>
                                      <p:cBhvr>
                                        <p:cTn id="86" dur="166" decel="50000">
                                          <p:stCondLst>
                                            <p:cond delay="676"/>
                                          </p:stCondLst>
                                        </p:cTn>
                                        <p:tgtEl>
                                          <p:spTgt spid="40"/>
                                        </p:tgtEl>
                                      </p:cBhvr>
                                      <p:to x="100000" y="100000"/>
                                    </p:animScale>
                                    <p:animScale>
                                      <p:cBhvr>
                                        <p:cTn id="87" dur="26">
                                          <p:stCondLst>
                                            <p:cond delay="1312"/>
                                          </p:stCondLst>
                                        </p:cTn>
                                        <p:tgtEl>
                                          <p:spTgt spid="40"/>
                                        </p:tgtEl>
                                      </p:cBhvr>
                                      <p:to x="100000" y="80000"/>
                                    </p:animScale>
                                    <p:animScale>
                                      <p:cBhvr>
                                        <p:cTn id="88" dur="166" decel="50000">
                                          <p:stCondLst>
                                            <p:cond delay="1338"/>
                                          </p:stCondLst>
                                        </p:cTn>
                                        <p:tgtEl>
                                          <p:spTgt spid="40"/>
                                        </p:tgtEl>
                                      </p:cBhvr>
                                      <p:to x="100000" y="100000"/>
                                    </p:animScale>
                                    <p:animScale>
                                      <p:cBhvr>
                                        <p:cTn id="89" dur="26">
                                          <p:stCondLst>
                                            <p:cond delay="1642"/>
                                          </p:stCondLst>
                                        </p:cTn>
                                        <p:tgtEl>
                                          <p:spTgt spid="40"/>
                                        </p:tgtEl>
                                      </p:cBhvr>
                                      <p:to x="100000" y="90000"/>
                                    </p:animScale>
                                    <p:animScale>
                                      <p:cBhvr>
                                        <p:cTn id="90" dur="166" decel="50000">
                                          <p:stCondLst>
                                            <p:cond delay="1668"/>
                                          </p:stCondLst>
                                        </p:cTn>
                                        <p:tgtEl>
                                          <p:spTgt spid="40"/>
                                        </p:tgtEl>
                                      </p:cBhvr>
                                      <p:to x="100000" y="100000"/>
                                    </p:animScale>
                                    <p:animScale>
                                      <p:cBhvr>
                                        <p:cTn id="91" dur="26">
                                          <p:stCondLst>
                                            <p:cond delay="1808"/>
                                          </p:stCondLst>
                                        </p:cTn>
                                        <p:tgtEl>
                                          <p:spTgt spid="40"/>
                                        </p:tgtEl>
                                      </p:cBhvr>
                                      <p:to x="100000" y="95000"/>
                                    </p:animScale>
                                    <p:animScale>
                                      <p:cBhvr>
                                        <p:cTn id="92" dur="166" decel="50000">
                                          <p:stCondLst>
                                            <p:cond delay="1834"/>
                                          </p:stCondLst>
                                        </p:cTn>
                                        <p:tgtEl>
                                          <p:spTgt spid="40"/>
                                        </p:tgtEl>
                                      </p:cBhvr>
                                      <p:to x="100000" y="100000"/>
                                    </p:animScale>
                                  </p:childTnLst>
                                </p:cTn>
                              </p:par>
                            </p:childTnLst>
                          </p:cTn>
                        </p:par>
                        <p:par>
                          <p:cTn id="93" fill="hold">
                            <p:stCondLst>
                              <p:cond delay="11500"/>
                            </p:stCondLst>
                            <p:childTnLst>
                              <p:par>
                                <p:cTn id="94" presetID="42" presetClass="entr" presetSubtype="0" fill="hold"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1000"/>
                                        <p:tgtEl>
                                          <p:spTgt spid="41"/>
                                        </p:tgtEl>
                                      </p:cBhvr>
                                    </p:animEffect>
                                    <p:anim calcmode="lin" valueType="num">
                                      <p:cBhvr>
                                        <p:cTn id="97" dur="1000" fill="hold"/>
                                        <p:tgtEl>
                                          <p:spTgt spid="41"/>
                                        </p:tgtEl>
                                        <p:attrNameLst>
                                          <p:attrName>ppt_x</p:attrName>
                                        </p:attrNameLst>
                                      </p:cBhvr>
                                      <p:tavLst>
                                        <p:tav tm="0">
                                          <p:val>
                                            <p:strVal val="#ppt_x"/>
                                          </p:val>
                                        </p:tav>
                                        <p:tav tm="100000">
                                          <p:val>
                                            <p:strVal val="#ppt_x"/>
                                          </p:val>
                                        </p:tav>
                                      </p:tavLst>
                                    </p:anim>
                                    <p:anim calcmode="lin" valueType="num">
                                      <p:cBhvr>
                                        <p:cTn id="98" dur="1000" fill="hold"/>
                                        <p:tgtEl>
                                          <p:spTgt spid="41"/>
                                        </p:tgtEl>
                                        <p:attrNameLst>
                                          <p:attrName>ppt_y</p:attrName>
                                        </p:attrNameLst>
                                      </p:cBhvr>
                                      <p:tavLst>
                                        <p:tav tm="0">
                                          <p:val>
                                            <p:strVal val="#ppt_y+.1"/>
                                          </p:val>
                                        </p:tav>
                                        <p:tav tm="100000">
                                          <p:val>
                                            <p:strVal val="#ppt_y"/>
                                          </p:val>
                                        </p:tav>
                                      </p:tavLst>
                                    </p:anim>
                                  </p:childTnLst>
                                </p:cTn>
                              </p:par>
                            </p:childTnLst>
                          </p:cTn>
                        </p:par>
                        <p:par>
                          <p:cTn id="99" fill="hold">
                            <p:stCondLst>
                              <p:cond delay="1250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42"/>
                                        </p:tgtEl>
                                        <p:attrNameLst>
                                          <p:attrName>style.visibility</p:attrName>
                                        </p:attrNameLst>
                                      </p:cBhvr>
                                      <p:to>
                                        <p:strVal val="visible"/>
                                      </p:to>
                                    </p:set>
                                    <p:anim calcmode="lin" valueType="num">
                                      <p:cBhvr>
                                        <p:cTn id="10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42"/>
                                        </p:tgtEl>
                                        <p:attrNameLst>
                                          <p:attrName>ppt_y</p:attrName>
                                        </p:attrNameLst>
                                      </p:cBhvr>
                                      <p:tavLst>
                                        <p:tav tm="0">
                                          <p:val>
                                            <p:strVal val="#ppt_y"/>
                                          </p:val>
                                        </p:tav>
                                        <p:tav tm="100000">
                                          <p:val>
                                            <p:strVal val="#ppt_y"/>
                                          </p:val>
                                        </p:tav>
                                      </p:tavLst>
                                    </p:anim>
                                    <p:anim calcmode="lin" valueType="num">
                                      <p:cBhvr>
                                        <p:cTn id="10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42"/>
                                        </p:tgtEl>
                                      </p:cBhvr>
                                    </p:animEffect>
                                  </p:childTnLst>
                                </p:cTn>
                              </p:par>
                            </p:childTnLst>
                          </p:cTn>
                        </p:par>
                        <p:par>
                          <p:cTn id="107" fill="hold">
                            <p:stCondLst>
                              <p:cond delay="13750"/>
                            </p:stCondLst>
                            <p:childTnLst>
                              <p:par>
                                <p:cTn id="108" presetID="26" presetClass="emph" presetSubtype="0" fill="hold" nodeType="afterEffect">
                                  <p:stCondLst>
                                    <p:cond delay="0"/>
                                  </p:stCondLst>
                                  <p:childTnLst>
                                    <p:animEffect transition="out" filter="fade">
                                      <p:cBhvr>
                                        <p:cTn id="109" dur="500" tmFilter="0, 0; .2, .5; .8, .5; 1, 0"/>
                                        <p:tgtEl>
                                          <p:spTgt spid="38"/>
                                        </p:tgtEl>
                                      </p:cBhvr>
                                    </p:animEffect>
                                    <p:animScale>
                                      <p:cBhvr>
                                        <p:cTn id="110" dur="250" autoRev="1" fill="hold"/>
                                        <p:tgtEl>
                                          <p:spTgt spid="38"/>
                                        </p:tgtEl>
                                      </p:cBhvr>
                                      <p:by x="105000" y="105000"/>
                                    </p:animScale>
                                  </p:childTnLst>
                                </p:cTn>
                              </p:par>
                              <p:par>
                                <p:cTn id="111" presetID="26" presetClass="emph" presetSubtype="0" fill="hold" nodeType="withEffect">
                                  <p:stCondLst>
                                    <p:cond delay="0"/>
                                  </p:stCondLst>
                                  <p:childTnLst>
                                    <p:animEffect transition="out" filter="fade">
                                      <p:cBhvr>
                                        <p:cTn id="112" dur="500" tmFilter="0, 0; .2, .5; .8, .5; 1, 0"/>
                                        <p:tgtEl>
                                          <p:spTgt spid="40"/>
                                        </p:tgtEl>
                                      </p:cBhvr>
                                    </p:animEffect>
                                    <p:animScale>
                                      <p:cBhvr>
                                        <p:cTn id="113"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9" cstate="screen"/>
          <a:stretch>
            <a:fillRect/>
          </a:stretch>
        </p:blipFill>
        <p:spPr>
          <a:xfrm flipH="1">
            <a:off x="1149060" y="4382300"/>
            <a:ext cx="1922604" cy="2230830"/>
          </a:xfrm>
          <a:prstGeom prst="rect">
            <a:avLst/>
          </a:prstGeom>
        </p:spPr>
      </p:pic>
      <p:pic>
        <p:nvPicPr>
          <p:cNvPr id="47" name="Picture 2" descr="C:\Users\Administrator\Desktop\56e262d2db7dc.png"/>
          <p:cNvPicPr>
            <a:picLocks noChangeAspect="1" noChangeArrowheads="1"/>
          </p:cNvPicPr>
          <p:nvPr/>
        </p:nvPicPr>
        <p:blipFill>
          <a:blip r:embed="rId10"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Administrator\Desktop\58pic_5388033792e0c [转换]-02.png"/>
          <p:cNvPicPr>
            <a:picLocks noChangeAspect="1" noChangeArrowheads="1"/>
          </p:cNvPicPr>
          <p:nvPr/>
        </p:nvPicPr>
        <p:blipFill>
          <a:blip r:embed="rId11" cstate="screen"/>
          <a:srcRect/>
          <a:stretch>
            <a:fillRect/>
          </a:stretch>
        </p:blipFill>
        <p:spPr bwMode="auto">
          <a:xfrm>
            <a:off x="3719736" y="83528"/>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4466090" y="548680"/>
            <a:ext cx="3070071"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不要乘坐货运车辆</a:t>
            </a:r>
          </a:p>
        </p:txBody>
      </p:sp>
      <p:pic>
        <p:nvPicPr>
          <p:cNvPr id="21" name="Picture 5"/>
          <p:cNvPicPr>
            <a:picLocks noChangeAspect="1"/>
          </p:cNvPicPr>
          <p:nvPr/>
        </p:nvPicPr>
        <p:blipFill>
          <a:blip r:embed="rId12"/>
          <a:srcRect/>
          <a:stretch>
            <a:fillRect/>
          </a:stretch>
        </p:blipFill>
        <p:spPr bwMode="auto">
          <a:xfrm>
            <a:off x="1742619" y="1705336"/>
            <a:ext cx="2827907" cy="1861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2" name="Picture 6"/>
          <p:cNvPicPr>
            <a:picLocks noChangeAspect="1" noChangeArrowheads="1"/>
          </p:cNvPicPr>
          <p:nvPr/>
        </p:nvPicPr>
        <p:blipFill>
          <a:blip r:embed="rId13" cstate="screen"/>
          <a:srcRect/>
          <a:stretch>
            <a:fillRect/>
          </a:stretch>
        </p:blipFill>
        <p:spPr bwMode="auto">
          <a:xfrm>
            <a:off x="4590882" y="3449991"/>
            <a:ext cx="2840611" cy="19343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p:cNvPicPr>
          <p:nvPr/>
        </p:nvPicPr>
        <p:blipFill>
          <a:blip r:embed="rId14"/>
          <a:srcRect/>
          <a:stretch>
            <a:fillRect/>
          </a:stretch>
        </p:blipFill>
        <p:spPr bwMode="auto">
          <a:xfrm>
            <a:off x="4580461" y="1537052"/>
            <a:ext cx="3580483" cy="1886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4" name="Picture 9"/>
          <p:cNvPicPr>
            <a:picLocks noChangeAspect="1"/>
          </p:cNvPicPr>
          <p:nvPr/>
        </p:nvPicPr>
        <p:blipFill>
          <a:blip r:embed="rId15"/>
          <a:srcRect/>
          <a:stretch>
            <a:fillRect/>
          </a:stretch>
        </p:blipFill>
        <p:spPr bwMode="auto">
          <a:xfrm>
            <a:off x="8299647" y="1567463"/>
            <a:ext cx="3219450" cy="2048763"/>
          </a:xfrm>
          <a:prstGeom prst="rect">
            <a:avLst/>
          </a:prstGeom>
          <a:ln>
            <a:noFill/>
          </a:ln>
          <a:effectLst>
            <a:softEdge rad="112500"/>
          </a:effectLst>
        </p:spPr>
      </p:pic>
      <p:pic>
        <p:nvPicPr>
          <p:cNvPr id="26" name="Picture 7"/>
          <p:cNvPicPr>
            <a:picLocks noChangeAspect="1" noChangeArrowheads="1"/>
          </p:cNvPicPr>
          <p:nvPr/>
        </p:nvPicPr>
        <p:blipFill>
          <a:blip r:embed="rId16"/>
          <a:stretch>
            <a:fillRect/>
          </a:stretch>
        </p:blipFill>
        <p:spPr bwMode="auto">
          <a:xfrm>
            <a:off x="7895957" y="3166971"/>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8"/>
          <p:cNvSpPr txBox="1"/>
          <p:nvPr/>
        </p:nvSpPr>
        <p:spPr>
          <a:xfrm>
            <a:off x="8397203" y="3849732"/>
            <a:ext cx="3024337"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cs typeface="+mn-ea"/>
                <a:sym typeface="+mn-lt"/>
              </a:rPr>
              <a:t>禁止货运机动车载客</a:t>
            </a:r>
          </a:p>
          <a:p>
            <a:pPr eaLnBrk="0" hangingPunct="0"/>
            <a:r>
              <a:rPr lang="zh-CN" altLang="en-US" b="1" dirty="0">
                <a:solidFill>
                  <a:schemeClr val="tx1">
                    <a:lumMod val="95000"/>
                    <a:lumOff val="5000"/>
                  </a:schemeClr>
                </a:solidFill>
                <a:cs typeface="+mn-ea"/>
                <a:sym typeface="+mn-lt"/>
              </a:rPr>
              <a:t>拖拉机不得用于载人</a:t>
            </a:r>
          </a:p>
          <a:p>
            <a:pPr eaLnBrk="0" hangingPunct="0"/>
            <a:r>
              <a:rPr lang="zh-CN" altLang="en-US" b="1" dirty="0">
                <a:solidFill>
                  <a:schemeClr val="tx1">
                    <a:lumMod val="95000"/>
                    <a:lumOff val="5000"/>
                  </a:schemeClr>
                </a:solidFill>
                <a:cs typeface="+mn-ea"/>
                <a:sym typeface="+mn-lt"/>
              </a:rPr>
              <a:t>载货汽车车厢不得载客</a:t>
            </a:r>
          </a:p>
        </p:txBody>
      </p:sp>
      <p:pic>
        <p:nvPicPr>
          <p:cNvPr id="28" name="Picture 2" descr="C:\Users\Administrator\Desktop\56e262d2db7dc.png"/>
          <p:cNvPicPr>
            <a:picLocks noChangeAspect="1" noChangeArrowheads="1"/>
          </p:cNvPicPr>
          <p:nvPr/>
        </p:nvPicPr>
        <p:blipFill>
          <a:blip r:embed="rId17"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Administrator\Desktop\56e262d2db7dc.png"/>
          <p:cNvPicPr>
            <a:picLocks noChangeAspect="1" noChangeArrowheads="1"/>
          </p:cNvPicPr>
          <p:nvPr/>
        </p:nvPicPr>
        <p:blipFill>
          <a:blip r:embed="rId18"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p:cNvPicPr>
            <a:picLocks noChangeAspect="1" noChangeArrowheads="1"/>
          </p:cNvPicPr>
          <p:nvPr/>
        </p:nvPicPr>
        <p:blipFill>
          <a:blip r:embed="rId19" cstate="screen"/>
          <a:stretch>
            <a:fillRect/>
          </a:stretch>
        </p:blipFill>
        <p:spPr bwMode="auto">
          <a:xfrm>
            <a:off x="3026679" y="3758237"/>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500"/>
                            </p:stCondLst>
                            <p:childTnLst>
                              <p:par>
                                <p:cTn id="29" presetID="31"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childTnLst>
                          </p:cTn>
                        </p:par>
                        <p:par>
                          <p:cTn id="35" fill="hold">
                            <p:stCondLst>
                              <p:cond delay="4500"/>
                            </p:stCondLst>
                            <p:childTnLst>
                              <p:par>
                                <p:cTn id="36" presetID="32" presetClass="emph" presetSubtype="0" fill="hold" nodeType="afterEffect">
                                  <p:stCondLst>
                                    <p:cond delay="0"/>
                                  </p:stCondLst>
                                  <p:childTnLst>
                                    <p:animRot by="120000">
                                      <p:cBhvr>
                                        <p:cTn id="37" dur="100" fill="hold">
                                          <p:stCondLst>
                                            <p:cond delay="0"/>
                                          </p:stCondLst>
                                        </p:cTn>
                                        <p:tgtEl>
                                          <p:spTgt spid="30"/>
                                        </p:tgtEl>
                                        <p:attrNameLst>
                                          <p:attrName>r</p:attrName>
                                        </p:attrNameLst>
                                      </p:cBhvr>
                                    </p:animRot>
                                    <p:animRot by="-240000">
                                      <p:cBhvr>
                                        <p:cTn id="38" dur="200" fill="hold">
                                          <p:stCondLst>
                                            <p:cond delay="200"/>
                                          </p:stCondLst>
                                        </p:cTn>
                                        <p:tgtEl>
                                          <p:spTgt spid="30"/>
                                        </p:tgtEl>
                                        <p:attrNameLst>
                                          <p:attrName>r</p:attrName>
                                        </p:attrNameLst>
                                      </p:cBhvr>
                                    </p:animRot>
                                    <p:animRot by="240000">
                                      <p:cBhvr>
                                        <p:cTn id="39" dur="200" fill="hold">
                                          <p:stCondLst>
                                            <p:cond delay="400"/>
                                          </p:stCondLst>
                                        </p:cTn>
                                        <p:tgtEl>
                                          <p:spTgt spid="30"/>
                                        </p:tgtEl>
                                        <p:attrNameLst>
                                          <p:attrName>r</p:attrName>
                                        </p:attrNameLst>
                                      </p:cBhvr>
                                    </p:animRot>
                                    <p:animRot by="-240000">
                                      <p:cBhvr>
                                        <p:cTn id="40" dur="200" fill="hold">
                                          <p:stCondLst>
                                            <p:cond delay="600"/>
                                          </p:stCondLst>
                                        </p:cTn>
                                        <p:tgtEl>
                                          <p:spTgt spid="30"/>
                                        </p:tgtEl>
                                        <p:attrNameLst>
                                          <p:attrName>r</p:attrName>
                                        </p:attrNameLst>
                                      </p:cBhvr>
                                    </p:animRot>
                                    <p:animRot by="120000">
                                      <p:cBhvr>
                                        <p:cTn id="41" dur="200" fill="hold">
                                          <p:stCondLst>
                                            <p:cond delay="800"/>
                                          </p:stCondLst>
                                        </p:cTn>
                                        <p:tgtEl>
                                          <p:spTgt spid="30"/>
                                        </p:tgtEl>
                                        <p:attrNameLst>
                                          <p:attrName>r</p:attrName>
                                        </p:attrNameLst>
                                      </p:cBhvr>
                                    </p:animRot>
                                  </p:childTnLst>
                                </p:cTn>
                              </p:par>
                            </p:childTnLst>
                          </p:cTn>
                        </p:par>
                        <p:par>
                          <p:cTn id="42" fill="hold">
                            <p:stCondLst>
                              <p:cond delay="5500"/>
                            </p:stCondLst>
                            <p:childTnLst>
                              <p:par>
                                <p:cTn id="43" presetID="6" presetClass="emph" presetSubtype="0" fill="hold" nodeType="afterEffect">
                                  <p:stCondLst>
                                    <p:cond delay="0"/>
                                  </p:stCondLst>
                                  <p:childTnLst>
                                    <p:animScale>
                                      <p:cBhvr>
                                        <p:cTn id="44" dur="2000" fill="hold"/>
                                        <p:tgtEl>
                                          <p:spTgt spid="15"/>
                                        </p:tgtEl>
                                      </p:cBhvr>
                                      <p:by x="150000" y="150000"/>
                                    </p:animScale>
                                  </p:childTnLst>
                                </p:cTn>
                              </p:par>
                              <p:par>
                                <p:cTn id="45" presetID="42" presetClass="entr" presetSubtype="0" repeatCount="indefinite"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2000"/>
                                        <p:tgtEl>
                                          <p:spTgt spid="47"/>
                                        </p:tgtEl>
                                      </p:cBhvr>
                                    </p:animEffect>
                                    <p:anim calcmode="lin" valueType="num">
                                      <p:cBhvr>
                                        <p:cTn id="48" dur="2000" fill="hold"/>
                                        <p:tgtEl>
                                          <p:spTgt spid="47"/>
                                        </p:tgtEl>
                                        <p:attrNameLst>
                                          <p:attrName>ppt_x</p:attrName>
                                        </p:attrNameLst>
                                      </p:cBhvr>
                                      <p:tavLst>
                                        <p:tav tm="0">
                                          <p:val>
                                            <p:strVal val="#ppt_x"/>
                                          </p:val>
                                        </p:tav>
                                        <p:tav tm="100000">
                                          <p:val>
                                            <p:strVal val="#ppt_x"/>
                                          </p:val>
                                        </p:tav>
                                      </p:tavLst>
                                    </p:anim>
                                    <p:anim calcmode="lin" valueType="num">
                                      <p:cBhvr>
                                        <p:cTn id="49" dur="2000" fill="hold"/>
                                        <p:tgtEl>
                                          <p:spTgt spid="47"/>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000"/>
                                        <p:tgtEl>
                                          <p:spTgt spid="28"/>
                                        </p:tgtEl>
                                      </p:cBhvr>
                                    </p:animEffect>
                                    <p:anim calcmode="lin" valueType="num">
                                      <p:cBhvr>
                                        <p:cTn id="53" dur="2000" fill="hold"/>
                                        <p:tgtEl>
                                          <p:spTgt spid="28"/>
                                        </p:tgtEl>
                                        <p:attrNameLst>
                                          <p:attrName>ppt_x</p:attrName>
                                        </p:attrNameLst>
                                      </p:cBhvr>
                                      <p:tavLst>
                                        <p:tav tm="0">
                                          <p:val>
                                            <p:strVal val="#ppt_x"/>
                                          </p:val>
                                        </p:tav>
                                        <p:tav tm="100000">
                                          <p:val>
                                            <p:strVal val="#ppt_x"/>
                                          </p:val>
                                        </p:tav>
                                      </p:tavLst>
                                    </p:anim>
                                    <p:anim calcmode="lin" valueType="num">
                                      <p:cBhvr>
                                        <p:cTn id="54" dur="2000" fill="hold"/>
                                        <p:tgtEl>
                                          <p:spTgt spid="28"/>
                                        </p:tgtEl>
                                        <p:attrNameLst>
                                          <p:attrName>ppt_y</p:attrName>
                                        </p:attrNameLst>
                                      </p:cBhvr>
                                      <p:tavLst>
                                        <p:tav tm="0">
                                          <p:val>
                                            <p:strVal val="#ppt_y-.1"/>
                                          </p:val>
                                        </p:tav>
                                        <p:tav tm="100000">
                                          <p:val>
                                            <p:strVal val="#ppt_y"/>
                                          </p:val>
                                        </p:tav>
                                      </p:tavLst>
                                    </p:anim>
                                  </p:childTnLst>
                                </p:cTn>
                              </p:par>
                              <p:par>
                                <p:cTn id="55" presetID="47" presetClass="entr" presetSubtype="0" repeatCount="indefinite"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ppt_x</p:attrName>
                                        </p:attrNameLst>
                                      </p:cBhvr>
                                      <p:tavLst>
                                        <p:tav tm="0">
                                          <p:val>
                                            <p:strVal val="#ppt_x"/>
                                          </p:val>
                                        </p:tav>
                                        <p:tav tm="100000">
                                          <p:val>
                                            <p:strVal val="#ppt_x"/>
                                          </p:val>
                                        </p:tav>
                                      </p:tavLst>
                                    </p:anim>
                                    <p:anim calcmode="lin" valueType="num">
                                      <p:cBhvr>
                                        <p:cTn id="59" dur="2000" fill="hold"/>
                                        <p:tgtEl>
                                          <p:spTgt spid="29"/>
                                        </p:tgtEl>
                                        <p:attrNameLst>
                                          <p:attrName>ppt_y</p:attrName>
                                        </p:attrNameLst>
                                      </p:cBhvr>
                                      <p:tavLst>
                                        <p:tav tm="0">
                                          <p:val>
                                            <p:strVal val="#ppt_y-.1"/>
                                          </p:val>
                                        </p:tav>
                                        <p:tav tm="100000">
                                          <p:val>
                                            <p:strVal val="#ppt_y"/>
                                          </p:val>
                                        </p:tav>
                                      </p:tavLst>
                                    </p:anim>
                                  </p:childTnLst>
                                </p:cTn>
                              </p:par>
                              <p:par>
                                <p:cTn id="60" presetID="22" presetClass="entr" presetSubtype="4"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par>
                          <p:cTn id="63" fill="hold">
                            <p:stCondLst>
                              <p:cond delay="7500"/>
                            </p:stCondLst>
                            <p:childTnLst>
                              <p:par>
                                <p:cTn id="64" presetID="12" presetClass="entr" presetSubtype="4"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ppt_y</p:attrName>
                                        </p:attrNameLst>
                                      </p:cBhvr>
                                      <p:tavLst>
                                        <p:tav tm="0">
                                          <p:val>
                                            <p:strVal val="#ppt_y+#ppt_h*1.125000"/>
                                          </p:val>
                                        </p:tav>
                                        <p:tav tm="100000">
                                          <p:val>
                                            <p:strVal val="#ppt_y"/>
                                          </p:val>
                                        </p:tav>
                                      </p:tavLst>
                                    </p:anim>
                                    <p:animEffect transition="in" filter="wipe(up)">
                                      <p:cBhvr>
                                        <p:cTn id="67" dur="500"/>
                                        <p:tgtEl>
                                          <p:spTgt spid="20"/>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85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500"/>
                                        <p:tgtEl>
                                          <p:spTgt spid="23"/>
                                        </p:tgtEl>
                                      </p:cBhvr>
                                    </p:animEffect>
                                  </p:childTnLst>
                                </p:cTn>
                              </p:par>
                            </p:childTnLst>
                          </p:cTn>
                        </p:par>
                        <p:par>
                          <p:cTn id="84" fill="hold">
                            <p:stCondLst>
                              <p:cond delay="10000"/>
                            </p:stCondLst>
                            <p:childTnLst>
                              <p:par>
                                <p:cTn id="85" presetID="31" presetClass="entr" presetSubtype="0"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1000" fill="hold"/>
                                        <p:tgtEl>
                                          <p:spTgt spid="24"/>
                                        </p:tgtEl>
                                        <p:attrNameLst>
                                          <p:attrName>ppt_w</p:attrName>
                                        </p:attrNameLst>
                                      </p:cBhvr>
                                      <p:tavLst>
                                        <p:tav tm="0">
                                          <p:val>
                                            <p:fltVal val="0"/>
                                          </p:val>
                                        </p:tav>
                                        <p:tav tm="100000">
                                          <p:val>
                                            <p:strVal val="#ppt_w"/>
                                          </p:val>
                                        </p:tav>
                                      </p:tavLst>
                                    </p:anim>
                                    <p:anim calcmode="lin" valueType="num">
                                      <p:cBhvr>
                                        <p:cTn id="88" dur="1000" fill="hold"/>
                                        <p:tgtEl>
                                          <p:spTgt spid="24"/>
                                        </p:tgtEl>
                                        <p:attrNameLst>
                                          <p:attrName>ppt_h</p:attrName>
                                        </p:attrNameLst>
                                      </p:cBhvr>
                                      <p:tavLst>
                                        <p:tav tm="0">
                                          <p:val>
                                            <p:fltVal val="0"/>
                                          </p:val>
                                        </p:tav>
                                        <p:tav tm="100000">
                                          <p:val>
                                            <p:strVal val="#ppt_h"/>
                                          </p:val>
                                        </p:tav>
                                      </p:tavLst>
                                    </p:anim>
                                    <p:anim calcmode="lin" valueType="num">
                                      <p:cBhvr>
                                        <p:cTn id="89" dur="1000" fill="hold"/>
                                        <p:tgtEl>
                                          <p:spTgt spid="24"/>
                                        </p:tgtEl>
                                        <p:attrNameLst>
                                          <p:attrName>style.rotation</p:attrName>
                                        </p:attrNameLst>
                                      </p:cBhvr>
                                      <p:tavLst>
                                        <p:tav tm="0">
                                          <p:val>
                                            <p:fltVal val="90"/>
                                          </p:val>
                                        </p:tav>
                                        <p:tav tm="100000">
                                          <p:val>
                                            <p:fltVal val="0"/>
                                          </p:val>
                                        </p:tav>
                                      </p:tavLst>
                                    </p:anim>
                                    <p:animEffect transition="in" filter="fade">
                                      <p:cBhvr>
                                        <p:cTn id="90" dur="1000"/>
                                        <p:tgtEl>
                                          <p:spTgt spid="24"/>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strVal val="#ppt_x"/>
                                          </p:val>
                                        </p:tav>
                                        <p:tav tm="100000">
                                          <p:val>
                                            <p:strVal val="#ppt_x"/>
                                          </p:val>
                                        </p:tav>
                                      </p:tavLst>
                                    </p:anim>
                                    <p:anim calcmode="lin" valueType="num">
                                      <p:cBhvr>
                                        <p:cTn id="96" dur="1000" fill="hold"/>
                                        <p:tgtEl>
                                          <p:spTgt spid="2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27"/>
                                        </p:tgtEl>
                                        <p:attrNameLst>
                                          <p:attrName>ppt_y</p:attrName>
                                        </p:attrNameLst>
                                      </p:cBhvr>
                                      <p:tavLst>
                                        <p:tav tm="0">
                                          <p:val>
                                            <p:strVal val="#ppt_y"/>
                                          </p:val>
                                        </p:tav>
                                        <p:tav tm="100000">
                                          <p:val>
                                            <p:strVal val="#ppt_y"/>
                                          </p:val>
                                        </p:tav>
                                      </p:tavLst>
                                    </p:anim>
                                    <p:anim calcmode="lin" valueType="num">
                                      <p:cBhvr>
                                        <p:cTn id="10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27"/>
                                        </p:tgtEl>
                                      </p:cBhvr>
                                    </p:animEffect>
                                  </p:childTnLst>
                                </p:cTn>
                              </p:par>
                            </p:childTnLst>
                          </p:cTn>
                        </p:par>
                        <p:par>
                          <p:cTn id="105" fill="hold">
                            <p:stCondLst>
                              <p:cond delay="13850"/>
                            </p:stCondLst>
                            <p:childTnLst>
                              <p:par>
                                <p:cTn id="106" presetID="32" presetClass="emph" presetSubtype="0" fill="hold" nodeType="afterEffect">
                                  <p:stCondLst>
                                    <p:cond delay="0"/>
                                  </p:stCondLst>
                                  <p:childTnLst>
                                    <p:animRot by="120000">
                                      <p:cBhvr>
                                        <p:cTn id="107" dur="100" fill="hold">
                                          <p:stCondLst>
                                            <p:cond delay="0"/>
                                          </p:stCondLst>
                                        </p:cTn>
                                        <p:tgtEl>
                                          <p:spTgt spid="21"/>
                                        </p:tgtEl>
                                        <p:attrNameLst>
                                          <p:attrName>r</p:attrName>
                                        </p:attrNameLst>
                                      </p:cBhvr>
                                    </p:animRot>
                                    <p:animRot by="-240000">
                                      <p:cBhvr>
                                        <p:cTn id="108" dur="200" fill="hold">
                                          <p:stCondLst>
                                            <p:cond delay="200"/>
                                          </p:stCondLst>
                                        </p:cTn>
                                        <p:tgtEl>
                                          <p:spTgt spid="21"/>
                                        </p:tgtEl>
                                        <p:attrNameLst>
                                          <p:attrName>r</p:attrName>
                                        </p:attrNameLst>
                                      </p:cBhvr>
                                    </p:animRot>
                                    <p:animRot by="240000">
                                      <p:cBhvr>
                                        <p:cTn id="109" dur="200" fill="hold">
                                          <p:stCondLst>
                                            <p:cond delay="400"/>
                                          </p:stCondLst>
                                        </p:cTn>
                                        <p:tgtEl>
                                          <p:spTgt spid="21"/>
                                        </p:tgtEl>
                                        <p:attrNameLst>
                                          <p:attrName>r</p:attrName>
                                        </p:attrNameLst>
                                      </p:cBhvr>
                                    </p:animRot>
                                    <p:animRot by="-240000">
                                      <p:cBhvr>
                                        <p:cTn id="110" dur="200" fill="hold">
                                          <p:stCondLst>
                                            <p:cond delay="600"/>
                                          </p:stCondLst>
                                        </p:cTn>
                                        <p:tgtEl>
                                          <p:spTgt spid="21"/>
                                        </p:tgtEl>
                                        <p:attrNameLst>
                                          <p:attrName>r</p:attrName>
                                        </p:attrNameLst>
                                      </p:cBhvr>
                                    </p:animRot>
                                    <p:animRot by="120000">
                                      <p:cBhvr>
                                        <p:cTn id="111" dur="200" fill="hold">
                                          <p:stCondLst>
                                            <p:cond delay="800"/>
                                          </p:stCondLst>
                                        </p:cTn>
                                        <p:tgtEl>
                                          <p:spTgt spid="21"/>
                                        </p:tgtEl>
                                        <p:attrNameLst>
                                          <p:attrName>r</p:attrName>
                                        </p:attrNameLst>
                                      </p:cBhvr>
                                    </p:animRot>
                                  </p:childTnLst>
                                </p:cTn>
                              </p:par>
                              <p:par>
                                <p:cTn id="112" presetID="32" presetClass="emph" presetSubtype="0" fill="hold" nodeType="withEffect">
                                  <p:stCondLst>
                                    <p:cond delay="0"/>
                                  </p:stCondLst>
                                  <p:childTnLst>
                                    <p:animRot by="120000">
                                      <p:cBhvr>
                                        <p:cTn id="113" dur="100" fill="hold">
                                          <p:stCondLst>
                                            <p:cond delay="0"/>
                                          </p:stCondLst>
                                        </p:cTn>
                                        <p:tgtEl>
                                          <p:spTgt spid="22"/>
                                        </p:tgtEl>
                                        <p:attrNameLst>
                                          <p:attrName>r</p:attrName>
                                        </p:attrNameLst>
                                      </p:cBhvr>
                                    </p:animRot>
                                    <p:animRot by="-240000">
                                      <p:cBhvr>
                                        <p:cTn id="114" dur="200" fill="hold">
                                          <p:stCondLst>
                                            <p:cond delay="200"/>
                                          </p:stCondLst>
                                        </p:cTn>
                                        <p:tgtEl>
                                          <p:spTgt spid="22"/>
                                        </p:tgtEl>
                                        <p:attrNameLst>
                                          <p:attrName>r</p:attrName>
                                        </p:attrNameLst>
                                      </p:cBhvr>
                                    </p:animRot>
                                    <p:animRot by="240000">
                                      <p:cBhvr>
                                        <p:cTn id="115" dur="200" fill="hold">
                                          <p:stCondLst>
                                            <p:cond delay="400"/>
                                          </p:stCondLst>
                                        </p:cTn>
                                        <p:tgtEl>
                                          <p:spTgt spid="22"/>
                                        </p:tgtEl>
                                        <p:attrNameLst>
                                          <p:attrName>r</p:attrName>
                                        </p:attrNameLst>
                                      </p:cBhvr>
                                    </p:animRot>
                                    <p:animRot by="-240000">
                                      <p:cBhvr>
                                        <p:cTn id="116" dur="200" fill="hold">
                                          <p:stCondLst>
                                            <p:cond delay="600"/>
                                          </p:stCondLst>
                                        </p:cTn>
                                        <p:tgtEl>
                                          <p:spTgt spid="22"/>
                                        </p:tgtEl>
                                        <p:attrNameLst>
                                          <p:attrName>r</p:attrName>
                                        </p:attrNameLst>
                                      </p:cBhvr>
                                    </p:animRot>
                                    <p:animRot by="120000">
                                      <p:cBhvr>
                                        <p:cTn id="117" dur="200" fill="hold">
                                          <p:stCondLst>
                                            <p:cond delay="800"/>
                                          </p:stCondLst>
                                        </p:cTn>
                                        <p:tgtEl>
                                          <p:spTgt spid="22"/>
                                        </p:tgtEl>
                                        <p:attrNameLst>
                                          <p:attrName>r</p:attrName>
                                        </p:attrNameLst>
                                      </p:cBhvr>
                                    </p:animRot>
                                  </p:childTnLst>
                                </p:cTn>
                              </p:par>
                              <p:par>
                                <p:cTn id="118" presetID="32" presetClass="emph" presetSubtype="0" fill="hold" nodeType="withEffect">
                                  <p:stCondLst>
                                    <p:cond delay="0"/>
                                  </p:stCondLst>
                                  <p:childTnLst>
                                    <p:animRot by="120000">
                                      <p:cBhvr>
                                        <p:cTn id="119" dur="100" fill="hold">
                                          <p:stCondLst>
                                            <p:cond delay="0"/>
                                          </p:stCondLst>
                                        </p:cTn>
                                        <p:tgtEl>
                                          <p:spTgt spid="23"/>
                                        </p:tgtEl>
                                        <p:attrNameLst>
                                          <p:attrName>r</p:attrName>
                                        </p:attrNameLst>
                                      </p:cBhvr>
                                    </p:animRot>
                                    <p:animRot by="-240000">
                                      <p:cBhvr>
                                        <p:cTn id="120" dur="200" fill="hold">
                                          <p:stCondLst>
                                            <p:cond delay="200"/>
                                          </p:stCondLst>
                                        </p:cTn>
                                        <p:tgtEl>
                                          <p:spTgt spid="23"/>
                                        </p:tgtEl>
                                        <p:attrNameLst>
                                          <p:attrName>r</p:attrName>
                                        </p:attrNameLst>
                                      </p:cBhvr>
                                    </p:animRot>
                                    <p:animRot by="240000">
                                      <p:cBhvr>
                                        <p:cTn id="121" dur="200" fill="hold">
                                          <p:stCondLst>
                                            <p:cond delay="400"/>
                                          </p:stCondLst>
                                        </p:cTn>
                                        <p:tgtEl>
                                          <p:spTgt spid="23"/>
                                        </p:tgtEl>
                                        <p:attrNameLst>
                                          <p:attrName>r</p:attrName>
                                        </p:attrNameLst>
                                      </p:cBhvr>
                                    </p:animRot>
                                    <p:animRot by="-240000">
                                      <p:cBhvr>
                                        <p:cTn id="122" dur="200" fill="hold">
                                          <p:stCondLst>
                                            <p:cond delay="600"/>
                                          </p:stCondLst>
                                        </p:cTn>
                                        <p:tgtEl>
                                          <p:spTgt spid="23"/>
                                        </p:tgtEl>
                                        <p:attrNameLst>
                                          <p:attrName>r</p:attrName>
                                        </p:attrNameLst>
                                      </p:cBhvr>
                                    </p:animRot>
                                    <p:animRot by="120000">
                                      <p:cBhvr>
                                        <p:cTn id="123" dur="200" fill="hold">
                                          <p:stCondLst>
                                            <p:cond delay="800"/>
                                          </p:stCondLst>
                                        </p:cTn>
                                        <p:tgtEl>
                                          <p:spTgt spid="23"/>
                                        </p:tgtEl>
                                        <p:attrNameLst>
                                          <p:attrName>r</p:attrName>
                                        </p:attrNameLst>
                                      </p:cBhvr>
                                    </p:animRot>
                                  </p:childTnLst>
                                </p:cTn>
                              </p:par>
                              <p:par>
                                <p:cTn id="124" presetID="32" presetClass="emph" presetSubtype="0" fill="hold" nodeType="withEffect">
                                  <p:stCondLst>
                                    <p:cond delay="0"/>
                                  </p:stCondLst>
                                  <p:childTnLst>
                                    <p:animRot by="120000">
                                      <p:cBhvr>
                                        <p:cTn id="125" dur="100" fill="hold">
                                          <p:stCondLst>
                                            <p:cond delay="0"/>
                                          </p:stCondLst>
                                        </p:cTn>
                                        <p:tgtEl>
                                          <p:spTgt spid="24"/>
                                        </p:tgtEl>
                                        <p:attrNameLst>
                                          <p:attrName>r</p:attrName>
                                        </p:attrNameLst>
                                      </p:cBhvr>
                                    </p:animRot>
                                    <p:animRot by="-240000">
                                      <p:cBhvr>
                                        <p:cTn id="126" dur="200" fill="hold">
                                          <p:stCondLst>
                                            <p:cond delay="200"/>
                                          </p:stCondLst>
                                        </p:cTn>
                                        <p:tgtEl>
                                          <p:spTgt spid="24"/>
                                        </p:tgtEl>
                                        <p:attrNameLst>
                                          <p:attrName>r</p:attrName>
                                        </p:attrNameLst>
                                      </p:cBhvr>
                                    </p:animRot>
                                    <p:animRot by="240000">
                                      <p:cBhvr>
                                        <p:cTn id="127" dur="200" fill="hold">
                                          <p:stCondLst>
                                            <p:cond delay="400"/>
                                          </p:stCondLst>
                                        </p:cTn>
                                        <p:tgtEl>
                                          <p:spTgt spid="24"/>
                                        </p:tgtEl>
                                        <p:attrNameLst>
                                          <p:attrName>r</p:attrName>
                                        </p:attrNameLst>
                                      </p:cBhvr>
                                    </p:animRot>
                                    <p:animRot by="-240000">
                                      <p:cBhvr>
                                        <p:cTn id="128" dur="200" fill="hold">
                                          <p:stCondLst>
                                            <p:cond delay="600"/>
                                          </p:stCondLst>
                                        </p:cTn>
                                        <p:tgtEl>
                                          <p:spTgt spid="24"/>
                                        </p:tgtEl>
                                        <p:attrNameLst>
                                          <p:attrName>r</p:attrName>
                                        </p:attrNameLst>
                                      </p:cBhvr>
                                    </p:animRot>
                                    <p:animRot by="120000">
                                      <p:cBhvr>
                                        <p:cTn id="129" dur="200" fill="hold">
                                          <p:stCondLst>
                                            <p:cond delay="800"/>
                                          </p:stCondLst>
                                        </p:cTn>
                                        <p:tgtEl>
                                          <p:spTgt spid="24"/>
                                        </p:tgtEl>
                                        <p:attrNameLst>
                                          <p:attrName>r</p:attrName>
                                        </p:attrNameLst>
                                      </p:cBhvr>
                                    </p:animRot>
                                  </p:childTnLst>
                                </p:cTn>
                              </p:par>
                            </p:childTnLst>
                          </p:cTn>
                        </p:par>
                        <p:par>
                          <p:cTn id="130" fill="hold">
                            <p:stCondLst>
                              <p:cond delay="14850"/>
                            </p:stCondLst>
                            <p:childTnLst>
                              <p:par>
                                <p:cTn id="131" presetID="53" presetClass="entr" presetSubtype="16" fill="hold" nodeType="after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p:cTn id="133" dur="500" fill="hold"/>
                                        <p:tgtEl>
                                          <p:spTgt spid="32"/>
                                        </p:tgtEl>
                                        <p:attrNameLst>
                                          <p:attrName>ppt_w</p:attrName>
                                        </p:attrNameLst>
                                      </p:cBhvr>
                                      <p:tavLst>
                                        <p:tav tm="0">
                                          <p:val>
                                            <p:fltVal val="0"/>
                                          </p:val>
                                        </p:tav>
                                        <p:tav tm="100000">
                                          <p:val>
                                            <p:strVal val="#ppt_w"/>
                                          </p:val>
                                        </p:tav>
                                      </p:tavLst>
                                    </p:anim>
                                    <p:anim calcmode="lin" valueType="num">
                                      <p:cBhvr>
                                        <p:cTn id="134" dur="500" fill="hold"/>
                                        <p:tgtEl>
                                          <p:spTgt spid="32"/>
                                        </p:tgtEl>
                                        <p:attrNameLst>
                                          <p:attrName>ppt_h</p:attrName>
                                        </p:attrNameLst>
                                      </p:cBhvr>
                                      <p:tavLst>
                                        <p:tav tm="0">
                                          <p:val>
                                            <p:fltVal val="0"/>
                                          </p:val>
                                        </p:tav>
                                        <p:tav tm="100000">
                                          <p:val>
                                            <p:strVal val="#ppt_h"/>
                                          </p:val>
                                        </p:tav>
                                      </p:tavLst>
                                    </p:anim>
                                    <p:animEffect transition="in" filter="fade">
                                      <p:cBhvr>
                                        <p:cTn id="1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1027"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5471074" y="3899505"/>
            <a:ext cx="6720925" cy="2925413"/>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4435258" y="5497715"/>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21"/>
          <p:cNvPicPr>
            <a:picLocks noChangeAspect="1"/>
          </p:cNvPicPr>
          <p:nvPr/>
        </p:nvPicPr>
        <p:blipFill>
          <a:blip r:embed="rId9" cstate="screen"/>
          <a:stretch>
            <a:fillRect/>
          </a:stretch>
        </p:blipFill>
        <p:spPr>
          <a:xfrm rot="911246">
            <a:off x="7030594" y="3729402"/>
            <a:ext cx="4314077" cy="3500056"/>
          </a:xfrm>
          <a:prstGeom prst="rect">
            <a:avLst/>
          </a:prstGeom>
        </p:spPr>
      </p:pic>
      <p:pic>
        <p:nvPicPr>
          <p:cNvPr id="20" name="Picture 2" descr="C:\Users\Administrator\Desktop\56e262d2db7dc.png"/>
          <p:cNvPicPr>
            <a:picLocks noChangeAspect="1" noChangeArrowheads="1"/>
          </p:cNvPicPr>
          <p:nvPr/>
        </p:nvPicPr>
        <p:blipFill>
          <a:blip r:embed="rId10"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1"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2" cstate="screen"/>
          <a:srcRect/>
          <a:stretch>
            <a:fillRect/>
          </a:stretch>
        </p:blipFill>
        <p:spPr bwMode="auto">
          <a:xfrm>
            <a:off x="6601446" y="3365021"/>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3"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4" cstate="screen"/>
          <a:stretch>
            <a:fillRect/>
          </a:stretch>
        </p:blipFill>
        <p:spPr>
          <a:xfrm flipH="1">
            <a:off x="1149060" y="4382300"/>
            <a:ext cx="1922604" cy="2230830"/>
          </a:xfrm>
          <a:prstGeom prst="rect">
            <a:avLst/>
          </a:prstGeom>
        </p:spPr>
      </p:pic>
      <p:pic>
        <p:nvPicPr>
          <p:cNvPr id="18" name="图片 17"/>
          <p:cNvPicPr>
            <a:picLocks noChangeAspect="1"/>
          </p:cNvPicPr>
          <p:nvPr/>
        </p:nvPicPr>
        <p:blipFill rotWithShape="1">
          <a:blip r:embed="rId15" cstate="screen"/>
          <a:srcRect/>
          <a:stretch>
            <a:fillRect/>
          </a:stretch>
        </p:blipFill>
        <p:spPr>
          <a:xfrm>
            <a:off x="4105096" y="1373294"/>
            <a:ext cx="4545454" cy="2718585"/>
          </a:xfrm>
          <a:prstGeom prst="rect">
            <a:avLst/>
          </a:prstGeom>
        </p:spPr>
      </p:pic>
      <p:sp>
        <p:nvSpPr>
          <p:cNvPr id="23" name="矩形 22"/>
          <p:cNvSpPr/>
          <p:nvPr/>
        </p:nvSpPr>
        <p:spPr>
          <a:xfrm rot="90929">
            <a:off x="5598169" y="1746532"/>
            <a:ext cx="1980029" cy="523220"/>
          </a:xfrm>
          <a:prstGeom prst="rect">
            <a:avLst/>
          </a:prstGeom>
        </p:spPr>
        <p:txBody>
          <a:bodyPr wrap="none">
            <a:spAutoFit/>
          </a:bodyPr>
          <a:lstStyle/>
          <a:p>
            <a:r>
              <a:rPr lang="zh-CN" altLang="en-US" sz="2800" dirty="0">
                <a:solidFill>
                  <a:schemeClr val="bg2">
                    <a:lumMod val="10000"/>
                  </a:schemeClr>
                </a:solidFill>
                <a:cs typeface="+mn-ea"/>
                <a:sym typeface="+mn-lt"/>
              </a:rPr>
              <a:t>步行安全篇</a:t>
            </a:r>
          </a:p>
        </p:txBody>
      </p:sp>
      <p:sp>
        <p:nvSpPr>
          <p:cNvPr id="29" name="矩形 28"/>
          <p:cNvSpPr/>
          <p:nvPr/>
        </p:nvSpPr>
        <p:spPr>
          <a:xfrm rot="90929">
            <a:off x="5670525" y="3599108"/>
            <a:ext cx="1980029" cy="523220"/>
          </a:xfrm>
          <a:prstGeom prst="rect">
            <a:avLst/>
          </a:prstGeom>
        </p:spPr>
        <p:txBody>
          <a:bodyPr wrap="none">
            <a:spAutoFit/>
          </a:bodyPr>
          <a:lstStyle/>
          <a:p>
            <a:r>
              <a:rPr lang="zh-CN" altLang="en-US" sz="2800" dirty="0">
                <a:solidFill>
                  <a:schemeClr val="bg2">
                    <a:lumMod val="10000"/>
                  </a:schemeClr>
                </a:solidFill>
                <a:cs typeface="+mn-ea"/>
                <a:sym typeface="+mn-lt"/>
              </a:rPr>
              <a:t>乘车安全篇</a:t>
            </a:r>
          </a:p>
        </p:txBody>
      </p:sp>
      <p:sp>
        <p:nvSpPr>
          <p:cNvPr id="34" name="矩形 33"/>
          <p:cNvSpPr/>
          <p:nvPr/>
        </p:nvSpPr>
        <p:spPr>
          <a:xfrm>
            <a:off x="2713412" y="1747938"/>
            <a:ext cx="957313" cy="1938992"/>
          </a:xfrm>
          <a:prstGeom prst="rect">
            <a:avLst/>
          </a:prstGeom>
        </p:spPr>
        <p:txBody>
          <a:bodyPr wrap="none">
            <a:spAutoFit/>
          </a:bodyPr>
          <a:lstStyle/>
          <a:p>
            <a:r>
              <a:rPr lang="zh-CN" altLang="en-US" sz="6000" b="1" dirty="0" smtClean="0">
                <a:solidFill>
                  <a:srgbClr val="E2227D"/>
                </a:solidFill>
                <a:cs typeface="+mn-ea"/>
                <a:sym typeface="+mn-lt"/>
              </a:rPr>
              <a:t>目</a:t>
            </a:r>
            <a:endParaRPr lang="en-US" altLang="zh-CN" sz="6000" b="1" dirty="0" smtClean="0">
              <a:solidFill>
                <a:srgbClr val="E2227D"/>
              </a:solidFill>
              <a:cs typeface="+mn-ea"/>
              <a:sym typeface="+mn-lt"/>
            </a:endParaRPr>
          </a:p>
          <a:p>
            <a:r>
              <a:rPr lang="zh-CN" altLang="en-US" sz="6000" b="1" dirty="0" smtClean="0">
                <a:solidFill>
                  <a:srgbClr val="E2227D"/>
                </a:solidFill>
                <a:cs typeface="+mn-ea"/>
                <a:sym typeface="+mn-lt"/>
              </a:rPr>
              <a:t>录</a:t>
            </a:r>
            <a:endParaRPr lang="zh-CN" altLang="en-US" sz="6000" dirty="0">
              <a:solidFill>
                <a:srgbClr val="E2227D"/>
              </a:solidFill>
              <a:cs typeface="+mn-ea"/>
              <a:sym typeface="+mn-lt"/>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p:cTn id="16" dur="500" fill="hold"/>
                                        <p:tgtEl>
                                          <p:spTgt spid="1028"/>
                                        </p:tgtEl>
                                        <p:attrNameLst>
                                          <p:attrName>ppt_w</p:attrName>
                                        </p:attrNameLst>
                                      </p:cBhvr>
                                      <p:tavLst>
                                        <p:tav tm="0">
                                          <p:val>
                                            <p:fltVal val="0"/>
                                          </p:val>
                                        </p:tav>
                                        <p:tav tm="100000">
                                          <p:val>
                                            <p:strVal val="#ppt_w"/>
                                          </p:val>
                                        </p:tav>
                                      </p:tavLst>
                                    </p:anim>
                                    <p:anim calcmode="lin" valueType="num">
                                      <p:cBhvr>
                                        <p:cTn id="17" dur="500" fill="hold"/>
                                        <p:tgtEl>
                                          <p:spTgt spid="1028"/>
                                        </p:tgtEl>
                                        <p:attrNameLst>
                                          <p:attrName>ppt_h</p:attrName>
                                        </p:attrNameLst>
                                      </p:cBhvr>
                                      <p:tavLst>
                                        <p:tav tm="0">
                                          <p:val>
                                            <p:fltVal val="0"/>
                                          </p:val>
                                        </p:tav>
                                        <p:tav tm="100000">
                                          <p:val>
                                            <p:strVal val="#ppt_h"/>
                                          </p:val>
                                        </p:tav>
                                      </p:tavLst>
                                    </p:anim>
                                    <p:animEffect transition="in" filter="fade">
                                      <p:cBhvr>
                                        <p:cTn id="18" dur="500"/>
                                        <p:tgtEl>
                                          <p:spTgt spid="1028"/>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4500"/>
                            </p:stCondLst>
                            <p:childTnLst>
                              <p:par>
                                <p:cTn id="40" presetID="31"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fltVal val="0"/>
                                          </p:val>
                                        </p:tav>
                                        <p:tav tm="100000">
                                          <p:val>
                                            <p:strVal val="#ppt_w"/>
                                          </p:val>
                                        </p:tav>
                                      </p:tavLst>
                                    </p:anim>
                                    <p:anim calcmode="lin" valueType="num">
                                      <p:cBhvr>
                                        <p:cTn id="43" dur="1000" fill="hold"/>
                                        <p:tgtEl>
                                          <p:spTgt spid="30"/>
                                        </p:tgtEl>
                                        <p:attrNameLst>
                                          <p:attrName>ppt_h</p:attrName>
                                        </p:attrNameLst>
                                      </p:cBhvr>
                                      <p:tavLst>
                                        <p:tav tm="0">
                                          <p:val>
                                            <p:fltVal val="0"/>
                                          </p:val>
                                        </p:tav>
                                        <p:tav tm="100000">
                                          <p:val>
                                            <p:strVal val="#ppt_h"/>
                                          </p:val>
                                        </p:tav>
                                      </p:tavLst>
                                    </p:anim>
                                    <p:anim calcmode="lin" valueType="num">
                                      <p:cBhvr>
                                        <p:cTn id="44" dur="1000" fill="hold"/>
                                        <p:tgtEl>
                                          <p:spTgt spid="30"/>
                                        </p:tgtEl>
                                        <p:attrNameLst>
                                          <p:attrName>style.rotation</p:attrName>
                                        </p:attrNameLst>
                                      </p:cBhvr>
                                      <p:tavLst>
                                        <p:tav tm="0">
                                          <p:val>
                                            <p:fltVal val="90"/>
                                          </p:val>
                                        </p:tav>
                                        <p:tav tm="100000">
                                          <p:val>
                                            <p:fltVal val="0"/>
                                          </p:val>
                                        </p:tav>
                                      </p:tavLst>
                                    </p:anim>
                                    <p:animEffect transition="in" filter="fade">
                                      <p:cBhvr>
                                        <p:cTn id="45" dur="1000"/>
                                        <p:tgtEl>
                                          <p:spTgt spid="30"/>
                                        </p:tgtEl>
                                      </p:cBhvr>
                                    </p:animEffect>
                                  </p:childTnLst>
                                </p:cTn>
                              </p:par>
                            </p:childTnLst>
                          </p:cTn>
                        </p:par>
                        <p:par>
                          <p:cTn id="46" fill="hold">
                            <p:stCondLst>
                              <p:cond delay="5500"/>
                            </p:stCondLst>
                            <p:childTnLst>
                              <p:par>
                                <p:cTn id="47" presetID="32" presetClass="emph" presetSubtype="0" fill="hold" nodeType="afterEffect">
                                  <p:stCondLst>
                                    <p:cond delay="0"/>
                                  </p:stCondLst>
                                  <p:childTnLst>
                                    <p:animRot by="120000">
                                      <p:cBhvr>
                                        <p:cTn id="48" dur="100" fill="hold">
                                          <p:stCondLst>
                                            <p:cond delay="0"/>
                                          </p:stCondLst>
                                        </p:cTn>
                                        <p:tgtEl>
                                          <p:spTgt spid="30"/>
                                        </p:tgtEl>
                                        <p:attrNameLst>
                                          <p:attrName>r</p:attrName>
                                        </p:attrNameLst>
                                      </p:cBhvr>
                                    </p:animRot>
                                    <p:animRot by="-240000">
                                      <p:cBhvr>
                                        <p:cTn id="49" dur="200" fill="hold">
                                          <p:stCondLst>
                                            <p:cond delay="200"/>
                                          </p:stCondLst>
                                        </p:cTn>
                                        <p:tgtEl>
                                          <p:spTgt spid="30"/>
                                        </p:tgtEl>
                                        <p:attrNameLst>
                                          <p:attrName>r</p:attrName>
                                        </p:attrNameLst>
                                      </p:cBhvr>
                                    </p:animRot>
                                    <p:animRot by="240000">
                                      <p:cBhvr>
                                        <p:cTn id="50" dur="200" fill="hold">
                                          <p:stCondLst>
                                            <p:cond delay="400"/>
                                          </p:stCondLst>
                                        </p:cTn>
                                        <p:tgtEl>
                                          <p:spTgt spid="30"/>
                                        </p:tgtEl>
                                        <p:attrNameLst>
                                          <p:attrName>r</p:attrName>
                                        </p:attrNameLst>
                                      </p:cBhvr>
                                    </p:animRot>
                                    <p:animRot by="-240000">
                                      <p:cBhvr>
                                        <p:cTn id="51" dur="200" fill="hold">
                                          <p:stCondLst>
                                            <p:cond delay="600"/>
                                          </p:stCondLst>
                                        </p:cTn>
                                        <p:tgtEl>
                                          <p:spTgt spid="30"/>
                                        </p:tgtEl>
                                        <p:attrNameLst>
                                          <p:attrName>r</p:attrName>
                                        </p:attrNameLst>
                                      </p:cBhvr>
                                    </p:animRot>
                                    <p:animRot by="120000">
                                      <p:cBhvr>
                                        <p:cTn id="52" dur="200" fill="hold">
                                          <p:stCondLst>
                                            <p:cond delay="800"/>
                                          </p:stCondLst>
                                        </p:cTn>
                                        <p:tgtEl>
                                          <p:spTgt spid="30"/>
                                        </p:tgtEl>
                                        <p:attrNameLst>
                                          <p:attrName>r</p:attrName>
                                        </p:attrNameLst>
                                      </p:cBhvr>
                                    </p:animRot>
                                  </p:childTnLst>
                                </p:cTn>
                              </p:par>
                            </p:childTnLst>
                          </p:cTn>
                        </p:par>
                        <p:par>
                          <p:cTn id="53" fill="hold">
                            <p:stCondLst>
                              <p:cond delay="6500"/>
                            </p:stCondLst>
                            <p:childTnLst>
                              <p:par>
                                <p:cTn id="54" presetID="6" presetClass="emph" presetSubtype="0" fill="hold" nodeType="afterEffect">
                                  <p:stCondLst>
                                    <p:cond delay="0"/>
                                  </p:stCondLst>
                                  <p:childTnLst>
                                    <p:animScale>
                                      <p:cBhvr>
                                        <p:cTn id="55" dur="2000" fill="hold"/>
                                        <p:tgtEl>
                                          <p:spTgt spid="15"/>
                                        </p:tgtEl>
                                      </p:cBhvr>
                                      <p:by x="150000" y="150000"/>
                                    </p:animScale>
                                  </p:childTnLst>
                                </p:cTn>
                              </p:par>
                            </p:childTnLst>
                          </p:cTn>
                        </p:par>
                        <p:par>
                          <p:cTn id="56" fill="hold">
                            <p:stCondLst>
                              <p:cond delay="8500"/>
                            </p:stCondLst>
                            <p:childTnLst>
                              <p:par>
                                <p:cTn id="57" presetID="2" presetClass="entr" presetSubtype="9"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0-#ppt_w/2"/>
                                          </p:val>
                                        </p:tav>
                                        <p:tav tm="100000">
                                          <p:val>
                                            <p:strVal val="#ppt_x"/>
                                          </p:val>
                                        </p:tav>
                                      </p:tavLst>
                                    </p:anim>
                                    <p:anim calcmode="lin" valueType="num">
                                      <p:cBhvr additive="base">
                                        <p:cTn id="60" dur="500" fill="hold"/>
                                        <p:tgtEl>
                                          <p:spTgt spid="18"/>
                                        </p:tgtEl>
                                        <p:attrNameLst>
                                          <p:attrName>ppt_y</p:attrName>
                                        </p:attrNameLst>
                                      </p:cBhvr>
                                      <p:tavLst>
                                        <p:tav tm="0">
                                          <p:val>
                                            <p:strVal val="0-#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0-#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9" cstate="screen"/>
          <a:stretch>
            <a:fillRect/>
          </a:stretch>
        </p:blipFill>
        <p:spPr>
          <a:xfrm flipH="1">
            <a:off x="1149060" y="4382300"/>
            <a:ext cx="1922604" cy="2230830"/>
          </a:xfrm>
          <a:prstGeom prst="rect">
            <a:avLst/>
          </a:prstGeom>
        </p:spPr>
      </p:pic>
      <p:pic>
        <p:nvPicPr>
          <p:cNvPr id="31" name="Picture 3" descr="C:\Users\Administrator\Desktop\58pic_5388033792e0c [转换]-02.png"/>
          <p:cNvPicPr>
            <a:picLocks noChangeAspect="1" noChangeArrowheads="1"/>
          </p:cNvPicPr>
          <p:nvPr/>
        </p:nvPicPr>
        <p:blipFill>
          <a:blip r:embed="rId10" cstate="screen"/>
          <a:srcRect/>
          <a:stretch>
            <a:fillRect/>
          </a:stretch>
        </p:blipFill>
        <p:spPr bwMode="auto">
          <a:xfrm>
            <a:off x="3719736" y="83528"/>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32"/>
          <p:cNvSpPr/>
          <p:nvPr/>
        </p:nvSpPr>
        <p:spPr>
          <a:xfrm>
            <a:off x="4295801" y="548680"/>
            <a:ext cx="3430747"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不要坐酒驾司机的车</a:t>
            </a:r>
          </a:p>
        </p:txBody>
      </p:sp>
      <p:pic>
        <p:nvPicPr>
          <p:cNvPr id="34" name="Picture 3"/>
          <p:cNvPicPr>
            <a:picLocks noChangeAspect="1"/>
          </p:cNvPicPr>
          <p:nvPr/>
        </p:nvPicPr>
        <p:blipFill>
          <a:blip r:embed="rId11"/>
          <a:srcRect/>
          <a:stretch>
            <a:fillRect/>
          </a:stretch>
        </p:blipFill>
        <p:spPr bwMode="auto">
          <a:xfrm rot="21008376">
            <a:off x="2535693" y="2019517"/>
            <a:ext cx="3729728" cy="260754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 name="Picture 4"/>
          <p:cNvPicPr>
            <a:picLocks noChangeAspect="1"/>
          </p:cNvPicPr>
          <p:nvPr/>
        </p:nvPicPr>
        <p:blipFill>
          <a:blip r:embed="rId12"/>
          <a:srcRect/>
          <a:stretch>
            <a:fillRect/>
          </a:stretch>
        </p:blipFill>
        <p:spPr bwMode="auto">
          <a:xfrm rot="21008376">
            <a:off x="6542390" y="1275860"/>
            <a:ext cx="4273183" cy="260754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 name="Picture 4" descr="C:\Users\Administrator\Desktop\Wooden Billboards2 [转换]-02.png"/>
          <p:cNvPicPr>
            <a:picLocks noChangeAspect="1" noChangeArrowheads="1"/>
          </p:cNvPicPr>
          <p:nvPr/>
        </p:nvPicPr>
        <p:blipFill>
          <a:blip r:embed="rId13" cstate="screen"/>
          <a:srcRect/>
          <a:stretch>
            <a:fillRect/>
          </a:stretch>
        </p:blipFill>
        <p:spPr bwMode="auto">
          <a:xfrm>
            <a:off x="8688288" y="3578492"/>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20"/>
          <p:cNvSpPr txBox="1"/>
          <p:nvPr/>
        </p:nvSpPr>
        <p:spPr>
          <a:xfrm>
            <a:off x="9030320" y="4365105"/>
            <a:ext cx="2106240" cy="1200329"/>
          </a:xfrm>
          <a:prstGeom prst="rect">
            <a:avLst/>
          </a:prstGeom>
          <a:noFill/>
        </p:spPr>
        <p:txBody>
          <a:bodyPr wrap="square" rtlCol="0">
            <a:spAutoFit/>
          </a:bodyPr>
          <a:lstStyle/>
          <a:p>
            <a:pPr eaLnBrk="0" hangingPunct="0"/>
            <a:r>
              <a:rPr lang="zh-CN" altLang="en-US" b="1" dirty="0">
                <a:cs typeface="+mn-ea"/>
                <a:sym typeface="+mn-lt"/>
              </a:rPr>
              <a:t>酒后驾驶机动车属于违法行为，</a:t>
            </a:r>
          </a:p>
          <a:p>
            <a:pPr eaLnBrk="0" hangingPunct="0"/>
            <a:r>
              <a:rPr lang="zh-CN" altLang="en-US" b="1" dirty="0">
                <a:cs typeface="+mn-ea"/>
                <a:sym typeface="+mn-lt"/>
              </a:rPr>
              <a:t>绝不乘坐酒驾司机的车。</a:t>
            </a:r>
          </a:p>
        </p:txBody>
      </p:sp>
      <p:pic>
        <p:nvPicPr>
          <p:cNvPr id="38" name="Picture 2" descr="C:\Users\Administrator\Desktop\56e262d2db7dc.png"/>
          <p:cNvPicPr>
            <a:picLocks noChangeAspect="1" noChangeArrowheads="1"/>
          </p:cNvPicPr>
          <p:nvPr/>
        </p:nvPicPr>
        <p:blipFill>
          <a:blip r:embed="rId14"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istrator\Desktop\56e262d2db7dc.png"/>
          <p:cNvPicPr>
            <a:picLocks noChangeAspect="1" noChangeArrowheads="1"/>
          </p:cNvPicPr>
          <p:nvPr/>
        </p:nvPicPr>
        <p:blipFill>
          <a:blip r:embed="rId15"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500"/>
                            </p:stCondLst>
                            <p:childTnLst>
                              <p:par>
                                <p:cTn id="29" presetID="31"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childTnLst>
                          </p:cTn>
                        </p:par>
                        <p:par>
                          <p:cTn id="35" fill="hold">
                            <p:stCondLst>
                              <p:cond delay="4500"/>
                            </p:stCondLst>
                            <p:childTnLst>
                              <p:par>
                                <p:cTn id="36" presetID="32" presetClass="emph" presetSubtype="0" fill="hold" nodeType="afterEffect">
                                  <p:stCondLst>
                                    <p:cond delay="0"/>
                                  </p:stCondLst>
                                  <p:childTnLst>
                                    <p:animRot by="120000">
                                      <p:cBhvr>
                                        <p:cTn id="37" dur="100" fill="hold">
                                          <p:stCondLst>
                                            <p:cond delay="0"/>
                                          </p:stCondLst>
                                        </p:cTn>
                                        <p:tgtEl>
                                          <p:spTgt spid="30"/>
                                        </p:tgtEl>
                                        <p:attrNameLst>
                                          <p:attrName>r</p:attrName>
                                        </p:attrNameLst>
                                      </p:cBhvr>
                                    </p:animRot>
                                    <p:animRot by="-240000">
                                      <p:cBhvr>
                                        <p:cTn id="38" dur="200" fill="hold">
                                          <p:stCondLst>
                                            <p:cond delay="200"/>
                                          </p:stCondLst>
                                        </p:cTn>
                                        <p:tgtEl>
                                          <p:spTgt spid="30"/>
                                        </p:tgtEl>
                                        <p:attrNameLst>
                                          <p:attrName>r</p:attrName>
                                        </p:attrNameLst>
                                      </p:cBhvr>
                                    </p:animRot>
                                    <p:animRot by="240000">
                                      <p:cBhvr>
                                        <p:cTn id="39" dur="200" fill="hold">
                                          <p:stCondLst>
                                            <p:cond delay="400"/>
                                          </p:stCondLst>
                                        </p:cTn>
                                        <p:tgtEl>
                                          <p:spTgt spid="30"/>
                                        </p:tgtEl>
                                        <p:attrNameLst>
                                          <p:attrName>r</p:attrName>
                                        </p:attrNameLst>
                                      </p:cBhvr>
                                    </p:animRot>
                                    <p:animRot by="-240000">
                                      <p:cBhvr>
                                        <p:cTn id="40" dur="200" fill="hold">
                                          <p:stCondLst>
                                            <p:cond delay="600"/>
                                          </p:stCondLst>
                                        </p:cTn>
                                        <p:tgtEl>
                                          <p:spTgt spid="30"/>
                                        </p:tgtEl>
                                        <p:attrNameLst>
                                          <p:attrName>r</p:attrName>
                                        </p:attrNameLst>
                                      </p:cBhvr>
                                    </p:animRot>
                                    <p:animRot by="120000">
                                      <p:cBhvr>
                                        <p:cTn id="41" dur="200" fill="hold">
                                          <p:stCondLst>
                                            <p:cond delay="800"/>
                                          </p:stCondLst>
                                        </p:cTn>
                                        <p:tgtEl>
                                          <p:spTgt spid="30"/>
                                        </p:tgtEl>
                                        <p:attrNameLst>
                                          <p:attrName>r</p:attrName>
                                        </p:attrNameLst>
                                      </p:cBhvr>
                                    </p:animRot>
                                  </p:childTnLst>
                                </p:cTn>
                              </p:par>
                            </p:childTnLst>
                          </p:cTn>
                        </p:par>
                        <p:par>
                          <p:cTn id="42" fill="hold">
                            <p:stCondLst>
                              <p:cond delay="5500"/>
                            </p:stCondLst>
                            <p:childTnLst>
                              <p:par>
                                <p:cTn id="43" presetID="6" presetClass="emph" presetSubtype="0" fill="hold" nodeType="afterEffect">
                                  <p:stCondLst>
                                    <p:cond delay="0"/>
                                  </p:stCondLst>
                                  <p:childTnLst>
                                    <p:animScale>
                                      <p:cBhvr>
                                        <p:cTn id="44" dur="2000" fill="hold"/>
                                        <p:tgtEl>
                                          <p:spTgt spid="15"/>
                                        </p:tgtEl>
                                      </p:cBhvr>
                                      <p:by x="150000" y="150000"/>
                                    </p:animScale>
                                  </p:childTnLst>
                                </p:cTn>
                              </p:par>
                              <p:par>
                                <p:cTn id="45" presetID="47" presetClass="entr" presetSubtype="0" repeatCount="indefinite"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2000"/>
                                        <p:tgtEl>
                                          <p:spTgt spid="38"/>
                                        </p:tgtEl>
                                      </p:cBhvr>
                                    </p:animEffect>
                                    <p:anim calcmode="lin" valueType="num">
                                      <p:cBhvr>
                                        <p:cTn id="48" dur="2000" fill="hold"/>
                                        <p:tgtEl>
                                          <p:spTgt spid="38"/>
                                        </p:tgtEl>
                                        <p:attrNameLst>
                                          <p:attrName>ppt_x</p:attrName>
                                        </p:attrNameLst>
                                      </p:cBhvr>
                                      <p:tavLst>
                                        <p:tav tm="0">
                                          <p:val>
                                            <p:strVal val="#ppt_x"/>
                                          </p:val>
                                        </p:tav>
                                        <p:tav tm="100000">
                                          <p:val>
                                            <p:strVal val="#ppt_x"/>
                                          </p:val>
                                        </p:tav>
                                      </p:tavLst>
                                    </p:anim>
                                    <p:anim calcmode="lin" valueType="num">
                                      <p:cBhvr>
                                        <p:cTn id="49" dur="2000" fill="hold"/>
                                        <p:tgtEl>
                                          <p:spTgt spid="38"/>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2000"/>
                                        <p:tgtEl>
                                          <p:spTgt spid="40"/>
                                        </p:tgtEl>
                                      </p:cBhvr>
                                    </p:animEffect>
                                    <p:anim calcmode="lin" valueType="num">
                                      <p:cBhvr>
                                        <p:cTn id="53" dur="2000" fill="hold"/>
                                        <p:tgtEl>
                                          <p:spTgt spid="40"/>
                                        </p:tgtEl>
                                        <p:attrNameLst>
                                          <p:attrName>ppt_x</p:attrName>
                                        </p:attrNameLst>
                                      </p:cBhvr>
                                      <p:tavLst>
                                        <p:tav tm="0">
                                          <p:val>
                                            <p:strVal val="#ppt_x"/>
                                          </p:val>
                                        </p:tav>
                                        <p:tav tm="100000">
                                          <p:val>
                                            <p:strVal val="#ppt_x"/>
                                          </p:val>
                                        </p:tav>
                                      </p:tavLst>
                                    </p:anim>
                                    <p:anim calcmode="lin" valueType="num">
                                      <p:cBhvr>
                                        <p:cTn id="54" dur="2000" fill="hold"/>
                                        <p:tgtEl>
                                          <p:spTgt spid="40"/>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22" presetClass="entr" presetSubtype="8"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par>
                          <p:cTn id="59" fill="hold">
                            <p:stCondLst>
                              <p:cond delay="8000"/>
                            </p:stCondLst>
                            <p:childTnLst>
                              <p:par>
                                <p:cTn id="60" presetID="12" presetClass="entr" presetSubtype="1"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ppt_y</p:attrName>
                                        </p:attrNameLst>
                                      </p:cBhvr>
                                      <p:tavLst>
                                        <p:tav tm="0">
                                          <p:val>
                                            <p:strVal val="#ppt_y-#ppt_h*1.125000"/>
                                          </p:val>
                                        </p:tav>
                                        <p:tav tm="100000">
                                          <p:val>
                                            <p:strVal val="#ppt_y"/>
                                          </p:val>
                                        </p:tav>
                                      </p:tavLst>
                                    </p:anim>
                                    <p:animEffect transition="in" filter="wipe(down)">
                                      <p:cBhvr>
                                        <p:cTn id="63" dur="500"/>
                                        <p:tgtEl>
                                          <p:spTgt spid="33"/>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47" presetClass="entr" presetSubtype="0"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par>
                          <p:cTn id="76" fill="hold">
                            <p:stCondLst>
                              <p:cond delay="10500"/>
                            </p:stCondLst>
                            <p:childTnLst>
                              <p:par>
                                <p:cTn id="77" presetID="26" presetClass="entr" presetSubtype="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80">
                                          <p:stCondLst>
                                            <p:cond delay="0"/>
                                          </p:stCondLst>
                                        </p:cTn>
                                        <p:tgtEl>
                                          <p:spTgt spid="36"/>
                                        </p:tgtEl>
                                      </p:cBhvr>
                                    </p:animEffect>
                                    <p:anim calcmode="lin" valueType="num">
                                      <p:cBhvr>
                                        <p:cTn id="8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85" dur="26">
                                          <p:stCondLst>
                                            <p:cond delay="650"/>
                                          </p:stCondLst>
                                        </p:cTn>
                                        <p:tgtEl>
                                          <p:spTgt spid="36"/>
                                        </p:tgtEl>
                                      </p:cBhvr>
                                      <p:to x="100000" y="60000"/>
                                    </p:animScale>
                                    <p:animScale>
                                      <p:cBhvr>
                                        <p:cTn id="86" dur="166" decel="50000">
                                          <p:stCondLst>
                                            <p:cond delay="676"/>
                                          </p:stCondLst>
                                        </p:cTn>
                                        <p:tgtEl>
                                          <p:spTgt spid="36"/>
                                        </p:tgtEl>
                                      </p:cBhvr>
                                      <p:to x="100000" y="100000"/>
                                    </p:animScale>
                                    <p:animScale>
                                      <p:cBhvr>
                                        <p:cTn id="87" dur="26">
                                          <p:stCondLst>
                                            <p:cond delay="1312"/>
                                          </p:stCondLst>
                                        </p:cTn>
                                        <p:tgtEl>
                                          <p:spTgt spid="36"/>
                                        </p:tgtEl>
                                      </p:cBhvr>
                                      <p:to x="100000" y="80000"/>
                                    </p:animScale>
                                    <p:animScale>
                                      <p:cBhvr>
                                        <p:cTn id="88" dur="166" decel="50000">
                                          <p:stCondLst>
                                            <p:cond delay="1338"/>
                                          </p:stCondLst>
                                        </p:cTn>
                                        <p:tgtEl>
                                          <p:spTgt spid="36"/>
                                        </p:tgtEl>
                                      </p:cBhvr>
                                      <p:to x="100000" y="100000"/>
                                    </p:animScale>
                                    <p:animScale>
                                      <p:cBhvr>
                                        <p:cTn id="89" dur="26">
                                          <p:stCondLst>
                                            <p:cond delay="1642"/>
                                          </p:stCondLst>
                                        </p:cTn>
                                        <p:tgtEl>
                                          <p:spTgt spid="36"/>
                                        </p:tgtEl>
                                      </p:cBhvr>
                                      <p:to x="100000" y="90000"/>
                                    </p:animScale>
                                    <p:animScale>
                                      <p:cBhvr>
                                        <p:cTn id="90" dur="166" decel="50000">
                                          <p:stCondLst>
                                            <p:cond delay="1668"/>
                                          </p:stCondLst>
                                        </p:cTn>
                                        <p:tgtEl>
                                          <p:spTgt spid="36"/>
                                        </p:tgtEl>
                                      </p:cBhvr>
                                      <p:to x="100000" y="100000"/>
                                    </p:animScale>
                                    <p:animScale>
                                      <p:cBhvr>
                                        <p:cTn id="91" dur="26">
                                          <p:stCondLst>
                                            <p:cond delay="1808"/>
                                          </p:stCondLst>
                                        </p:cTn>
                                        <p:tgtEl>
                                          <p:spTgt spid="36"/>
                                        </p:tgtEl>
                                      </p:cBhvr>
                                      <p:to x="100000" y="95000"/>
                                    </p:animScale>
                                    <p:animScale>
                                      <p:cBhvr>
                                        <p:cTn id="92" dur="166" decel="50000">
                                          <p:stCondLst>
                                            <p:cond delay="1834"/>
                                          </p:stCondLst>
                                        </p:cTn>
                                        <p:tgtEl>
                                          <p:spTgt spid="36"/>
                                        </p:tgtEl>
                                      </p:cBhvr>
                                      <p:to x="100000" y="100000"/>
                                    </p:animScale>
                                  </p:childTnLst>
                                </p:cTn>
                              </p:par>
                            </p:childTnLst>
                          </p:cTn>
                        </p:par>
                        <p:par>
                          <p:cTn id="93" fill="hold">
                            <p:stCondLst>
                              <p:cond delay="12500"/>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37"/>
                                        </p:tgtEl>
                                        <p:attrNameLst>
                                          <p:attrName>ppt_y</p:attrName>
                                        </p:attrNameLst>
                                      </p:cBhvr>
                                      <p:tavLst>
                                        <p:tav tm="0">
                                          <p:val>
                                            <p:strVal val="#ppt_y"/>
                                          </p:val>
                                        </p:tav>
                                        <p:tav tm="100000">
                                          <p:val>
                                            <p:strVal val="#ppt_y"/>
                                          </p:val>
                                        </p:tav>
                                      </p:tavLst>
                                    </p:anim>
                                    <p:anim calcmode="lin" valueType="num">
                                      <p:cBhvr>
                                        <p:cTn id="98"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37"/>
                                        </p:tgtEl>
                                      </p:cBhvr>
                                    </p:animEffect>
                                  </p:childTnLst>
                                </p:cTn>
                              </p:par>
                            </p:childTnLst>
                          </p:cTn>
                        </p:par>
                        <p:par>
                          <p:cTn id="101" fill="hold">
                            <p:stCondLst>
                              <p:cond delay="14199"/>
                            </p:stCondLst>
                            <p:childTnLst>
                              <p:par>
                                <p:cTn id="102" presetID="26" presetClass="emph" presetSubtype="0" fill="hold" nodeType="afterEffect">
                                  <p:stCondLst>
                                    <p:cond delay="0"/>
                                  </p:stCondLst>
                                  <p:childTnLst>
                                    <p:animEffect transition="out" filter="fade">
                                      <p:cBhvr>
                                        <p:cTn id="103" dur="500" tmFilter="0, 0; .2, .5; .8, .5; 1, 0"/>
                                        <p:tgtEl>
                                          <p:spTgt spid="34"/>
                                        </p:tgtEl>
                                      </p:cBhvr>
                                    </p:animEffect>
                                    <p:animScale>
                                      <p:cBhvr>
                                        <p:cTn id="104" dur="250" autoRev="1" fill="hold"/>
                                        <p:tgtEl>
                                          <p:spTgt spid="34"/>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35"/>
                                        </p:tgtEl>
                                      </p:cBhvr>
                                    </p:animEffect>
                                    <p:animScale>
                                      <p:cBhvr>
                                        <p:cTn id="107"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25" name="Picture 2" descr="C:\Users\Administrator\Desktop\56e262d2db7dc.png"/>
          <p:cNvPicPr>
            <a:picLocks noChangeAspect="1" noChangeArrowheads="1"/>
          </p:cNvPicPr>
          <p:nvPr/>
        </p:nvPicPr>
        <p:blipFill>
          <a:blip r:embed="rId8"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9" cstate="screen"/>
          <a:stretch>
            <a:fillRect/>
          </a:stretch>
        </p:blipFill>
        <p:spPr>
          <a:xfrm flipH="1">
            <a:off x="1149060" y="4382300"/>
            <a:ext cx="1922604" cy="2230830"/>
          </a:xfrm>
          <a:prstGeom prst="rect">
            <a:avLst/>
          </a:prstGeom>
        </p:spPr>
      </p:pic>
      <p:pic>
        <p:nvPicPr>
          <p:cNvPr id="17" name="Picture 3" descr="C:\Users\Administrator\Desktop\58pic_5388033792e0c [转换]-02.png"/>
          <p:cNvPicPr>
            <a:picLocks noChangeAspect="1" noChangeArrowheads="1"/>
          </p:cNvPicPr>
          <p:nvPr/>
        </p:nvPicPr>
        <p:blipFill>
          <a:blip r:embed="rId10" cstate="screen"/>
          <a:srcRect/>
          <a:stretch>
            <a:fillRect/>
          </a:stretch>
        </p:blipFill>
        <p:spPr bwMode="auto">
          <a:xfrm>
            <a:off x="3719736" y="83528"/>
            <a:ext cx="5184576" cy="118523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295801" y="548680"/>
            <a:ext cx="4152099"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乘坐公交车时要坐稳扶好</a:t>
            </a:r>
          </a:p>
        </p:txBody>
      </p:sp>
      <p:pic>
        <p:nvPicPr>
          <p:cNvPr id="20" name="Picture 3"/>
          <p:cNvPicPr>
            <a:picLocks noChangeAspect="1" noChangeArrowheads="1"/>
          </p:cNvPicPr>
          <p:nvPr/>
        </p:nvPicPr>
        <p:blipFill>
          <a:blip r:embed="rId11" cstate="screen"/>
          <a:srcRect/>
          <a:stretch>
            <a:fillRect/>
          </a:stretch>
        </p:blipFill>
        <p:spPr bwMode="auto">
          <a:xfrm rot="1227838">
            <a:off x="1900965" y="1699666"/>
            <a:ext cx="3024336" cy="248454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1" name="Picture 4"/>
          <p:cNvPicPr>
            <a:picLocks noChangeAspect="1"/>
          </p:cNvPicPr>
          <p:nvPr/>
        </p:nvPicPr>
        <p:blipFill>
          <a:blip r:embed="rId12"/>
          <a:srcRect/>
          <a:stretch>
            <a:fillRect/>
          </a:stretch>
        </p:blipFill>
        <p:spPr bwMode="auto">
          <a:xfrm rot="1227838">
            <a:off x="4971928" y="2770936"/>
            <a:ext cx="2496080" cy="212045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2" name="Picture 5"/>
          <p:cNvPicPr>
            <a:picLocks noChangeAspect="1"/>
          </p:cNvPicPr>
          <p:nvPr/>
        </p:nvPicPr>
        <p:blipFill>
          <a:blip r:embed="rId13"/>
          <a:srcRect/>
          <a:stretch>
            <a:fillRect/>
          </a:stretch>
        </p:blipFill>
        <p:spPr bwMode="auto">
          <a:xfrm rot="1227838">
            <a:off x="7608129" y="1597795"/>
            <a:ext cx="2227435" cy="18809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3" name="Picture 7"/>
          <p:cNvPicPr>
            <a:picLocks noChangeAspect="1" noChangeArrowheads="1"/>
          </p:cNvPicPr>
          <p:nvPr/>
        </p:nvPicPr>
        <p:blipFill>
          <a:blip r:embed="rId14"/>
          <a:stretch>
            <a:fillRect/>
          </a:stretch>
        </p:blipFill>
        <p:spPr bwMode="auto">
          <a:xfrm>
            <a:off x="7738046" y="3501009"/>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4"/>
          <p:cNvSpPr txBox="1"/>
          <p:nvPr/>
        </p:nvSpPr>
        <p:spPr>
          <a:xfrm>
            <a:off x="8026078" y="4149081"/>
            <a:ext cx="2678435"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cs typeface="+mn-ea"/>
                <a:sym typeface="+mn-lt"/>
              </a:rPr>
              <a:t>乘坐公交车要坐稳、把牢，不能站在开关门的区域，不可以嬉戏打闹，文明乘车最重要。</a:t>
            </a:r>
          </a:p>
        </p:txBody>
      </p:sp>
      <p:pic>
        <p:nvPicPr>
          <p:cNvPr id="26" name="Picture 2" descr="C:\Users\Administrator\Desktop\56e262d2db7dc.png"/>
          <p:cNvPicPr>
            <a:picLocks noChangeAspect="1" noChangeArrowheads="1"/>
          </p:cNvPicPr>
          <p:nvPr/>
        </p:nvPicPr>
        <p:blipFill>
          <a:blip r:embed="rId15"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16"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p:cNvPicPr>
            <a:picLocks noChangeAspect="1" noChangeArrowheads="1"/>
          </p:cNvPicPr>
          <p:nvPr/>
        </p:nvPicPr>
        <p:blipFill>
          <a:blip r:embed="rId17" cstate="screen"/>
          <a:stretch>
            <a:fillRect/>
          </a:stretch>
        </p:blipFill>
        <p:spPr bwMode="auto">
          <a:xfrm>
            <a:off x="6380416" y="1525989"/>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500"/>
                            </p:stCondLst>
                            <p:childTnLst>
                              <p:par>
                                <p:cTn id="29" presetID="31"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childTnLst>
                          </p:cTn>
                        </p:par>
                        <p:par>
                          <p:cTn id="35" fill="hold">
                            <p:stCondLst>
                              <p:cond delay="4500"/>
                            </p:stCondLst>
                            <p:childTnLst>
                              <p:par>
                                <p:cTn id="36" presetID="32" presetClass="emph" presetSubtype="0" fill="hold" nodeType="afterEffect">
                                  <p:stCondLst>
                                    <p:cond delay="0"/>
                                  </p:stCondLst>
                                  <p:childTnLst>
                                    <p:animRot by="120000">
                                      <p:cBhvr>
                                        <p:cTn id="37" dur="100" fill="hold">
                                          <p:stCondLst>
                                            <p:cond delay="0"/>
                                          </p:stCondLst>
                                        </p:cTn>
                                        <p:tgtEl>
                                          <p:spTgt spid="30"/>
                                        </p:tgtEl>
                                        <p:attrNameLst>
                                          <p:attrName>r</p:attrName>
                                        </p:attrNameLst>
                                      </p:cBhvr>
                                    </p:animRot>
                                    <p:animRot by="-240000">
                                      <p:cBhvr>
                                        <p:cTn id="38" dur="200" fill="hold">
                                          <p:stCondLst>
                                            <p:cond delay="200"/>
                                          </p:stCondLst>
                                        </p:cTn>
                                        <p:tgtEl>
                                          <p:spTgt spid="30"/>
                                        </p:tgtEl>
                                        <p:attrNameLst>
                                          <p:attrName>r</p:attrName>
                                        </p:attrNameLst>
                                      </p:cBhvr>
                                    </p:animRot>
                                    <p:animRot by="240000">
                                      <p:cBhvr>
                                        <p:cTn id="39" dur="200" fill="hold">
                                          <p:stCondLst>
                                            <p:cond delay="400"/>
                                          </p:stCondLst>
                                        </p:cTn>
                                        <p:tgtEl>
                                          <p:spTgt spid="30"/>
                                        </p:tgtEl>
                                        <p:attrNameLst>
                                          <p:attrName>r</p:attrName>
                                        </p:attrNameLst>
                                      </p:cBhvr>
                                    </p:animRot>
                                    <p:animRot by="-240000">
                                      <p:cBhvr>
                                        <p:cTn id="40" dur="200" fill="hold">
                                          <p:stCondLst>
                                            <p:cond delay="600"/>
                                          </p:stCondLst>
                                        </p:cTn>
                                        <p:tgtEl>
                                          <p:spTgt spid="30"/>
                                        </p:tgtEl>
                                        <p:attrNameLst>
                                          <p:attrName>r</p:attrName>
                                        </p:attrNameLst>
                                      </p:cBhvr>
                                    </p:animRot>
                                    <p:animRot by="120000">
                                      <p:cBhvr>
                                        <p:cTn id="41" dur="200" fill="hold">
                                          <p:stCondLst>
                                            <p:cond delay="800"/>
                                          </p:stCondLst>
                                        </p:cTn>
                                        <p:tgtEl>
                                          <p:spTgt spid="30"/>
                                        </p:tgtEl>
                                        <p:attrNameLst>
                                          <p:attrName>r</p:attrName>
                                        </p:attrNameLst>
                                      </p:cBhvr>
                                    </p:animRot>
                                  </p:childTnLst>
                                </p:cTn>
                              </p:par>
                            </p:childTnLst>
                          </p:cTn>
                        </p:par>
                        <p:par>
                          <p:cTn id="42" fill="hold">
                            <p:stCondLst>
                              <p:cond delay="5500"/>
                            </p:stCondLst>
                            <p:childTnLst>
                              <p:par>
                                <p:cTn id="43" presetID="6" presetClass="emph" presetSubtype="0" fill="hold" nodeType="afterEffect">
                                  <p:stCondLst>
                                    <p:cond delay="0"/>
                                  </p:stCondLst>
                                  <p:childTnLst>
                                    <p:animScale>
                                      <p:cBhvr>
                                        <p:cTn id="44" dur="2000" fill="hold"/>
                                        <p:tgtEl>
                                          <p:spTgt spid="15"/>
                                        </p:tgtEl>
                                      </p:cBhvr>
                                      <p:by x="150000" y="150000"/>
                                    </p:animScale>
                                  </p:childTnLst>
                                </p:cTn>
                              </p:par>
                              <p:par>
                                <p:cTn id="45" presetID="47" presetClass="entr" presetSubtype="0" repeatCount="indefinite"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2000"/>
                                        <p:tgtEl>
                                          <p:spTgt spid="26"/>
                                        </p:tgtEl>
                                      </p:cBhvr>
                                    </p:animEffect>
                                    <p:anim calcmode="lin" valueType="num">
                                      <p:cBhvr>
                                        <p:cTn id="48" dur="2000" fill="hold"/>
                                        <p:tgtEl>
                                          <p:spTgt spid="26"/>
                                        </p:tgtEl>
                                        <p:attrNameLst>
                                          <p:attrName>ppt_x</p:attrName>
                                        </p:attrNameLst>
                                      </p:cBhvr>
                                      <p:tavLst>
                                        <p:tav tm="0">
                                          <p:val>
                                            <p:strVal val="#ppt_x"/>
                                          </p:val>
                                        </p:tav>
                                        <p:tav tm="100000">
                                          <p:val>
                                            <p:strVal val="#ppt_x"/>
                                          </p:val>
                                        </p:tav>
                                      </p:tavLst>
                                    </p:anim>
                                    <p:anim calcmode="lin" valueType="num">
                                      <p:cBhvr>
                                        <p:cTn id="49" dur="2000" fill="hold"/>
                                        <p:tgtEl>
                                          <p:spTgt spid="26"/>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0"/>
                                        <p:tgtEl>
                                          <p:spTgt spid="27"/>
                                        </p:tgtEl>
                                      </p:cBhvr>
                                    </p:animEffect>
                                    <p:anim calcmode="lin" valueType="num">
                                      <p:cBhvr>
                                        <p:cTn id="53" dur="2000" fill="hold"/>
                                        <p:tgtEl>
                                          <p:spTgt spid="27"/>
                                        </p:tgtEl>
                                        <p:attrNameLst>
                                          <p:attrName>ppt_x</p:attrName>
                                        </p:attrNameLst>
                                      </p:cBhvr>
                                      <p:tavLst>
                                        <p:tav tm="0">
                                          <p:val>
                                            <p:strVal val="#ppt_x"/>
                                          </p:val>
                                        </p:tav>
                                        <p:tav tm="100000">
                                          <p:val>
                                            <p:strVal val="#ppt_x"/>
                                          </p:val>
                                        </p:tav>
                                      </p:tavLst>
                                    </p:anim>
                                    <p:anim calcmode="lin" valueType="num">
                                      <p:cBhvr>
                                        <p:cTn id="54" dur="2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2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8000"/>
                            </p:stCondLst>
                            <p:childTnLst>
                              <p:par>
                                <p:cTn id="60" presetID="1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ppt_y</p:attrName>
                                        </p:attrNameLst>
                                      </p:cBhvr>
                                      <p:tavLst>
                                        <p:tav tm="0">
                                          <p:val>
                                            <p:strVal val="#ppt_y+#ppt_h*1.125000"/>
                                          </p:val>
                                        </p:tav>
                                        <p:tav tm="100000">
                                          <p:val>
                                            <p:strVal val="#ppt_y"/>
                                          </p:val>
                                        </p:tav>
                                      </p:tavLst>
                                    </p:anim>
                                    <p:animEffect transition="in" filter="wipe(up)">
                                      <p:cBhvr>
                                        <p:cTn id="63" dur="500"/>
                                        <p:tgtEl>
                                          <p:spTgt spid="18"/>
                                        </p:tgtEl>
                                      </p:cBhvr>
                                    </p:animEffect>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500"/>
                                        <p:tgtEl>
                                          <p:spTgt spid="23"/>
                                        </p:tgtEl>
                                      </p:cBhvr>
                                    </p:animEffect>
                                  </p:childTnLst>
                                </p:cTn>
                              </p:par>
                            </p:childTnLst>
                          </p:cTn>
                        </p:par>
                        <p:par>
                          <p:cTn id="84" fill="hold">
                            <p:stCondLst>
                              <p:cond delay="1100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4"/>
                                        </p:tgtEl>
                                        <p:attrNameLst>
                                          <p:attrName>ppt_y</p:attrName>
                                        </p:attrNameLst>
                                      </p:cBhvr>
                                      <p:tavLst>
                                        <p:tav tm="0">
                                          <p:val>
                                            <p:strVal val="#ppt_y"/>
                                          </p:val>
                                        </p:tav>
                                        <p:tav tm="100000">
                                          <p:val>
                                            <p:strVal val="#ppt_y"/>
                                          </p:val>
                                        </p:tav>
                                      </p:tavLst>
                                    </p:anim>
                                    <p:anim calcmode="lin" valueType="num">
                                      <p:cBhvr>
                                        <p:cTn id="8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4"/>
                                        </p:tgtEl>
                                      </p:cBhvr>
                                    </p:animEffect>
                                  </p:childTnLst>
                                </p:cTn>
                              </p:par>
                            </p:childTnLst>
                          </p:cTn>
                        </p:par>
                        <p:par>
                          <p:cTn id="92" fill="hold">
                            <p:stCondLst>
                              <p:cond delay="13399"/>
                            </p:stCondLst>
                            <p:childTnLst>
                              <p:par>
                                <p:cTn id="93" presetID="26" presetClass="emph" presetSubtype="0" fill="hold" nodeType="afterEffect">
                                  <p:stCondLst>
                                    <p:cond delay="0"/>
                                  </p:stCondLst>
                                  <p:childTnLst>
                                    <p:animEffect transition="out" filter="fade">
                                      <p:cBhvr>
                                        <p:cTn id="94" dur="500" tmFilter="0, 0; .2, .5; .8, .5; 1, 0"/>
                                        <p:tgtEl>
                                          <p:spTgt spid="20"/>
                                        </p:tgtEl>
                                      </p:cBhvr>
                                    </p:animEffect>
                                    <p:animScale>
                                      <p:cBhvr>
                                        <p:cTn id="95" dur="250" autoRev="1" fill="hold"/>
                                        <p:tgtEl>
                                          <p:spTgt spid="20"/>
                                        </p:tgtEl>
                                      </p:cBhvr>
                                      <p:by x="105000" y="105000"/>
                                    </p:animScale>
                                  </p:childTnLst>
                                </p:cTn>
                              </p:par>
                              <p:par>
                                <p:cTn id="96" presetID="26" presetClass="emph" presetSubtype="0" fill="hold" nodeType="withEffect">
                                  <p:stCondLst>
                                    <p:cond delay="0"/>
                                  </p:stCondLst>
                                  <p:childTnLst>
                                    <p:animEffect transition="out" filter="fade">
                                      <p:cBhvr>
                                        <p:cTn id="97" dur="500" tmFilter="0, 0; .2, .5; .8, .5; 1, 0"/>
                                        <p:tgtEl>
                                          <p:spTgt spid="21"/>
                                        </p:tgtEl>
                                      </p:cBhvr>
                                    </p:animEffect>
                                    <p:animScale>
                                      <p:cBhvr>
                                        <p:cTn id="98" dur="250" autoRev="1" fill="hold"/>
                                        <p:tgtEl>
                                          <p:spTgt spid="21"/>
                                        </p:tgtEl>
                                      </p:cBhvr>
                                      <p:by x="105000" y="105000"/>
                                    </p:animScale>
                                  </p:childTnLst>
                                </p:cTn>
                              </p:par>
                              <p:par>
                                <p:cTn id="99" presetID="26" presetClass="emph" presetSubtype="0" fill="hold" nodeType="withEffect">
                                  <p:stCondLst>
                                    <p:cond delay="0"/>
                                  </p:stCondLst>
                                  <p:childTnLst>
                                    <p:animEffect transition="out" filter="fade">
                                      <p:cBhvr>
                                        <p:cTn id="100" dur="500" tmFilter="0, 0; .2, .5; .8, .5; 1, 0"/>
                                        <p:tgtEl>
                                          <p:spTgt spid="22"/>
                                        </p:tgtEl>
                                      </p:cBhvr>
                                    </p:animEffect>
                                    <p:animScale>
                                      <p:cBhvr>
                                        <p:cTn id="101" dur="250" autoRev="1" fill="hold"/>
                                        <p:tgtEl>
                                          <p:spTgt spid="22"/>
                                        </p:tgtEl>
                                      </p:cBhvr>
                                      <p:by x="105000" y="105000"/>
                                    </p:animScale>
                                  </p:childTnLst>
                                </p:cTn>
                              </p:par>
                            </p:childTnLst>
                          </p:cTn>
                        </p:par>
                        <p:par>
                          <p:cTn id="102" fill="hold">
                            <p:stCondLst>
                              <p:cond delay="13899"/>
                            </p:stCondLst>
                            <p:childTnLst>
                              <p:par>
                                <p:cTn id="103" presetID="53" presetClass="entr" presetSubtype="16"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fltVal val="0"/>
                                          </p:val>
                                        </p:tav>
                                        <p:tav tm="100000">
                                          <p:val>
                                            <p:strVal val="#ppt_h"/>
                                          </p:val>
                                        </p:tav>
                                      </p:tavLst>
                                    </p:anim>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1027"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5479356" y="3492016"/>
            <a:ext cx="6720925" cy="2925413"/>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8" name="图片 17"/>
          <p:cNvPicPr>
            <a:picLocks noChangeAspect="1"/>
          </p:cNvPicPr>
          <p:nvPr/>
        </p:nvPicPr>
        <p:blipFill>
          <a:blip r:embed="rId7" cstate="screen"/>
          <a:stretch>
            <a:fillRect/>
          </a:stretch>
        </p:blipFill>
        <p:spPr>
          <a:xfrm rot="20230394">
            <a:off x="5066267" y="4341569"/>
            <a:ext cx="875371" cy="1048090"/>
          </a:xfrm>
          <a:prstGeom prst="rect">
            <a:avLst/>
          </a:prstGeom>
        </p:spPr>
      </p:pic>
      <p:pic>
        <p:nvPicPr>
          <p:cNvPr id="19" name="图片 18"/>
          <p:cNvPicPr>
            <a:picLocks noChangeAspect="1"/>
          </p:cNvPicPr>
          <p:nvPr/>
        </p:nvPicPr>
        <p:blipFill>
          <a:blip r:embed="rId8"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9" cstate="screen"/>
          <a:stretch>
            <a:fillRect/>
          </a:stretch>
        </p:blipFill>
        <p:spPr bwMode="auto">
          <a:xfrm>
            <a:off x="4435258" y="5497715"/>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21"/>
          <p:cNvPicPr>
            <a:picLocks noChangeAspect="1"/>
          </p:cNvPicPr>
          <p:nvPr/>
        </p:nvPicPr>
        <p:blipFill>
          <a:blip r:embed="rId10" cstate="screen"/>
          <a:stretch>
            <a:fillRect/>
          </a:stretch>
        </p:blipFill>
        <p:spPr>
          <a:xfrm rot="911246">
            <a:off x="7030594" y="3729402"/>
            <a:ext cx="4314077" cy="3500056"/>
          </a:xfrm>
          <a:prstGeom prst="rect">
            <a:avLst/>
          </a:prstGeom>
        </p:spPr>
      </p:pic>
      <p:pic>
        <p:nvPicPr>
          <p:cNvPr id="23" name="图片 22"/>
          <p:cNvPicPr>
            <a:picLocks noChangeAspect="1"/>
          </p:cNvPicPr>
          <p:nvPr/>
        </p:nvPicPr>
        <p:blipFill>
          <a:blip r:embed="rId11" cstate="screen"/>
          <a:stretch>
            <a:fillRect/>
          </a:stretch>
        </p:blipFill>
        <p:spPr>
          <a:xfrm flipH="1">
            <a:off x="1341457" y="4003848"/>
            <a:ext cx="2262178" cy="2624843"/>
          </a:xfrm>
          <a:prstGeom prst="rect">
            <a:avLst/>
          </a:prstGeom>
        </p:spPr>
      </p:pic>
      <p:pic>
        <p:nvPicPr>
          <p:cNvPr id="20" name="Picture 2" descr="C:\Users\Administrator\Desktop\56e262d2db7dc.png"/>
          <p:cNvPicPr>
            <a:picLocks noChangeAspect="1" noChangeArrowheads="1"/>
          </p:cNvPicPr>
          <p:nvPr/>
        </p:nvPicPr>
        <p:blipFill>
          <a:blip r:embed="rId12"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3"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4" cstate="screen"/>
          <a:srcRect/>
          <a:stretch>
            <a:fillRect/>
          </a:stretch>
        </p:blipFill>
        <p:spPr bwMode="auto">
          <a:xfrm>
            <a:off x="6601446" y="3365021"/>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5"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6" cstate="screen"/>
          <a:stretch>
            <a:fillRect/>
          </a:stretch>
        </p:blipFill>
        <p:spPr>
          <a:xfrm>
            <a:off x="3071665" y="3027336"/>
            <a:ext cx="6032560" cy="771716"/>
          </a:xfrm>
          <a:prstGeom prst="rect">
            <a:avLst/>
          </a:prstGeom>
        </p:spPr>
      </p:pic>
      <p:pic>
        <p:nvPicPr>
          <p:cNvPr id="6" name="图片 5"/>
          <p:cNvPicPr>
            <a:picLocks noChangeAspect="1"/>
          </p:cNvPicPr>
          <p:nvPr/>
        </p:nvPicPr>
        <p:blipFill>
          <a:blip r:embed="rId17" cstate="screen"/>
          <a:stretch>
            <a:fillRect/>
          </a:stretch>
        </p:blipFill>
        <p:spPr>
          <a:xfrm>
            <a:off x="3852948" y="1050792"/>
            <a:ext cx="4564221" cy="1189512"/>
          </a:xfrm>
          <a:prstGeom prst="rect">
            <a:avLst/>
          </a:prstGeom>
        </p:spPr>
      </p:pic>
      <p:pic>
        <p:nvPicPr>
          <p:cNvPr id="7" name="图片 6"/>
          <p:cNvPicPr>
            <a:picLocks noChangeAspect="1"/>
          </p:cNvPicPr>
          <p:nvPr/>
        </p:nvPicPr>
        <p:blipFill>
          <a:blip r:embed="rId18" cstate="screen"/>
          <a:stretch>
            <a:fillRect/>
          </a:stretch>
        </p:blipFill>
        <p:spPr>
          <a:xfrm>
            <a:off x="2603028" y="2153557"/>
            <a:ext cx="7053554" cy="818775"/>
          </a:xfrm>
          <a:prstGeom prst="rect">
            <a:avLst/>
          </a:prstGeom>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p:cTn id="16" dur="500" fill="hold"/>
                                        <p:tgtEl>
                                          <p:spTgt spid="1028"/>
                                        </p:tgtEl>
                                        <p:attrNameLst>
                                          <p:attrName>ppt_w</p:attrName>
                                        </p:attrNameLst>
                                      </p:cBhvr>
                                      <p:tavLst>
                                        <p:tav tm="0">
                                          <p:val>
                                            <p:fltVal val="0"/>
                                          </p:val>
                                        </p:tav>
                                        <p:tav tm="100000">
                                          <p:val>
                                            <p:strVal val="#ppt_w"/>
                                          </p:val>
                                        </p:tav>
                                      </p:tavLst>
                                    </p:anim>
                                    <p:anim calcmode="lin" valueType="num">
                                      <p:cBhvr>
                                        <p:cTn id="17" dur="500" fill="hold"/>
                                        <p:tgtEl>
                                          <p:spTgt spid="1028"/>
                                        </p:tgtEl>
                                        <p:attrNameLst>
                                          <p:attrName>ppt_h</p:attrName>
                                        </p:attrNameLst>
                                      </p:cBhvr>
                                      <p:tavLst>
                                        <p:tav tm="0">
                                          <p:val>
                                            <p:fltVal val="0"/>
                                          </p:val>
                                        </p:tav>
                                        <p:tav tm="100000">
                                          <p:val>
                                            <p:strVal val="#ppt_h"/>
                                          </p:val>
                                        </p:tav>
                                      </p:tavLst>
                                    </p:anim>
                                    <p:animEffect transition="in" filter="fade">
                                      <p:cBhvr>
                                        <p:cTn id="18" dur="500"/>
                                        <p:tgtEl>
                                          <p:spTgt spid="1028"/>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p:stCondLst>
                              <p:cond delay="5000"/>
                            </p:stCondLst>
                            <p:childTnLst>
                              <p:par>
                                <p:cTn id="49" presetID="31"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1000" fill="hold"/>
                                        <p:tgtEl>
                                          <p:spTgt spid="23"/>
                                        </p:tgtEl>
                                        <p:attrNameLst>
                                          <p:attrName>ppt_w</p:attrName>
                                        </p:attrNameLst>
                                      </p:cBhvr>
                                      <p:tavLst>
                                        <p:tav tm="0">
                                          <p:val>
                                            <p:fltVal val="0"/>
                                          </p:val>
                                        </p:tav>
                                        <p:tav tm="100000">
                                          <p:val>
                                            <p:strVal val="#ppt_w"/>
                                          </p:val>
                                        </p:tav>
                                      </p:tavLst>
                                    </p:anim>
                                    <p:anim calcmode="lin" valueType="num">
                                      <p:cBhvr>
                                        <p:cTn id="52" dur="1000" fill="hold"/>
                                        <p:tgtEl>
                                          <p:spTgt spid="23"/>
                                        </p:tgtEl>
                                        <p:attrNameLst>
                                          <p:attrName>ppt_h</p:attrName>
                                        </p:attrNameLst>
                                      </p:cBhvr>
                                      <p:tavLst>
                                        <p:tav tm="0">
                                          <p:val>
                                            <p:fltVal val="0"/>
                                          </p:val>
                                        </p:tav>
                                        <p:tav tm="100000">
                                          <p:val>
                                            <p:strVal val="#ppt_h"/>
                                          </p:val>
                                        </p:tav>
                                      </p:tavLst>
                                    </p:anim>
                                    <p:anim calcmode="lin" valueType="num">
                                      <p:cBhvr>
                                        <p:cTn id="53" dur="1000" fill="hold"/>
                                        <p:tgtEl>
                                          <p:spTgt spid="23"/>
                                        </p:tgtEl>
                                        <p:attrNameLst>
                                          <p:attrName>style.rotation</p:attrName>
                                        </p:attrNameLst>
                                      </p:cBhvr>
                                      <p:tavLst>
                                        <p:tav tm="0">
                                          <p:val>
                                            <p:fltVal val="90"/>
                                          </p:val>
                                        </p:tav>
                                        <p:tav tm="100000">
                                          <p:val>
                                            <p:fltVal val="0"/>
                                          </p:val>
                                        </p:tav>
                                      </p:tavLst>
                                    </p:anim>
                                    <p:animEffect transition="in" filter="fade">
                                      <p:cBhvr>
                                        <p:cTn id="54" dur="1000"/>
                                        <p:tgtEl>
                                          <p:spTgt spid="23"/>
                                        </p:tgtEl>
                                      </p:cBhvr>
                                    </p:animEffect>
                                  </p:childTnLst>
                                </p:cTn>
                              </p:par>
                            </p:childTnLst>
                          </p:cTn>
                        </p:par>
                        <p:par>
                          <p:cTn id="55" fill="hold">
                            <p:stCondLst>
                              <p:cond delay="6000"/>
                            </p:stCondLst>
                            <p:childTnLst>
                              <p:par>
                                <p:cTn id="56" presetID="32" presetClass="emph" presetSubtype="0" fill="hold" nodeType="afterEffect">
                                  <p:stCondLst>
                                    <p:cond delay="0"/>
                                  </p:stCondLst>
                                  <p:childTnLst>
                                    <p:animRot by="120000">
                                      <p:cBhvr>
                                        <p:cTn id="57" dur="100" fill="hold">
                                          <p:stCondLst>
                                            <p:cond delay="0"/>
                                          </p:stCondLst>
                                        </p:cTn>
                                        <p:tgtEl>
                                          <p:spTgt spid="23"/>
                                        </p:tgtEl>
                                        <p:attrNameLst>
                                          <p:attrName>r</p:attrName>
                                        </p:attrNameLst>
                                      </p:cBhvr>
                                    </p:animRot>
                                    <p:animRot by="-240000">
                                      <p:cBhvr>
                                        <p:cTn id="58" dur="200" fill="hold">
                                          <p:stCondLst>
                                            <p:cond delay="200"/>
                                          </p:stCondLst>
                                        </p:cTn>
                                        <p:tgtEl>
                                          <p:spTgt spid="23"/>
                                        </p:tgtEl>
                                        <p:attrNameLst>
                                          <p:attrName>r</p:attrName>
                                        </p:attrNameLst>
                                      </p:cBhvr>
                                    </p:animRot>
                                    <p:animRot by="240000">
                                      <p:cBhvr>
                                        <p:cTn id="59" dur="200" fill="hold">
                                          <p:stCondLst>
                                            <p:cond delay="400"/>
                                          </p:stCondLst>
                                        </p:cTn>
                                        <p:tgtEl>
                                          <p:spTgt spid="23"/>
                                        </p:tgtEl>
                                        <p:attrNameLst>
                                          <p:attrName>r</p:attrName>
                                        </p:attrNameLst>
                                      </p:cBhvr>
                                    </p:animRot>
                                    <p:animRot by="-240000">
                                      <p:cBhvr>
                                        <p:cTn id="60" dur="200" fill="hold">
                                          <p:stCondLst>
                                            <p:cond delay="600"/>
                                          </p:stCondLst>
                                        </p:cTn>
                                        <p:tgtEl>
                                          <p:spTgt spid="23"/>
                                        </p:tgtEl>
                                        <p:attrNameLst>
                                          <p:attrName>r</p:attrName>
                                        </p:attrNameLst>
                                      </p:cBhvr>
                                    </p:animRot>
                                    <p:animRot by="120000">
                                      <p:cBhvr>
                                        <p:cTn id="61" dur="200" fill="hold">
                                          <p:stCondLst>
                                            <p:cond delay="800"/>
                                          </p:stCondLst>
                                        </p:cTn>
                                        <p:tgtEl>
                                          <p:spTgt spid="23"/>
                                        </p:tgtEl>
                                        <p:attrNameLst>
                                          <p:attrName>r</p:attrName>
                                        </p:attrNameLst>
                                      </p:cBhvr>
                                    </p:animRot>
                                  </p:childTnLst>
                                </p:cTn>
                              </p:par>
                            </p:childTnLst>
                          </p:cTn>
                        </p:par>
                        <p:par>
                          <p:cTn id="62" fill="hold">
                            <p:stCondLst>
                              <p:cond delay="7000"/>
                            </p:stCondLst>
                            <p:childTnLst>
                              <p:par>
                                <p:cTn id="63" presetID="6" presetClass="emph" presetSubtype="0" fill="hold" nodeType="afterEffect">
                                  <p:stCondLst>
                                    <p:cond delay="0"/>
                                  </p:stCondLst>
                                  <p:childTnLst>
                                    <p:animScale>
                                      <p:cBhvr>
                                        <p:cTn id="64" dur="2000" fill="hold"/>
                                        <p:tgtEl>
                                          <p:spTgt spid="15"/>
                                        </p:tgtEl>
                                      </p:cBhvr>
                                      <p:by x="150000" y="150000"/>
                                    </p:animScale>
                                  </p:childTnLst>
                                </p:cTn>
                              </p:par>
                            </p:childTnLst>
                          </p:cTn>
                        </p:par>
                        <p:par>
                          <p:cTn id="65" fill="hold">
                            <p:stCondLst>
                              <p:cond delay="9000"/>
                            </p:stCondLst>
                            <p:childTnLst>
                              <p:par>
                                <p:cTn id="66" presetID="53" presetClass="entr" presetSubtype="16"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Effect transition="in" filter="fade">
                                      <p:cBhvr>
                                        <p:cTn id="70" dur="500"/>
                                        <p:tgtEl>
                                          <p:spTgt spid="7"/>
                                        </p:tgtEl>
                                      </p:cBhvr>
                                    </p:animEffect>
                                  </p:childTnLst>
                                </p:cTn>
                              </p:par>
                            </p:childTnLst>
                          </p:cTn>
                        </p:par>
                        <p:par>
                          <p:cTn id="71" fill="hold">
                            <p:stCondLst>
                              <p:cond delay="95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a:off x="3585076" y="172561"/>
            <a:ext cx="5462954" cy="5541220"/>
          </a:xfrm>
          <a:prstGeom prst="rect">
            <a:avLst/>
          </a:prstGeom>
        </p:spPr>
      </p:pic>
      <p:pic>
        <p:nvPicPr>
          <p:cNvPr id="15" name="图片 14"/>
          <p:cNvPicPr>
            <a:picLocks noChangeAspect="1"/>
          </p:cNvPicPr>
          <p:nvPr/>
        </p:nvPicPr>
        <p:blipFill>
          <a:blip r:embed="rId4"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5"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6"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7"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8"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9" cstate="screen"/>
          <a:stretch>
            <a:fillRect/>
          </a:stretch>
        </p:blipFill>
        <p:spPr bwMode="auto">
          <a:xfrm>
            <a:off x="2110362" y="1954811"/>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dministrator\Desktop\56e262d2db7dc.png"/>
          <p:cNvPicPr>
            <a:picLocks noChangeAspect="1" noChangeArrowheads="1"/>
          </p:cNvPicPr>
          <p:nvPr/>
        </p:nvPicPr>
        <p:blipFill>
          <a:blip r:embed="rId10"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1"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2" cstate="screen"/>
          <a:stretch>
            <a:fillRect/>
          </a:stretch>
        </p:blipFill>
        <p:spPr>
          <a:xfrm flipH="1">
            <a:off x="1149060" y="4382300"/>
            <a:ext cx="1922604" cy="2230830"/>
          </a:xfrm>
          <a:prstGeom prst="rect">
            <a:avLst/>
          </a:prstGeom>
        </p:spPr>
      </p:pic>
      <p:sp>
        <p:nvSpPr>
          <p:cNvPr id="33" name="矩形 32"/>
          <p:cNvSpPr/>
          <p:nvPr/>
        </p:nvSpPr>
        <p:spPr>
          <a:xfrm>
            <a:off x="4727848" y="3207392"/>
            <a:ext cx="3278462" cy="830997"/>
          </a:xfrm>
          <a:prstGeom prst="rect">
            <a:avLst/>
          </a:prstGeom>
        </p:spPr>
        <p:txBody>
          <a:bodyPr wrap="none">
            <a:spAutoFit/>
          </a:bodyPr>
          <a:lstStyle/>
          <a:p>
            <a:r>
              <a:rPr lang="zh-CN" altLang="en-US" sz="4800" b="1" dirty="0">
                <a:solidFill>
                  <a:srgbClr val="E2227D"/>
                </a:solidFill>
                <a:effectLst>
                  <a:glow rad="165100">
                    <a:schemeClr val="bg1"/>
                  </a:glow>
                  <a:outerShdw blurRad="50800" dist="38100" dir="8100000" algn="tr" rotWithShape="0">
                    <a:prstClr val="black">
                      <a:alpha val="40000"/>
                    </a:prstClr>
                  </a:outerShdw>
                </a:effectLst>
                <a:cs typeface="+mn-ea"/>
                <a:sym typeface="+mn-lt"/>
              </a:rPr>
              <a:t>步行安全篇</a:t>
            </a:r>
          </a:p>
        </p:txBody>
      </p:sp>
      <p:sp>
        <p:nvSpPr>
          <p:cNvPr id="35" name="矩形 34"/>
          <p:cNvSpPr/>
          <p:nvPr/>
        </p:nvSpPr>
        <p:spPr>
          <a:xfrm>
            <a:off x="5502869" y="1570937"/>
            <a:ext cx="1576072" cy="1446550"/>
          </a:xfrm>
          <a:prstGeom prst="rect">
            <a:avLst/>
          </a:prstGeom>
        </p:spPr>
        <p:txBody>
          <a:bodyPr wrap="none">
            <a:spAutoFit/>
          </a:bodyPr>
          <a:lstStyle/>
          <a:p>
            <a:r>
              <a:rPr lang="en-US" altLang="zh-CN" sz="8800" b="1" dirty="0">
                <a:solidFill>
                  <a:srgbClr val="0070C0"/>
                </a:solidFill>
                <a:effectLst>
                  <a:glow rad="88900">
                    <a:schemeClr val="bg1"/>
                  </a:glow>
                  <a:outerShdw blurRad="50800" dist="38100" dir="8100000" algn="tr" rotWithShape="0">
                    <a:prstClr val="black">
                      <a:alpha val="40000"/>
                    </a:prstClr>
                  </a:outerShdw>
                </a:effectLst>
                <a:cs typeface="+mn-ea"/>
                <a:sym typeface="+mn-lt"/>
              </a:rPr>
              <a:t>01</a:t>
            </a:r>
            <a:endParaRPr lang="zh-CN" altLang="en-US" sz="8800" b="1" dirty="0">
              <a:solidFill>
                <a:srgbClr val="0070C0"/>
              </a:solidFill>
              <a:effectLst>
                <a:glow rad="88900">
                  <a:schemeClr val="bg1"/>
                </a:glow>
                <a:outerShdw blurRad="50800" dist="38100" dir="8100000" algn="tr" rotWithShape="0">
                  <a:prstClr val="black">
                    <a:alpha val="40000"/>
                  </a:prstClr>
                </a:outerShdw>
              </a:effectLst>
              <a:cs typeface="+mn-ea"/>
              <a:sym typeface="+mn-lt"/>
            </a:endParaRPr>
          </a:p>
        </p:txBody>
      </p:sp>
      <p:pic>
        <p:nvPicPr>
          <p:cNvPr id="37" name="Picture 2" descr="C:\Users\Administrator\Desktop\56e262d2db7dc.png"/>
          <p:cNvPicPr>
            <a:picLocks noChangeAspect="1" noChangeArrowheads="1"/>
          </p:cNvPicPr>
          <p:nvPr/>
        </p:nvPicPr>
        <p:blipFill>
          <a:blip r:embed="rId13"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dministrator\Desktop\56e262d2db7dc.png"/>
          <p:cNvPicPr>
            <a:picLocks noChangeAspect="1" noChangeArrowheads="1"/>
          </p:cNvPicPr>
          <p:nvPr/>
        </p:nvPicPr>
        <p:blipFill>
          <a:blip r:embed="rId10" cstate="screen"/>
          <a:srcRect/>
          <a:stretch>
            <a:fillRect/>
          </a:stretch>
        </p:blipFill>
        <p:spPr bwMode="auto">
          <a:xfrm>
            <a:off x="4716365" y="1570937"/>
            <a:ext cx="840716" cy="767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7" presetClass="entr" presetSubtype="0" repeatCount="indefinite"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ppt_x</p:attrName>
                                        </p:attrNameLst>
                                      </p:cBhvr>
                                      <p:tavLst>
                                        <p:tav tm="0">
                                          <p:val>
                                            <p:strVal val="#ppt_x"/>
                                          </p:val>
                                        </p:tav>
                                        <p:tav tm="100000">
                                          <p:val>
                                            <p:strVal val="#ppt_x"/>
                                          </p:val>
                                        </p:tav>
                                      </p:tavLst>
                                    </p:anim>
                                    <p:anim calcmode="lin" valueType="num">
                                      <p:cBhvr>
                                        <p:cTn id="55" dur="2000" fill="hold"/>
                                        <p:tgtEl>
                                          <p:spTgt spid="37"/>
                                        </p:tgtEl>
                                        <p:attrNameLst>
                                          <p:attrName>ppt_y</p:attrName>
                                        </p:attrNameLst>
                                      </p:cBhvr>
                                      <p:tavLst>
                                        <p:tav tm="0">
                                          <p:val>
                                            <p:strVal val="#ppt_y-.1"/>
                                          </p:val>
                                        </p:tav>
                                        <p:tav tm="100000">
                                          <p:val>
                                            <p:strVal val="#ppt_y"/>
                                          </p:val>
                                        </p:tav>
                                      </p:tavLst>
                                    </p:anim>
                                  </p:childTnLst>
                                </p:cTn>
                              </p:par>
                              <p:par>
                                <p:cTn id="56" presetID="47" presetClass="entr" presetSubtype="0" repeatCount="indefinite"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2000"/>
                                        <p:tgtEl>
                                          <p:spTgt spid="38"/>
                                        </p:tgtEl>
                                      </p:cBhvr>
                                    </p:animEffect>
                                    <p:anim calcmode="lin" valueType="num">
                                      <p:cBhvr>
                                        <p:cTn id="59" dur="2000" fill="hold"/>
                                        <p:tgtEl>
                                          <p:spTgt spid="38"/>
                                        </p:tgtEl>
                                        <p:attrNameLst>
                                          <p:attrName>ppt_x</p:attrName>
                                        </p:attrNameLst>
                                      </p:cBhvr>
                                      <p:tavLst>
                                        <p:tav tm="0">
                                          <p:val>
                                            <p:strVal val="#ppt_x"/>
                                          </p:val>
                                        </p:tav>
                                        <p:tav tm="100000">
                                          <p:val>
                                            <p:strVal val="#ppt_x"/>
                                          </p:val>
                                        </p:tav>
                                      </p:tavLst>
                                    </p:anim>
                                    <p:anim calcmode="lin" valueType="num">
                                      <p:cBhvr>
                                        <p:cTn id="60" dur="2000" fill="hold"/>
                                        <p:tgtEl>
                                          <p:spTgt spid="38"/>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22" presetClass="entr" presetSubtype="4"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childTnLst>
                          </p:cTn>
                        </p:par>
                        <p:par>
                          <p:cTn id="65" fill="hold">
                            <p:stCondLst>
                              <p:cond delay="8500"/>
                            </p:stCondLst>
                            <p:childTnLst>
                              <p:par>
                                <p:cTn id="66" presetID="22" presetClass="entr" presetSubtype="1"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childTnLst>
                          </p:cTn>
                        </p:par>
                        <p:par>
                          <p:cTn id="69" fill="hold">
                            <p:stCondLst>
                              <p:cond delay="9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33"/>
                                        </p:tgtEl>
                                        <p:attrNameLst>
                                          <p:attrName>ppt_y</p:attrName>
                                        </p:attrNameLst>
                                      </p:cBhvr>
                                      <p:tavLst>
                                        <p:tav tm="0">
                                          <p:val>
                                            <p:strVal val="#ppt_y"/>
                                          </p:val>
                                        </p:tav>
                                        <p:tav tm="100000">
                                          <p:val>
                                            <p:strVal val="#ppt_y"/>
                                          </p:val>
                                        </p:tav>
                                      </p:tavLst>
                                    </p:anim>
                                    <p:anim calcmode="lin" valueType="num">
                                      <p:cBhvr>
                                        <p:cTn id="7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33"/>
                                        </p:tgtEl>
                                      </p:cBhvr>
                                    </p:animEffect>
                                  </p:childTnLst>
                                </p:cTn>
                              </p:par>
                            </p:childTnLst>
                          </p:cTn>
                        </p:par>
                        <p:par>
                          <p:cTn id="77" fill="hold">
                            <p:stCondLst>
                              <p:cond delay="9699"/>
                            </p:stCondLst>
                            <p:childTnLst>
                              <p:par>
                                <p:cTn id="78" presetID="26" presetClass="emph" presetSubtype="0" fill="hold" grpId="1" nodeType="afterEffect">
                                  <p:stCondLst>
                                    <p:cond delay="0"/>
                                  </p:stCondLst>
                                  <p:childTnLst>
                                    <p:animEffect transition="out" filter="fade">
                                      <p:cBhvr>
                                        <p:cTn id="79" dur="500" tmFilter="0, 0; .2, .5; .8, .5; 1, 0"/>
                                        <p:tgtEl>
                                          <p:spTgt spid="35"/>
                                        </p:tgtEl>
                                      </p:cBhvr>
                                    </p:animEffect>
                                    <p:animScale>
                                      <p:cBhvr>
                                        <p:cTn id="80" dur="250" autoRev="1" fill="hold"/>
                                        <p:tgtEl>
                                          <p:spTgt spid="35"/>
                                        </p:tgtEl>
                                      </p:cBhvr>
                                      <p:by x="105000" y="105000"/>
                                    </p:animScale>
                                  </p:childTnLst>
                                </p:cTn>
                              </p:par>
                              <p:par>
                                <p:cTn id="81" presetID="26" presetClass="emph" presetSubtype="0" fill="hold" grpId="1" nodeType="withEffect">
                                  <p:stCondLst>
                                    <p:cond delay="0"/>
                                  </p:stCondLst>
                                  <p:iterate type="lt">
                                    <p:tmPct val="0"/>
                                  </p:iterate>
                                  <p:childTnLst>
                                    <p:animEffect transition="out" filter="fade">
                                      <p:cBhvr>
                                        <p:cTn id="82" dur="500" tmFilter="0, 0; .2, .5; .8, .5; 1, 0"/>
                                        <p:tgtEl>
                                          <p:spTgt spid="33"/>
                                        </p:tgtEl>
                                      </p:cBhvr>
                                    </p:animEffect>
                                    <p:animScale>
                                      <p:cBhvr>
                                        <p:cTn id="83"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5" grpId="0"/>
      <p:bldP spid="3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4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2110362" y="1954811"/>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dministrator\Desktop\56e262d2db7dc.png"/>
          <p:cNvPicPr>
            <a:picLocks noChangeAspect="1" noChangeArrowheads="1"/>
          </p:cNvPicPr>
          <p:nvPr/>
        </p:nvPicPr>
        <p:blipFill>
          <a:blip r:embed="rId9"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0"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Administrator\Desktop\56e262d2db7dc.png"/>
          <p:cNvPicPr>
            <a:picLocks noChangeAspect="1" noChangeArrowheads="1"/>
          </p:cNvPicPr>
          <p:nvPr/>
        </p:nvPicPr>
        <p:blipFill>
          <a:blip r:embed="rId11"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dministrator\Desktop\56e262d2db7dc.png"/>
          <p:cNvPicPr>
            <a:picLocks noChangeAspect="1" noChangeArrowheads="1"/>
          </p:cNvPicPr>
          <p:nvPr/>
        </p:nvPicPr>
        <p:blipFill>
          <a:blip r:embed="rId9" cstate="screen"/>
          <a:srcRect/>
          <a:stretch>
            <a:fillRect/>
          </a:stretch>
        </p:blipFill>
        <p:spPr bwMode="auto">
          <a:xfrm>
            <a:off x="4716365" y="1570937"/>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p:cNvPicPr>
            <a:picLocks noChangeAspect="1" noChangeArrowheads="1"/>
          </p:cNvPicPr>
          <p:nvPr/>
        </p:nvPicPr>
        <p:blipFill>
          <a:blip r:embed="rId12"/>
          <a:stretch>
            <a:fillRect/>
          </a:stretch>
        </p:blipFill>
        <p:spPr bwMode="auto">
          <a:xfrm>
            <a:off x="1723235" y="0"/>
            <a:ext cx="8792421" cy="7432084"/>
          </a:xfrm>
          <a:prstGeom prst="rect">
            <a:avLst/>
          </a:prstGeom>
          <a:noFill/>
          <a:extLst>
            <a:ext uri="{909E8E84-426E-40DD-AFC4-6F175D3DCCD1}">
              <a14:hiddenFill xmlns:a14="http://schemas.microsoft.com/office/drawing/2010/main">
                <a:solidFill>
                  <a:srgbClr val="FFFFFF"/>
                </a:solidFill>
              </a14:hiddenFill>
            </a:ext>
          </a:extLst>
        </p:spPr>
      </p:pic>
      <p:sp>
        <p:nvSpPr>
          <p:cNvPr id="43" name="矩形 42"/>
          <p:cNvSpPr/>
          <p:nvPr/>
        </p:nvSpPr>
        <p:spPr>
          <a:xfrm>
            <a:off x="2534998" y="1876110"/>
            <a:ext cx="6506536" cy="3000821"/>
          </a:xfrm>
          <a:prstGeom prst="rect">
            <a:avLst/>
          </a:prstGeom>
        </p:spPr>
        <p:txBody>
          <a:bodyPr wrap="square">
            <a:spAutoFit/>
          </a:bodyPr>
          <a:lstStyle/>
          <a:p>
            <a:pPr>
              <a:lnSpc>
                <a:spcPct val="150000"/>
              </a:lnSpc>
            </a:pPr>
            <a:r>
              <a:rPr lang="en-US" altLang="zh-CN" dirty="0">
                <a:solidFill>
                  <a:schemeClr val="bg2">
                    <a:lumMod val="10000"/>
                  </a:schemeClr>
                </a:solidFill>
                <a:cs typeface="+mn-ea"/>
                <a:sym typeface="+mn-lt"/>
              </a:rPr>
              <a:t>       </a:t>
            </a:r>
            <a:r>
              <a:rPr lang="zh-CN" altLang="zh-CN" dirty="0">
                <a:solidFill>
                  <a:schemeClr val="bg2">
                    <a:lumMod val="10000"/>
                  </a:schemeClr>
                </a:solidFill>
                <a:cs typeface="+mn-ea"/>
                <a:sym typeface="+mn-lt"/>
              </a:rPr>
              <a:t>步行是</a:t>
            </a:r>
            <a:r>
              <a:rPr lang="zh-CN" altLang="en-US" dirty="0">
                <a:solidFill>
                  <a:schemeClr val="bg2">
                    <a:lumMod val="10000"/>
                  </a:schemeClr>
                </a:solidFill>
                <a:cs typeface="+mn-ea"/>
                <a:sym typeface="+mn-lt"/>
              </a:rPr>
              <a:t>幼儿园小朋友最基本</a:t>
            </a:r>
            <a:r>
              <a:rPr lang="zh-CN" altLang="zh-CN" dirty="0">
                <a:solidFill>
                  <a:schemeClr val="bg2">
                    <a:lumMod val="10000"/>
                  </a:schemeClr>
                </a:solidFill>
                <a:cs typeface="+mn-ea"/>
                <a:sym typeface="+mn-lt"/>
              </a:rPr>
              <a:t>的出行方式</a:t>
            </a:r>
            <a:r>
              <a:rPr lang="zh-CN" altLang="en-US" dirty="0">
                <a:solidFill>
                  <a:schemeClr val="bg2">
                    <a:lumMod val="10000"/>
                  </a:schemeClr>
                </a:solidFill>
                <a:cs typeface="+mn-ea"/>
                <a:sym typeface="+mn-lt"/>
              </a:rPr>
              <a:t>，在当前复杂的道路交通环境下，小朋友们更要懂得步行出行的交通规则和要求。</a:t>
            </a:r>
            <a:r>
              <a:rPr lang="zh-CN" altLang="zh-CN" dirty="0">
                <a:solidFill>
                  <a:schemeClr val="bg2">
                    <a:lumMod val="10000"/>
                  </a:schemeClr>
                </a:solidFill>
                <a:cs typeface="+mn-ea"/>
                <a:sym typeface="+mn-lt"/>
              </a:rPr>
              <a:t>步行安</a:t>
            </a:r>
            <a:r>
              <a:rPr lang="zh-CN" altLang="en-US" dirty="0">
                <a:solidFill>
                  <a:schemeClr val="bg2">
                    <a:lumMod val="10000"/>
                  </a:schemeClr>
                </a:solidFill>
                <a:cs typeface="+mn-ea"/>
                <a:sym typeface="+mn-lt"/>
              </a:rPr>
              <a:t>全包括为“五要、五不要”。五要：行人要走人行横道，走路时要集中精力，过马路要遵守交通信号灯，要走过街设施和人行横道，要认识交通标志。五不要：不要在道路上踢足球、玩滑板，不要嬉戏打闹，不要翻越护栏，不要随意横过马路，不要扒车、追车、抛物击车等。</a:t>
            </a:r>
          </a:p>
        </p:txBody>
      </p:sp>
      <p:pic>
        <p:nvPicPr>
          <p:cNvPr id="47" name="Picture 12"/>
          <p:cNvPicPr>
            <a:picLocks noChangeAspect="1" noChangeArrowheads="1"/>
          </p:cNvPicPr>
          <p:nvPr/>
        </p:nvPicPr>
        <p:blipFill>
          <a:blip r:embed="rId13" cstate="screen"/>
          <a:stretch>
            <a:fillRect/>
          </a:stretch>
        </p:blipFill>
        <p:spPr bwMode="auto">
          <a:xfrm>
            <a:off x="8876307" y="3634154"/>
            <a:ext cx="3219754" cy="3219754"/>
          </a:xfrm>
          <a:prstGeom prst="rect">
            <a:avLst/>
          </a:prstGeom>
          <a:ln w="127000" cap="rnd">
            <a:noFill/>
          </a:ln>
          <a:effectLst/>
          <a:extLst>
            <a:ext uri="{909E8E84-426E-40DD-AFC4-6F175D3DCCD1}">
              <a14:hiddenFill xmlns:a14="http://schemas.microsoft.com/office/drawing/2010/main">
                <a:solidFill>
                  <a:srgbClr val="FFFFFF"/>
                </a:solidFill>
              </a14:hiddenFill>
            </a:ext>
          </a:extLst>
        </p:spPr>
      </p:pic>
      <p:pic>
        <p:nvPicPr>
          <p:cNvPr id="48" name="Picture 2" descr="C:\Users\Administrator\Desktop\56e262d2db7dc.png"/>
          <p:cNvPicPr>
            <a:picLocks noChangeAspect="1" noChangeArrowheads="1"/>
          </p:cNvPicPr>
          <p:nvPr/>
        </p:nvPicPr>
        <p:blipFill>
          <a:blip r:embed="rId9"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6" presetClass="emph" presetSubtype="0" fill="hold" nodeType="afterEffect">
                                  <p:stCondLst>
                                    <p:cond delay="0"/>
                                  </p:stCondLst>
                                  <p:childTnLst>
                                    <p:animScale>
                                      <p:cBhvr>
                                        <p:cTn id="36" dur="2000" fill="hold"/>
                                        <p:tgtEl>
                                          <p:spTgt spid="15"/>
                                        </p:tgtEl>
                                      </p:cBhvr>
                                      <p:by x="150000" y="150000"/>
                                    </p:animScale>
                                  </p:childTnLst>
                                </p:cTn>
                              </p:par>
                              <p:par>
                                <p:cTn id="37" presetID="47" presetClass="entr" presetSubtype="0" repeatCount="indefinite"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000"/>
                                        <p:tgtEl>
                                          <p:spTgt spid="37"/>
                                        </p:tgtEl>
                                      </p:cBhvr>
                                    </p:animEffect>
                                    <p:anim calcmode="lin" valueType="num">
                                      <p:cBhvr>
                                        <p:cTn id="40" dur="2000" fill="hold"/>
                                        <p:tgtEl>
                                          <p:spTgt spid="37"/>
                                        </p:tgtEl>
                                        <p:attrNameLst>
                                          <p:attrName>ppt_x</p:attrName>
                                        </p:attrNameLst>
                                      </p:cBhvr>
                                      <p:tavLst>
                                        <p:tav tm="0">
                                          <p:val>
                                            <p:strVal val="#ppt_x"/>
                                          </p:val>
                                        </p:tav>
                                        <p:tav tm="100000">
                                          <p:val>
                                            <p:strVal val="#ppt_x"/>
                                          </p:val>
                                        </p:tav>
                                      </p:tavLst>
                                    </p:anim>
                                    <p:anim calcmode="lin" valueType="num">
                                      <p:cBhvr>
                                        <p:cTn id="41" dur="2000" fill="hold"/>
                                        <p:tgtEl>
                                          <p:spTgt spid="37"/>
                                        </p:tgtEl>
                                        <p:attrNameLst>
                                          <p:attrName>ppt_y</p:attrName>
                                        </p:attrNameLst>
                                      </p:cBhvr>
                                      <p:tavLst>
                                        <p:tav tm="0">
                                          <p:val>
                                            <p:strVal val="#ppt_y-.1"/>
                                          </p:val>
                                        </p:tav>
                                        <p:tav tm="100000">
                                          <p:val>
                                            <p:strVal val="#ppt_y"/>
                                          </p:val>
                                        </p:tav>
                                      </p:tavLst>
                                    </p:anim>
                                  </p:childTnLst>
                                </p:cTn>
                              </p:par>
                              <p:par>
                                <p:cTn id="42" presetID="47" presetClass="entr" presetSubtype="0" repeatCount="indefinite"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2000"/>
                                        <p:tgtEl>
                                          <p:spTgt spid="38"/>
                                        </p:tgtEl>
                                      </p:cBhvr>
                                    </p:animEffect>
                                    <p:anim calcmode="lin" valueType="num">
                                      <p:cBhvr>
                                        <p:cTn id="45" dur="2000" fill="hold"/>
                                        <p:tgtEl>
                                          <p:spTgt spid="38"/>
                                        </p:tgtEl>
                                        <p:attrNameLst>
                                          <p:attrName>ppt_x</p:attrName>
                                        </p:attrNameLst>
                                      </p:cBhvr>
                                      <p:tavLst>
                                        <p:tav tm="0">
                                          <p:val>
                                            <p:strVal val="#ppt_x"/>
                                          </p:val>
                                        </p:tav>
                                        <p:tav tm="100000">
                                          <p:val>
                                            <p:strVal val="#ppt_x"/>
                                          </p:val>
                                        </p:tav>
                                      </p:tavLst>
                                    </p:anim>
                                    <p:anim calcmode="lin" valueType="num">
                                      <p:cBhvr>
                                        <p:cTn id="46" dur="2000" fill="hold"/>
                                        <p:tgtEl>
                                          <p:spTgt spid="38"/>
                                        </p:tgtEl>
                                        <p:attrNameLst>
                                          <p:attrName>ppt_y</p:attrName>
                                        </p:attrNameLst>
                                      </p:cBhvr>
                                      <p:tavLst>
                                        <p:tav tm="0">
                                          <p:val>
                                            <p:strVal val="#ppt_y-.1"/>
                                          </p:val>
                                        </p:tav>
                                        <p:tav tm="100000">
                                          <p:val>
                                            <p:strVal val="#ppt_y"/>
                                          </p:val>
                                        </p:tav>
                                      </p:tavLst>
                                    </p:anim>
                                  </p:childTnLst>
                                </p:cTn>
                              </p:par>
                              <p:par>
                                <p:cTn id="47" presetID="47" presetClass="entr" presetSubtype="0" repeatCount="indefinite"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2000"/>
                                        <p:tgtEl>
                                          <p:spTgt spid="48"/>
                                        </p:tgtEl>
                                      </p:cBhvr>
                                    </p:animEffect>
                                    <p:anim calcmode="lin" valueType="num">
                                      <p:cBhvr>
                                        <p:cTn id="50" dur="2000" fill="hold"/>
                                        <p:tgtEl>
                                          <p:spTgt spid="48"/>
                                        </p:tgtEl>
                                        <p:attrNameLst>
                                          <p:attrName>ppt_x</p:attrName>
                                        </p:attrNameLst>
                                      </p:cBhvr>
                                      <p:tavLst>
                                        <p:tav tm="0">
                                          <p:val>
                                            <p:strVal val="#ppt_x"/>
                                          </p:val>
                                        </p:tav>
                                        <p:tav tm="100000">
                                          <p:val>
                                            <p:strVal val="#ppt_x"/>
                                          </p:val>
                                        </p:tav>
                                      </p:tavLst>
                                    </p:anim>
                                    <p:anim calcmode="lin" valueType="num">
                                      <p:cBhvr>
                                        <p:cTn id="51" dur="2000" fill="hold"/>
                                        <p:tgtEl>
                                          <p:spTgt spid="4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14" presetClass="entr" presetSubtype="1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p:cTn id="65" dur="500" fill="hold"/>
                                        <p:tgtEl>
                                          <p:spTgt spid="47"/>
                                        </p:tgtEl>
                                        <p:attrNameLst>
                                          <p:attrName>ppt_w</p:attrName>
                                        </p:attrNameLst>
                                      </p:cBhvr>
                                      <p:tavLst>
                                        <p:tav tm="0">
                                          <p:val>
                                            <p:fltVal val="0"/>
                                          </p:val>
                                        </p:tav>
                                        <p:tav tm="100000">
                                          <p:val>
                                            <p:strVal val="#ppt_w"/>
                                          </p:val>
                                        </p:tav>
                                      </p:tavLst>
                                    </p:anim>
                                    <p:anim calcmode="lin" valueType="num">
                                      <p:cBhvr>
                                        <p:cTn id="66" dur="500" fill="hold"/>
                                        <p:tgtEl>
                                          <p:spTgt spid="47"/>
                                        </p:tgtEl>
                                        <p:attrNameLst>
                                          <p:attrName>ppt_h</p:attrName>
                                        </p:attrNameLst>
                                      </p:cBhvr>
                                      <p:tavLst>
                                        <p:tav tm="0">
                                          <p:val>
                                            <p:fltVal val="0"/>
                                          </p:val>
                                        </p:tav>
                                        <p:tav tm="100000">
                                          <p:val>
                                            <p:strVal val="#ppt_h"/>
                                          </p:val>
                                        </p:tav>
                                      </p:tavLst>
                                    </p:anim>
                                    <p:animEffect transition="in" filter="fade">
                                      <p:cBhvr>
                                        <p:cTn id="67" dur="500"/>
                                        <p:tgtEl>
                                          <p:spTgt spid="47"/>
                                        </p:tgtEl>
                                      </p:cBhvr>
                                    </p:animEffect>
                                  </p:childTnLst>
                                </p:cTn>
                              </p:par>
                            </p:childTnLst>
                          </p:cTn>
                        </p:par>
                        <p:par>
                          <p:cTn id="68" fill="hold">
                            <p:stCondLst>
                              <p:cond delay="8000"/>
                            </p:stCondLst>
                            <p:childTnLst>
                              <p:par>
                                <p:cTn id="69" presetID="32" presetClass="emph" presetSubtype="0" fill="hold" nodeType="afterEffect">
                                  <p:stCondLst>
                                    <p:cond delay="0"/>
                                  </p:stCondLst>
                                  <p:childTnLst>
                                    <p:animRot by="120000">
                                      <p:cBhvr>
                                        <p:cTn id="70" dur="100" fill="hold">
                                          <p:stCondLst>
                                            <p:cond delay="0"/>
                                          </p:stCondLst>
                                        </p:cTn>
                                        <p:tgtEl>
                                          <p:spTgt spid="42"/>
                                        </p:tgtEl>
                                        <p:attrNameLst>
                                          <p:attrName>r</p:attrName>
                                        </p:attrNameLst>
                                      </p:cBhvr>
                                    </p:animRot>
                                    <p:animRot by="-240000">
                                      <p:cBhvr>
                                        <p:cTn id="71" dur="200" fill="hold">
                                          <p:stCondLst>
                                            <p:cond delay="200"/>
                                          </p:stCondLst>
                                        </p:cTn>
                                        <p:tgtEl>
                                          <p:spTgt spid="42"/>
                                        </p:tgtEl>
                                        <p:attrNameLst>
                                          <p:attrName>r</p:attrName>
                                        </p:attrNameLst>
                                      </p:cBhvr>
                                    </p:animRot>
                                    <p:animRot by="240000">
                                      <p:cBhvr>
                                        <p:cTn id="72" dur="200" fill="hold">
                                          <p:stCondLst>
                                            <p:cond delay="400"/>
                                          </p:stCondLst>
                                        </p:cTn>
                                        <p:tgtEl>
                                          <p:spTgt spid="42"/>
                                        </p:tgtEl>
                                        <p:attrNameLst>
                                          <p:attrName>r</p:attrName>
                                        </p:attrNameLst>
                                      </p:cBhvr>
                                    </p:animRot>
                                    <p:animRot by="-240000">
                                      <p:cBhvr>
                                        <p:cTn id="73" dur="200" fill="hold">
                                          <p:stCondLst>
                                            <p:cond delay="600"/>
                                          </p:stCondLst>
                                        </p:cTn>
                                        <p:tgtEl>
                                          <p:spTgt spid="42"/>
                                        </p:tgtEl>
                                        <p:attrNameLst>
                                          <p:attrName>r</p:attrName>
                                        </p:attrNameLst>
                                      </p:cBhvr>
                                    </p:animRot>
                                    <p:animRot by="120000">
                                      <p:cBhvr>
                                        <p:cTn id="74" dur="200" fill="hold">
                                          <p:stCondLst>
                                            <p:cond delay="80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screen"/>
          <a:stretch>
            <a:fillRect/>
          </a:stretch>
        </p:blipFill>
        <p:spPr>
          <a:xfrm flipH="1">
            <a:off x="0" y="3600402"/>
            <a:ext cx="6072553" cy="2643197"/>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915397" y="14982"/>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871864" y="476672"/>
            <a:ext cx="2709396"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行人要走人行道</a:t>
            </a:r>
          </a:p>
        </p:txBody>
      </p:sp>
      <p:pic>
        <p:nvPicPr>
          <p:cNvPr id="18" name="Picture 2"/>
          <p:cNvPicPr>
            <a:picLocks noChangeAspect="1" noChangeArrowheads="1"/>
          </p:cNvPicPr>
          <p:nvPr/>
        </p:nvPicPr>
        <p:blipFill>
          <a:blip r:embed="rId5" cstate="screen"/>
          <a:srcRect/>
          <a:stretch>
            <a:fillRect/>
          </a:stretch>
        </p:blipFill>
        <p:spPr bwMode="auto">
          <a:xfrm>
            <a:off x="4234236" y="3425580"/>
            <a:ext cx="3082832" cy="236131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5"/>
          <p:cNvPicPr>
            <a:picLocks noChangeAspect="1" noChangeArrowheads="1"/>
          </p:cNvPicPr>
          <p:nvPr/>
        </p:nvPicPr>
        <p:blipFill>
          <a:blip r:embed="rId6"/>
          <a:srcRect/>
          <a:stretch>
            <a:fillRect/>
          </a:stretch>
        </p:blipFill>
        <p:spPr bwMode="auto">
          <a:xfrm>
            <a:off x="6855184" y="1412776"/>
            <a:ext cx="3289681" cy="271718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7"/>
          <p:cNvPicPr>
            <a:picLocks noChangeAspect="1"/>
          </p:cNvPicPr>
          <p:nvPr/>
        </p:nvPicPr>
        <p:blipFill>
          <a:blip r:embed="rId7"/>
          <a:srcRect/>
          <a:stretch>
            <a:fillRect/>
          </a:stretch>
        </p:blipFill>
        <p:spPr bwMode="auto">
          <a:xfrm>
            <a:off x="8397932" y="3664072"/>
            <a:ext cx="3098669" cy="222886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1" name="Picture 7" descr="C:\Users\Administrator\Desktop\56d673f7b44b0.png"/>
          <p:cNvPicPr>
            <a:picLocks noChangeAspect="1" noChangeArrowheads="1"/>
          </p:cNvPicPr>
          <p:nvPr/>
        </p:nvPicPr>
        <p:blipFill>
          <a:blip r:embed="rId8" cstate="screen"/>
          <a:srcRect/>
          <a:stretch>
            <a:fillRect/>
          </a:stretch>
        </p:blipFill>
        <p:spPr bwMode="auto">
          <a:xfrm>
            <a:off x="765084" y="1484784"/>
            <a:ext cx="4125261" cy="3477936"/>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38358" y="1923963"/>
            <a:ext cx="2778710" cy="1754326"/>
          </a:xfrm>
          <a:prstGeom prst="rect">
            <a:avLst/>
          </a:prstGeom>
          <a:noFill/>
        </p:spPr>
        <p:txBody>
          <a:bodyPr wrap="square" rtlCol="0">
            <a:spAutoFit/>
          </a:bodyPr>
          <a:lstStyle/>
          <a:p>
            <a:pPr>
              <a:lnSpc>
                <a:spcPct val="150000"/>
              </a:lnSpc>
            </a:pPr>
            <a:r>
              <a:rPr kumimoji="1" lang="zh-CN" altLang="zh-CN" sz="2400" b="1" dirty="0">
                <a:solidFill>
                  <a:schemeClr val="bg1"/>
                </a:solidFill>
                <a:effectLst>
                  <a:outerShdw blurRad="38100" dist="38100" dir="2700000" algn="tl">
                    <a:srgbClr val="000000">
                      <a:alpha val="43137"/>
                    </a:srgbClr>
                  </a:outerShdw>
                </a:effectLst>
                <a:cs typeface="+mn-ea"/>
                <a:sym typeface="+mn-lt"/>
              </a:rPr>
              <a:t>行人应当在人行道内行走，没有人行道的靠路边行走。</a:t>
            </a:r>
            <a:endParaRPr kumimoji="1" lang="zh-CN" altLang="en-US" sz="2400" b="1" dirty="0">
              <a:solidFill>
                <a:schemeClr val="bg1"/>
              </a:solidFill>
              <a:effectLst>
                <a:outerShdw blurRad="38100" dist="38100" dir="2700000" algn="tl">
                  <a:srgbClr val="000000">
                    <a:alpha val="43137"/>
                  </a:srgbClr>
                </a:outerShdw>
              </a:effectLst>
              <a:cs typeface="+mn-ea"/>
              <a:sym typeface="+mn-lt"/>
            </a:endParaRPr>
          </a:p>
        </p:txBody>
      </p:sp>
      <p:pic>
        <p:nvPicPr>
          <p:cNvPr id="12" name="Picture 2" descr="C:\Users\Administrator\Desktop\56e262d2db7dc.png"/>
          <p:cNvPicPr>
            <a:picLocks noChangeAspect="1" noChangeArrowheads="1"/>
          </p:cNvPicPr>
          <p:nvPr/>
        </p:nvPicPr>
        <p:blipFill>
          <a:blip r:embed="rId9"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10"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1"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2" cstate="screen"/>
          <a:srcRect/>
          <a:stretch>
            <a:fillRect/>
          </a:stretch>
        </p:blipFill>
        <p:spPr bwMode="auto">
          <a:xfrm>
            <a:off x="10548806" y="953522"/>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p:cNvPicPr>
            <a:picLocks noChangeAspect="1"/>
          </p:cNvPicPr>
          <p:nvPr/>
        </p:nvPicPr>
        <p:blipFill rotWithShape="1">
          <a:blip r:embed="rId13" cstate="screen"/>
          <a:srcRect/>
          <a:stretch>
            <a:fillRect/>
          </a:stretch>
        </p:blipFill>
        <p:spPr>
          <a:xfrm>
            <a:off x="1" y="5032948"/>
            <a:ext cx="12200280" cy="1825052"/>
          </a:xfrm>
          <a:prstGeom prst="rect">
            <a:avLst/>
          </a:prstGeom>
        </p:spPr>
      </p:pic>
      <p:pic>
        <p:nvPicPr>
          <p:cNvPr id="21" name="图片 20"/>
          <p:cNvPicPr>
            <a:picLocks noChangeAspect="1"/>
          </p:cNvPicPr>
          <p:nvPr/>
        </p:nvPicPr>
        <p:blipFill>
          <a:blip r:embed="rId14" cstate="screen"/>
          <a:stretch>
            <a:fillRect/>
          </a:stretch>
        </p:blipFill>
        <p:spPr>
          <a:xfrm rot="836514">
            <a:off x="9859451" y="565192"/>
            <a:ext cx="1862634" cy="1538434"/>
          </a:xfrm>
          <a:prstGeom prst="rect">
            <a:avLst/>
          </a:prstGeom>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par>
                                <p:cTn id="12" presetID="47" presetClass="entr" presetSubtype="0" repeatCount="indefinite"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ppt_x</p:attrName>
                                        </p:attrNameLst>
                                      </p:cBhvr>
                                      <p:tavLst>
                                        <p:tav tm="0">
                                          <p:val>
                                            <p:strVal val="#ppt_x"/>
                                          </p:val>
                                        </p:tav>
                                        <p:tav tm="100000">
                                          <p:val>
                                            <p:strVal val="#ppt_x"/>
                                          </p:val>
                                        </p:tav>
                                      </p:tavLst>
                                    </p:anim>
                                    <p:anim calcmode="lin" valueType="num">
                                      <p:cBhvr>
                                        <p:cTn id="16" dur="2000" fill="hold"/>
                                        <p:tgtEl>
                                          <p:spTgt spid="12"/>
                                        </p:tgtEl>
                                        <p:attrNameLst>
                                          <p:attrName>ppt_y</p:attrName>
                                        </p:attrNameLst>
                                      </p:cBhvr>
                                      <p:tavLst>
                                        <p:tav tm="0">
                                          <p:val>
                                            <p:strVal val="#ppt_y-.1"/>
                                          </p:val>
                                        </p:tav>
                                        <p:tav tm="100000">
                                          <p:val>
                                            <p:strVal val="#ppt_y"/>
                                          </p:val>
                                        </p:tav>
                                      </p:tavLst>
                                    </p:anim>
                                  </p:childTnLst>
                                </p:cTn>
                              </p:par>
                              <p:par>
                                <p:cTn id="17" presetID="47" presetClass="entr" presetSubtype="0" repeatCount="indefinite"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ppt_x</p:attrName>
                                        </p:attrNameLst>
                                      </p:cBhvr>
                                      <p:tavLst>
                                        <p:tav tm="0">
                                          <p:val>
                                            <p:strVal val="#ppt_x"/>
                                          </p:val>
                                        </p:tav>
                                        <p:tav tm="100000">
                                          <p:val>
                                            <p:strVal val="#ppt_x"/>
                                          </p:val>
                                        </p:tav>
                                      </p:tavLst>
                                    </p:anim>
                                    <p:anim calcmode="lin" valueType="num">
                                      <p:cBhvr>
                                        <p:cTn id="21" dur="2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repeatCount="indefinite"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anim calcmode="lin" valueType="num">
                                      <p:cBhvr>
                                        <p:cTn id="25" dur="2000" fill="hold"/>
                                        <p:tgtEl>
                                          <p:spTgt spid="14"/>
                                        </p:tgtEl>
                                        <p:attrNameLst>
                                          <p:attrName>ppt_x</p:attrName>
                                        </p:attrNameLst>
                                      </p:cBhvr>
                                      <p:tavLst>
                                        <p:tav tm="0">
                                          <p:val>
                                            <p:strVal val="#ppt_x"/>
                                          </p:val>
                                        </p:tav>
                                        <p:tav tm="100000">
                                          <p:val>
                                            <p:strVal val="#ppt_x"/>
                                          </p:val>
                                        </p:tav>
                                      </p:tavLst>
                                    </p:anim>
                                    <p:anim calcmode="lin" valueType="num">
                                      <p:cBhvr>
                                        <p:cTn id="26" dur="2000" fill="hold"/>
                                        <p:tgtEl>
                                          <p:spTgt spid="14"/>
                                        </p:tgtEl>
                                        <p:attrNameLst>
                                          <p:attrName>ppt_y</p:attrName>
                                        </p:attrNameLst>
                                      </p:cBhvr>
                                      <p:tavLst>
                                        <p:tav tm="0">
                                          <p:val>
                                            <p:strVal val="#ppt_y+.1"/>
                                          </p:val>
                                        </p:tav>
                                        <p:tav tm="100000">
                                          <p:val>
                                            <p:strVal val="#ppt_y"/>
                                          </p:val>
                                        </p:tav>
                                      </p:tavLst>
                                    </p:anim>
                                  </p:childTnLst>
                                </p:cTn>
                              </p:par>
                              <p:par>
                                <p:cTn id="27" presetID="47" presetClass="entr" presetSubtype="0" repeatCount="indefinite"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0"/>
                                        <p:tgtEl>
                                          <p:spTgt spid="15"/>
                                        </p:tgtEl>
                                      </p:cBhvr>
                                    </p:animEffect>
                                    <p:anim calcmode="lin" valueType="num">
                                      <p:cBhvr>
                                        <p:cTn id="30" dur="2000" fill="hold"/>
                                        <p:tgtEl>
                                          <p:spTgt spid="15"/>
                                        </p:tgtEl>
                                        <p:attrNameLst>
                                          <p:attrName>ppt_x</p:attrName>
                                        </p:attrNameLst>
                                      </p:cBhvr>
                                      <p:tavLst>
                                        <p:tav tm="0">
                                          <p:val>
                                            <p:strVal val="#ppt_x"/>
                                          </p:val>
                                        </p:tav>
                                        <p:tav tm="100000">
                                          <p:val>
                                            <p:strVal val="#ppt_x"/>
                                          </p:val>
                                        </p:tav>
                                      </p:tavLst>
                                    </p:anim>
                                    <p:anim calcmode="lin" valueType="num">
                                      <p:cBhvr>
                                        <p:cTn id="31" dur="2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wipe(left)">
                                      <p:cBhvr>
                                        <p:cTn id="35" dur="500"/>
                                        <p:tgtEl>
                                          <p:spTgt spid="6147"/>
                                        </p:tgtEl>
                                      </p:cBhvr>
                                    </p:animEffect>
                                  </p:childTnLst>
                                </p:cTn>
                              </p:par>
                            </p:childTnLst>
                          </p:cTn>
                        </p:par>
                        <p:par>
                          <p:cTn id="36" fill="hold">
                            <p:stCondLst>
                              <p:cond delay="1500"/>
                            </p:stCondLst>
                            <p:childTnLst>
                              <p:par>
                                <p:cTn id="37" presetID="1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down)">
                                      <p:cBhvr>
                                        <p:cTn id="40" dur="500"/>
                                        <p:tgtEl>
                                          <p:spTgt spid="17"/>
                                        </p:tgtEl>
                                      </p:cBhvr>
                                    </p:animEffect>
                                  </p:childTnLst>
                                </p:cTn>
                              </p:par>
                            </p:childTnLst>
                          </p:cTn>
                        </p:par>
                        <p:par>
                          <p:cTn id="41" fill="hold">
                            <p:stCondLst>
                              <p:cond delay="2000"/>
                            </p:stCondLst>
                            <p:childTnLst>
                              <p:par>
                                <p:cTn id="42" presetID="26" presetClass="entr" presetSubtype="0" fill="hold" nodeType="afterEffect">
                                  <p:stCondLst>
                                    <p:cond delay="0"/>
                                  </p:stCondLst>
                                  <p:childTnLst>
                                    <p:set>
                                      <p:cBhvr>
                                        <p:cTn id="43" dur="1" fill="hold">
                                          <p:stCondLst>
                                            <p:cond delay="0"/>
                                          </p:stCondLst>
                                        </p:cTn>
                                        <p:tgtEl>
                                          <p:spTgt spid="6151"/>
                                        </p:tgtEl>
                                        <p:attrNameLst>
                                          <p:attrName>style.visibility</p:attrName>
                                        </p:attrNameLst>
                                      </p:cBhvr>
                                      <p:to>
                                        <p:strVal val="visible"/>
                                      </p:to>
                                    </p:set>
                                    <p:animEffect transition="in" filter="wipe(down)">
                                      <p:cBhvr>
                                        <p:cTn id="44" dur="580">
                                          <p:stCondLst>
                                            <p:cond delay="0"/>
                                          </p:stCondLst>
                                        </p:cTn>
                                        <p:tgtEl>
                                          <p:spTgt spid="6151"/>
                                        </p:tgtEl>
                                      </p:cBhvr>
                                    </p:animEffect>
                                    <p:anim calcmode="lin" valueType="num">
                                      <p:cBhvr>
                                        <p:cTn id="45" dur="1822" tmFilter="0,0; 0.14,0.36; 0.43,0.73; 0.71,0.91; 1.0,1.0">
                                          <p:stCondLst>
                                            <p:cond delay="0"/>
                                          </p:stCondLst>
                                        </p:cTn>
                                        <p:tgtEl>
                                          <p:spTgt spid="615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15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15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15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151"/>
                                        </p:tgtEl>
                                        <p:attrNameLst>
                                          <p:attrName>ppt_y</p:attrName>
                                        </p:attrNameLst>
                                      </p:cBhvr>
                                      <p:tavLst>
                                        <p:tav tm="0" fmla="#ppt_y-sin(pi*$)/81">
                                          <p:val>
                                            <p:fltVal val="0"/>
                                          </p:val>
                                        </p:tav>
                                        <p:tav tm="100000">
                                          <p:val>
                                            <p:fltVal val="1"/>
                                          </p:val>
                                        </p:tav>
                                      </p:tavLst>
                                    </p:anim>
                                    <p:animScale>
                                      <p:cBhvr>
                                        <p:cTn id="50" dur="26">
                                          <p:stCondLst>
                                            <p:cond delay="650"/>
                                          </p:stCondLst>
                                        </p:cTn>
                                        <p:tgtEl>
                                          <p:spTgt spid="6151"/>
                                        </p:tgtEl>
                                      </p:cBhvr>
                                      <p:to x="100000" y="60000"/>
                                    </p:animScale>
                                    <p:animScale>
                                      <p:cBhvr>
                                        <p:cTn id="51" dur="166" decel="50000">
                                          <p:stCondLst>
                                            <p:cond delay="676"/>
                                          </p:stCondLst>
                                        </p:cTn>
                                        <p:tgtEl>
                                          <p:spTgt spid="6151"/>
                                        </p:tgtEl>
                                      </p:cBhvr>
                                      <p:to x="100000" y="100000"/>
                                    </p:animScale>
                                    <p:animScale>
                                      <p:cBhvr>
                                        <p:cTn id="52" dur="26">
                                          <p:stCondLst>
                                            <p:cond delay="1312"/>
                                          </p:stCondLst>
                                        </p:cTn>
                                        <p:tgtEl>
                                          <p:spTgt spid="6151"/>
                                        </p:tgtEl>
                                      </p:cBhvr>
                                      <p:to x="100000" y="80000"/>
                                    </p:animScale>
                                    <p:animScale>
                                      <p:cBhvr>
                                        <p:cTn id="53" dur="166" decel="50000">
                                          <p:stCondLst>
                                            <p:cond delay="1338"/>
                                          </p:stCondLst>
                                        </p:cTn>
                                        <p:tgtEl>
                                          <p:spTgt spid="6151"/>
                                        </p:tgtEl>
                                      </p:cBhvr>
                                      <p:to x="100000" y="100000"/>
                                    </p:animScale>
                                    <p:animScale>
                                      <p:cBhvr>
                                        <p:cTn id="54" dur="26">
                                          <p:stCondLst>
                                            <p:cond delay="1642"/>
                                          </p:stCondLst>
                                        </p:cTn>
                                        <p:tgtEl>
                                          <p:spTgt spid="6151"/>
                                        </p:tgtEl>
                                      </p:cBhvr>
                                      <p:to x="100000" y="90000"/>
                                    </p:animScale>
                                    <p:animScale>
                                      <p:cBhvr>
                                        <p:cTn id="55" dur="166" decel="50000">
                                          <p:stCondLst>
                                            <p:cond delay="1668"/>
                                          </p:stCondLst>
                                        </p:cTn>
                                        <p:tgtEl>
                                          <p:spTgt spid="6151"/>
                                        </p:tgtEl>
                                      </p:cBhvr>
                                      <p:to x="100000" y="100000"/>
                                    </p:animScale>
                                    <p:animScale>
                                      <p:cBhvr>
                                        <p:cTn id="56" dur="26">
                                          <p:stCondLst>
                                            <p:cond delay="1808"/>
                                          </p:stCondLst>
                                        </p:cTn>
                                        <p:tgtEl>
                                          <p:spTgt spid="6151"/>
                                        </p:tgtEl>
                                      </p:cBhvr>
                                      <p:to x="100000" y="95000"/>
                                    </p:animScale>
                                    <p:animScale>
                                      <p:cBhvr>
                                        <p:cTn id="57" dur="166" decel="50000">
                                          <p:stCondLst>
                                            <p:cond delay="1834"/>
                                          </p:stCondLst>
                                        </p:cTn>
                                        <p:tgtEl>
                                          <p:spTgt spid="6151"/>
                                        </p:tgtEl>
                                      </p:cBhvr>
                                      <p:to x="100000" y="100000"/>
                                    </p:animScale>
                                  </p:childTnLst>
                                </p:cTn>
                              </p:par>
                            </p:childTnLst>
                          </p:cTn>
                        </p:par>
                        <p:par>
                          <p:cTn id="58" fill="hold">
                            <p:stCondLst>
                              <p:cond delay="4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
                                        </p:tgtEl>
                                        <p:attrNameLst>
                                          <p:attrName>ppt_y</p:attrName>
                                        </p:attrNameLst>
                                      </p:cBhvr>
                                      <p:tavLst>
                                        <p:tav tm="0">
                                          <p:val>
                                            <p:strVal val="#ppt_y"/>
                                          </p:val>
                                        </p:tav>
                                        <p:tav tm="100000">
                                          <p:val>
                                            <p:strVal val="#ppt_y"/>
                                          </p:val>
                                        </p:tav>
                                      </p:tavLst>
                                    </p:anim>
                                    <p:anim calcmode="lin" valueType="num">
                                      <p:cBhvr>
                                        <p:cTn id="6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
                                        </p:tgtEl>
                                      </p:cBhvr>
                                    </p:animEffect>
                                  </p:childTnLst>
                                </p:cTn>
                              </p:par>
                            </p:childTnLst>
                          </p:cTn>
                        </p:par>
                        <p:par>
                          <p:cTn id="66" fill="hold">
                            <p:stCondLst>
                              <p:cond delay="7150"/>
                            </p:stCondLst>
                            <p:childTnLst>
                              <p:par>
                                <p:cTn id="67" presetID="2" presetClass="entr" presetSubtype="3"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1+#ppt_w/2"/>
                                          </p:val>
                                        </p:tav>
                                        <p:tav tm="100000">
                                          <p:val>
                                            <p:strVal val="#ppt_x"/>
                                          </p:val>
                                        </p:tav>
                                      </p:tavLst>
                                    </p:anim>
                                    <p:anim calcmode="lin" valueType="num">
                                      <p:cBhvr additive="base">
                                        <p:cTn id="70" dur="500" fill="hold"/>
                                        <p:tgtEl>
                                          <p:spTgt spid="19"/>
                                        </p:tgtEl>
                                        <p:attrNameLst>
                                          <p:attrName>ppt_y</p:attrName>
                                        </p:attrNameLst>
                                      </p:cBhvr>
                                      <p:tavLst>
                                        <p:tav tm="0">
                                          <p:val>
                                            <p:strVal val="0-#ppt_h/2"/>
                                          </p:val>
                                        </p:tav>
                                        <p:tav tm="100000">
                                          <p:val>
                                            <p:strVal val="#ppt_y"/>
                                          </p:val>
                                        </p:tav>
                                      </p:tavLst>
                                    </p:anim>
                                  </p:childTnLst>
                                </p:cTn>
                              </p:par>
                            </p:childTnLst>
                          </p:cTn>
                        </p:par>
                        <p:par>
                          <p:cTn id="71" fill="hold">
                            <p:stCondLst>
                              <p:cond delay="7650"/>
                            </p:stCondLst>
                            <p:childTnLst>
                              <p:par>
                                <p:cTn id="72" presetID="2" presetClass="entr" presetSubtype="4"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ppt_x"/>
                                          </p:val>
                                        </p:tav>
                                        <p:tav tm="100000">
                                          <p:val>
                                            <p:strVal val="#ppt_x"/>
                                          </p:val>
                                        </p:tav>
                                      </p:tavLst>
                                    </p:anim>
                                    <p:anim calcmode="lin" valueType="num">
                                      <p:cBhvr additive="base">
                                        <p:cTn id="75" dur="500" fill="hold"/>
                                        <p:tgtEl>
                                          <p:spTgt spid="20"/>
                                        </p:tgtEl>
                                        <p:attrNameLst>
                                          <p:attrName>ppt_y</p:attrName>
                                        </p:attrNameLst>
                                      </p:cBhvr>
                                      <p:tavLst>
                                        <p:tav tm="0">
                                          <p:val>
                                            <p:strVal val="1+#ppt_h/2"/>
                                          </p:val>
                                        </p:tav>
                                        <p:tav tm="100000">
                                          <p:val>
                                            <p:strVal val="#ppt_y"/>
                                          </p:val>
                                        </p:tav>
                                      </p:tavLst>
                                    </p:anim>
                                  </p:childTnLst>
                                </p:cTn>
                              </p:par>
                            </p:childTnLst>
                          </p:cTn>
                        </p:par>
                        <p:par>
                          <p:cTn id="76" fill="hold">
                            <p:stCondLst>
                              <p:cond delay="8150"/>
                            </p:stCondLst>
                            <p:childTnLst>
                              <p:par>
                                <p:cTn id="77" presetID="2" presetClass="entr" presetSubtype="9"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0-#ppt_w/2"/>
                                          </p:val>
                                        </p:tav>
                                        <p:tav tm="100000">
                                          <p:val>
                                            <p:strVal val="#ppt_x"/>
                                          </p:val>
                                        </p:tav>
                                      </p:tavLst>
                                    </p:anim>
                                    <p:anim calcmode="lin" valueType="num">
                                      <p:cBhvr additive="base">
                                        <p:cTn id="80" dur="500" fill="hold"/>
                                        <p:tgtEl>
                                          <p:spTgt spid="18"/>
                                        </p:tgtEl>
                                        <p:attrNameLst>
                                          <p:attrName>ppt_y</p:attrName>
                                        </p:attrNameLst>
                                      </p:cBhvr>
                                      <p:tavLst>
                                        <p:tav tm="0">
                                          <p:val>
                                            <p:strVal val="0-#ppt_h/2"/>
                                          </p:val>
                                        </p:tav>
                                        <p:tav tm="100000">
                                          <p:val>
                                            <p:strVal val="#ppt_y"/>
                                          </p:val>
                                        </p:tav>
                                      </p:tavLst>
                                    </p:anim>
                                  </p:childTnLst>
                                </p:cTn>
                              </p:par>
                            </p:childTnLst>
                          </p:cTn>
                        </p:par>
                        <p:par>
                          <p:cTn id="81" fill="hold">
                            <p:stCondLst>
                              <p:cond delay="8650"/>
                            </p:stCondLst>
                            <p:childTnLst>
                              <p:par>
                                <p:cTn id="82" presetID="32" presetClass="emph" presetSubtype="0" fill="hold" nodeType="afterEffect">
                                  <p:stCondLst>
                                    <p:cond delay="0"/>
                                  </p:stCondLst>
                                  <p:childTnLst>
                                    <p:animRot by="120000">
                                      <p:cBhvr>
                                        <p:cTn id="83" dur="100" fill="hold">
                                          <p:stCondLst>
                                            <p:cond delay="0"/>
                                          </p:stCondLst>
                                        </p:cTn>
                                        <p:tgtEl>
                                          <p:spTgt spid="19"/>
                                        </p:tgtEl>
                                        <p:attrNameLst>
                                          <p:attrName>r</p:attrName>
                                        </p:attrNameLst>
                                      </p:cBhvr>
                                    </p:animRot>
                                    <p:animRot by="-240000">
                                      <p:cBhvr>
                                        <p:cTn id="84" dur="200" fill="hold">
                                          <p:stCondLst>
                                            <p:cond delay="200"/>
                                          </p:stCondLst>
                                        </p:cTn>
                                        <p:tgtEl>
                                          <p:spTgt spid="19"/>
                                        </p:tgtEl>
                                        <p:attrNameLst>
                                          <p:attrName>r</p:attrName>
                                        </p:attrNameLst>
                                      </p:cBhvr>
                                    </p:animRot>
                                    <p:animRot by="240000">
                                      <p:cBhvr>
                                        <p:cTn id="85" dur="200" fill="hold">
                                          <p:stCondLst>
                                            <p:cond delay="400"/>
                                          </p:stCondLst>
                                        </p:cTn>
                                        <p:tgtEl>
                                          <p:spTgt spid="19"/>
                                        </p:tgtEl>
                                        <p:attrNameLst>
                                          <p:attrName>r</p:attrName>
                                        </p:attrNameLst>
                                      </p:cBhvr>
                                    </p:animRot>
                                    <p:animRot by="-240000">
                                      <p:cBhvr>
                                        <p:cTn id="86" dur="200" fill="hold">
                                          <p:stCondLst>
                                            <p:cond delay="600"/>
                                          </p:stCondLst>
                                        </p:cTn>
                                        <p:tgtEl>
                                          <p:spTgt spid="19"/>
                                        </p:tgtEl>
                                        <p:attrNameLst>
                                          <p:attrName>r</p:attrName>
                                        </p:attrNameLst>
                                      </p:cBhvr>
                                    </p:animRot>
                                    <p:animRot by="120000">
                                      <p:cBhvr>
                                        <p:cTn id="87" dur="200" fill="hold">
                                          <p:stCondLst>
                                            <p:cond delay="800"/>
                                          </p:stCondLst>
                                        </p:cTn>
                                        <p:tgtEl>
                                          <p:spTgt spid="19"/>
                                        </p:tgtEl>
                                        <p:attrNameLst>
                                          <p:attrName>r</p:attrName>
                                        </p:attrNameLst>
                                      </p:cBhvr>
                                    </p:animRot>
                                  </p:childTnLst>
                                </p:cTn>
                              </p:par>
                              <p:par>
                                <p:cTn id="88" presetID="32" presetClass="emph" presetSubtype="0" fill="hold" nodeType="with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cTn>
                              </p:par>
                              <p:par>
                                <p:cTn id="94" presetID="32" presetClass="emph" presetSubtype="0" fill="hold" nodeType="withEffect">
                                  <p:stCondLst>
                                    <p:cond delay="0"/>
                                  </p:stCondLst>
                                  <p:childTnLst>
                                    <p:animRot by="120000">
                                      <p:cBhvr>
                                        <p:cTn id="95" dur="100" fill="hold">
                                          <p:stCondLst>
                                            <p:cond delay="0"/>
                                          </p:stCondLst>
                                        </p:cTn>
                                        <p:tgtEl>
                                          <p:spTgt spid="18"/>
                                        </p:tgtEl>
                                        <p:attrNameLst>
                                          <p:attrName>r</p:attrName>
                                        </p:attrNameLst>
                                      </p:cBhvr>
                                    </p:animRot>
                                    <p:animRot by="-240000">
                                      <p:cBhvr>
                                        <p:cTn id="96" dur="200" fill="hold">
                                          <p:stCondLst>
                                            <p:cond delay="200"/>
                                          </p:stCondLst>
                                        </p:cTn>
                                        <p:tgtEl>
                                          <p:spTgt spid="18"/>
                                        </p:tgtEl>
                                        <p:attrNameLst>
                                          <p:attrName>r</p:attrName>
                                        </p:attrNameLst>
                                      </p:cBhvr>
                                    </p:animRot>
                                    <p:animRot by="240000">
                                      <p:cBhvr>
                                        <p:cTn id="97" dur="200" fill="hold">
                                          <p:stCondLst>
                                            <p:cond delay="400"/>
                                          </p:stCondLst>
                                        </p:cTn>
                                        <p:tgtEl>
                                          <p:spTgt spid="18"/>
                                        </p:tgtEl>
                                        <p:attrNameLst>
                                          <p:attrName>r</p:attrName>
                                        </p:attrNameLst>
                                      </p:cBhvr>
                                    </p:animRot>
                                    <p:animRot by="-240000">
                                      <p:cBhvr>
                                        <p:cTn id="98" dur="200" fill="hold">
                                          <p:stCondLst>
                                            <p:cond delay="600"/>
                                          </p:stCondLst>
                                        </p:cTn>
                                        <p:tgtEl>
                                          <p:spTgt spid="18"/>
                                        </p:tgtEl>
                                        <p:attrNameLst>
                                          <p:attrName>r</p:attrName>
                                        </p:attrNameLst>
                                      </p:cBhvr>
                                    </p:animRot>
                                    <p:animRot by="120000">
                                      <p:cBhvr>
                                        <p:cTn id="99" dur="200" fill="hold">
                                          <p:stCondLst>
                                            <p:cond delay="800"/>
                                          </p:stCondLst>
                                        </p:cTn>
                                        <p:tgtEl>
                                          <p:spTgt spid="18"/>
                                        </p:tgtEl>
                                        <p:attrNameLst>
                                          <p:attrName>r</p:attrName>
                                        </p:attrNameLst>
                                      </p:cBhvr>
                                    </p:animRot>
                                  </p:childTnLst>
                                </p:cTn>
                              </p:par>
                            </p:childTnLst>
                          </p:cTn>
                        </p:par>
                        <p:par>
                          <p:cTn id="100" fill="hold">
                            <p:stCondLst>
                              <p:cond delay="9650"/>
                            </p:stCondLst>
                            <p:childTnLst>
                              <p:par>
                                <p:cTn id="101" presetID="22" presetClass="entr" presetSubtype="4"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down)">
                                      <p:cBhvr>
                                        <p:cTn id="10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2110362" y="1954811"/>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dministrator\Desktop\56e262d2db7dc.png"/>
          <p:cNvPicPr>
            <a:picLocks noChangeAspect="1" noChangeArrowheads="1"/>
          </p:cNvPicPr>
          <p:nvPr/>
        </p:nvPicPr>
        <p:blipFill>
          <a:blip r:embed="rId9"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0"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1" cstate="screen"/>
          <a:stretch>
            <a:fillRect/>
          </a:stretch>
        </p:blipFill>
        <p:spPr>
          <a:xfrm flipH="1">
            <a:off x="1149060" y="4382300"/>
            <a:ext cx="1922604" cy="2230830"/>
          </a:xfrm>
          <a:prstGeom prst="rect">
            <a:avLst/>
          </a:prstGeom>
        </p:spPr>
      </p:pic>
      <p:pic>
        <p:nvPicPr>
          <p:cNvPr id="37" name="Picture 2" descr="C:\Users\Administrator\Desktop\56e262d2db7dc.png"/>
          <p:cNvPicPr>
            <a:picLocks noChangeAspect="1" noChangeArrowheads="1"/>
          </p:cNvPicPr>
          <p:nvPr/>
        </p:nvPicPr>
        <p:blipFill>
          <a:blip r:embed="rId12"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dministrator\Desktop\56e262d2db7dc.png"/>
          <p:cNvPicPr>
            <a:picLocks noChangeAspect="1" noChangeArrowheads="1"/>
          </p:cNvPicPr>
          <p:nvPr/>
        </p:nvPicPr>
        <p:blipFill>
          <a:blip r:embed="rId9" cstate="screen"/>
          <a:srcRect/>
          <a:stretch>
            <a:fillRect/>
          </a:stretch>
        </p:blipFill>
        <p:spPr bwMode="auto">
          <a:xfrm>
            <a:off x="4716365" y="1570937"/>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Administrator\Desktop\58pic_5388033792e0c [转换]-02.png"/>
          <p:cNvPicPr>
            <a:picLocks noChangeAspect="1" noChangeArrowheads="1"/>
          </p:cNvPicPr>
          <p:nvPr/>
        </p:nvPicPr>
        <p:blipFill>
          <a:blip r:embed="rId13" cstate="screen"/>
          <a:srcRect/>
          <a:stretch>
            <a:fillRect/>
          </a:stretch>
        </p:blipFill>
        <p:spPr bwMode="auto">
          <a:xfrm>
            <a:off x="3915397" y="14982"/>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511825" y="476672"/>
            <a:ext cx="3430747"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认识一下，人行横道</a:t>
            </a:r>
          </a:p>
        </p:txBody>
      </p:sp>
      <p:pic>
        <p:nvPicPr>
          <p:cNvPr id="22" name="Picture 11" descr="t019cb0d646f02114c7"/>
          <p:cNvPicPr>
            <a:picLocks noChangeAspect="1" noChangeArrowheads="1"/>
          </p:cNvPicPr>
          <p:nvPr/>
        </p:nvPicPr>
        <p:blipFill>
          <a:blip r:embed="rId14"/>
          <a:srcRect/>
          <a:stretch>
            <a:fillRect/>
          </a:stretch>
        </p:blipFill>
        <p:spPr bwMode="auto">
          <a:xfrm>
            <a:off x="9108539" y="3390094"/>
            <a:ext cx="1972627" cy="17745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t019184291512767d36"/>
          <p:cNvPicPr>
            <a:picLocks noChangeAspect="1" noChangeArrowheads="1"/>
          </p:cNvPicPr>
          <p:nvPr/>
        </p:nvPicPr>
        <p:blipFill>
          <a:blip r:embed="rId15"/>
          <a:srcRect/>
          <a:stretch>
            <a:fillRect/>
          </a:stretch>
        </p:blipFill>
        <p:spPr bwMode="auto">
          <a:xfrm>
            <a:off x="9192344" y="1448202"/>
            <a:ext cx="1872208" cy="19808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16"/>
          <a:stretch>
            <a:fillRect/>
          </a:stretch>
        </p:blipFill>
        <p:spPr bwMode="auto">
          <a:xfrm>
            <a:off x="3516715" y="1883999"/>
            <a:ext cx="4988916" cy="329268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 name="Picture 2" descr="C:\Users\Administrator\Desktop\56e262d2db7dc.png"/>
          <p:cNvPicPr>
            <a:picLocks noChangeAspect="1" noChangeArrowheads="1"/>
          </p:cNvPicPr>
          <p:nvPr/>
        </p:nvPicPr>
        <p:blipFill>
          <a:blip r:embed="rId12"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9"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17"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Administrator\Desktop\56e262d2db7dc.png"/>
          <p:cNvPicPr>
            <a:picLocks noChangeAspect="1" noChangeArrowheads="1"/>
          </p:cNvPicPr>
          <p:nvPr/>
        </p:nvPicPr>
        <p:blipFill>
          <a:blip r:embed="rId18"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7" presetClass="entr" presetSubtype="0" repeatCount="indefinite"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ppt_x</p:attrName>
                                        </p:attrNameLst>
                                      </p:cBhvr>
                                      <p:tavLst>
                                        <p:tav tm="0">
                                          <p:val>
                                            <p:strVal val="#ppt_x"/>
                                          </p:val>
                                        </p:tav>
                                        <p:tav tm="100000">
                                          <p:val>
                                            <p:strVal val="#ppt_x"/>
                                          </p:val>
                                        </p:tav>
                                      </p:tavLst>
                                    </p:anim>
                                    <p:anim calcmode="lin" valueType="num">
                                      <p:cBhvr>
                                        <p:cTn id="55" dur="2000" fill="hold"/>
                                        <p:tgtEl>
                                          <p:spTgt spid="37"/>
                                        </p:tgtEl>
                                        <p:attrNameLst>
                                          <p:attrName>ppt_y</p:attrName>
                                        </p:attrNameLst>
                                      </p:cBhvr>
                                      <p:tavLst>
                                        <p:tav tm="0">
                                          <p:val>
                                            <p:strVal val="#ppt_y-.1"/>
                                          </p:val>
                                        </p:tav>
                                        <p:tav tm="100000">
                                          <p:val>
                                            <p:strVal val="#ppt_y"/>
                                          </p:val>
                                        </p:tav>
                                      </p:tavLst>
                                    </p:anim>
                                  </p:childTnLst>
                                </p:cTn>
                              </p:par>
                              <p:par>
                                <p:cTn id="56" presetID="47" presetClass="entr" presetSubtype="0" repeatCount="indefinite"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2000"/>
                                        <p:tgtEl>
                                          <p:spTgt spid="38"/>
                                        </p:tgtEl>
                                      </p:cBhvr>
                                    </p:animEffect>
                                    <p:anim calcmode="lin" valueType="num">
                                      <p:cBhvr>
                                        <p:cTn id="59" dur="2000" fill="hold"/>
                                        <p:tgtEl>
                                          <p:spTgt spid="38"/>
                                        </p:tgtEl>
                                        <p:attrNameLst>
                                          <p:attrName>ppt_x</p:attrName>
                                        </p:attrNameLst>
                                      </p:cBhvr>
                                      <p:tavLst>
                                        <p:tav tm="0">
                                          <p:val>
                                            <p:strVal val="#ppt_x"/>
                                          </p:val>
                                        </p:tav>
                                        <p:tav tm="100000">
                                          <p:val>
                                            <p:strVal val="#ppt_x"/>
                                          </p:val>
                                        </p:tav>
                                      </p:tavLst>
                                    </p:anim>
                                    <p:anim calcmode="lin" valueType="num">
                                      <p:cBhvr>
                                        <p:cTn id="60" dur="2000" fill="hold"/>
                                        <p:tgtEl>
                                          <p:spTgt spid="38"/>
                                        </p:tgtEl>
                                        <p:attrNameLst>
                                          <p:attrName>ppt_y</p:attrName>
                                        </p:attrNameLst>
                                      </p:cBhvr>
                                      <p:tavLst>
                                        <p:tav tm="0">
                                          <p:val>
                                            <p:strVal val="#ppt_y-.1"/>
                                          </p:val>
                                        </p:tav>
                                        <p:tav tm="100000">
                                          <p:val>
                                            <p:strVal val="#ppt_y"/>
                                          </p:val>
                                        </p:tav>
                                      </p:tavLst>
                                    </p:anim>
                                  </p:childTnLst>
                                </p:cTn>
                              </p:par>
                              <p:par>
                                <p:cTn id="61" presetID="47" presetClass="entr" presetSubtype="0" repeatCount="indefinite"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2000"/>
                                        <p:tgtEl>
                                          <p:spTgt spid="26"/>
                                        </p:tgtEl>
                                      </p:cBhvr>
                                    </p:animEffect>
                                    <p:anim calcmode="lin" valueType="num">
                                      <p:cBhvr>
                                        <p:cTn id="64" dur="2000" fill="hold"/>
                                        <p:tgtEl>
                                          <p:spTgt spid="26"/>
                                        </p:tgtEl>
                                        <p:attrNameLst>
                                          <p:attrName>ppt_x</p:attrName>
                                        </p:attrNameLst>
                                      </p:cBhvr>
                                      <p:tavLst>
                                        <p:tav tm="0">
                                          <p:val>
                                            <p:strVal val="#ppt_x"/>
                                          </p:val>
                                        </p:tav>
                                        <p:tav tm="100000">
                                          <p:val>
                                            <p:strVal val="#ppt_x"/>
                                          </p:val>
                                        </p:tav>
                                      </p:tavLst>
                                    </p:anim>
                                    <p:anim calcmode="lin" valueType="num">
                                      <p:cBhvr>
                                        <p:cTn id="65" dur="2000" fill="hold"/>
                                        <p:tgtEl>
                                          <p:spTgt spid="26"/>
                                        </p:tgtEl>
                                        <p:attrNameLst>
                                          <p:attrName>ppt_y</p:attrName>
                                        </p:attrNameLst>
                                      </p:cBhvr>
                                      <p:tavLst>
                                        <p:tav tm="0">
                                          <p:val>
                                            <p:strVal val="#ppt_y-.1"/>
                                          </p:val>
                                        </p:tav>
                                        <p:tav tm="100000">
                                          <p:val>
                                            <p:strVal val="#ppt_y"/>
                                          </p:val>
                                        </p:tav>
                                      </p:tavLst>
                                    </p:anim>
                                  </p:childTnLst>
                                </p:cTn>
                              </p:par>
                              <p:par>
                                <p:cTn id="66" presetID="47" presetClass="entr" presetSubtype="0" repeatCount="indefinite"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2000"/>
                                        <p:tgtEl>
                                          <p:spTgt spid="27"/>
                                        </p:tgtEl>
                                      </p:cBhvr>
                                    </p:animEffect>
                                    <p:anim calcmode="lin" valueType="num">
                                      <p:cBhvr>
                                        <p:cTn id="69" dur="2000" fill="hold"/>
                                        <p:tgtEl>
                                          <p:spTgt spid="27"/>
                                        </p:tgtEl>
                                        <p:attrNameLst>
                                          <p:attrName>ppt_x</p:attrName>
                                        </p:attrNameLst>
                                      </p:cBhvr>
                                      <p:tavLst>
                                        <p:tav tm="0">
                                          <p:val>
                                            <p:strVal val="#ppt_x"/>
                                          </p:val>
                                        </p:tav>
                                        <p:tav tm="100000">
                                          <p:val>
                                            <p:strVal val="#ppt_x"/>
                                          </p:val>
                                        </p:tav>
                                      </p:tavLst>
                                    </p:anim>
                                    <p:anim calcmode="lin" valueType="num">
                                      <p:cBhvr>
                                        <p:cTn id="70" dur="2000" fill="hold"/>
                                        <p:tgtEl>
                                          <p:spTgt spid="27"/>
                                        </p:tgtEl>
                                        <p:attrNameLst>
                                          <p:attrName>ppt_y</p:attrName>
                                        </p:attrNameLst>
                                      </p:cBhvr>
                                      <p:tavLst>
                                        <p:tav tm="0">
                                          <p:val>
                                            <p:strVal val="#ppt_y-.1"/>
                                          </p:val>
                                        </p:tav>
                                        <p:tav tm="100000">
                                          <p:val>
                                            <p:strVal val="#ppt_y"/>
                                          </p:val>
                                        </p:tav>
                                      </p:tavLst>
                                    </p:anim>
                                  </p:childTnLst>
                                </p:cTn>
                              </p:par>
                              <p:par>
                                <p:cTn id="71" presetID="42" presetClass="entr" presetSubtype="0" repeatCount="indefinite"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2000"/>
                                        <p:tgtEl>
                                          <p:spTgt spid="28"/>
                                        </p:tgtEl>
                                      </p:cBhvr>
                                    </p:animEffect>
                                    <p:anim calcmode="lin" valueType="num">
                                      <p:cBhvr>
                                        <p:cTn id="74" dur="2000" fill="hold"/>
                                        <p:tgtEl>
                                          <p:spTgt spid="28"/>
                                        </p:tgtEl>
                                        <p:attrNameLst>
                                          <p:attrName>ppt_x</p:attrName>
                                        </p:attrNameLst>
                                      </p:cBhvr>
                                      <p:tavLst>
                                        <p:tav tm="0">
                                          <p:val>
                                            <p:strVal val="#ppt_x"/>
                                          </p:val>
                                        </p:tav>
                                        <p:tav tm="100000">
                                          <p:val>
                                            <p:strVal val="#ppt_x"/>
                                          </p:val>
                                        </p:tav>
                                      </p:tavLst>
                                    </p:anim>
                                    <p:anim calcmode="lin" valueType="num">
                                      <p:cBhvr>
                                        <p:cTn id="75" dur="2000" fill="hold"/>
                                        <p:tgtEl>
                                          <p:spTgt spid="28"/>
                                        </p:tgtEl>
                                        <p:attrNameLst>
                                          <p:attrName>ppt_y</p:attrName>
                                        </p:attrNameLst>
                                      </p:cBhvr>
                                      <p:tavLst>
                                        <p:tav tm="0">
                                          <p:val>
                                            <p:strVal val="#ppt_y+.1"/>
                                          </p:val>
                                        </p:tav>
                                        <p:tav tm="100000">
                                          <p:val>
                                            <p:strVal val="#ppt_y"/>
                                          </p:val>
                                        </p:tav>
                                      </p:tavLst>
                                    </p:anim>
                                  </p:childTnLst>
                                </p:cTn>
                              </p:par>
                              <p:par>
                                <p:cTn id="76" presetID="47" presetClass="entr" presetSubtype="0" repeatCount="indefinite"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2000"/>
                                        <p:tgtEl>
                                          <p:spTgt spid="29"/>
                                        </p:tgtEl>
                                      </p:cBhvr>
                                    </p:animEffect>
                                    <p:anim calcmode="lin" valueType="num">
                                      <p:cBhvr>
                                        <p:cTn id="79" dur="2000" fill="hold"/>
                                        <p:tgtEl>
                                          <p:spTgt spid="29"/>
                                        </p:tgtEl>
                                        <p:attrNameLst>
                                          <p:attrName>ppt_x</p:attrName>
                                        </p:attrNameLst>
                                      </p:cBhvr>
                                      <p:tavLst>
                                        <p:tav tm="0">
                                          <p:val>
                                            <p:strVal val="#ppt_x"/>
                                          </p:val>
                                        </p:tav>
                                        <p:tav tm="100000">
                                          <p:val>
                                            <p:strVal val="#ppt_x"/>
                                          </p:val>
                                        </p:tav>
                                      </p:tavLst>
                                    </p:anim>
                                    <p:anim calcmode="lin" valueType="num">
                                      <p:cBhvr>
                                        <p:cTn id="80" dur="2000" fill="hold"/>
                                        <p:tgtEl>
                                          <p:spTgt spid="29"/>
                                        </p:tgtEl>
                                        <p:attrNameLst>
                                          <p:attrName>ppt_y</p:attrName>
                                        </p:attrNameLst>
                                      </p:cBhvr>
                                      <p:tavLst>
                                        <p:tav tm="0">
                                          <p:val>
                                            <p:strVal val="#ppt_y-.1"/>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par>
                          <p:cTn id="85" fill="hold">
                            <p:stCondLst>
                              <p:cond delay="8500"/>
                            </p:stCondLst>
                            <p:childTnLst>
                              <p:par>
                                <p:cTn id="86" presetID="12" presetClass="entr" presetSubtype="1"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p:tgtEl>
                                          <p:spTgt spid="18"/>
                                        </p:tgtEl>
                                        <p:attrNameLst>
                                          <p:attrName>ppt_y</p:attrName>
                                        </p:attrNameLst>
                                      </p:cBhvr>
                                      <p:tavLst>
                                        <p:tav tm="0">
                                          <p:val>
                                            <p:strVal val="#ppt_y-#ppt_h*1.125000"/>
                                          </p:val>
                                        </p:tav>
                                        <p:tav tm="100000">
                                          <p:val>
                                            <p:strVal val="#ppt_y"/>
                                          </p:val>
                                        </p:tav>
                                      </p:tavLst>
                                    </p:anim>
                                    <p:animEffect transition="in" filter="wipe(down)">
                                      <p:cBhvr>
                                        <p:cTn id="89" dur="500"/>
                                        <p:tgtEl>
                                          <p:spTgt spid="18"/>
                                        </p:tgtEl>
                                      </p:cBhvr>
                                    </p:animEffect>
                                  </p:childTnLst>
                                </p:cTn>
                              </p:par>
                              <p:par>
                                <p:cTn id="90" presetID="2" presetClass="entr" presetSubtype="6" fill="hold"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fill="hold"/>
                                        <p:tgtEl>
                                          <p:spTgt spid="23"/>
                                        </p:tgtEl>
                                        <p:attrNameLst>
                                          <p:attrName>ppt_x</p:attrName>
                                        </p:attrNameLst>
                                      </p:cBhvr>
                                      <p:tavLst>
                                        <p:tav tm="0">
                                          <p:val>
                                            <p:strVal val="1+#ppt_w/2"/>
                                          </p:val>
                                        </p:tav>
                                        <p:tav tm="100000">
                                          <p:val>
                                            <p:strVal val="#ppt_x"/>
                                          </p:val>
                                        </p:tav>
                                      </p:tavLst>
                                    </p:anim>
                                    <p:anim calcmode="lin" valueType="num">
                                      <p:cBhvr additive="base">
                                        <p:cTn id="93" dur="500" fill="hold"/>
                                        <p:tgtEl>
                                          <p:spTgt spid="23"/>
                                        </p:tgtEl>
                                        <p:attrNameLst>
                                          <p:attrName>ppt_y</p:attrName>
                                        </p:attrNameLst>
                                      </p:cBhvr>
                                      <p:tavLst>
                                        <p:tav tm="0">
                                          <p:val>
                                            <p:strVal val="1+#ppt_h/2"/>
                                          </p:val>
                                        </p:tav>
                                        <p:tav tm="100000">
                                          <p:val>
                                            <p:strVal val="#ppt_y"/>
                                          </p:val>
                                        </p:tav>
                                      </p:tavLst>
                                    </p:anim>
                                  </p:childTnLst>
                                </p:cTn>
                              </p:par>
                              <p:par>
                                <p:cTn id="94" presetID="2" presetClass="entr" presetSubtype="1" fill="hold" nodeType="with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additive="base">
                                        <p:cTn id="96" dur="500" fill="hold"/>
                                        <p:tgtEl>
                                          <p:spTgt spid="22"/>
                                        </p:tgtEl>
                                        <p:attrNameLst>
                                          <p:attrName>ppt_x</p:attrName>
                                        </p:attrNameLst>
                                      </p:cBhvr>
                                      <p:tavLst>
                                        <p:tav tm="0">
                                          <p:val>
                                            <p:strVal val="#ppt_x"/>
                                          </p:val>
                                        </p:tav>
                                        <p:tav tm="100000">
                                          <p:val>
                                            <p:strVal val="#ppt_x"/>
                                          </p:val>
                                        </p:tav>
                                      </p:tavLst>
                                    </p:anim>
                                    <p:anim calcmode="lin" valueType="num">
                                      <p:cBhvr additive="base">
                                        <p:cTn id="97" dur="500" fill="hold"/>
                                        <p:tgtEl>
                                          <p:spTgt spid="22"/>
                                        </p:tgtEl>
                                        <p:attrNameLst>
                                          <p:attrName>ppt_y</p:attrName>
                                        </p:attrNameLst>
                                      </p:cBhvr>
                                      <p:tavLst>
                                        <p:tav tm="0">
                                          <p:val>
                                            <p:strVal val="0-#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additive="base">
                                        <p:cTn id="100" dur="500" fill="hold"/>
                                        <p:tgtEl>
                                          <p:spTgt spid="24"/>
                                        </p:tgtEl>
                                        <p:attrNameLst>
                                          <p:attrName>ppt_x</p:attrName>
                                        </p:attrNameLst>
                                      </p:cBhvr>
                                      <p:tavLst>
                                        <p:tav tm="0">
                                          <p:val>
                                            <p:strVal val="#ppt_x"/>
                                          </p:val>
                                        </p:tav>
                                        <p:tav tm="100000">
                                          <p:val>
                                            <p:strVal val="#ppt_x"/>
                                          </p:val>
                                        </p:tav>
                                      </p:tavLst>
                                    </p:anim>
                                    <p:anim calcmode="lin" valueType="num">
                                      <p:cBhvr additive="base">
                                        <p:cTn id="101" dur="500" fill="hold"/>
                                        <p:tgtEl>
                                          <p:spTgt spid="24"/>
                                        </p:tgtEl>
                                        <p:attrNameLst>
                                          <p:attrName>ppt_y</p:attrName>
                                        </p:attrNameLst>
                                      </p:cBhvr>
                                      <p:tavLst>
                                        <p:tav tm="0">
                                          <p:val>
                                            <p:strVal val="1+#ppt_h/2"/>
                                          </p:val>
                                        </p:tav>
                                        <p:tav tm="100000">
                                          <p:val>
                                            <p:strVal val="#ppt_y"/>
                                          </p:val>
                                        </p:tav>
                                      </p:tavLst>
                                    </p:anim>
                                  </p:childTnLst>
                                </p:cTn>
                              </p:par>
                            </p:childTnLst>
                          </p:cTn>
                        </p:par>
                        <p:par>
                          <p:cTn id="102" fill="hold">
                            <p:stCondLst>
                              <p:cond delay="9000"/>
                            </p:stCondLst>
                            <p:childTnLst>
                              <p:par>
                                <p:cTn id="103" presetID="26" presetClass="emph" presetSubtype="0" fill="hold" nodeType="afterEffect">
                                  <p:stCondLst>
                                    <p:cond delay="0"/>
                                  </p:stCondLst>
                                  <p:childTnLst>
                                    <p:animEffect transition="out" filter="fade">
                                      <p:cBhvr>
                                        <p:cTn id="104" dur="500" tmFilter="0, 0; .2, .5; .8, .5; 1, 0"/>
                                        <p:tgtEl>
                                          <p:spTgt spid="24"/>
                                        </p:tgtEl>
                                      </p:cBhvr>
                                    </p:animEffect>
                                    <p:animScale>
                                      <p:cBhvr>
                                        <p:cTn id="105"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2110362" y="1954811"/>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dministrator\Desktop\56e262d2db7dc.png"/>
          <p:cNvPicPr>
            <a:picLocks noChangeAspect="1" noChangeArrowheads="1"/>
          </p:cNvPicPr>
          <p:nvPr/>
        </p:nvPicPr>
        <p:blipFill>
          <a:blip r:embed="rId9"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0"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1"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2"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dministrator\Desktop\58pic_5388033792e0c [转换]-02.png"/>
          <p:cNvPicPr>
            <a:picLocks noChangeAspect="1" noChangeArrowheads="1"/>
          </p:cNvPicPr>
          <p:nvPr/>
        </p:nvPicPr>
        <p:blipFill>
          <a:blip r:embed="rId13" cstate="screen"/>
          <a:srcRect/>
          <a:stretch>
            <a:fillRect/>
          </a:stretch>
        </p:blipFill>
        <p:spPr bwMode="auto">
          <a:xfrm>
            <a:off x="3915397" y="14982"/>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4610106" y="476672"/>
            <a:ext cx="3070071"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各种各样的斑马线</a:t>
            </a:r>
          </a:p>
        </p:txBody>
      </p:sp>
      <p:pic>
        <p:nvPicPr>
          <p:cNvPr id="33" name="Picture 5" descr="t01326f29444f9c6dc8"/>
          <p:cNvPicPr>
            <a:picLocks noChangeAspect="1" noChangeArrowheads="1"/>
          </p:cNvPicPr>
          <p:nvPr/>
        </p:nvPicPr>
        <p:blipFill>
          <a:blip r:embed="rId14"/>
          <a:srcRect/>
          <a:stretch>
            <a:fillRect/>
          </a:stretch>
        </p:blipFill>
        <p:spPr bwMode="auto">
          <a:xfrm>
            <a:off x="2495601" y="1232857"/>
            <a:ext cx="2182613" cy="1478211"/>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9" descr="t0123446d0f8f0d759d"/>
          <p:cNvPicPr>
            <a:picLocks noChangeAspect="1" noChangeArrowheads="1"/>
          </p:cNvPicPr>
          <p:nvPr/>
        </p:nvPicPr>
        <p:blipFill>
          <a:blip r:embed="rId15"/>
          <a:srcRect/>
          <a:stretch>
            <a:fillRect/>
          </a:stretch>
        </p:blipFill>
        <p:spPr bwMode="auto">
          <a:xfrm>
            <a:off x="2495601" y="2679177"/>
            <a:ext cx="2182613" cy="1531674"/>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Picture 11" descr="t01656b02084570546b"/>
          <p:cNvPicPr>
            <a:picLocks noChangeAspect="1" noChangeArrowheads="1"/>
          </p:cNvPicPr>
          <p:nvPr/>
        </p:nvPicPr>
        <p:blipFill>
          <a:blip r:embed="rId16"/>
          <a:srcRect/>
          <a:stretch>
            <a:fillRect/>
          </a:stretch>
        </p:blipFill>
        <p:spPr bwMode="auto">
          <a:xfrm>
            <a:off x="2495601" y="4210851"/>
            <a:ext cx="2182613" cy="1817750"/>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Picture 13" descr="t01f17688001ce8fde1"/>
          <p:cNvPicPr>
            <a:picLocks noChangeAspect="1" noChangeArrowheads="1"/>
          </p:cNvPicPr>
          <p:nvPr/>
        </p:nvPicPr>
        <p:blipFill>
          <a:blip r:embed="rId17"/>
          <a:srcRect/>
          <a:stretch>
            <a:fillRect/>
          </a:stretch>
        </p:blipFill>
        <p:spPr bwMode="auto">
          <a:xfrm>
            <a:off x="4678213" y="1232857"/>
            <a:ext cx="2085066" cy="1446321"/>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 name="Picture 15" descr="t010da31d9f05081b5f"/>
          <p:cNvPicPr>
            <a:picLocks noChangeAspect="1" noChangeArrowheads="1"/>
          </p:cNvPicPr>
          <p:nvPr/>
        </p:nvPicPr>
        <p:blipFill>
          <a:blip r:embed="rId18"/>
          <a:srcRect/>
          <a:stretch>
            <a:fillRect/>
          </a:stretch>
        </p:blipFill>
        <p:spPr bwMode="auto">
          <a:xfrm>
            <a:off x="4678213" y="2679177"/>
            <a:ext cx="2085066" cy="1531674"/>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17" descr="t01a6549564de3c3a84"/>
          <p:cNvPicPr>
            <a:picLocks noChangeAspect="1" noChangeArrowheads="1"/>
          </p:cNvPicPr>
          <p:nvPr/>
        </p:nvPicPr>
        <p:blipFill>
          <a:blip r:embed="rId19"/>
          <a:srcRect/>
          <a:stretch>
            <a:fillRect/>
          </a:stretch>
        </p:blipFill>
        <p:spPr bwMode="auto">
          <a:xfrm>
            <a:off x="4678213" y="4168645"/>
            <a:ext cx="2085066" cy="1859957"/>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Picture 19" descr="t01010851a815efcdb1"/>
          <p:cNvPicPr>
            <a:picLocks noChangeAspect="1" noChangeArrowheads="1"/>
          </p:cNvPicPr>
          <p:nvPr/>
        </p:nvPicPr>
        <p:blipFill>
          <a:blip r:embed="rId20"/>
          <a:srcRect/>
          <a:stretch>
            <a:fillRect/>
          </a:stretch>
        </p:blipFill>
        <p:spPr bwMode="auto">
          <a:xfrm>
            <a:off x="6763279" y="1232857"/>
            <a:ext cx="1318760" cy="2212627"/>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Picture 21" descr="t018863e73e45bcdbe0"/>
          <p:cNvPicPr>
            <a:picLocks noChangeAspect="1" noChangeArrowheads="1"/>
          </p:cNvPicPr>
          <p:nvPr/>
        </p:nvPicPr>
        <p:blipFill>
          <a:blip r:embed="rId21"/>
          <a:srcRect/>
          <a:stretch>
            <a:fillRect/>
          </a:stretch>
        </p:blipFill>
        <p:spPr bwMode="auto">
          <a:xfrm>
            <a:off x="8038894" y="1232857"/>
            <a:ext cx="2140405" cy="2212627"/>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 name="Picture 7" descr="2011090510371987"/>
          <p:cNvPicPr>
            <a:picLocks noChangeAspect="1" noChangeArrowheads="1"/>
          </p:cNvPicPr>
          <p:nvPr/>
        </p:nvPicPr>
        <p:blipFill>
          <a:blip r:embed="rId22" cstate="screen"/>
          <a:srcRect/>
          <a:stretch>
            <a:fillRect/>
          </a:stretch>
        </p:blipFill>
        <p:spPr bwMode="auto">
          <a:xfrm>
            <a:off x="6763280" y="3433291"/>
            <a:ext cx="3416019" cy="2595311"/>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 name="Picture 2" descr="C:\Users\Administrator\Desktop\56e262d2db7dc.png"/>
          <p:cNvPicPr>
            <a:picLocks noChangeAspect="1" noChangeArrowheads="1"/>
          </p:cNvPicPr>
          <p:nvPr/>
        </p:nvPicPr>
        <p:blipFill>
          <a:blip r:embed="rId23"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Administrator\Desktop\56e262d2db7dc.png"/>
          <p:cNvPicPr>
            <a:picLocks noChangeAspect="1" noChangeArrowheads="1"/>
          </p:cNvPicPr>
          <p:nvPr/>
        </p:nvPicPr>
        <p:blipFill>
          <a:blip r:embed="rId24"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2" presetClass="entr" presetSubtype="0" repeatCount="indefinite"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0"/>
                                        <p:tgtEl>
                                          <p:spTgt spid="28"/>
                                        </p:tgtEl>
                                      </p:cBhvr>
                                    </p:animEffect>
                                    <p:anim calcmode="lin" valueType="num">
                                      <p:cBhvr>
                                        <p:cTn id="54" dur="2000" fill="hold"/>
                                        <p:tgtEl>
                                          <p:spTgt spid="28"/>
                                        </p:tgtEl>
                                        <p:attrNameLst>
                                          <p:attrName>ppt_x</p:attrName>
                                        </p:attrNameLst>
                                      </p:cBhvr>
                                      <p:tavLst>
                                        <p:tav tm="0">
                                          <p:val>
                                            <p:strVal val="#ppt_x"/>
                                          </p:val>
                                        </p:tav>
                                        <p:tav tm="100000">
                                          <p:val>
                                            <p:strVal val="#ppt_x"/>
                                          </p:val>
                                        </p:tav>
                                      </p:tavLst>
                                    </p:anim>
                                    <p:anim calcmode="lin" valueType="num">
                                      <p:cBhvr>
                                        <p:cTn id="55" dur="2000" fill="hold"/>
                                        <p:tgtEl>
                                          <p:spTgt spid="28"/>
                                        </p:tgtEl>
                                        <p:attrNameLst>
                                          <p:attrName>ppt_y</p:attrName>
                                        </p:attrNameLst>
                                      </p:cBhvr>
                                      <p:tavLst>
                                        <p:tav tm="0">
                                          <p:val>
                                            <p:strVal val="#ppt_y+.1"/>
                                          </p:val>
                                        </p:tav>
                                        <p:tav tm="100000">
                                          <p:val>
                                            <p:strVal val="#ppt_y"/>
                                          </p:val>
                                        </p:tav>
                                      </p:tavLst>
                                    </p:anim>
                                  </p:childTnLst>
                                </p:cTn>
                              </p:par>
                              <p:par>
                                <p:cTn id="56" presetID="47" presetClass="entr" presetSubtype="0" repeatCount="indefinite"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2000"/>
                                        <p:tgtEl>
                                          <p:spTgt spid="45"/>
                                        </p:tgtEl>
                                      </p:cBhvr>
                                    </p:animEffect>
                                    <p:anim calcmode="lin" valueType="num">
                                      <p:cBhvr>
                                        <p:cTn id="59" dur="2000" fill="hold"/>
                                        <p:tgtEl>
                                          <p:spTgt spid="45"/>
                                        </p:tgtEl>
                                        <p:attrNameLst>
                                          <p:attrName>ppt_x</p:attrName>
                                        </p:attrNameLst>
                                      </p:cBhvr>
                                      <p:tavLst>
                                        <p:tav tm="0">
                                          <p:val>
                                            <p:strVal val="#ppt_x"/>
                                          </p:val>
                                        </p:tav>
                                        <p:tav tm="100000">
                                          <p:val>
                                            <p:strVal val="#ppt_x"/>
                                          </p:val>
                                        </p:tav>
                                      </p:tavLst>
                                    </p:anim>
                                    <p:anim calcmode="lin" valueType="num">
                                      <p:cBhvr>
                                        <p:cTn id="60" dur="2000" fill="hold"/>
                                        <p:tgtEl>
                                          <p:spTgt spid="45"/>
                                        </p:tgtEl>
                                        <p:attrNameLst>
                                          <p:attrName>ppt_y</p:attrName>
                                        </p:attrNameLst>
                                      </p:cBhvr>
                                      <p:tavLst>
                                        <p:tav tm="0">
                                          <p:val>
                                            <p:strVal val="#ppt_y-.1"/>
                                          </p:val>
                                        </p:tav>
                                        <p:tav tm="100000">
                                          <p:val>
                                            <p:strVal val="#ppt_y"/>
                                          </p:val>
                                        </p:tav>
                                      </p:tavLst>
                                    </p:anim>
                                  </p:childTnLst>
                                </p:cTn>
                              </p:par>
                              <p:par>
                                <p:cTn id="61" presetID="47" presetClass="entr" presetSubtype="0" repeatCount="indefinite"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2000"/>
                                        <p:tgtEl>
                                          <p:spTgt spid="46"/>
                                        </p:tgtEl>
                                      </p:cBhvr>
                                    </p:animEffect>
                                    <p:anim calcmode="lin" valueType="num">
                                      <p:cBhvr>
                                        <p:cTn id="64" dur="2000" fill="hold"/>
                                        <p:tgtEl>
                                          <p:spTgt spid="46"/>
                                        </p:tgtEl>
                                        <p:attrNameLst>
                                          <p:attrName>ppt_x</p:attrName>
                                        </p:attrNameLst>
                                      </p:cBhvr>
                                      <p:tavLst>
                                        <p:tav tm="0">
                                          <p:val>
                                            <p:strVal val="#ppt_x"/>
                                          </p:val>
                                        </p:tav>
                                        <p:tav tm="100000">
                                          <p:val>
                                            <p:strVal val="#ppt_x"/>
                                          </p:val>
                                        </p:tav>
                                      </p:tavLst>
                                    </p:anim>
                                    <p:anim calcmode="lin" valueType="num">
                                      <p:cBhvr>
                                        <p:cTn id="65" dur="2000" fill="hold"/>
                                        <p:tgtEl>
                                          <p:spTgt spid="46"/>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22" presetClass="entr" presetSubtype="4"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par>
                          <p:cTn id="70" fill="hold">
                            <p:stCondLst>
                              <p:cond delay="8500"/>
                            </p:stCondLst>
                            <p:childTnLst>
                              <p:par>
                                <p:cTn id="71" presetID="12" presetClass="entr" presetSubtype="1"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p:tgtEl>
                                          <p:spTgt spid="32"/>
                                        </p:tgtEl>
                                        <p:attrNameLst>
                                          <p:attrName>ppt_y</p:attrName>
                                        </p:attrNameLst>
                                      </p:cBhvr>
                                      <p:tavLst>
                                        <p:tav tm="0">
                                          <p:val>
                                            <p:strVal val="#ppt_y-#ppt_h*1.125000"/>
                                          </p:val>
                                        </p:tav>
                                        <p:tav tm="100000">
                                          <p:val>
                                            <p:strVal val="#ppt_y"/>
                                          </p:val>
                                        </p:tav>
                                      </p:tavLst>
                                    </p:anim>
                                    <p:animEffect transition="in" filter="wipe(down)">
                                      <p:cBhvr>
                                        <p:cTn id="74" dur="500"/>
                                        <p:tgtEl>
                                          <p:spTgt spid="32"/>
                                        </p:tgtEl>
                                      </p:cBhvr>
                                    </p:animEffect>
                                  </p:childTnLst>
                                </p:cTn>
                              </p:par>
                            </p:childTnLst>
                          </p:cTn>
                        </p:par>
                        <p:par>
                          <p:cTn id="75" fill="hold">
                            <p:stCondLst>
                              <p:cond delay="9000"/>
                            </p:stCondLst>
                            <p:childTnLst>
                              <p:par>
                                <p:cTn id="76" presetID="2" presetClass="entr" presetSubtype="4"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ppt_x"/>
                                          </p:val>
                                        </p:tav>
                                        <p:tav tm="100000">
                                          <p:val>
                                            <p:strVal val="#ppt_x"/>
                                          </p:val>
                                        </p:tav>
                                      </p:tavLst>
                                    </p:anim>
                                    <p:anim calcmode="lin" valueType="num">
                                      <p:cBhvr additive="base">
                                        <p:cTn id="79" dur="500" fill="hold"/>
                                        <p:tgtEl>
                                          <p:spTgt spid="33"/>
                                        </p:tgtEl>
                                        <p:attrNameLst>
                                          <p:attrName>ppt_y</p:attrName>
                                        </p:attrNameLst>
                                      </p:cBhvr>
                                      <p:tavLst>
                                        <p:tav tm="0">
                                          <p:val>
                                            <p:strVal val="1+#ppt_h/2"/>
                                          </p:val>
                                        </p:tav>
                                        <p:tav tm="100000">
                                          <p:val>
                                            <p:strVal val="#ppt_y"/>
                                          </p:val>
                                        </p:tav>
                                      </p:tavLst>
                                    </p:anim>
                                  </p:childTnLst>
                                </p:cTn>
                              </p:par>
                              <p:par>
                                <p:cTn id="80" presetID="2" presetClass="entr" presetSubtype="12"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500" fill="hold"/>
                                        <p:tgtEl>
                                          <p:spTgt spid="34"/>
                                        </p:tgtEl>
                                        <p:attrNameLst>
                                          <p:attrName>ppt_x</p:attrName>
                                        </p:attrNameLst>
                                      </p:cBhvr>
                                      <p:tavLst>
                                        <p:tav tm="0">
                                          <p:val>
                                            <p:strVal val="0-#ppt_w/2"/>
                                          </p:val>
                                        </p:tav>
                                        <p:tav tm="100000">
                                          <p:val>
                                            <p:strVal val="#ppt_x"/>
                                          </p:val>
                                        </p:tav>
                                      </p:tavLst>
                                    </p:anim>
                                    <p:anim calcmode="lin" valueType="num">
                                      <p:cBhvr additive="base">
                                        <p:cTn id="83" dur="500" fill="hold"/>
                                        <p:tgtEl>
                                          <p:spTgt spid="34"/>
                                        </p:tgtEl>
                                        <p:attrNameLst>
                                          <p:attrName>ppt_y</p:attrName>
                                        </p:attrNameLst>
                                      </p:cBhvr>
                                      <p:tavLst>
                                        <p:tav tm="0">
                                          <p:val>
                                            <p:strVal val="1+#ppt_h/2"/>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500" fill="hold"/>
                                        <p:tgtEl>
                                          <p:spTgt spid="35"/>
                                        </p:tgtEl>
                                        <p:attrNameLst>
                                          <p:attrName>ppt_x</p:attrName>
                                        </p:attrNameLst>
                                      </p:cBhvr>
                                      <p:tavLst>
                                        <p:tav tm="0">
                                          <p:val>
                                            <p:strVal val="0-#ppt_w/2"/>
                                          </p:val>
                                        </p:tav>
                                        <p:tav tm="100000">
                                          <p:val>
                                            <p:strVal val="#ppt_x"/>
                                          </p:val>
                                        </p:tav>
                                      </p:tavLst>
                                    </p:anim>
                                    <p:anim calcmode="lin" valueType="num">
                                      <p:cBhvr additive="base">
                                        <p:cTn id="87" dur="500" fill="hold"/>
                                        <p:tgtEl>
                                          <p:spTgt spid="35"/>
                                        </p:tgtEl>
                                        <p:attrNameLst>
                                          <p:attrName>ppt_y</p:attrName>
                                        </p:attrNameLst>
                                      </p:cBhvr>
                                      <p:tavLst>
                                        <p:tav tm="0">
                                          <p:val>
                                            <p:strVal val="#ppt_y"/>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ppt_x"/>
                                          </p:val>
                                        </p:tav>
                                        <p:tav tm="100000">
                                          <p:val>
                                            <p:strVal val="#ppt_x"/>
                                          </p:val>
                                        </p:tav>
                                      </p:tavLst>
                                    </p:anim>
                                    <p:anim calcmode="lin" valueType="num">
                                      <p:cBhvr additive="base">
                                        <p:cTn id="91" dur="500" fill="hold"/>
                                        <p:tgtEl>
                                          <p:spTgt spid="41"/>
                                        </p:tgtEl>
                                        <p:attrNameLst>
                                          <p:attrName>ppt_y</p:attrName>
                                        </p:attrNameLst>
                                      </p:cBhvr>
                                      <p:tavLst>
                                        <p:tav tm="0">
                                          <p:val>
                                            <p:strVal val="0-#ppt_h/2"/>
                                          </p:val>
                                        </p:tav>
                                        <p:tav tm="100000">
                                          <p:val>
                                            <p:strVal val="#ppt_y"/>
                                          </p:val>
                                        </p:tav>
                                      </p:tavLst>
                                    </p:anim>
                                  </p:childTnLst>
                                </p:cTn>
                              </p:par>
                              <p:par>
                                <p:cTn id="92" presetID="2" presetClass="entr" presetSubtype="3" fill="hold" nodeType="with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fill="hold"/>
                                        <p:tgtEl>
                                          <p:spTgt spid="40"/>
                                        </p:tgtEl>
                                        <p:attrNameLst>
                                          <p:attrName>ppt_x</p:attrName>
                                        </p:attrNameLst>
                                      </p:cBhvr>
                                      <p:tavLst>
                                        <p:tav tm="0">
                                          <p:val>
                                            <p:strVal val="1+#ppt_w/2"/>
                                          </p:val>
                                        </p:tav>
                                        <p:tav tm="100000">
                                          <p:val>
                                            <p:strVal val="#ppt_x"/>
                                          </p:val>
                                        </p:tav>
                                      </p:tavLst>
                                    </p:anim>
                                    <p:anim calcmode="lin" valueType="num">
                                      <p:cBhvr additive="base">
                                        <p:cTn id="95" dur="500" fill="hold"/>
                                        <p:tgtEl>
                                          <p:spTgt spid="40"/>
                                        </p:tgtEl>
                                        <p:attrNameLst>
                                          <p:attrName>ppt_y</p:attrName>
                                        </p:attrNameLst>
                                      </p:cBhvr>
                                      <p:tavLst>
                                        <p:tav tm="0">
                                          <p:val>
                                            <p:strVal val="0-#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additive="base">
                                        <p:cTn id="98" dur="500" fill="hold"/>
                                        <p:tgtEl>
                                          <p:spTgt spid="36"/>
                                        </p:tgtEl>
                                        <p:attrNameLst>
                                          <p:attrName>ppt_x</p:attrName>
                                        </p:attrNameLst>
                                      </p:cBhvr>
                                      <p:tavLst>
                                        <p:tav tm="0">
                                          <p:val>
                                            <p:strVal val="#ppt_x"/>
                                          </p:val>
                                        </p:tav>
                                        <p:tav tm="100000">
                                          <p:val>
                                            <p:strVal val="#ppt_x"/>
                                          </p:val>
                                        </p:tav>
                                      </p:tavLst>
                                    </p:anim>
                                    <p:anim calcmode="lin" valueType="num">
                                      <p:cBhvr additive="base">
                                        <p:cTn id="99" dur="500" fill="hold"/>
                                        <p:tgtEl>
                                          <p:spTgt spid="36"/>
                                        </p:tgtEl>
                                        <p:attrNameLst>
                                          <p:attrName>ppt_y</p:attrName>
                                        </p:attrNameLst>
                                      </p:cBhvr>
                                      <p:tavLst>
                                        <p:tav tm="0">
                                          <p:val>
                                            <p:strVal val="1+#ppt_h/2"/>
                                          </p:val>
                                        </p:tav>
                                        <p:tav tm="100000">
                                          <p:val>
                                            <p:strVal val="#ppt_y"/>
                                          </p:val>
                                        </p:tav>
                                      </p:tavLst>
                                    </p:anim>
                                  </p:childTnLst>
                                </p:cTn>
                              </p:par>
                              <p:par>
                                <p:cTn id="100" presetID="2" presetClass="entr" presetSubtype="2"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additive="base">
                                        <p:cTn id="102" dur="500" fill="hold"/>
                                        <p:tgtEl>
                                          <p:spTgt spid="42"/>
                                        </p:tgtEl>
                                        <p:attrNameLst>
                                          <p:attrName>ppt_x</p:attrName>
                                        </p:attrNameLst>
                                      </p:cBhvr>
                                      <p:tavLst>
                                        <p:tav tm="0">
                                          <p:val>
                                            <p:strVal val="1+#ppt_w/2"/>
                                          </p:val>
                                        </p:tav>
                                        <p:tav tm="100000">
                                          <p:val>
                                            <p:strVal val="#ppt_x"/>
                                          </p:val>
                                        </p:tav>
                                      </p:tavLst>
                                    </p:anim>
                                    <p:anim calcmode="lin" valueType="num">
                                      <p:cBhvr additive="base">
                                        <p:cTn id="103" dur="500" fill="hold"/>
                                        <p:tgtEl>
                                          <p:spTgt spid="42"/>
                                        </p:tgtEl>
                                        <p:attrNameLst>
                                          <p:attrName>ppt_y</p:attrName>
                                        </p:attrNameLst>
                                      </p:cBhvr>
                                      <p:tavLst>
                                        <p:tav tm="0">
                                          <p:val>
                                            <p:strVal val="#ppt_y"/>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additive="base">
                                        <p:cTn id="106" dur="500" fill="hold"/>
                                        <p:tgtEl>
                                          <p:spTgt spid="43"/>
                                        </p:tgtEl>
                                        <p:attrNameLst>
                                          <p:attrName>ppt_x</p:attrName>
                                        </p:attrNameLst>
                                      </p:cBhvr>
                                      <p:tavLst>
                                        <p:tav tm="0">
                                          <p:val>
                                            <p:strVal val="#ppt_x"/>
                                          </p:val>
                                        </p:tav>
                                        <p:tav tm="100000">
                                          <p:val>
                                            <p:strVal val="#ppt_x"/>
                                          </p:val>
                                        </p:tav>
                                      </p:tavLst>
                                    </p:anim>
                                    <p:anim calcmode="lin" valueType="num">
                                      <p:cBhvr additive="base">
                                        <p:cTn id="107" dur="500" fill="hold"/>
                                        <p:tgtEl>
                                          <p:spTgt spid="43"/>
                                        </p:tgtEl>
                                        <p:attrNameLst>
                                          <p:attrName>ppt_y</p:attrName>
                                        </p:attrNameLst>
                                      </p:cBhvr>
                                      <p:tavLst>
                                        <p:tav tm="0">
                                          <p:val>
                                            <p:strVal val="1+#ppt_h/2"/>
                                          </p:val>
                                        </p:tav>
                                        <p:tav tm="100000">
                                          <p:val>
                                            <p:strVal val="#ppt_y"/>
                                          </p:val>
                                        </p:tav>
                                      </p:tavLst>
                                    </p:anim>
                                  </p:childTnLst>
                                </p:cTn>
                              </p:par>
                              <p:par>
                                <p:cTn id="108" presetID="2" presetClass="entr" presetSubtype="6" fill="hold" nodeType="with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additive="base">
                                        <p:cTn id="110" dur="500" fill="hold"/>
                                        <p:tgtEl>
                                          <p:spTgt spid="44"/>
                                        </p:tgtEl>
                                        <p:attrNameLst>
                                          <p:attrName>ppt_x</p:attrName>
                                        </p:attrNameLst>
                                      </p:cBhvr>
                                      <p:tavLst>
                                        <p:tav tm="0">
                                          <p:val>
                                            <p:strVal val="1+#ppt_w/2"/>
                                          </p:val>
                                        </p:tav>
                                        <p:tav tm="100000">
                                          <p:val>
                                            <p:strVal val="#ppt_x"/>
                                          </p:val>
                                        </p:tav>
                                      </p:tavLst>
                                    </p:anim>
                                    <p:anim calcmode="lin" valueType="num">
                                      <p:cBhvr additive="base">
                                        <p:cTn id="111" dur="500" fill="hold"/>
                                        <p:tgtEl>
                                          <p:spTgt spid="44"/>
                                        </p:tgtEl>
                                        <p:attrNameLst>
                                          <p:attrName>ppt_y</p:attrName>
                                        </p:attrNameLst>
                                      </p:cBhvr>
                                      <p:tavLst>
                                        <p:tav tm="0">
                                          <p:val>
                                            <p:strVal val="1+#ppt_h/2"/>
                                          </p:val>
                                        </p:tav>
                                        <p:tav tm="100000">
                                          <p:val>
                                            <p:strVal val="#ppt_y"/>
                                          </p:val>
                                        </p:tav>
                                      </p:tavLst>
                                    </p:anim>
                                  </p:childTnLst>
                                </p:cTn>
                              </p:par>
                            </p:childTnLst>
                          </p:cTn>
                        </p:par>
                        <p:par>
                          <p:cTn id="112" fill="hold">
                            <p:stCondLst>
                              <p:cond delay="9500"/>
                            </p:stCondLst>
                            <p:childTnLst>
                              <p:par>
                                <p:cTn id="113" presetID="26" presetClass="emph" presetSubtype="0" fill="hold" nodeType="afterEffect">
                                  <p:stCondLst>
                                    <p:cond delay="0"/>
                                  </p:stCondLst>
                                  <p:childTnLst>
                                    <p:animEffect transition="out" filter="fade">
                                      <p:cBhvr>
                                        <p:cTn id="114" dur="500" tmFilter="0, 0; .2, .5; .8, .5; 1, 0"/>
                                        <p:tgtEl>
                                          <p:spTgt spid="33"/>
                                        </p:tgtEl>
                                      </p:cBhvr>
                                    </p:animEffect>
                                    <p:animScale>
                                      <p:cBhvr>
                                        <p:cTn id="115" dur="250" autoRev="1" fill="hold"/>
                                        <p:tgtEl>
                                          <p:spTgt spid="33"/>
                                        </p:tgtEl>
                                      </p:cBhvr>
                                      <p:by x="105000" y="105000"/>
                                    </p:animScale>
                                  </p:childTnLst>
                                </p:cTn>
                              </p:par>
                              <p:par>
                                <p:cTn id="116" presetID="26" presetClass="emph" presetSubtype="0" fill="hold" nodeType="withEffect">
                                  <p:stCondLst>
                                    <p:cond delay="0"/>
                                  </p:stCondLst>
                                  <p:childTnLst>
                                    <p:animEffect transition="out" filter="fade">
                                      <p:cBhvr>
                                        <p:cTn id="117" dur="500" tmFilter="0, 0; .2, .5; .8, .5; 1, 0"/>
                                        <p:tgtEl>
                                          <p:spTgt spid="40"/>
                                        </p:tgtEl>
                                      </p:cBhvr>
                                    </p:animEffect>
                                    <p:animScale>
                                      <p:cBhvr>
                                        <p:cTn id="118" dur="250" autoRev="1" fill="hold"/>
                                        <p:tgtEl>
                                          <p:spTgt spid="40"/>
                                        </p:tgtEl>
                                      </p:cBhvr>
                                      <p:by x="105000" y="105000"/>
                                    </p:animScale>
                                  </p:childTnLst>
                                </p:cTn>
                              </p:par>
                              <p:par>
                                <p:cTn id="119" presetID="26" presetClass="emph" presetSubtype="0" fill="hold" nodeType="withEffect">
                                  <p:stCondLst>
                                    <p:cond delay="0"/>
                                  </p:stCondLst>
                                  <p:childTnLst>
                                    <p:animEffect transition="out" filter="fade">
                                      <p:cBhvr>
                                        <p:cTn id="120" dur="500" tmFilter="0, 0; .2, .5; .8, .5; 1, 0"/>
                                        <p:tgtEl>
                                          <p:spTgt spid="44"/>
                                        </p:tgtEl>
                                      </p:cBhvr>
                                    </p:animEffect>
                                    <p:animScale>
                                      <p:cBhvr>
                                        <p:cTn id="121" dur="25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59223" y="3722077"/>
            <a:ext cx="5047989" cy="2577093"/>
          </a:xfrm>
          <a:prstGeom prst="rect">
            <a:avLst/>
          </a:prstGeom>
        </p:spPr>
      </p:pic>
      <p:pic>
        <p:nvPicPr>
          <p:cNvPr id="39" name="Picture 3"/>
          <p:cNvPicPr>
            <a:picLocks noChangeAspect="1" noChangeArrowheads="1"/>
          </p:cNvPicPr>
          <p:nvPr/>
        </p:nvPicPr>
        <p:blipFill>
          <a:blip r:embed="rId4" cstate="screen"/>
          <a:stretch>
            <a:fillRect/>
          </a:stretch>
        </p:blipFill>
        <p:spPr bwMode="auto">
          <a:xfrm>
            <a:off x="213957" y="1734576"/>
            <a:ext cx="1343379" cy="42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5" cstate="screen"/>
          <a:stretch>
            <a:fillRect/>
          </a:stretch>
        </p:blipFill>
        <p:spPr>
          <a:xfrm>
            <a:off x="6119446" y="4181721"/>
            <a:ext cx="6072553" cy="2643197"/>
          </a:xfrm>
          <a:prstGeom prst="rect">
            <a:avLst/>
          </a:prstGeom>
        </p:spPr>
      </p:pic>
      <p:pic>
        <p:nvPicPr>
          <p:cNvPr id="4" name="图片 3"/>
          <p:cNvPicPr>
            <a:picLocks noChangeAspect="1"/>
          </p:cNvPicPr>
          <p:nvPr/>
        </p:nvPicPr>
        <p:blipFill rotWithShape="1">
          <a:blip r:embed="rId6" cstate="screen"/>
          <a:srcRect/>
          <a:stretch>
            <a:fillRect/>
          </a:stretch>
        </p:blipFill>
        <p:spPr>
          <a:xfrm>
            <a:off x="1" y="5032948"/>
            <a:ext cx="12200280" cy="1825052"/>
          </a:xfrm>
          <a:prstGeom prst="rect">
            <a:avLst/>
          </a:prstGeom>
        </p:spPr>
      </p:pic>
      <p:pic>
        <p:nvPicPr>
          <p:cNvPr id="19" name="图片 18"/>
          <p:cNvPicPr>
            <a:picLocks noChangeAspect="1"/>
          </p:cNvPicPr>
          <p:nvPr/>
        </p:nvPicPr>
        <p:blipFill>
          <a:blip r:embed="rId7" cstate="screen"/>
          <a:stretch>
            <a:fillRect/>
          </a:stretch>
        </p:blipFill>
        <p:spPr>
          <a:xfrm rot="836514">
            <a:off x="9859451" y="565192"/>
            <a:ext cx="1862634" cy="1538434"/>
          </a:xfrm>
          <a:prstGeom prst="rect">
            <a:avLst/>
          </a:prstGeom>
        </p:spPr>
      </p:pic>
      <p:pic>
        <p:nvPicPr>
          <p:cNvPr id="1028" name="Picture 4"/>
          <p:cNvPicPr>
            <a:picLocks noChangeAspect="1" noChangeArrowheads="1"/>
          </p:cNvPicPr>
          <p:nvPr/>
        </p:nvPicPr>
        <p:blipFill>
          <a:blip r:embed="rId8" cstate="screen"/>
          <a:stretch>
            <a:fillRect/>
          </a:stretch>
        </p:blipFill>
        <p:spPr bwMode="auto">
          <a:xfrm>
            <a:off x="1874445" y="576408"/>
            <a:ext cx="1056128" cy="8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dministrator\Desktop\56e262d2db7dc.png"/>
          <p:cNvPicPr>
            <a:picLocks noChangeAspect="1" noChangeArrowheads="1"/>
          </p:cNvPicPr>
          <p:nvPr/>
        </p:nvPicPr>
        <p:blipFill>
          <a:blip r:embed="rId9" cstate="screen"/>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0" cstate="screen"/>
          <a:srcRect/>
          <a:stretch>
            <a:fillRect/>
          </a:stretch>
        </p:blipFill>
        <p:spPr bwMode="auto">
          <a:xfrm>
            <a:off x="712935" y="484166"/>
            <a:ext cx="1254529" cy="122862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11" cstate="screen"/>
          <a:stretch>
            <a:fillRect/>
          </a:stretch>
        </p:blipFill>
        <p:spPr>
          <a:xfrm flipH="1">
            <a:off x="1149060" y="4382300"/>
            <a:ext cx="1922604" cy="2230830"/>
          </a:xfrm>
          <a:prstGeom prst="rect">
            <a:avLst/>
          </a:prstGeom>
        </p:spPr>
      </p:pic>
      <p:pic>
        <p:nvPicPr>
          <p:cNvPr id="28" name="Picture 2" descr="C:\Users\Administrator\Desktop\56e262d2db7dc.png"/>
          <p:cNvPicPr>
            <a:picLocks noChangeAspect="1" noChangeArrowheads="1"/>
          </p:cNvPicPr>
          <p:nvPr/>
        </p:nvPicPr>
        <p:blipFill>
          <a:blip r:embed="rId12" cstate="screen"/>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dministrator\Desktop\58pic_5388033792e0c [转换]-02.png"/>
          <p:cNvPicPr>
            <a:picLocks noChangeAspect="1" noChangeArrowheads="1"/>
          </p:cNvPicPr>
          <p:nvPr/>
        </p:nvPicPr>
        <p:blipFill>
          <a:blip r:embed="rId13" cstate="screen"/>
          <a:srcRect/>
          <a:stretch>
            <a:fillRect/>
          </a:stretch>
        </p:blipFill>
        <p:spPr bwMode="auto">
          <a:xfrm>
            <a:off x="3915397" y="14982"/>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4439817" y="476672"/>
            <a:ext cx="3430747" cy="523220"/>
          </a:xfrm>
          <a:prstGeom prst="rect">
            <a:avLst/>
          </a:prstGeom>
        </p:spPr>
        <p:txBody>
          <a:bodyPr wrap="none">
            <a:spAutoFit/>
          </a:bodyPr>
          <a:lstStyle/>
          <a:p>
            <a:r>
              <a:rPr lang="zh-CN" altLang="en-US" sz="2800" b="1" dirty="0">
                <a:solidFill>
                  <a:srgbClr val="E2227D"/>
                </a:solidFill>
                <a:effectLst>
                  <a:glow rad="165100">
                    <a:schemeClr val="bg1"/>
                  </a:glow>
                  <a:outerShdw blurRad="38100" dist="38100" dir="2700000" algn="tl">
                    <a:srgbClr val="000000">
                      <a:alpha val="43137"/>
                    </a:srgbClr>
                  </a:outerShdw>
                </a:effectLst>
                <a:cs typeface="+mn-ea"/>
                <a:sym typeface="+mn-lt"/>
              </a:rPr>
              <a:t>走路时要集中注意力</a:t>
            </a:r>
          </a:p>
        </p:txBody>
      </p:sp>
      <p:pic>
        <p:nvPicPr>
          <p:cNvPr id="29" name="Picture 1"/>
          <p:cNvPicPr>
            <a:picLocks noChangeAspect="1" noChangeArrowheads="1"/>
          </p:cNvPicPr>
          <p:nvPr/>
        </p:nvPicPr>
        <p:blipFill>
          <a:blip r:embed="rId14" cstate="screen"/>
          <a:stretch>
            <a:fillRect/>
          </a:stretch>
        </p:blipFill>
        <p:spPr bwMode="auto">
          <a:xfrm rot="781774">
            <a:off x="2591231" y="1541488"/>
            <a:ext cx="4574548" cy="34309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7" name="Picture 6"/>
          <p:cNvPicPr>
            <a:picLocks noChangeAspect="1"/>
          </p:cNvPicPr>
          <p:nvPr/>
        </p:nvPicPr>
        <p:blipFill rotWithShape="1">
          <a:blip r:embed="rId15"/>
          <a:srcRect/>
          <a:stretch>
            <a:fillRect/>
          </a:stretch>
        </p:blipFill>
        <p:spPr bwMode="auto">
          <a:xfrm>
            <a:off x="7951364" y="3516563"/>
            <a:ext cx="2597442" cy="172897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8" name="Picture 5"/>
          <p:cNvPicPr>
            <a:picLocks noChangeAspect="1" noChangeArrowheads="1"/>
          </p:cNvPicPr>
          <p:nvPr/>
        </p:nvPicPr>
        <p:blipFill>
          <a:blip r:embed="rId16" cstate="screen"/>
          <a:srcRect/>
          <a:stretch>
            <a:fillRect/>
          </a:stretch>
        </p:blipFill>
        <p:spPr bwMode="auto">
          <a:xfrm>
            <a:off x="7789505" y="1383323"/>
            <a:ext cx="2540615" cy="176431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9" name="Picture 2" descr="C:\Users\Administrator\Desktop\56e262d2db7dc.png"/>
          <p:cNvPicPr>
            <a:picLocks noChangeAspect="1" noChangeArrowheads="1"/>
          </p:cNvPicPr>
          <p:nvPr/>
        </p:nvPicPr>
        <p:blipFill>
          <a:blip r:embed="rId17" cstate="screen"/>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Administrator\Desktop\56e262d2db7dc.png"/>
          <p:cNvPicPr>
            <a:picLocks noChangeAspect="1" noChangeArrowheads="1"/>
          </p:cNvPicPr>
          <p:nvPr/>
        </p:nvPicPr>
        <p:blipFill>
          <a:blip r:embed="rId9" cstate="screen"/>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dministrator\Desktop\56e262d2db7dc.png"/>
          <p:cNvPicPr>
            <a:picLocks noChangeAspect="1" noChangeArrowheads="1"/>
          </p:cNvPicPr>
          <p:nvPr/>
        </p:nvPicPr>
        <p:blipFill>
          <a:blip r:embed="rId18" cstate="screen"/>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par>
                          <p:cTn id="41" fill="hold">
                            <p:stCondLst>
                              <p:cond delay="5000"/>
                            </p:stCondLst>
                            <p:childTnLst>
                              <p:par>
                                <p:cTn id="42" presetID="32" presetClass="emph" presetSubtype="0" fill="hold" nodeType="after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6000"/>
                            </p:stCondLst>
                            <p:childTnLst>
                              <p:par>
                                <p:cTn id="49" presetID="6" presetClass="emph" presetSubtype="0" fill="hold" nodeType="afterEffect">
                                  <p:stCondLst>
                                    <p:cond delay="0"/>
                                  </p:stCondLst>
                                  <p:childTnLst>
                                    <p:animScale>
                                      <p:cBhvr>
                                        <p:cTn id="50" dur="2000" fill="hold"/>
                                        <p:tgtEl>
                                          <p:spTgt spid="15"/>
                                        </p:tgtEl>
                                      </p:cBhvr>
                                      <p:by x="150000" y="150000"/>
                                    </p:animScale>
                                  </p:childTnLst>
                                </p:cTn>
                              </p:par>
                              <p:par>
                                <p:cTn id="51" presetID="42" presetClass="entr" presetSubtype="0" repeatCount="indefinite"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000"/>
                                        <p:tgtEl>
                                          <p:spTgt spid="28"/>
                                        </p:tgtEl>
                                      </p:cBhvr>
                                    </p:animEffect>
                                    <p:anim calcmode="lin" valueType="num">
                                      <p:cBhvr>
                                        <p:cTn id="54" dur="2000" fill="hold"/>
                                        <p:tgtEl>
                                          <p:spTgt spid="28"/>
                                        </p:tgtEl>
                                        <p:attrNameLst>
                                          <p:attrName>ppt_x</p:attrName>
                                        </p:attrNameLst>
                                      </p:cBhvr>
                                      <p:tavLst>
                                        <p:tav tm="0">
                                          <p:val>
                                            <p:strVal val="#ppt_x"/>
                                          </p:val>
                                        </p:tav>
                                        <p:tav tm="100000">
                                          <p:val>
                                            <p:strVal val="#ppt_x"/>
                                          </p:val>
                                        </p:tav>
                                      </p:tavLst>
                                    </p:anim>
                                    <p:anim calcmode="lin" valueType="num">
                                      <p:cBhvr>
                                        <p:cTn id="55" dur="2000" fill="hold"/>
                                        <p:tgtEl>
                                          <p:spTgt spid="28"/>
                                        </p:tgtEl>
                                        <p:attrNameLst>
                                          <p:attrName>ppt_y</p:attrName>
                                        </p:attrNameLst>
                                      </p:cBhvr>
                                      <p:tavLst>
                                        <p:tav tm="0">
                                          <p:val>
                                            <p:strVal val="#ppt_y+.1"/>
                                          </p:val>
                                        </p:tav>
                                        <p:tav tm="100000">
                                          <p:val>
                                            <p:strVal val="#ppt_y"/>
                                          </p:val>
                                        </p:tav>
                                      </p:tavLst>
                                    </p:anim>
                                  </p:childTnLst>
                                </p:cTn>
                              </p:par>
                              <p:par>
                                <p:cTn id="56" presetID="47" presetClass="entr" presetSubtype="0" repeatCount="indefinite"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2000"/>
                                        <p:tgtEl>
                                          <p:spTgt spid="49"/>
                                        </p:tgtEl>
                                      </p:cBhvr>
                                    </p:animEffect>
                                    <p:anim calcmode="lin" valueType="num">
                                      <p:cBhvr>
                                        <p:cTn id="59" dur="2000" fill="hold"/>
                                        <p:tgtEl>
                                          <p:spTgt spid="49"/>
                                        </p:tgtEl>
                                        <p:attrNameLst>
                                          <p:attrName>ppt_x</p:attrName>
                                        </p:attrNameLst>
                                      </p:cBhvr>
                                      <p:tavLst>
                                        <p:tav tm="0">
                                          <p:val>
                                            <p:strVal val="#ppt_x"/>
                                          </p:val>
                                        </p:tav>
                                        <p:tav tm="100000">
                                          <p:val>
                                            <p:strVal val="#ppt_x"/>
                                          </p:val>
                                        </p:tav>
                                      </p:tavLst>
                                    </p:anim>
                                    <p:anim calcmode="lin" valueType="num">
                                      <p:cBhvr>
                                        <p:cTn id="60" dur="2000" fill="hold"/>
                                        <p:tgtEl>
                                          <p:spTgt spid="49"/>
                                        </p:tgtEl>
                                        <p:attrNameLst>
                                          <p:attrName>ppt_y</p:attrName>
                                        </p:attrNameLst>
                                      </p:cBhvr>
                                      <p:tavLst>
                                        <p:tav tm="0">
                                          <p:val>
                                            <p:strVal val="#ppt_y-.1"/>
                                          </p:val>
                                        </p:tav>
                                        <p:tav tm="100000">
                                          <p:val>
                                            <p:strVal val="#ppt_y"/>
                                          </p:val>
                                        </p:tav>
                                      </p:tavLst>
                                    </p:anim>
                                  </p:childTnLst>
                                </p:cTn>
                              </p:par>
                              <p:par>
                                <p:cTn id="61" presetID="47" presetClass="entr" presetSubtype="0" repeatCount="indefinite"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2000"/>
                                        <p:tgtEl>
                                          <p:spTgt spid="50"/>
                                        </p:tgtEl>
                                      </p:cBhvr>
                                    </p:animEffect>
                                    <p:anim calcmode="lin" valueType="num">
                                      <p:cBhvr>
                                        <p:cTn id="64" dur="2000" fill="hold"/>
                                        <p:tgtEl>
                                          <p:spTgt spid="50"/>
                                        </p:tgtEl>
                                        <p:attrNameLst>
                                          <p:attrName>ppt_x</p:attrName>
                                        </p:attrNameLst>
                                      </p:cBhvr>
                                      <p:tavLst>
                                        <p:tav tm="0">
                                          <p:val>
                                            <p:strVal val="#ppt_x"/>
                                          </p:val>
                                        </p:tav>
                                        <p:tav tm="100000">
                                          <p:val>
                                            <p:strVal val="#ppt_x"/>
                                          </p:val>
                                        </p:tav>
                                      </p:tavLst>
                                    </p:anim>
                                    <p:anim calcmode="lin" valueType="num">
                                      <p:cBhvr>
                                        <p:cTn id="65" dur="2000" fill="hold"/>
                                        <p:tgtEl>
                                          <p:spTgt spid="50"/>
                                        </p:tgtEl>
                                        <p:attrNameLst>
                                          <p:attrName>ppt_y</p:attrName>
                                        </p:attrNameLst>
                                      </p:cBhvr>
                                      <p:tavLst>
                                        <p:tav tm="0">
                                          <p:val>
                                            <p:strVal val="#ppt_y-.1"/>
                                          </p:val>
                                        </p:tav>
                                        <p:tav tm="100000">
                                          <p:val>
                                            <p:strVal val="#ppt_y"/>
                                          </p:val>
                                        </p:tav>
                                      </p:tavLst>
                                    </p:anim>
                                  </p:childTnLst>
                                </p:cTn>
                              </p:par>
                              <p:par>
                                <p:cTn id="66" presetID="47" presetClass="entr" presetSubtype="0" repeatCount="indefinite"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2000"/>
                                        <p:tgtEl>
                                          <p:spTgt spid="51"/>
                                        </p:tgtEl>
                                      </p:cBhvr>
                                    </p:animEffect>
                                    <p:anim calcmode="lin" valueType="num">
                                      <p:cBhvr>
                                        <p:cTn id="69" dur="2000" fill="hold"/>
                                        <p:tgtEl>
                                          <p:spTgt spid="51"/>
                                        </p:tgtEl>
                                        <p:attrNameLst>
                                          <p:attrName>ppt_x</p:attrName>
                                        </p:attrNameLst>
                                      </p:cBhvr>
                                      <p:tavLst>
                                        <p:tav tm="0">
                                          <p:val>
                                            <p:strVal val="#ppt_x"/>
                                          </p:val>
                                        </p:tav>
                                        <p:tav tm="100000">
                                          <p:val>
                                            <p:strVal val="#ppt_x"/>
                                          </p:val>
                                        </p:tav>
                                      </p:tavLst>
                                    </p:anim>
                                    <p:anim calcmode="lin" valueType="num">
                                      <p:cBhvr>
                                        <p:cTn id="70" dur="2000" fill="hold"/>
                                        <p:tgtEl>
                                          <p:spTgt spid="51"/>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22" presetClass="entr" presetSubtype="4"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childTnLst>
                          </p:cTn>
                        </p:par>
                        <p:par>
                          <p:cTn id="75" fill="hold">
                            <p:stCondLst>
                              <p:cond delay="8500"/>
                            </p:stCondLst>
                            <p:childTnLst>
                              <p:par>
                                <p:cTn id="76" presetID="12" presetClass="entr" presetSubtype="1"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p:tgtEl>
                                          <p:spTgt spid="27"/>
                                        </p:tgtEl>
                                        <p:attrNameLst>
                                          <p:attrName>ppt_y</p:attrName>
                                        </p:attrNameLst>
                                      </p:cBhvr>
                                      <p:tavLst>
                                        <p:tav tm="0">
                                          <p:val>
                                            <p:strVal val="#ppt_y-#ppt_h*1.125000"/>
                                          </p:val>
                                        </p:tav>
                                        <p:tav tm="100000">
                                          <p:val>
                                            <p:strVal val="#ppt_y"/>
                                          </p:val>
                                        </p:tav>
                                      </p:tavLst>
                                    </p:anim>
                                    <p:animEffect transition="in" filter="wipe(down)">
                                      <p:cBhvr>
                                        <p:cTn id="79" dur="500"/>
                                        <p:tgtEl>
                                          <p:spTgt spid="27"/>
                                        </p:tgtEl>
                                      </p:cBhvr>
                                    </p:animEffect>
                                  </p:childTnLst>
                                </p:cTn>
                              </p:par>
                            </p:childTnLst>
                          </p:cTn>
                        </p:par>
                        <p:par>
                          <p:cTn id="80" fill="hold">
                            <p:stCondLst>
                              <p:cond delay="9000"/>
                            </p:stCondLst>
                            <p:childTnLst>
                              <p:par>
                                <p:cTn id="81" presetID="42" presetClass="entr" presetSubtype="0" fill="hold"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53" presetClass="entr" presetSubtype="16"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childTnLst>
                          </p:cTn>
                        </p:par>
                        <p:par>
                          <p:cTn id="92" fill="hold">
                            <p:stCondLst>
                              <p:cond delay="10500"/>
                            </p:stCondLst>
                            <p:childTnLst>
                              <p:par>
                                <p:cTn id="93" presetID="31" presetClass="entr" presetSubtype="0"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1000" fill="hold"/>
                                        <p:tgtEl>
                                          <p:spTgt spid="29"/>
                                        </p:tgtEl>
                                        <p:attrNameLst>
                                          <p:attrName>ppt_w</p:attrName>
                                        </p:attrNameLst>
                                      </p:cBhvr>
                                      <p:tavLst>
                                        <p:tav tm="0">
                                          <p:val>
                                            <p:fltVal val="0"/>
                                          </p:val>
                                        </p:tav>
                                        <p:tav tm="100000">
                                          <p:val>
                                            <p:strVal val="#ppt_w"/>
                                          </p:val>
                                        </p:tav>
                                      </p:tavLst>
                                    </p:anim>
                                    <p:anim calcmode="lin" valueType="num">
                                      <p:cBhvr>
                                        <p:cTn id="96" dur="1000" fill="hold"/>
                                        <p:tgtEl>
                                          <p:spTgt spid="29"/>
                                        </p:tgtEl>
                                        <p:attrNameLst>
                                          <p:attrName>ppt_h</p:attrName>
                                        </p:attrNameLst>
                                      </p:cBhvr>
                                      <p:tavLst>
                                        <p:tav tm="0">
                                          <p:val>
                                            <p:fltVal val="0"/>
                                          </p:val>
                                        </p:tav>
                                        <p:tav tm="100000">
                                          <p:val>
                                            <p:strVal val="#ppt_h"/>
                                          </p:val>
                                        </p:tav>
                                      </p:tavLst>
                                    </p:anim>
                                    <p:anim calcmode="lin" valueType="num">
                                      <p:cBhvr>
                                        <p:cTn id="97" dur="1000" fill="hold"/>
                                        <p:tgtEl>
                                          <p:spTgt spid="29"/>
                                        </p:tgtEl>
                                        <p:attrNameLst>
                                          <p:attrName>style.rotation</p:attrName>
                                        </p:attrNameLst>
                                      </p:cBhvr>
                                      <p:tavLst>
                                        <p:tav tm="0">
                                          <p:val>
                                            <p:fltVal val="90"/>
                                          </p:val>
                                        </p:tav>
                                        <p:tav tm="100000">
                                          <p:val>
                                            <p:fltVal val="0"/>
                                          </p:val>
                                        </p:tav>
                                      </p:tavLst>
                                    </p:anim>
                                    <p:animEffect transition="in" filter="fade">
                                      <p:cBhvr>
                                        <p:cTn id="9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风格小学生交通安全教育宣传推广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nu5efo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923</Words>
  <Application>Microsoft Office PowerPoint</Application>
  <PresentationFormat>宽屏</PresentationFormat>
  <Paragraphs>101</Paragraphs>
  <Slides>32</Slides>
  <Notes>32</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32</vt:i4>
      </vt:variant>
    </vt:vector>
  </HeadingPairs>
  <TitlesOfParts>
    <vt:vector size="38" baseType="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2018-07-06T06:31:00Z</dcterms:created>
  <dcterms:modified xsi:type="dcterms:W3CDTF">2023-01-10T06:20:19Z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226CA8987D6F4AAE9DA0E5A061838F19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