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5" r:id="rId2"/>
    <p:sldId id="294" r:id="rId3"/>
    <p:sldId id="295" r:id="rId4"/>
    <p:sldId id="297" r:id="rId5"/>
    <p:sldId id="298" r:id="rId6"/>
    <p:sldId id="316" r:id="rId7"/>
    <p:sldId id="317" r:id="rId8"/>
    <p:sldId id="318" r:id="rId9"/>
    <p:sldId id="319" r:id="rId10"/>
    <p:sldId id="302" r:id="rId11"/>
    <p:sldId id="305" r:id="rId12"/>
    <p:sldId id="320" r:id="rId13"/>
    <p:sldId id="308" r:id="rId14"/>
    <p:sldId id="310" r:id="rId15"/>
    <p:sldId id="313" r:id="rId16"/>
    <p:sldId id="324" r:id="rId17"/>
    <p:sldId id="323" r:id="rId18"/>
    <p:sldId id="321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F1250F"/>
    <a:srgbClr val="0C0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4660"/>
  </p:normalViewPr>
  <p:slideViewPr>
    <p:cSldViewPr>
      <p:cViewPr>
        <p:scale>
          <a:sx n="100" d="100"/>
          <a:sy n="100" d="100"/>
        </p:scale>
        <p:origin x="-30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0AC03D6B-826F-44FF-AF7B-CFCDB6F2C61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37FC7109-3BC4-4163-894B-72FBFA9DB6E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C7109-3BC4-4163-894B-72FBFA9DB6EC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/>
          <p:nvPr/>
        </p:nvGrpSpPr>
        <p:grpSpPr bwMode="auto">
          <a:xfrm>
            <a:off x="0" y="533400"/>
            <a:ext cx="9177338" cy="6324600"/>
            <a:chOff x="0" y="336"/>
            <a:chExt cx="5781" cy="3984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ltGray">
            <a:xfrm>
              <a:off x="0" y="3900"/>
              <a:ext cx="5774" cy="4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5124" name="Group 4"/>
            <p:cNvGrpSpPr/>
            <p:nvPr/>
          </p:nvGrpSpPr>
          <p:grpSpPr bwMode="auto">
            <a:xfrm>
              <a:off x="0" y="336"/>
              <a:ext cx="1441" cy="3984"/>
              <a:chOff x="0" y="336"/>
              <a:chExt cx="1441" cy="3984"/>
            </a:xfrm>
          </p:grpSpPr>
          <p:sp>
            <p:nvSpPr>
              <p:cNvPr id="5125" name="Freeform 5"/>
              <p:cNvSpPr/>
              <p:nvPr/>
            </p:nvSpPr>
            <p:spPr bwMode="ltGray">
              <a:xfrm>
                <a:off x="200" y="1331"/>
                <a:ext cx="237" cy="2989"/>
              </a:xfrm>
              <a:custGeom>
                <a:avLst/>
                <a:gdLst>
                  <a:gd name="T0" fmla="*/ 0 w 237"/>
                  <a:gd name="T1" fmla="*/ 178 h 2989"/>
                  <a:gd name="T2" fmla="*/ 35 w 237"/>
                  <a:gd name="T3" fmla="*/ 874 h 2989"/>
                  <a:gd name="T4" fmla="*/ 70 w 237"/>
                  <a:gd name="T5" fmla="*/ 1436 h 2989"/>
                  <a:gd name="T6" fmla="*/ 95 w 237"/>
                  <a:gd name="T7" fmla="*/ 1851 h 2989"/>
                  <a:gd name="T8" fmla="*/ 88 w 237"/>
                  <a:gd name="T9" fmla="*/ 2988 h 2989"/>
                  <a:gd name="T10" fmla="*/ 135 w 237"/>
                  <a:gd name="T11" fmla="*/ 2988 h 2989"/>
                  <a:gd name="T12" fmla="*/ 156 w 237"/>
                  <a:gd name="T13" fmla="*/ 1773 h 2989"/>
                  <a:gd name="T14" fmla="*/ 165 w 237"/>
                  <a:gd name="T15" fmla="*/ 1409 h 2989"/>
                  <a:gd name="T16" fmla="*/ 182 w 237"/>
                  <a:gd name="T17" fmla="*/ 1069 h 2989"/>
                  <a:gd name="T18" fmla="*/ 193 w 237"/>
                  <a:gd name="T19" fmla="*/ 812 h 2989"/>
                  <a:gd name="T20" fmla="*/ 212 w 237"/>
                  <a:gd name="T21" fmla="*/ 440 h 2989"/>
                  <a:gd name="T22" fmla="*/ 236 w 237"/>
                  <a:gd name="T23" fmla="*/ 120 h 2989"/>
                  <a:gd name="T24" fmla="*/ 221 w 237"/>
                  <a:gd name="T25" fmla="*/ 38 h 2989"/>
                  <a:gd name="T26" fmla="*/ 196 w 237"/>
                  <a:gd name="T27" fmla="*/ 0 h 2989"/>
                  <a:gd name="T28" fmla="*/ 168 w 237"/>
                  <a:gd name="T29" fmla="*/ 394 h 2989"/>
                  <a:gd name="T30" fmla="*/ 144 w 237"/>
                  <a:gd name="T31" fmla="*/ 729 h 2989"/>
                  <a:gd name="T32" fmla="*/ 135 w 237"/>
                  <a:gd name="T33" fmla="*/ 991 h 2989"/>
                  <a:gd name="T34" fmla="*/ 128 w 237"/>
                  <a:gd name="T35" fmla="*/ 1267 h 2989"/>
                  <a:gd name="T36" fmla="*/ 107 w 237"/>
                  <a:gd name="T37" fmla="*/ 1544 h 2989"/>
                  <a:gd name="T38" fmla="*/ 79 w 237"/>
                  <a:gd name="T39" fmla="*/ 1063 h 2989"/>
                  <a:gd name="T40" fmla="*/ 47 w 237"/>
                  <a:gd name="T41" fmla="*/ 609 h 2989"/>
                  <a:gd name="T42" fmla="*/ 0 w 237"/>
                  <a:gd name="T43" fmla="*/ 178 h 29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37" h="2989">
                    <a:moveTo>
                      <a:pt x="0" y="178"/>
                    </a:moveTo>
                    <a:lnTo>
                      <a:pt x="35" y="874"/>
                    </a:lnTo>
                    <a:lnTo>
                      <a:pt x="70" y="1436"/>
                    </a:lnTo>
                    <a:lnTo>
                      <a:pt x="95" y="1851"/>
                    </a:lnTo>
                    <a:lnTo>
                      <a:pt x="88" y="2988"/>
                    </a:lnTo>
                    <a:lnTo>
                      <a:pt x="135" y="2988"/>
                    </a:lnTo>
                    <a:lnTo>
                      <a:pt x="156" y="1773"/>
                    </a:lnTo>
                    <a:lnTo>
                      <a:pt x="165" y="1409"/>
                    </a:lnTo>
                    <a:lnTo>
                      <a:pt x="182" y="1069"/>
                    </a:lnTo>
                    <a:lnTo>
                      <a:pt x="193" y="812"/>
                    </a:lnTo>
                    <a:lnTo>
                      <a:pt x="212" y="440"/>
                    </a:lnTo>
                    <a:lnTo>
                      <a:pt x="236" y="120"/>
                    </a:lnTo>
                    <a:lnTo>
                      <a:pt x="221" y="38"/>
                    </a:lnTo>
                    <a:lnTo>
                      <a:pt x="196" y="0"/>
                    </a:lnTo>
                    <a:lnTo>
                      <a:pt x="168" y="394"/>
                    </a:lnTo>
                    <a:lnTo>
                      <a:pt x="144" y="729"/>
                    </a:lnTo>
                    <a:lnTo>
                      <a:pt x="135" y="991"/>
                    </a:lnTo>
                    <a:lnTo>
                      <a:pt x="128" y="1267"/>
                    </a:lnTo>
                    <a:lnTo>
                      <a:pt x="107" y="1544"/>
                    </a:lnTo>
                    <a:lnTo>
                      <a:pt x="79" y="1063"/>
                    </a:lnTo>
                    <a:lnTo>
                      <a:pt x="47" y="609"/>
                    </a:lnTo>
                    <a:lnTo>
                      <a:pt x="0" y="178"/>
                    </a:lnTo>
                  </a:path>
                </a:pathLst>
              </a:custGeom>
              <a:solidFill>
                <a:srgbClr val="3C002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26" name="Freeform 6"/>
              <p:cNvSpPr/>
              <p:nvPr/>
            </p:nvSpPr>
            <p:spPr bwMode="ltGray">
              <a:xfrm>
                <a:off x="377" y="2153"/>
                <a:ext cx="380" cy="2166"/>
              </a:xfrm>
              <a:custGeom>
                <a:avLst/>
                <a:gdLst>
                  <a:gd name="T0" fmla="*/ 0 w 380"/>
                  <a:gd name="T1" fmla="*/ 525 h 2166"/>
                  <a:gd name="T2" fmla="*/ 32 w 380"/>
                  <a:gd name="T3" fmla="*/ 754 h 2166"/>
                  <a:gd name="T4" fmla="*/ 64 w 380"/>
                  <a:gd name="T5" fmla="*/ 939 h 2166"/>
                  <a:gd name="T6" fmla="*/ 85 w 380"/>
                  <a:gd name="T7" fmla="*/ 1074 h 2166"/>
                  <a:gd name="T8" fmla="*/ 54 w 380"/>
                  <a:gd name="T9" fmla="*/ 2165 h 2166"/>
                  <a:gd name="T10" fmla="*/ 103 w 380"/>
                  <a:gd name="T11" fmla="*/ 2119 h 2166"/>
                  <a:gd name="T12" fmla="*/ 140 w 380"/>
                  <a:gd name="T13" fmla="*/ 1050 h 2166"/>
                  <a:gd name="T14" fmla="*/ 145 w 380"/>
                  <a:gd name="T15" fmla="*/ 930 h 2166"/>
                  <a:gd name="T16" fmla="*/ 165 w 380"/>
                  <a:gd name="T17" fmla="*/ 818 h 2166"/>
                  <a:gd name="T18" fmla="*/ 172 w 380"/>
                  <a:gd name="T19" fmla="*/ 734 h 2166"/>
                  <a:gd name="T20" fmla="*/ 190 w 380"/>
                  <a:gd name="T21" fmla="*/ 612 h 2166"/>
                  <a:gd name="T22" fmla="*/ 210 w 380"/>
                  <a:gd name="T23" fmla="*/ 507 h 2166"/>
                  <a:gd name="T24" fmla="*/ 228 w 380"/>
                  <a:gd name="T25" fmla="*/ 414 h 2166"/>
                  <a:gd name="T26" fmla="*/ 246 w 380"/>
                  <a:gd name="T27" fmla="*/ 314 h 2166"/>
                  <a:gd name="T28" fmla="*/ 275 w 380"/>
                  <a:gd name="T29" fmla="*/ 214 h 2166"/>
                  <a:gd name="T30" fmla="*/ 308 w 380"/>
                  <a:gd name="T31" fmla="*/ 130 h 2166"/>
                  <a:gd name="T32" fmla="*/ 361 w 380"/>
                  <a:gd name="T33" fmla="*/ 50 h 2166"/>
                  <a:gd name="T34" fmla="*/ 379 w 380"/>
                  <a:gd name="T35" fmla="*/ 18 h 2166"/>
                  <a:gd name="T36" fmla="*/ 356 w 380"/>
                  <a:gd name="T37" fmla="*/ 0 h 2166"/>
                  <a:gd name="T38" fmla="*/ 322 w 380"/>
                  <a:gd name="T39" fmla="*/ 32 h 2166"/>
                  <a:gd name="T40" fmla="*/ 275 w 380"/>
                  <a:gd name="T41" fmla="*/ 109 h 2166"/>
                  <a:gd name="T42" fmla="*/ 240 w 380"/>
                  <a:gd name="T43" fmla="*/ 185 h 2166"/>
                  <a:gd name="T44" fmla="*/ 210 w 380"/>
                  <a:gd name="T45" fmla="*/ 265 h 2166"/>
                  <a:gd name="T46" fmla="*/ 193 w 380"/>
                  <a:gd name="T47" fmla="*/ 369 h 2166"/>
                  <a:gd name="T48" fmla="*/ 175 w 380"/>
                  <a:gd name="T49" fmla="*/ 467 h 2166"/>
                  <a:gd name="T50" fmla="*/ 150 w 380"/>
                  <a:gd name="T51" fmla="*/ 598 h 2166"/>
                  <a:gd name="T52" fmla="*/ 128 w 380"/>
                  <a:gd name="T53" fmla="*/ 707 h 2166"/>
                  <a:gd name="T54" fmla="*/ 120 w 380"/>
                  <a:gd name="T55" fmla="*/ 792 h 2166"/>
                  <a:gd name="T56" fmla="*/ 115 w 380"/>
                  <a:gd name="T57" fmla="*/ 883 h 2166"/>
                  <a:gd name="T58" fmla="*/ 97 w 380"/>
                  <a:gd name="T59" fmla="*/ 974 h 2166"/>
                  <a:gd name="T60" fmla="*/ 70 w 380"/>
                  <a:gd name="T61" fmla="*/ 816 h 2166"/>
                  <a:gd name="T62" fmla="*/ 42 w 380"/>
                  <a:gd name="T63" fmla="*/ 667 h 2166"/>
                  <a:gd name="T64" fmla="*/ 0 w 380"/>
                  <a:gd name="T65" fmla="*/ 525 h 2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80" h="2166">
                    <a:moveTo>
                      <a:pt x="0" y="525"/>
                    </a:moveTo>
                    <a:lnTo>
                      <a:pt x="32" y="754"/>
                    </a:lnTo>
                    <a:lnTo>
                      <a:pt x="64" y="939"/>
                    </a:lnTo>
                    <a:lnTo>
                      <a:pt x="85" y="1074"/>
                    </a:lnTo>
                    <a:lnTo>
                      <a:pt x="54" y="2165"/>
                    </a:lnTo>
                    <a:lnTo>
                      <a:pt x="103" y="2119"/>
                    </a:lnTo>
                    <a:lnTo>
                      <a:pt x="140" y="1050"/>
                    </a:lnTo>
                    <a:lnTo>
                      <a:pt x="145" y="930"/>
                    </a:lnTo>
                    <a:lnTo>
                      <a:pt x="165" y="818"/>
                    </a:lnTo>
                    <a:lnTo>
                      <a:pt x="172" y="734"/>
                    </a:lnTo>
                    <a:lnTo>
                      <a:pt x="190" y="612"/>
                    </a:lnTo>
                    <a:lnTo>
                      <a:pt x="210" y="507"/>
                    </a:lnTo>
                    <a:lnTo>
                      <a:pt x="228" y="414"/>
                    </a:lnTo>
                    <a:lnTo>
                      <a:pt x="246" y="314"/>
                    </a:lnTo>
                    <a:lnTo>
                      <a:pt x="275" y="214"/>
                    </a:lnTo>
                    <a:lnTo>
                      <a:pt x="308" y="130"/>
                    </a:lnTo>
                    <a:lnTo>
                      <a:pt x="361" y="50"/>
                    </a:lnTo>
                    <a:lnTo>
                      <a:pt x="379" y="18"/>
                    </a:lnTo>
                    <a:lnTo>
                      <a:pt x="356" y="0"/>
                    </a:lnTo>
                    <a:lnTo>
                      <a:pt x="322" y="32"/>
                    </a:lnTo>
                    <a:lnTo>
                      <a:pt x="275" y="109"/>
                    </a:lnTo>
                    <a:lnTo>
                      <a:pt x="240" y="185"/>
                    </a:lnTo>
                    <a:lnTo>
                      <a:pt x="210" y="265"/>
                    </a:lnTo>
                    <a:lnTo>
                      <a:pt x="193" y="369"/>
                    </a:lnTo>
                    <a:lnTo>
                      <a:pt x="175" y="467"/>
                    </a:lnTo>
                    <a:lnTo>
                      <a:pt x="150" y="598"/>
                    </a:lnTo>
                    <a:lnTo>
                      <a:pt x="128" y="707"/>
                    </a:lnTo>
                    <a:lnTo>
                      <a:pt x="120" y="792"/>
                    </a:lnTo>
                    <a:lnTo>
                      <a:pt x="115" y="883"/>
                    </a:lnTo>
                    <a:lnTo>
                      <a:pt x="97" y="974"/>
                    </a:lnTo>
                    <a:lnTo>
                      <a:pt x="70" y="816"/>
                    </a:lnTo>
                    <a:lnTo>
                      <a:pt x="42" y="667"/>
                    </a:lnTo>
                    <a:lnTo>
                      <a:pt x="0" y="525"/>
                    </a:lnTo>
                  </a:path>
                </a:pathLst>
              </a:custGeom>
              <a:solidFill>
                <a:srgbClr val="3C002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27" name="Freeform 7"/>
              <p:cNvSpPr/>
              <p:nvPr/>
            </p:nvSpPr>
            <p:spPr bwMode="ltGray">
              <a:xfrm>
                <a:off x="0" y="1090"/>
                <a:ext cx="833" cy="1263"/>
              </a:xfrm>
              <a:custGeom>
                <a:avLst/>
                <a:gdLst>
                  <a:gd name="T0" fmla="*/ 337 w 833"/>
                  <a:gd name="T1" fmla="*/ 398 h 1263"/>
                  <a:gd name="T2" fmla="*/ 364 w 833"/>
                  <a:gd name="T3" fmla="*/ 438 h 1263"/>
                  <a:gd name="T4" fmla="*/ 511 w 833"/>
                  <a:gd name="T5" fmla="*/ 370 h 1263"/>
                  <a:gd name="T6" fmla="*/ 665 w 833"/>
                  <a:gd name="T7" fmla="*/ 263 h 1263"/>
                  <a:gd name="T8" fmla="*/ 731 w 833"/>
                  <a:gd name="T9" fmla="*/ 149 h 1263"/>
                  <a:gd name="T10" fmla="*/ 693 w 833"/>
                  <a:gd name="T11" fmla="*/ 249 h 1263"/>
                  <a:gd name="T12" fmla="*/ 576 w 833"/>
                  <a:gd name="T13" fmla="*/ 352 h 1263"/>
                  <a:gd name="T14" fmla="*/ 448 w 833"/>
                  <a:gd name="T15" fmla="*/ 449 h 1263"/>
                  <a:gd name="T16" fmla="*/ 323 w 833"/>
                  <a:gd name="T17" fmla="*/ 516 h 1263"/>
                  <a:gd name="T18" fmla="*/ 374 w 833"/>
                  <a:gd name="T19" fmla="*/ 576 h 1263"/>
                  <a:gd name="T20" fmla="*/ 488 w 833"/>
                  <a:gd name="T21" fmla="*/ 585 h 1263"/>
                  <a:gd name="T22" fmla="*/ 634 w 833"/>
                  <a:gd name="T23" fmla="*/ 607 h 1263"/>
                  <a:gd name="T24" fmla="*/ 750 w 833"/>
                  <a:gd name="T25" fmla="*/ 661 h 1263"/>
                  <a:gd name="T26" fmla="*/ 790 w 833"/>
                  <a:gd name="T27" fmla="*/ 696 h 1263"/>
                  <a:gd name="T28" fmla="*/ 669 w 833"/>
                  <a:gd name="T29" fmla="*/ 661 h 1263"/>
                  <a:gd name="T30" fmla="*/ 508 w 833"/>
                  <a:gd name="T31" fmla="*/ 643 h 1263"/>
                  <a:gd name="T32" fmla="*/ 359 w 833"/>
                  <a:gd name="T33" fmla="*/ 631 h 1263"/>
                  <a:gd name="T34" fmla="*/ 278 w 833"/>
                  <a:gd name="T35" fmla="*/ 660 h 1263"/>
                  <a:gd name="T36" fmla="*/ 295 w 833"/>
                  <a:gd name="T37" fmla="*/ 805 h 1263"/>
                  <a:gd name="T38" fmla="*/ 292 w 833"/>
                  <a:gd name="T39" fmla="*/ 994 h 1263"/>
                  <a:gd name="T40" fmla="*/ 244 w 833"/>
                  <a:gd name="T41" fmla="*/ 1145 h 1263"/>
                  <a:gd name="T42" fmla="*/ 144 w 833"/>
                  <a:gd name="T43" fmla="*/ 1262 h 1263"/>
                  <a:gd name="T44" fmla="*/ 159 w 833"/>
                  <a:gd name="T45" fmla="*/ 1121 h 1263"/>
                  <a:gd name="T46" fmla="*/ 191 w 833"/>
                  <a:gd name="T47" fmla="*/ 969 h 1263"/>
                  <a:gd name="T48" fmla="*/ 212 w 833"/>
                  <a:gd name="T49" fmla="*/ 772 h 1263"/>
                  <a:gd name="T50" fmla="*/ 202 w 833"/>
                  <a:gd name="T51" fmla="*/ 641 h 1263"/>
                  <a:gd name="T52" fmla="*/ 151 w 833"/>
                  <a:gd name="T53" fmla="*/ 718 h 1263"/>
                  <a:gd name="T54" fmla="*/ 125 w 833"/>
                  <a:gd name="T55" fmla="*/ 883 h 1263"/>
                  <a:gd name="T56" fmla="*/ 101 w 833"/>
                  <a:gd name="T57" fmla="*/ 1054 h 1263"/>
                  <a:gd name="T58" fmla="*/ 32 w 833"/>
                  <a:gd name="T59" fmla="*/ 1180 h 1263"/>
                  <a:gd name="T60" fmla="*/ 7 w 833"/>
                  <a:gd name="T61" fmla="*/ 1180 h 1263"/>
                  <a:gd name="T62" fmla="*/ 7 w 833"/>
                  <a:gd name="T63" fmla="*/ 1051 h 1263"/>
                  <a:gd name="T64" fmla="*/ 54 w 833"/>
                  <a:gd name="T65" fmla="*/ 931 h 1263"/>
                  <a:gd name="T66" fmla="*/ 109 w 833"/>
                  <a:gd name="T67" fmla="*/ 776 h 1263"/>
                  <a:gd name="T68" fmla="*/ 134 w 833"/>
                  <a:gd name="T69" fmla="*/ 661 h 1263"/>
                  <a:gd name="T70" fmla="*/ 84 w 833"/>
                  <a:gd name="T71" fmla="*/ 589 h 1263"/>
                  <a:gd name="T72" fmla="*/ 7 w 833"/>
                  <a:gd name="T73" fmla="*/ 598 h 1263"/>
                  <a:gd name="T74" fmla="*/ 7 w 833"/>
                  <a:gd name="T75" fmla="*/ 598 h 1263"/>
                  <a:gd name="T76" fmla="*/ 7 w 833"/>
                  <a:gd name="T77" fmla="*/ 598 h 1263"/>
                  <a:gd name="T78" fmla="*/ 7 w 833"/>
                  <a:gd name="T79" fmla="*/ 598 h 1263"/>
                  <a:gd name="T80" fmla="*/ 7 w 833"/>
                  <a:gd name="T81" fmla="*/ 598 h 1263"/>
                  <a:gd name="T82" fmla="*/ 7 w 833"/>
                  <a:gd name="T83" fmla="*/ 598 h 1263"/>
                  <a:gd name="T84" fmla="*/ 42 w 833"/>
                  <a:gd name="T85" fmla="*/ 521 h 1263"/>
                  <a:gd name="T86" fmla="*/ 42 w 833"/>
                  <a:gd name="T87" fmla="*/ 449 h 1263"/>
                  <a:gd name="T88" fmla="*/ 7 w 833"/>
                  <a:gd name="T89" fmla="*/ 340 h 1263"/>
                  <a:gd name="T90" fmla="*/ 7 w 833"/>
                  <a:gd name="T91" fmla="*/ 340 h 1263"/>
                  <a:gd name="T92" fmla="*/ 7 w 833"/>
                  <a:gd name="T93" fmla="*/ 340 h 1263"/>
                  <a:gd name="T94" fmla="*/ 7 w 833"/>
                  <a:gd name="T95" fmla="*/ 340 h 1263"/>
                  <a:gd name="T96" fmla="*/ 76 w 833"/>
                  <a:gd name="T97" fmla="*/ 396 h 1263"/>
                  <a:gd name="T98" fmla="*/ 166 w 833"/>
                  <a:gd name="T99" fmla="*/ 510 h 1263"/>
                  <a:gd name="T100" fmla="*/ 175 w 833"/>
                  <a:gd name="T101" fmla="*/ 423 h 1263"/>
                  <a:gd name="T102" fmla="*/ 76 w 833"/>
                  <a:gd name="T103" fmla="*/ 294 h 1263"/>
                  <a:gd name="T104" fmla="*/ 7 w 833"/>
                  <a:gd name="T105" fmla="*/ 210 h 1263"/>
                  <a:gd name="T106" fmla="*/ 7 w 833"/>
                  <a:gd name="T107" fmla="*/ 210 h 1263"/>
                  <a:gd name="T108" fmla="*/ 7 w 833"/>
                  <a:gd name="T109" fmla="*/ 156 h 1263"/>
                  <a:gd name="T110" fmla="*/ 95 w 833"/>
                  <a:gd name="T111" fmla="*/ 281 h 1263"/>
                  <a:gd name="T112" fmla="*/ 193 w 833"/>
                  <a:gd name="T113" fmla="*/ 449 h 1263"/>
                  <a:gd name="T114" fmla="*/ 253 w 833"/>
                  <a:gd name="T115" fmla="*/ 410 h 1263"/>
                  <a:gd name="T116" fmla="*/ 334 w 833"/>
                  <a:gd name="T117" fmla="*/ 283 h 1263"/>
                  <a:gd name="T118" fmla="*/ 436 w 833"/>
                  <a:gd name="T119" fmla="*/ 129 h 1263"/>
                  <a:gd name="T120" fmla="*/ 520 w 833"/>
                  <a:gd name="T121" fmla="*/ 21 h 1263"/>
                  <a:gd name="T122" fmla="*/ 513 w 833"/>
                  <a:gd name="T123" fmla="*/ 96 h 1263"/>
                  <a:gd name="T124" fmla="*/ 430 w 833"/>
                  <a:gd name="T125" fmla="*/ 249 h 1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33" h="1263">
                    <a:moveTo>
                      <a:pt x="392" y="309"/>
                    </a:moveTo>
                    <a:lnTo>
                      <a:pt x="376" y="329"/>
                    </a:lnTo>
                    <a:lnTo>
                      <a:pt x="362" y="350"/>
                    </a:lnTo>
                    <a:lnTo>
                      <a:pt x="351" y="372"/>
                    </a:lnTo>
                    <a:lnTo>
                      <a:pt x="337" y="398"/>
                    </a:lnTo>
                    <a:lnTo>
                      <a:pt x="327" y="420"/>
                    </a:lnTo>
                    <a:lnTo>
                      <a:pt x="323" y="441"/>
                    </a:lnTo>
                    <a:lnTo>
                      <a:pt x="315" y="460"/>
                    </a:lnTo>
                    <a:lnTo>
                      <a:pt x="336" y="449"/>
                    </a:lnTo>
                    <a:lnTo>
                      <a:pt x="364" y="438"/>
                    </a:lnTo>
                    <a:lnTo>
                      <a:pt x="393" y="425"/>
                    </a:lnTo>
                    <a:lnTo>
                      <a:pt x="423" y="412"/>
                    </a:lnTo>
                    <a:lnTo>
                      <a:pt x="454" y="401"/>
                    </a:lnTo>
                    <a:lnTo>
                      <a:pt x="485" y="387"/>
                    </a:lnTo>
                    <a:lnTo>
                      <a:pt x="511" y="370"/>
                    </a:lnTo>
                    <a:lnTo>
                      <a:pt x="550" y="349"/>
                    </a:lnTo>
                    <a:lnTo>
                      <a:pt x="578" y="327"/>
                    </a:lnTo>
                    <a:lnTo>
                      <a:pt x="615" y="303"/>
                    </a:lnTo>
                    <a:lnTo>
                      <a:pt x="640" y="289"/>
                    </a:lnTo>
                    <a:lnTo>
                      <a:pt x="665" y="263"/>
                    </a:lnTo>
                    <a:lnTo>
                      <a:pt x="685" y="243"/>
                    </a:lnTo>
                    <a:lnTo>
                      <a:pt x="703" y="216"/>
                    </a:lnTo>
                    <a:lnTo>
                      <a:pt x="715" y="190"/>
                    </a:lnTo>
                    <a:lnTo>
                      <a:pt x="724" y="167"/>
                    </a:lnTo>
                    <a:lnTo>
                      <a:pt x="731" y="149"/>
                    </a:lnTo>
                    <a:lnTo>
                      <a:pt x="733" y="169"/>
                    </a:lnTo>
                    <a:lnTo>
                      <a:pt x="733" y="181"/>
                    </a:lnTo>
                    <a:lnTo>
                      <a:pt x="727" y="200"/>
                    </a:lnTo>
                    <a:lnTo>
                      <a:pt x="713" y="220"/>
                    </a:lnTo>
                    <a:lnTo>
                      <a:pt x="693" y="249"/>
                    </a:lnTo>
                    <a:lnTo>
                      <a:pt x="681" y="270"/>
                    </a:lnTo>
                    <a:lnTo>
                      <a:pt x="660" y="285"/>
                    </a:lnTo>
                    <a:lnTo>
                      <a:pt x="635" y="305"/>
                    </a:lnTo>
                    <a:lnTo>
                      <a:pt x="604" y="329"/>
                    </a:lnTo>
                    <a:lnTo>
                      <a:pt x="576" y="352"/>
                    </a:lnTo>
                    <a:lnTo>
                      <a:pt x="545" y="376"/>
                    </a:lnTo>
                    <a:lnTo>
                      <a:pt x="525" y="396"/>
                    </a:lnTo>
                    <a:lnTo>
                      <a:pt x="501" y="418"/>
                    </a:lnTo>
                    <a:lnTo>
                      <a:pt x="475" y="432"/>
                    </a:lnTo>
                    <a:lnTo>
                      <a:pt x="448" y="449"/>
                    </a:lnTo>
                    <a:lnTo>
                      <a:pt x="420" y="465"/>
                    </a:lnTo>
                    <a:lnTo>
                      <a:pt x="393" y="480"/>
                    </a:lnTo>
                    <a:lnTo>
                      <a:pt x="371" y="492"/>
                    </a:lnTo>
                    <a:lnTo>
                      <a:pt x="342" y="507"/>
                    </a:lnTo>
                    <a:lnTo>
                      <a:pt x="323" y="516"/>
                    </a:lnTo>
                    <a:lnTo>
                      <a:pt x="314" y="521"/>
                    </a:lnTo>
                    <a:lnTo>
                      <a:pt x="323" y="536"/>
                    </a:lnTo>
                    <a:lnTo>
                      <a:pt x="333" y="550"/>
                    </a:lnTo>
                    <a:lnTo>
                      <a:pt x="348" y="570"/>
                    </a:lnTo>
                    <a:lnTo>
                      <a:pt x="374" y="576"/>
                    </a:lnTo>
                    <a:lnTo>
                      <a:pt x="393" y="578"/>
                    </a:lnTo>
                    <a:lnTo>
                      <a:pt x="424" y="583"/>
                    </a:lnTo>
                    <a:lnTo>
                      <a:pt x="454" y="585"/>
                    </a:lnTo>
                    <a:lnTo>
                      <a:pt x="454" y="585"/>
                    </a:lnTo>
                    <a:lnTo>
                      <a:pt x="488" y="585"/>
                    </a:lnTo>
                    <a:lnTo>
                      <a:pt x="519" y="589"/>
                    </a:lnTo>
                    <a:lnTo>
                      <a:pt x="551" y="590"/>
                    </a:lnTo>
                    <a:lnTo>
                      <a:pt x="581" y="596"/>
                    </a:lnTo>
                    <a:lnTo>
                      <a:pt x="606" y="600"/>
                    </a:lnTo>
                    <a:lnTo>
                      <a:pt x="634" y="607"/>
                    </a:lnTo>
                    <a:lnTo>
                      <a:pt x="654" y="614"/>
                    </a:lnTo>
                    <a:lnTo>
                      <a:pt x="677" y="625"/>
                    </a:lnTo>
                    <a:lnTo>
                      <a:pt x="694" y="636"/>
                    </a:lnTo>
                    <a:lnTo>
                      <a:pt x="721" y="647"/>
                    </a:lnTo>
                    <a:lnTo>
                      <a:pt x="750" y="661"/>
                    </a:lnTo>
                    <a:lnTo>
                      <a:pt x="781" y="674"/>
                    </a:lnTo>
                    <a:lnTo>
                      <a:pt x="805" y="683"/>
                    </a:lnTo>
                    <a:lnTo>
                      <a:pt x="832" y="692"/>
                    </a:lnTo>
                    <a:lnTo>
                      <a:pt x="811" y="698"/>
                    </a:lnTo>
                    <a:lnTo>
                      <a:pt x="790" y="696"/>
                    </a:lnTo>
                    <a:lnTo>
                      <a:pt x="767" y="691"/>
                    </a:lnTo>
                    <a:lnTo>
                      <a:pt x="743" y="683"/>
                    </a:lnTo>
                    <a:lnTo>
                      <a:pt x="709" y="672"/>
                    </a:lnTo>
                    <a:lnTo>
                      <a:pt x="690" y="667"/>
                    </a:lnTo>
                    <a:lnTo>
                      <a:pt x="669" y="661"/>
                    </a:lnTo>
                    <a:lnTo>
                      <a:pt x="643" y="656"/>
                    </a:lnTo>
                    <a:lnTo>
                      <a:pt x="613" y="652"/>
                    </a:lnTo>
                    <a:lnTo>
                      <a:pt x="579" y="649"/>
                    </a:lnTo>
                    <a:lnTo>
                      <a:pt x="545" y="645"/>
                    </a:lnTo>
                    <a:lnTo>
                      <a:pt x="508" y="643"/>
                    </a:lnTo>
                    <a:lnTo>
                      <a:pt x="479" y="643"/>
                    </a:lnTo>
                    <a:lnTo>
                      <a:pt x="446" y="641"/>
                    </a:lnTo>
                    <a:lnTo>
                      <a:pt x="421" y="640"/>
                    </a:lnTo>
                    <a:lnTo>
                      <a:pt x="392" y="638"/>
                    </a:lnTo>
                    <a:lnTo>
                      <a:pt x="359" y="631"/>
                    </a:lnTo>
                    <a:lnTo>
                      <a:pt x="323" y="623"/>
                    </a:lnTo>
                    <a:lnTo>
                      <a:pt x="290" y="614"/>
                    </a:lnTo>
                    <a:lnTo>
                      <a:pt x="252" y="609"/>
                    </a:lnTo>
                    <a:lnTo>
                      <a:pt x="264" y="631"/>
                    </a:lnTo>
                    <a:lnTo>
                      <a:pt x="278" y="660"/>
                    </a:lnTo>
                    <a:lnTo>
                      <a:pt x="293" y="696"/>
                    </a:lnTo>
                    <a:lnTo>
                      <a:pt x="297" y="723"/>
                    </a:lnTo>
                    <a:lnTo>
                      <a:pt x="299" y="756"/>
                    </a:lnTo>
                    <a:lnTo>
                      <a:pt x="297" y="780"/>
                    </a:lnTo>
                    <a:lnTo>
                      <a:pt x="295" y="805"/>
                    </a:lnTo>
                    <a:lnTo>
                      <a:pt x="292" y="840"/>
                    </a:lnTo>
                    <a:lnTo>
                      <a:pt x="289" y="885"/>
                    </a:lnTo>
                    <a:lnTo>
                      <a:pt x="290" y="923"/>
                    </a:lnTo>
                    <a:lnTo>
                      <a:pt x="292" y="963"/>
                    </a:lnTo>
                    <a:lnTo>
                      <a:pt x="292" y="994"/>
                    </a:lnTo>
                    <a:lnTo>
                      <a:pt x="289" y="1025"/>
                    </a:lnTo>
                    <a:lnTo>
                      <a:pt x="280" y="1056"/>
                    </a:lnTo>
                    <a:lnTo>
                      <a:pt x="268" y="1094"/>
                    </a:lnTo>
                    <a:lnTo>
                      <a:pt x="258" y="1121"/>
                    </a:lnTo>
                    <a:lnTo>
                      <a:pt x="244" y="1145"/>
                    </a:lnTo>
                    <a:lnTo>
                      <a:pt x="230" y="1176"/>
                    </a:lnTo>
                    <a:lnTo>
                      <a:pt x="218" y="1194"/>
                    </a:lnTo>
                    <a:lnTo>
                      <a:pt x="196" y="1218"/>
                    </a:lnTo>
                    <a:lnTo>
                      <a:pt x="168" y="1238"/>
                    </a:lnTo>
                    <a:lnTo>
                      <a:pt x="144" y="1262"/>
                    </a:lnTo>
                    <a:lnTo>
                      <a:pt x="141" y="1236"/>
                    </a:lnTo>
                    <a:lnTo>
                      <a:pt x="144" y="1205"/>
                    </a:lnTo>
                    <a:lnTo>
                      <a:pt x="148" y="1172"/>
                    </a:lnTo>
                    <a:lnTo>
                      <a:pt x="151" y="1143"/>
                    </a:lnTo>
                    <a:lnTo>
                      <a:pt x="159" y="1121"/>
                    </a:lnTo>
                    <a:lnTo>
                      <a:pt x="166" y="1092"/>
                    </a:lnTo>
                    <a:lnTo>
                      <a:pt x="178" y="1061"/>
                    </a:lnTo>
                    <a:lnTo>
                      <a:pt x="184" y="1036"/>
                    </a:lnTo>
                    <a:lnTo>
                      <a:pt x="185" y="1012"/>
                    </a:lnTo>
                    <a:lnTo>
                      <a:pt x="191" y="969"/>
                    </a:lnTo>
                    <a:lnTo>
                      <a:pt x="196" y="923"/>
                    </a:lnTo>
                    <a:lnTo>
                      <a:pt x="200" y="883"/>
                    </a:lnTo>
                    <a:lnTo>
                      <a:pt x="205" y="843"/>
                    </a:lnTo>
                    <a:lnTo>
                      <a:pt x="210" y="801"/>
                    </a:lnTo>
                    <a:lnTo>
                      <a:pt x="212" y="772"/>
                    </a:lnTo>
                    <a:lnTo>
                      <a:pt x="212" y="749"/>
                    </a:lnTo>
                    <a:lnTo>
                      <a:pt x="213" y="720"/>
                    </a:lnTo>
                    <a:lnTo>
                      <a:pt x="212" y="687"/>
                    </a:lnTo>
                    <a:lnTo>
                      <a:pt x="209" y="669"/>
                    </a:lnTo>
                    <a:lnTo>
                      <a:pt x="202" y="641"/>
                    </a:lnTo>
                    <a:lnTo>
                      <a:pt x="196" y="607"/>
                    </a:lnTo>
                    <a:lnTo>
                      <a:pt x="184" y="632"/>
                    </a:lnTo>
                    <a:lnTo>
                      <a:pt x="171" y="660"/>
                    </a:lnTo>
                    <a:lnTo>
                      <a:pt x="159" y="687"/>
                    </a:lnTo>
                    <a:lnTo>
                      <a:pt x="151" y="718"/>
                    </a:lnTo>
                    <a:lnTo>
                      <a:pt x="144" y="751"/>
                    </a:lnTo>
                    <a:lnTo>
                      <a:pt x="138" y="776"/>
                    </a:lnTo>
                    <a:lnTo>
                      <a:pt x="135" y="807"/>
                    </a:lnTo>
                    <a:lnTo>
                      <a:pt x="129" y="843"/>
                    </a:lnTo>
                    <a:lnTo>
                      <a:pt x="125" y="883"/>
                    </a:lnTo>
                    <a:lnTo>
                      <a:pt x="120" y="916"/>
                    </a:lnTo>
                    <a:lnTo>
                      <a:pt x="116" y="956"/>
                    </a:lnTo>
                    <a:lnTo>
                      <a:pt x="113" y="987"/>
                    </a:lnTo>
                    <a:lnTo>
                      <a:pt x="106" y="1021"/>
                    </a:lnTo>
                    <a:lnTo>
                      <a:pt x="101" y="1054"/>
                    </a:lnTo>
                    <a:lnTo>
                      <a:pt x="95" y="1078"/>
                    </a:lnTo>
                    <a:lnTo>
                      <a:pt x="82" y="1101"/>
                    </a:lnTo>
                    <a:lnTo>
                      <a:pt x="67" y="1129"/>
                    </a:lnTo>
                    <a:lnTo>
                      <a:pt x="50" y="1154"/>
                    </a:lnTo>
                    <a:lnTo>
                      <a:pt x="32" y="1180"/>
                    </a:lnTo>
                    <a:lnTo>
                      <a:pt x="17" y="1192"/>
                    </a:lnTo>
                    <a:lnTo>
                      <a:pt x="7" y="1180"/>
                    </a:lnTo>
                    <a:lnTo>
                      <a:pt x="7" y="1114"/>
                    </a:lnTo>
                    <a:lnTo>
                      <a:pt x="7" y="1114"/>
                    </a:lnTo>
                    <a:lnTo>
                      <a:pt x="7" y="1180"/>
                    </a:lnTo>
                    <a:lnTo>
                      <a:pt x="7" y="1114"/>
                    </a:lnTo>
                    <a:lnTo>
                      <a:pt x="7" y="1114"/>
                    </a:lnTo>
                    <a:lnTo>
                      <a:pt x="7" y="1114"/>
                    </a:lnTo>
                    <a:lnTo>
                      <a:pt x="7" y="1114"/>
                    </a:lnTo>
                    <a:lnTo>
                      <a:pt x="7" y="1051"/>
                    </a:lnTo>
                    <a:lnTo>
                      <a:pt x="7" y="1051"/>
                    </a:lnTo>
                    <a:lnTo>
                      <a:pt x="16" y="1025"/>
                    </a:lnTo>
                    <a:lnTo>
                      <a:pt x="30" y="992"/>
                    </a:lnTo>
                    <a:lnTo>
                      <a:pt x="42" y="963"/>
                    </a:lnTo>
                    <a:lnTo>
                      <a:pt x="54" y="931"/>
                    </a:lnTo>
                    <a:lnTo>
                      <a:pt x="66" y="901"/>
                    </a:lnTo>
                    <a:lnTo>
                      <a:pt x="79" y="869"/>
                    </a:lnTo>
                    <a:lnTo>
                      <a:pt x="88" y="838"/>
                    </a:lnTo>
                    <a:lnTo>
                      <a:pt x="98" y="807"/>
                    </a:lnTo>
                    <a:lnTo>
                      <a:pt x="109" y="776"/>
                    </a:lnTo>
                    <a:lnTo>
                      <a:pt x="113" y="754"/>
                    </a:lnTo>
                    <a:lnTo>
                      <a:pt x="122" y="731"/>
                    </a:lnTo>
                    <a:lnTo>
                      <a:pt x="129" y="701"/>
                    </a:lnTo>
                    <a:lnTo>
                      <a:pt x="138" y="680"/>
                    </a:lnTo>
                    <a:lnTo>
                      <a:pt x="134" y="661"/>
                    </a:lnTo>
                    <a:lnTo>
                      <a:pt x="131" y="640"/>
                    </a:lnTo>
                    <a:lnTo>
                      <a:pt x="132" y="621"/>
                    </a:lnTo>
                    <a:lnTo>
                      <a:pt x="137" y="600"/>
                    </a:lnTo>
                    <a:lnTo>
                      <a:pt x="113" y="596"/>
                    </a:lnTo>
                    <a:lnTo>
                      <a:pt x="84" y="589"/>
                    </a:lnTo>
                    <a:lnTo>
                      <a:pt x="59" y="605"/>
                    </a:lnTo>
                    <a:lnTo>
                      <a:pt x="35" y="618"/>
                    </a:lnTo>
                    <a:lnTo>
                      <a:pt x="10" y="631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32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32"/>
                    </a:lnTo>
                    <a:lnTo>
                      <a:pt x="16" y="532"/>
                    </a:lnTo>
                    <a:lnTo>
                      <a:pt x="42" y="521"/>
                    </a:lnTo>
                    <a:lnTo>
                      <a:pt x="48" y="505"/>
                    </a:lnTo>
                    <a:lnTo>
                      <a:pt x="54" y="490"/>
                    </a:lnTo>
                    <a:lnTo>
                      <a:pt x="60" y="474"/>
                    </a:lnTo>
                    <a:lnTo>
                      <a:pt x="59" y="469"/>
                    </a:lnTo>
                    <a:lnTo>
                      <a:pt x="42" y="449"/>
                    </a:lnTo>
                    <a:lnTo>
                      <a:pt x="19" y="427"/>
                    </a:lnTo>
                    <a:lnTo>
                      <a:pt x="0" y="405"/>
                    </a:lnTo>
                    <a:lnTo>
                      <a:pt x="7" y="403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4" y="334"/>
                    </a:lnTo>
                    <a:lnTo>
                      <a:pt x="35" y="358"/>
                    </a:lnTo>
                    <a:lnTo>
                      <a:pt x="60" y="380"/>
                    </a:lnTo>
                    <a:lnTo>
                      <a:pt x="76" y="396"/>
                    </a:lnTo>
                    <a:lnTo>
                      <a:pt x="89" y="416"/>
                    </a:lnTo>
                    <a:lnTo>
                      <a:pt x="110" y="443"/>
                    </a:lnTo>
                    <a:lnTo>
                      <a:pt x="128" y="465"/>
                    </a:lnTo>
                    <a:lnTo>
                      <a:pt x="144" y="485"/>
                    </a:lnTo>
                    <a:lnTo>
                      <a:pt x="166" y="510"/>
                    </a:lnTo>
                    <a:lnTo>
                      <a:pt x="175" y="501"/>
                    </a:lnTo>
                    <a:lnTo>
                      <a:pt x="185" y="481"/>
                    </a:lnTo>
                    <a:lnTo>
                      <a:pt x="196" y="465"/>
                    </a:lnTo>
                    <a:lnTo>
                      <a:pt x="190" y="449"/>
                    </a:lnTo>
                    <a:lnTo>
                      <a:pt x="175" y="423"/>
                    </a:lnTo>
                    <a:lnTo>
                      <a:pt x="160" y="398"/>
                    </a:lnTo>
                    <a:lnTo>
                      <a:pt x="144" y="374"/>
                    </a:lnTo>
                    <a:lnTo>
                      <a:pt x="128" y="352"/>
                    </a:lnTo>
                    <a:lnTo>
                      <a:pt x="100" y="323"/>
                    </a:lnTo>
                    <a:lnTo>
                      <a:pt x="76" y="294"/>
                    </a:lnTo>
                    <a:lnTo>
                      <a:pt x="56" y="272"/>
                    </a:lnTo>
                    <a:lnTo>
                      <a:pt x="38" y="252"/>
                    </a:lnTo>
                    <a:lnTo>
                      <a:pt x="19" y="229"/>
                    </a:lnTo>
                    <a:lnTo>
                      <a:pt x="7" y="210"/>
                    </a:lnTo>
                    <a:lnTo>
                      <a:pt x="7" y="210"/>
                    </a:lnTo>
                    <a:lnTo>
                      <a:pt x="7" y="210"/>
                    </a:lnTo>
                    <a:lnTo>
                      <a:pt x="7" y="210"/>
                    </a:lnTo>
                    <a:lnTo>
                      <a:pt x="7" y="145"/>
                    </a:lnTo>
                    <a:lnTo>
                      <a:pt x="7" y="210"/>
                    </a:lnTo>
                    <a:lnTo>
                      <a:pt x="7" y="210"/>
                    </a:lnTo>
                    <a:lnTo>
                      <a:pt x="7" y="210"/>
                    </a:lnTo>
                    <a:lnTo>
                      <a:pt x="7" y="145"/>
                    </a:lnTo>
                    <a:lnTo>
                      <a:pt x="7" y="145"/>
                    </a:lnTo>
                    <a:lnTo>
                      <a:pt x="7" y="174"/>
                    </a:lnTo>
                    <a:lnTo>
                      <a:pt x="7" y="156"/>
                    </a:lnTo>
                    <a:lnTo>
                      <a:pt x="14" y="180"/>
                    </a:lnTo>
                    <a:lnTo>
                      <a:pt x="36" y="205"/>
                    </a:lnTo>
                    <a:lnTo>
                      <a:pt x="54" y="229"/>
                    </a:lnTo>
                    <a:lnTo>
                      <a:pt x="79" y="261"/>
                    </a:lnTo>
                    <a:lnTo>
                      <a:pt x="95" y="281"/>
                    </a:lnTo>
                    <a:lnTo>
                      <a:pt x="116" y="309"/>
                    </a:lnTo>
                    <a:lnTo>
                      <a:pt x="135" y="345"/>
                    </a:lnTo>
                    <a:lnTo>
                      <a:pt x="153" y="372"/>
                    </a:lnTo>
                    <a:lnTo>
                      <a:pt x="169" y="401"/>
                    </a:lnTo>
                    <a:lnTo>
                      <a:pt x="193" y="449"/>
                    </a:lnTo>
                    <a:lnTo>
                      <a:pt x="202" y="474"/>
                    </a:lnTo>
                    <a:lnTo>
                      <a:pt x="208" y="490"/>
                    </a:lnTo>
                    <a:lnTo>
                      <a:pt x="219" y="465"/>
                    </a:lnTo>
                    <a:lnTo>
                      <a:pt x="236" y="438"/>
                    </a:lnTo>
                    <a:lnTo>
                      <a:pt x="253" y="410"/>
                    </a:lnTo>
                    <a:lnTo>
                      <a:pt x="268" y="383"/>
                    </a:lnTo>
                    <a:lnTo>
                      <a:pt x="283" y="358"/>
                    </a:lnTo>
                    <a:lnTo>
                      <a:pt x="297" y="334"/>
                    </a:lnTo>
                    <a:lnTo>
                      <a:pt x="314" y="312"/>
                    </a:lnTo>
                    <a:lnTo>
                      <a:pt x="334" y="283"/>
                    </a:lnTo>
                    <a:lnTo>
                      <a:pt x="356" y="254"/>
                    </a:lnTo>
                    <a:lnTo>
                      <a:pt x="377" y="221"/>
                    </a:lnTo>
                    <a:lnTo>
                      <a:pt x="399" y="189"/>
                    </a:lnTo>
                    <a:lnTo>
                      <a:pt x="416" y="161"/>
                    </a:lnTo>
                    <a:lnTo>
                      <a:pt x="436" y="129"/>
                    </a:lnTo>
                    <a:lnTo>
                      <a:pt x="452" y="107"/>
                    </a:lnTo>
                    <a:lnTo>
                      <a:pt x="473" y="85"/>
                    </a:lnTo>
                    <a:lnTo>
                      <a:pt x="491" y="69"/>
                    </a:lnTo>
                    <a:lnTo>
                      <a:pt x="505" y="49"/>
                    </a:lnTo>
                    <a:lnTo>
                      <a:pt x="520" y="21"/>
                    </a:lnTo>
                    <a:lnTo>
                      <a:pt x="534" y="0"/>
                    </a:lnTo>
                    <a:lnTo>
                      <a:pt x="531" y="18"/>
                    </a:lnTo>
                    <a:lnTo>
                      <a:pt x="528" y="43"/>
                    </a:lnTo>
                    <a:lnTo>
                      <a:pt x="523" y="70"/>
                    </a:lnTo>
                    <a:lnTo>
                      <a:pt x="513" y="96"/>
                    </a:lnTo>
                    <a:lnTo>
                      <a:pt x="501" y="120"/>
                    </a:lnTo>
                    <a:lnTo>
                      <a:pt x="482" y="154"/>
                    </a:lnTo>
                    <a:lnTo>
                      <a:pt x="467" y="183"/>
                    </a:lnTo>
                    <a:lnTo>
                      <a:pt x="449" y="220"/>
                    </a:lnTo>
                    <a:lnTo>
                      <a:pt x="430" y="249"/>
                    </a:lnTo>
                    <a:lnTo>
                      <a:pt x="410" y="283"/>
                    </a:lnTo>
                    <a:lnTo>
                      <a:pt x="392" y="309"/>
                    </a:lnTo>
                  </a:path>
                </a:pathLst>
              </a:custGeom>
              <a:solidFill>
                <a:srgbClr val="037C0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5128" name="Group 8"/>
              <p:cNvGrpSpPr/>
              <p:nvPr/>
            </p:nvGrpSpPr>
            <p:grpSpPr bwMode="auto">
              <a:xfrm>
                <a:off x="215" y="1772"/>
                <a:ext cx="1226" cy="1195"/>
                <a:chOff x="215" y="1772"/>
                <a:chExt cx="1226" cy="1195"/>
              </a:xfrm>
            </p:grpSpPr>
            <p:sp>
              <p:nvSpPr>
                <p:cNvPr id="5129" name="Freeform 9"/>
                <p:cNvSpPr/>
                <p:nvPr/>
              </p:nvSpPr>
              <p:spPr bwMode="ltGray">
                <a:xfrm>
                  <a:off x="331" y="1772"/>
                  <a:ext cx="1110" cy="1113"/>
                </a:xfrm>
                <a:custGeom>
                  <a:avLst/>
                  <a:gdLst>
                    <a:gd name="T0" fmla="*/ 422 w 1110"/>
                    <a:gd name="T1" fmla="*/ 140 h 1113"/>
                    <a:gd name="T2" fmla="*/ 512 w 1110"/>
                    <a:gd name="T3" fmla="*/ 47 h 1113"/>
                    <a:gd name="T4" fmla="*/ 619 w 1110"/>
                    <a:gd name="T5" fmla="*/ 10 h 1113"/>
                    <a:gd name="T6" fmla="*/ 738 w 1110"/>
                    <a:gd name="T7" fmla="*/ 9 h 1113"/>
                    <a:gd name="T8" fmla="*/ 768 w 1110"/>
                    <a:gd name="T9" fmla="*/ 23 h 1113"/>
                    <a:gd name="T10" fmla="*/ 688 w 1110"/>
                    <a:gd name="T11" fmla="*/ 49 h 1113"/>
                    <a:gd name="T12" fmla="*/ 596 w 1110"/>
                    <a:gd name="T13" fmla="*/ 85 h 1113"/>
                    <a:gd name="T14" fmla="*/ 493 w 1110"/>
                    <a:gd name="T15" fmla="*/ 180 h 1113"/>
                    <a:gd name="T16" fmla="*/ 484 w 1110"/>
                    <a:gd name="T17" fmla="*/ 307 h 1113"/>
                    <a:gd name="T18" fmla="*/ 637 w 1110"/>
                    <a:gd name="T19" fmla="*/ 229 h 1113"/>
                    <a:gd name="T20" fmla="*/ 762 w 1110"/>
                    <a:gd name="T21" fmla="*/ 220 h 1113"/>
                    <a:gd name="T22" fmla="*/ 895 w 1110"/>
                    <a:gd name="T23" fmla="*/ 236 h 1113"/>
                    <a:gd name="T24" fmla="*/ 1052 w 1110"/>
                    <a:gd name="T25" fmla="*/ 260 h 1113"/>
                    <a:gd name="T26" fmla="*/ 1055 w 1110"/>
                    <a:gd name="T27" fmla="*/ 262 h 1113"/>
                    <a:gd name="T28" fmla="*/ 903 w 1110"/>
                    <a:gd name="T29" fmla="*/ 271 h 1113"/>
                    <a:gd name="T30" fmla="*/ 764 w 1110"/>
                    <a:gd name="T31" fmla="*/ 274 h 1113"/>
                    <a:gd name="T32" fmla="*/ 643 w 1110"/>
                    <a:gd name="T33" fmla="*/ 294 h 1113"/>
                    <a:gd name="T34" fmla="*/ 507 w 1110"/>
                    <a:gd name="T35" fmla="*/ 338 h 1113"/>
                    <a:gd name="T36" fmla="*/ 562 w 1110"/>
                    <a:gd name="T37" fmla="*/ 404 h 1113"/>
                    <a:gd name="T38" fmla="*/ 601 w 1110"/>
                    <a:gd name="T39" fmla="*/ 465 h 1113"/>
                    <a:gd name="T40" fmla="*/ 465 w 1110"/>
                    <a:gd name="T41" fmla="*/ 407 h 1113"/>
                    <a:gd name="T42" fmla="*/ 438 w 1110"/>
                    <a:gd name="T43" fmla="*/ 444 h 1113"/>
                    <a:gd name="T44" fmla="*/ 586 w 1110"/>
                    <a:gd name="T45" fmla="*/ 475 h 1113"/>
                    <a:gd name="T46" fmla="*/ 712 w 1110"/>
                    <a:gd name="T47" fmla="*/ 515 h 1113"/>
                    <a:gd name="T48" fmla="*/ 811 w 1110"/>
                    <a:gd name="T49" fmla="*/ 620 h 1113"/>
                    <a:gd name="T50" fmla="*/ 886 w 1110"/>
                    <a:gd name="T51" fmla="*/ 766 h 1113"/>
                    <a:gd name="T52" fmla="*/ 871 w 1110"/>
                    <a:gd name="T53" fmla="*/ 789 h 1113"/>
                    <a:gd name="T54" fmla="*/ 768 w 1110"/>
                    <a:gd name="T55" fmla="*/ 698 h 1113"/>
                    <a:gd name="T56" fmla="*/ 656 w 1110"/>
                    <a:gd name="T57" fmla="*/ 598 h 1113"/>
                    <a:gd name="T58" fmla="*/ 534 w 1110"/>
                    <a:gd name="T59" fmla="*/ 529 h 1113"/>
                    <a:gd name="T60" fmla="*/ 457 w 1110"/>
                    <a:gd name="T61" fmla="*/ 507 h 1113"/>
                    <a:gd name="T62" fmla="*/ 521 w 1110"/>
                    <a:gd name="T63" fmla="*/ 618 h 1113"/>
                    <a:gd name="T64" fmla="*/ 602 w 1110"/>
                    <a:gd name="T65" fmla="*/ 766 h 1113"/>
                    <a:gd name="T66" fmla="*/ 647 w 1110"/>
                    <a:gd name="T67" fmla="*/ 899 h 1113"/>
                    <a:gd name="T68" fmla="*/ 644 w 1110"/>
                    <a:gd name="T69" fmla="*/ 1022 h 1113"/>
                    <a:gd name="T70" fmla="*/ 587 w 1110"/>
                    <a:gd name="T71" fmla="*/ 886 h 1113"/>
                    <a:gd name="T72" fmla="*/ 526 w 1110"/>
                    <a:gd name="T73" fmla="*/ 737 h 1113"/>
                    <a:gd name="T74" fmla="*/ 458 w 1110"/>
                    <a:gd name="T75" fmla="*/ 606 h 1113"/>
                    <a:gd name="T76" fmla="*/ 397 w 1110"/>
                    <a:gd name="T77" fmla="*/ 487 h 1113"/>
                    <a:gd name="T78" fmla="*/ 291 w 1110"/>
                    <a:gd name="T79" fmla="*/ 555 h 1113"/>
                    <a:gd name="T80" fmla="*/ 204 w 1110"/>
                    <a:gd name="T81" fmla="*/ 722 h 1113"/>
                    <a:gd name="T82" fmla="*/ 130 w 1110"/>
                    <a:gd name="T83" fmla="*/ 891 h 1113"/>
                    <a:gd name="T84" fmla="*/ 47 w 1110"/>
                    <a:gd name="T85" fmla="*/ 1048 h 1113"/>
                    <a:gd name="T86" fmla="*/ 22 w 1110"/>
                    <a:gd name="T87" fmla="*/ 1030 h 1113"/>
                    <a:gd name="T88" fmla="*/ 120 w 1110"/>
                    <a:gd name="T89" fmla="*/ 833 h 1113"/>
                    <a:gd name="T90" fmla="*/ 207 w 1110"/>
                    <a:gd name="T91" fmla="*/ 678 h 1113"/>
                    <a:gd name="T92" fmla="*/ 284 w 1110"/>
                    <a:gd name="T93" fmla="*/ 529 h 1113"/>
                    <a:gd name="T94" fmla="*/ 352 w 1110"/>
                    <a:gd name="T95" fmla="*/ 411 h 1113"/>
                    <a:gd name="T96" fmla="*/ 251 w 1110"/>
                    <a:gd name="T97" fmla="*/ 272 h 1113"/>
                    <a:gd name="T98" fmla="*/ 111 w 1110"/>
                    <a:gd name="T99" fmla="*/ 196 h 1113"/>
                    <a:gd name="T100" fmla="*/ 52 w 1110"/>
                    <a:gd name="T101" fmla="*/ 156 h 1113"/>
                    <a:gd name="T102" fmla="*/ 159 w 1110"/>
                    <a:gd name="T103" fmla="*/ 200 h 1113"/>
                    <a:gd name="T104" fmla="*/ 309 w 1110"/>
                    <a:gd name="T105" fmla="*/ 296 h 11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110" h="1113">
                      <a:moveTo>
                        <a:pt x="349" y="283"/>
                      </a:moveTo>
                      <a:lnTo>
                        <a:pt x="358" y="256"/>
                      </a:lnTo>
                      <a:lnTo>
                        <a:pt x="371" y="225"/>
                      </a:lnTo>
                      <a:lnTo>
                        <a:pt x="386" y="194"/>
                      </a:lnTo>
                      <a:lnTo>
                        <a:pt x="404" y="167"/>
                      </a:lnTo>
                      <a:lnTo>
                        <a:pt x="422" y="140"/>
                      </a:lnTo>
                      <a:lnTo>
                        <a:pt x="435" y="120"/>
                      </a:lnTo>
                      <a:lnTo>
                        <a:pt x="450" y="101"/>
                      </a:lnTo>
                      <a:lnTo>
                        <a:pt x="466" y="85"/>
                      </a:lnTo>
                      <a:lnTo>
                        <a:pt x="481" y="70"/>
                      </a:lnTo>
                      <a:lnTo>
                        <a:pt x="495" y="58"/>
                      </a:lnTo>
                      <a:lnTo>
                        <a:pt x="512" y="47"/>
                      </a:lnTo>
                      <a:lnTo>
                        <a:pt x="527" y="36"/>
                      </a:lnTo>
                      <a:lnTo>
                        <a:pt x="543" y="29"/>
                      </a:lnTo>
                      <a:lnTo>
                        <a:pt x="562" y="23"/>
                      </a:lnTo>
                      <a:lnTo>
                        <a:pt x="582" y="18"/>
                      </a:lnTo>
                      <a:lnTo>
                        <a:pt x="600" y="12"/>
                      </a:lnTo>
                      <a:lnTo>
                        <a:pt x="619" y="10"/>
                      </a:lnTo>
                      <a:lnTo>
                        <a:pt x="638" y="9"/>
                      </a:lnTo>
                      <a:lnTo>
                        <a:pt x="658" y="7"/>
                      </a:lnTo>
                      <a:lnTo>
                        <a:pt x="684" y="3"/>
                      </a:lnTo>
                      <a:lnTo>
                        <a:pt x="703" y="7"/>
                      </a:lnTo>
                      <a:lnTo>
                        <a:pt x="721" y="9"/>
                      </a:lnTo>
                      <a:lnTo>
                        <a:pt x="738" y="9"/>
                      </a:lnTo>
                      <a:lnTo>
                        <a:pt x="755" y="7"/>
                      </a:lnTo>
                      <a:lnTo>
                        <a:pt x="775" y="3"/>
                      </a:lnTo>
                      <a:lnTo>
                        <a:pt x="795" y="0"/>
                      </a:lnTo>
                      <a:lnTo>
                        <a:pt x="785" y="7"/>
                      </a:lnTo>
                      <a:lnTo>
                        <a:pt x="775" y="14"/>
                      </a:lnTo>
                      <a:lnTo>
                        <a:pt x="768" y="23"/>
                      </a:lnTo>
                      <a:lnTo>
                        <a:pt x="760" y="34"/>
                      </a:lnTo>
                      <a:lnTo>
                        <a:pt x="746" y="34"/>
                      </a:lnTo>
                      <a:lnTo>
                        <a:pt x="729" y="36"/>
                      </a:lnTo>
                      <a:lnTo>
                        <a:pt x="717" y="40"/>
                      </a:lnTo>
                      <a:lnTo>
                        <a:pt x="703" y="45"/>
                      </a:lnTo>
                      <a:lnTo>
                        <a:pt x="688" y="49"/>
                      </a:lnTo>
                      <a:lnTo>
                        <a:pt x="674" y="52"/>
                      </a:lnTo>
                      <a:lnTo>
                        <a:pt x="658" y="58"/>
                      </a:lnTo>
                      <a:lnTo>
                        <a:pt x="643" y="63"/>
                      </a:lnTo>
                      <a:lnTo>
                        <a:pt x="626" y="70"/>
                      </a:lnTo>
                      <a:lnTo>
                        <a:pt x="611" y="78"/>
                      </a:lnTo>
                      <a:lnTo>
                        <a:pt x="596" y="85"/>
                      </a:lnTo>
                      <a:lnTo>
                        <a:pt x="578" y="96"/>
                      </a:lnTo>
                      <a:lnTo>
                        <a:pt x="562" y="107"/>
                      </a:lnTo>
                      <a:lnTo>
                        <a:pt x="544" y="120"/>
                      </a:lnTo>
                      <a:lnTo>
                        <a:pt x="527" y="134"/>
                      </a:lnTo>
                      <a:lnTo>
                        <a:pt x="508" y="156"/>
                      </a:lnTo>
                      <a:lnTo>
                        <a:pt x="493" y="180"/>
                      </a:lnTo>
                      <a:lnTo>
                        <a:pt x="477" y="211"/>
                      </a:lnTo>
                      <a:lnTo>
                        <a:pt x="459" y="251"/>
                      </a:lnTo>
                      <a:lnTo>
                        <a:pt x="442" y="294"/>
                      </a:lnTo>
                      <a:lnTo>
                        <a:pt x="422" y="347"/>
                      </a:lnTo>
                      <a:lnTo>
                        <a:pt x="456" y="325"/>
                      </a:lnTo>
                      <a:lnTo>
                        <a:pt x="484" y="307"/>
                      </a:lnTo>
                      <a:lnTo>
                        <a:pt x="522" y="282"/>
                      </a:lnTo>
                      <a:lnTo>
                        <a:pt x="562" y="256"/>
                      </a:lnTo>
                      <a:lnTo>
                        <a:pt x="578" y="251"/>
                      </a:lnTo>
                      <a:lnTo>
                        <a:pt x="596" y="242"/>
                      </a:lnTo>
                      <a:lnTo>
                        <a:pt x="615" y="236"/>
                      </a:lnTo>
                      <a:lnTo>
                        <a:pt x="637" y="229"/>
                      </a:lnTo>
                      <a:lnTo>
                        <a:pt x="660" y="223"/>
                      </a:lnTo>
                      <a:lnTo>
                        <a:pt x="680" y="222"/>
                      </a:lnTo>
                      <a:lnTo>
                        <a:pt x="697" y="220"/>
                      </a:lnTo>
                      <a:lnTo>
                        <a:pt x="722" y="216"/>
                      </a:lnTo>
                      <a:lnTo>
                        <a:pt x="744" y="218"/>
                      </a:lnTo>
                      <a:lnTo>
                        <a:pt x="762" y="220"/>
                      </a:lnTo>
                      <a:lnTo>
                        <a:pt x="786" y="223"/>
                      </a:lnTo>
                      <a:lnTo>
                        <a:pt x="808" y="225"/>
                      </a:lnTo>
                      <a:lnTo>
                        <a:pt x="829" y="227"/>
                      </a:lnTo>
                      <a:lnTo>
                        <a:pt x="851" y="231"/>
                      </a:lnTo>
                      <a:lnTo>
                        <a:pt x="872" y="232"/>
                      </a:lnTo>
                      <a:lnTo>
                        <a:pt x="895" y="236"/>
                      </a:lnTo>
                      <a:lnTo>
                        <a:pt x="917" y="238"/>
                      </a:lnTo>
                      <a:lnTo>
                        <a:pt x="939" y="242"/>
                      </a:lnTo>
                      <a:lnTo>
                        <a:pt x="964" y="245"/>
                      </a:lnTo>
                      <a:lnTo>
                        <a:pt x="990" y="249"/>
                      </a:lnTo>
                      <a:lnTo>
                        <a:pt x="1014" y="252"/>
                      </a:lnTo>
                      <a:lnTo>
                        <a:pt x="1052" y="260"/>
                      </a:lnTo>
                      <a:lnTo>
                        <a:pt x="1066" y="258"/>
                      </a:lnTo>
                      <a:lnTo>
                        <a:pt x="1075" y="260"/>
                      </a:lnTo>
                      <a:lnTo>
                        <a:pt x="1087" y="265"/>
                      </a:lnTo>
                      <a:lnTo>
                        <a:pt x="1109" y="274"/>
                      </a:lnTo>
                      <a:lnTo>
                        <a:pt x="1071" y="265"/>
                      </a:lnTo>
                      <a:lnTo>
                        <a:pt x="1055" y="262"/>
                      </a:lnTo>
                      <a:lnTo>
                        <a:pt x="1038" y="262"/>
                      </a:lnTo>
                      <a:lnTo>
                        <a:pt x="1005" y="265"/>
                      </a:lnTo>
                      <a:lnTo>
                        <a:pt x="982" y="267"/>
                      </a:lnTo>
                      <a:lnTo>
                        <a:pt x="952" y="269"/>
                      </a:lnTo>
                      <a:lnTo>
                        <a:pt x="927" y="269"/>
                      </a:lnTo>
                      <a:lnTo>
                        <a:pt x="903" y="271"/>
                      </a:lnTo>
                      <a:lnTo>
                        <a:pt x="880" y="272"/>
                      </a:lnTo>
                      <a:lnTo>
                        <a:pt x="859" y="269"/>
                      </a:lnTo>
                      <a:lnTo>
                        <a:pt x="834" y="267"/>
                      </a:lnTo>
                      <a:lnTo>
                        <a:pt x="808" y="269"/>
                      </a:lnTo>
                      <a:lnTo>
                        <a:pt x="785" y="272"/>
                      </a:lnTo>
                      <a:lnTo>
                        <a:pt x="764" y="274"/>
                      </a:lnTo>
                      <a:lnTo>
                        <a:pt x="740" y="276"/>
                      </a:lnTo>
                      <a:lnTo>
                        <a:pt x="722" y="276"/>
                      </a:lnTo>
                      <a:lnTo>
                        <a:pt x="699" y="278"/>
                      </a:lnTo>
                      <a:lnTo>
                        <a:pt x="680" y="283"/>
                      </a:lnTo>
                      <a:lnTo>
                        <a:pt x="661" y="289"/>
                      </a:lnTo>
                      <a:lnTo>
                        <a:pt x="643" y="294"/>
                      </a:lnTo>
                      <a:lnTo>
                        <a:pt x="623" y="300"/>
                      </a:lnTo>
                      <a:lnTo>
                        <a:pt x="602" y="307"/>
                      </a:lnTo>
                      <a:lnTo>
                        <a:pt x="580" y="314"/>
                      </a:lnTo>
                      <a:lnTo>
                        <a:pt x="562" y="320"/>
                      </a:lnTo>
                      <a:lnTo>
                        <a:pt x="527" y="333"/>
                      </a:lnTo>
                      <a:lnTo>
                        <a:pt x="507" y="338"/>
                      </a:lnTo>
                      <a:lnTo>
                        <a:pt x="477" y="354"/>
                      </a:lnTo>
                      <a:lnTo>
                        <a:pt x="435" y="376"/>
                      </a:lnTo>
                      <a:lnTo>
                        <a:pt x="479" y="382"/>
                      </a:lnTo>
                      <a:lnTo>
                        <a:pt x="528" y="385"/>
                      </a:lnTo>
                      <a:lnTo>
                        <a:pt x="538" y="387"/>
                      </a:lnTo>
                      <a:lnTo>
                        <a:pt x="562" y="404"/>
                      </a:lnTo>
                      <a:lnTo>
                        <a:pt x="577" y="413"/>
                      </a:lnTo>
                      <a:lnTo>
                        <a:pt x="592" y="422"/>
                      </a:lnTo>
                      <a:lnTo>
                        <a:pt x="594" y="427"/>
                      </a:lnTo>
                      <a:lnTo>
                        <a:pt x="602" y="447"/>
                      </a:lnTo>
                      <a:lnTo>
                        <a:pt x="619" y="478"/>
                      </a:lnTo>
                      <a:lnTo>
                        <a:pt x="601" y="465"/>
                      </a:lnTo>
                      <a:lnTo>
                        <a:pt x="580" y="449"/>
                      </a:lnTo>
                      <a:lnTo>
                        <a:pt x="562" y="442"/>
                      </a:lnTo>
                      <a:lnTo>
                        <a:pt x="528" y="431"/>
                      </a:lnTo>
                      <a:lnTo>
                        <a:pt x="503" y="422"/>
                      </a:lnTo>
                      <a:lnTo>
                        <a:pt x="479" y="413"/>
                      </a:lnTo>
                      <a:lnTo>
                        <a:pt x="465" y="407"/>
                      </a:lnTo>
                      <a:lnTo>
                        <a:pt x="436" y="413"/>
                      </a:lnTo>
                      <a:lnTo>
                        <a:pt x="417" y="416"/>
                      </a:lnTo>
                      <a:lnTo>
                        <a:pt x="393" y="422"/>
                      </a:lnTo>
                      <a:lnTo>
                        <a:pt x="405" y="427"/>
                      </a:lnTo>
                      <a:lnTo>
                        <a:pt x="420" y="433"/>
                      </a:lnTo>
                      <a:lnTo>
                        <a:pt x="438" y="444"/>
                      </a:lnTo>
                      <a:lnTo>
                        <a:pt x="459" y="442"/>
                      </a:lnTo>
                      <a:lnTo>
                        <a:pt x="494" y="444"/>
                      </a:lnTo>
                      <a:lnTo>
                        <a:pt x="514" y="449"/>
                      </a:lnTo>
                      <a:lnTo>
                        <a:pt x="543" y="458"/>
                      </a:lnTo>
                      <a:lnTo>
                        <a:pt x="562" y="467"/>
                      </a:lnTo>
                      <a:lnTo>
                        <a:pt x="586" y="475"/>
                      </a:lnTo>
                      <a:lnTo>
                        <a:pt x="612" y="484"/>
                      </a:lnTo>
                      <a:lnTo>
                        <a:pt x="636" y="493"/>
                      </a:lnTo>
                      <a:lnTo>
                        <a:pt x="656" y="496"/>
                      </a:lnTo>
                      <a:lnTo>
                        <a:pt x="674" y="500"/>
                      </a:lnTo>
                      <a:lnTo>
                        <a:pt x="691" y="507"/>
                      </a:lnTo>
                      <a:lnTo>
                        <a:pt x="712" y="515"/>
                      </a:lnTo>
                      <a:lnTo>
                        <a:pt x="735" y="527"/>
                      </a:lnTo>
                      <a:lnTo>
                        <a:pt x="756" y="540"/>
                      </a:lnTo>
                      <a:lnTo>
                        <a:pt x="766" y="551"/>
                      </a:lnTo>
                      <a:lnTo>
                        <a:pt x="780" y="573"/>
                      </a:lnTo>
                      <a:lnTo>
                        <a:pt x="799" y="598"/>
                      </a:lnTo>
                      <a:lnTo>
                        <a:pt x="811" y="620"/>
                      </a:lnTo>
                      <a:lnTo>
                        <a:pt x="824" y="644"/>
                      </a:lnTo>
                      <a:lnTo>
                        <a:pt x="836" y="667"/>
                      </a:lnTo>
                      <a:lnTo>
                        <a:pt x="848" y="691"/>
                      </a:lnTo>
                      <a:lnTo>
                        <a:pt x="859" y="713"/>
                      </a:lnTo>
                      <a:lnTo>
                        <a:pt x="872" y="737"/>
                      </a:lnTo>
                      <a:lnTo>
                        <a:pt x="886" y="766"/>
                      </a:lnTo>
                      <a:lnTo>
                        <a:pt x="900" y="793"/>
                      </a:lnTo>
                      <a:lnTo>
                        <a:pt x="913" y="817"/>
                      </a:lnTo>
                      <a:lnTo>
                        <a:pt x="931" y="842"/>
                      </a:lnTo>
                      <a:lnTo>
                        <a:pt x="908" y="820"/>
                      </a:lnTo>
                      <a:lnTo>
                        <a:pt x="892" y="808"/>
                      </a:lnTo>
                      <a:lnTo>
                        <a:pt x="871" y="789"/>
                      </a:lnTo>
                      <a:lnTo>
                        <a:pt x="851" y="771"/>
                      </a:lnTo>
                      <a:lnTo>
                        <a:pt x="834" y="753"/>
                      </a:lnTo>
                      <a:lnTo>
                        <a:pt x="817" y="738"/>
                      </a:lnTo>
                      <a:lnTo>
                        <a:pt x="802" y="726"/>
                      </a:lnTo>
                      <a:lnTo>
                        <a:pt x="786" y="713"/>
                      </a:lnTo>
                      <a:lnTo>
                        <a:pt x="768" y="698"/>
                      </a:lnTo>
                      <a:lnTo>
                        <a:pt x="752" y="686"/>
                      </a:lnTo>
                      <a:lnTo>
                        <a:pt x="736" y="671"/>
                      </a:lnTo>
                      <a:lnTo>
                        <a:pt x="717" y="655"/>
                      </a:lnTo>
                      <a:lnTo>
                        <a:pt x="697" y="636"/>
                      </a:lnTo>
                      <a:lnTo>
                        <a:pt x="676" y="616"/>
                      </a:lnTo>
                      <a:lnTo>
                        <a:pt x="656" y="598"/>
                      </a:lnTo>
                      <a:lnTo>
                        <a:pt x="638" y="584"/>
                      </a:lnTo>
                      <a:lnTo>
                        <a:pt x="620" y="569"/>
                      </a:lnTo>
                      <a:lnTo>
                        <a:pt x="599" y="556"/>
                      </a:lnTo>
                      <a:lnTo>
                        <a:pt x="580" y="547"/>
                      </a:lnTo>
                      <a:lnTo>
                        <a:pt x="562" y="538"/>
                      </a:lnTo>
                      <a:lnTo>
                        <a:pt x="534" y="529"/>
                      </a:lnTo>
                      <a:lnTo>
                        <a:pt x="509" y="520"/>
                      </a:lnTo>
                      <a:lnTo>
                        <a:pt x="491" y="513"/>
                      </a:lnTo>
                      <a:lnTo>
                        <a:pt x="471" y="505"/>
                      </a:lnTo>
                      <a:lnTo>
                        <a:pt x="442" y="487"/>
                      </a:lnTo>
                      <a:lnTo>
                        <a:pt x="414" y="471"/>
                      </a:lnTo>
                      <a:lnTo>
                        <a:pt x="457" y="507"/>
                      </a:lnTo>
                      <a:lnTo>
                        <a:pt x="461" y="515"/>
                      </a:lnTo>
                      <a:lnTo>
                        <a:pt x="471" y="531"/>
                      </a:lnTo>
                      <a:lnTo>
                        <a:pt x="482" y="549"/>
                      </a:lnTo>
                      <a:lnTo>
                        <a:pt x="494" y="573"/>
                      </a:lnTo>
                      <a:lnTo>
                        <a:pt x="508" y="595"/>
                      </a:lnTo>
                      <a:lnTo>
                        <a:pt x="521" y="618"/>
                      </a:lnTo>
                      <a:lnTo>
                        <a:pt x="537" y="644"/>
                      </a:lnTo>
                      <a:lnTo>
                        <a:pt x="549" y="666"/>
                      </a:lnTo>
                      <a:lnTo>
                        <a:pt x="562" y="686"/>
                      </a:lnTo>
                      <a:lnTo>
                        <a:pt x="574" y="709"/>
                      </a:lnTo>
                      <a:lnTo>
                        <a:pt x="589" y="740"/>
                      </a:lnTo>
                      <a:lnTo>
                        <a:pt x="602" y="766"/>
                      </a:lnTo>
                      <a:lnTo>
                        <a:pt x="613" y="786"/>
                      </a:lnTo>
                      <a:lnTo>
                        <a:pt x="623" y="809"/>
                      </a:lnTo>
                      <a:lnTo>
                        <a:pt x="632" y="833"/>
                      </a:lnTo>
                      <a:lnTo>
                        <a:pt x="638" y="857"/>
                      </a:lnTo>
                      <a:lnTo>
                        <a:pt x="643" y="873"/>
                      </a:lnTo>
                      <a:lnTo>
                        <a:pt x="647" y="899"/>
                      </a:lnTo>
                      <a:lnTo>
                        <a:pt x="649" y="930"/>
                      </a:lnTo>
                      <a:lnTo>
                        <a:pt x="651" y="960"/>
                      </a:lnTo>
                      <a:lnTo>
                        <a:pt x="656" y="993"/>
                      </a:lnTo>
                      <a:lnTo>
                        <a:pt x="660" y="1022"/>
                      </a:lnTo>
                      <a:lnTo>
                        <a:pt x="662" y="1055"/>
                      </a:lnTo>
                      <a:lnTo>
                        <a:pt x="644" y="1022"/>
                      </a:lnTo>
                      <a:lnTo>
                        <a:pt x="631" y="1002"/>
                      </a:lnTo>
                      <a:lnTo>
                        <a:pt x="619" y="980"/>
                      </a:lnTo>
                      <a:lnTo>
                        <a:pt x="611" y="962"/>
                      </a:lnTo>
                      <a:lnTo>
                        <a:pt x="602" y="940"/>
                      </a:lnTo>
                      <a:lnTo>
                        <a:pt x="596" y="915"/>
                      </a:lnTo>
                      <a:lnTo>
                        <a:pt x="587" y="886"/>
                      </a:lnTo>
                      <a:lnTo>
                        <a:pt x="577" y="859"/>
                      </a:lnTo>
                      <a:lnTo>
                        <a:pt x="568" y="829"/>
                      </a:lnTo>
                      <a:lnTo>
                        <a:pt x="559" y="804"/>
                      </a:lnTo>
                      <a:lnTo>
                        <a:pt x="549" y="778"/>
                      </a:lnTo>
                      <a:lnTo>
                        <a:pt x="537" y="757"/>
                      </a:lnTo>
                      <a:lnTo>
                        <a:pt x="526" y="737"/>
                      </a:lnTo>
                      <a:lnTo>
                        <a:pt x="512" y="713"/>
                      </a:lnTo>
                      <a:lnTo>
                        <a:pt x="495" y="689"/>
                      </a:lnTo>
                      <a:lnTo>
                        <a:pt x="483" y="671"/>
                      </a:lnTo>
                      <a:lnTo>
                        <a:pt x="470" y="651"/>
                      </a:lnTo>
                      <a:lnTo>
                        <a:pt x="467" y="633"/>
                      </a:lnTo>
                      <a:lnTo>
                        <a:pt x="458" y="606"/>
                      </a:lnTo>
                      <a:lnTo>
                        <a:pt x="448" y="584"/>
                      </a:lnTo>
                      <a:lnTo>
                        <a:pt x="441" y="560"/>
                      </a:lnTo>
                      <a:lnTo>
                        <a:pt x="435" y="551"/>
                      </a:lnTo>
                      <a:lnTo>
                        <a:pt x="419" y="529"/>
                      </a:lnTo>
                      <a:lnTo>
                        <a:pt x="408" y="507"/>
                      </a:lnTo>
                      <a:lnTo>
                        <a:pt x="397" y="487"/>
                      </a:lnTo>
                      <a:lnTo>
                        <a:pt x="386" y="467"/>
                      </a:lnTo>
                      <a:lnTo>
                        <a:pt x="366" y="478"/>
                      </a:lnTo>
                      <a:lnTo>
                        <a:pt x="347" y="495"/>
                      </a:lnTo>
                      <a:lnTo>
                        <a:pt x="327" y="516"/>
                      </a:lnTo>
                      <a:lnTo>
                        <a:pt x="306" y="536"/>
                      </a:lnTo>
                      <a:lnTo>
                        <a:pt x="291" y="555"/>
                      </a:lnTo>
                      <a:lnTo>
                        <a:pt x="278" y="576"/>
                      </a:lnTo>
                      <a:lnTo>
                        <a:pt x="263" y="604"/>
                      </a:lnTo>
                      <a:lnTo>
                        <a:pt x="247" y="636"/>
                      </a:lnTo>
                      <a:lnTo>
                        <a:pt x="232" y="662"/>
                      </a:lnTo>
                      <a:lnTo>
                        <a:pt x="216" y="693"/>
                      </a:lnTo>
                      <a:lnTo>
                        <a:pt x="204" y="722"/>
                      </a:lnTo>
                      <a:lnTo>
                        <a:pt x="192" y="748"/>
                      </a:lnTo>
                      <a:lnTo>
                        <a:pt x="180" y="773"/>
                      </a:lnTo>
                      <a:lnTo>
                        <a:pt x="169" y="800"/>
                      </a:lnTo>
                      <a:lnTo>
                        <a:pt x="157" y="829"/>
                      </a:lnTo>
                      <a:lnTo>
                        <a:pt x="146" y="859"/>
                      </a:lnTo>
                      <a:lnTo>
                        <a:pt x="130" y="891"/>
                      </a:lnTo>
                      <a:lnTo>
                        <a:pt x="115" y="924"/>
                      </a:lnTo>
                      <a:lnTo>
                        <a:pt x="97" y="959"/>
                      </a:lnTo>
                      <a:lnTo>
                        <a:pt x="83" y="990"/>
                      </a:lnTo>
                      <a:lnTo>
                        <a:pt x="72" y="1008"/>
                      </a:lnTo>
                      <a:lnTo>
                        <a:pt x="60" y="1028"/>
                      </a:lnTo>
                      <a:lnTo>
                        <a:pt x="47" y="1048"/>
                      </a:lnTo>
                      <a:lnTo>
                        <a:pt x="33" y="1068"/>
                      </a:lnTo>
                      <a:lnTo>
                        <a:pt x="19" y="1086"/>
                      </a:lnTo>
                      <a:lnTo>
                        <a:pt x="0" y="1112"/>
                      </a:lnTo>
                      <a:lnTo>
                        <a:pt x="7" y="1081"/>
                      </a:lnTo>
                      <a:lnTo>
                        <a:pt x="13" y="1057"/>
                      </a:lnTo>
                      <a:lnTo>
                        <a:pt x="22" y="1030"/>
                      </a:lnTo>
                      <a:lnTo>
                        <a:pt x="33" y="1008"/>
                      </a:lnTo>
                      <a:lnTo>
                        <a:pt x="51" y="973"/>
                      </a:lnTo>
                      <a:lnTo>
                        <a:pt x="69" y="939"/>
                      </a:lnTo>
                      <a:lnTo>
                        <a:pt x="89" y="899"/>
                      </a:lnTo>
                      <a:lnTo>
                        <a:pt x="105" y="864"/>
                      </a:lnTo>
                      <a:lnTo>
                        <a:pt x="120" y="833"/>
                      </a:lnTo>
                      <a:lnTo>
                        <a:pt x="137" y="804"/>
                      </a:lnTo>
                      <a:lnTo>
                        <a:pt x="149" y="778"/>
                      </a:lnTo>
                      <a:lnTo>
                        <a:pt x="163" y="753"/>
                      </a:lnTo>
                      <a:lnTo>
                        <a:pt x="175" y="733"/>
                      </a:lnTo>
                      <a:lnTo>
                        <a:pt x="192" y="706"/>
                      </a:lnTo>
                      <a:lnTo>
                        <a:pt x="207" y="678"/>
                      </a:lnTo>
                      <a:lnTo>
                        <a:pt x="223" y="651"/>
                      </a:lnTo>
                      <a:lnTo>
                        <a:pt x="241" y="622"/>
                      </a:lnTo>
                      <a:lnTo>
                        <a:pt x="254" y="596"/>
                      </a:lnTo>
                      <a:lnTo>
                        <a:pt x="266" y="571"/>
                      </a:lnTo>
                      <a:lnTo>
                        <a:pt x="278" y="547"/>
                      </a:lnTo>
                      <a:lnTo>
                        <a:pt x="284" y="529"/>
                      </a:lnTo>
                      <a:lnTo>
                        <a:pt x="290" y="511"/>
                      </a:lnTo>
                      <a:lnTo>
                        <a:pt x="298" y="493"/>
                      </a:lnTo>
                      <a:lnTo>
                        <a:pt x="309" y="475"/>
                      </a:lnTo>
                      <a:lnTo>
                        <a:pt x="325" y="451"/>
                      </a:lnTo>
                      <a:lnTo>
                        <a:pt x="339" y="427"/>
                      </a:lnTo>
                      <a:lnTo>
                        <a:pt x="352" y="411"/>
                      </a:lnTo>
                      <a:lnTo>
                        <a:pt x="362" y="391"/>
                      </a:lnTo>
                      <a:lnTo>
                        <a:pt x="358" y="373"/>
                      </a:lnTo>
                      <a:lnTo>
                        <a:pt x="352" y="345"/>
                      </a:lnTo>
                      <a:lnTo>
                        <a:pt x="321" y="333"/>
                      </a:lnTo>
                      <a:lnTo>
                        <a:pt x="287" y="302"/>
                      </a:lnTo>
                      <a:lnTo>
                        <a:pt x="251" y="272"/>
                      </a:lnTo>
                      <a:lnTo>
                        <a:pt x="232" y="256"/>
                      </a:lnTo>
                      <a:lnTo>
                        <a:pt x="217" y="243"/>
                      </a:lnTo>
                      <a:lnTo>
                        <a:pt x="189" y="229"/>
                      </a:lnTo>
                      <a:lnTo>
                        <a:pt x="162" y="216"/>
                      </a:lnTo>
                      <a:lnTo>
                        <a:pt x="132" y="205"/>
                      </a:lnTo>
                      <a:lnTo>
                        <a:pt x="111" y="196"/>
                      </a:lnTo>
                      <a:lnTo>
                        <a:pt x="84" y="183"/>
                      </a:lnTo>
                      <a:lnTo>
                        <a:pt x="62" y="174"/>
                      </a:lnTo>
                      <a:lnTo>
                        <a:pt x="39" y="169"/>
                      </a:lnTo>
                      <a:lnTo>
                        <a:pt x="20" y="161"/>
                      </a:lnTo>
                      <a:lnTo>
                        <a:pt x="38" y="160"/>
                      </a:lnTo>
                      <a:lnTo>
                        <a:pt x="52" y="156"/>
                      </a:lnTo>
                      <a:lnTo>
                        <a:pt x="63" y="154"/>
                      </a:lnTo>
                      <a:lnTo>
                        <a:pt x="75" y="152"/>
                      </a:lnTo>
                      <a:lnTo>
                        <a:pt x="87" y="154"/>
                      </a:lnTo>
                      <a:lnTo>
                        <a:pt x="114" y="169"/>
                      </a:lnTo>
                      <a:lnTo>
                        <a:pt x="136" y="183"/>
                      </a:lnTo>
                      <a:lnTo>
                        <a:pt x="159" y="200"/>
                      </a:lnTo>
                      <a:lnTo>
                        <a:pt x="183" y="216"/>
                      </a:lnTo>
                      <a:lnTo>
                        <a:pt x="212" y="234"/>
                      </a:lnTo>
                      <a:lnTo>
                        <a:pt x="236" y="252"/>
                      </a:lnTo>
                      <a:lnTo>
                        <a:pt x="256" y="265"/>
                      </a:lnTo>
                      <a:lnTo>
                        <a:pt x="291" y="287"/>
                      </a:lnTo>
                      <a:lnTo>
                        <a:pt x="309" y="296"/>
                      </a:lnTo>
                      <a:lnTo>
                        <a:pt x="323" y="293"/>
                      </a:lnTo>
                      <a:lnTo>
                        <a:pt x="336" y="289"/>
                      </a:lnTo>
                      <a:lnTo>
                        <a:pt x="349" y="283"/>
                      </a:lnTo>
                    </a:path>
                  </a:pathLst>
                </a:custGeom>
                <a:solidFill>
                  <a:srgbClr val="037C0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30" name="Freeform 10"/>
                <p:cNvSpPr/>
                <p:nvPr/>
              </p:nvSpPr>
              <p:spPr bwMode="ltGray">
                <a:xfrm>
                  <a:off x="709" y="2342"/>
                  <a:ext cx="99" cy="625"/>
                </a:xfrm>
                <a:custGeom>
                  <a:avLst/>
                  <a:gdLst>
                    <a:gd name="T0" fmla="*/ 53 w 99"/>
                    <a:gd name="T1" fmla="*/ 0 h 625"/>
                    <a:gd name="T2" fmla="*/ 64 w 99"/>
                    <a:gd name="T3" fmla="*/ 30 h 625"/>
                    <a:gd name="T4" fmla="*/ 72 w 99"/>
                    <a:gd name="T5" fmla="*/ 50 h 625"/>
                    <a:gd name="T6" fmla="*/ 88 w 99"/>
                    <a:gd name="T7" fmla="*/ 80 h 625"/>
                    <a:gd name="T8" fmla="*/ 93 w 99"/>
                    <a:gd name="T9" fmla="*/ 107 h 625"/>
                    <a:gd name="T10" fmla="*/ 96 w 99"/>
                    <a:gd name="T11" fmla="*/ 141 h 625"/>
                    <a:gd name="T12" fmla="*/ 96 w 99"/>
                    <a:gd name="T13" fmla="*/ 183 h 625"/>
                    <a:gd name="T14" fmla="*/ 98 w 99"/>
                    <a:gd name="T15" fmla="*/ 211 h 625"/>
                    <a:gd name="T16" fmla="*/ 96 w 99"/>
                    <a:gd name="T17" fmla="*/ 243 h 625"/>
                    <a:gd name="T18" fmla="*/ 93 w 99"/>
                    <a:gd name="T19" fmla="*/ 281 h 625"/>
                    <a:gd name="T20" fmla="*/ 89 w 99"/>
                    <a:gd name="T21" fmla="*/ 316 h 625"/>
                    <a:gd name="T22" fmla="*/ 82 w 99"/>
                    <a:gd name="T23" fmla="*/ 369 h 625"/>
                    <a:gd name="T24" fmla="*/ 75 w 99"/>
                    <a:gd name="T25" fmla="*/ 396 h 625"/>
                    <a:gd name="T26" fmla="*/ 63 w 99"/>
                    <a:gd name="T27" fmla="*/ 431 h 625"/>
                    <a:gd name="T28" fmla="*/ 46 w 99"/>
                    <a:gd name="T29" fmla="*/ 469 h 625"/>
                    <a:gd name="T30" fmla="*/ 33 w 99"/>
                    <a:gd name="T31" fmla="*/ 505 h 625"/>
                    <a:gd name="T32" fmla="*/ 20 w 99"/>
                    <a:gd name="T33" fmla="*/ 538 h 625"/>
                    <a:gd name="T34" fmla="*/ 9 w 99"/>
                    <a:gd name="T35" fmla="*/ 567 h 625"/>
                    <a:gd name="T36" fmla="*/ 0 w 99"/>
                    <a:gd name="T37" fmla="*/ 624 h 625"/>
                    <a:gd name="T38" fmla="*/ 4 w 99"/>
                    <a:gd name="T39" fmla="*/ 567 h 625"/>
                    <a:gd name="T40" fmla="*/ 8 w 99"/>
                    <a:gd name="T41" fmla="*/ 527 h 625"/>
                    <a:gd name="T42" fmla="*/ 10 w 99"/>
                    <a:gd name="T43" fmla="*/ 491 h 625"/>
                    <a:gd name="T44" fmla="*/ 13 w 99"/>
                    <a:gd name="T45" fmla="*/ 452 h 625"/>
                    <a:gd name="T46" fmla="*/ 19 w 99"/>
                    <a:gd name="T47" fmla="*/ 405 h 625"/>
                    <a:gd name="T48" fmla="*/ 26 w 99"/>
                    <a:gd name="T49" fmla="*/ 369 h 625"/>
                    <a:gd name="T50" fmla="*/ 33 w 99"/>
                    <a:gd name="T51" fmla="*/ 334 h 625"/>
                    <a:gd name="T52" fmla="*/ 40 w 99"/>
                    <a:gd name="T53" fmla="*/ 303 h 625"/>
                    <a:gd name="T54" fmla="*/ 46 w 99"/>
                    <a:gd name="T55" fmla="*/ 269 h 625"/>
                    <a:gd name="T56" fmla="*/ 53 w 99"/>
                    <a:gd name="T57" fmla="*/ 234 h 625"/>
                    <a:gd name="T58" fmla="*/ 57 w 99"/>
                    <a:gd name="T59" fmla="*/ 200 h 625"/>
                    <a:gd name="T60" fmla="*/ 59 w 99"/>
                    <a:gd name="T61" fmla="*/ 171 h 625"/>
                    <a:gd name="T62" fmla="*/ 62 w 99"/>
                    <a:gd name="T63" fmla="*/ 136 h 625"/>
                    <a:gd name="T64" fmla="*/ 62 w 99"/>
                    <a:gd name="T65" fmla="*/ 98 h 625"/>
                    <a:gd name="T66" fmla="*/ 62 w 99"/>
                    <a:gd name="T67" fmla="*/ 50 h 625"/>
                    <a:gd name="T68" fmla="*/ 58 w 99"/>
                    <a:gd name="T69" fmla="*/ 29 h 625"/>
                    <a:gd name="T70" fmla="*/ 53 w 99"/>
                    <a:gd name="T71" fmla="*/ 0 h 6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99" h="625">
                      <a:moveTo>
                        <a:pt x="53" y="0"/>
                      </a:moveTo>
                      <a:lnTo>
                        <a:pt x="64" y="30"/>
                      </a:lnTo>
                      <a:lnTo>
                        <a:pt x="72" y="50"/>
                      </a:lnTo>
                      <a:lnTo>
                        <a:pt x="88" y="80"/>
                      </a:lnTo>
                      <a:lnTo>
                        <a:pt x="93" y="107"/>
                      </a:lnTo>
                      <a:lnTo>
                        <a:pt x="96" y="141"/>
                      </a:lnTo>
                      <a:lnTo>
                        <a:pt x="96" y="183"/>
                      </a:lnTo>
                      <a:lnTo>
                        <a:pt x="98" y="211"/>
                      </a:lnTo>
                      <a:lnTo>
                        <a:pt x="96" y="243"/>
                      </a:lnTo>
                      <a:lnTo>
                        <a:pt x="93" y="281"/>
                      </a:lnTo>
                      <a:lnTo>
                        <a:pt x="89" y="316"/>
                      </a:lnTo>
                      <a:lnTo>
                        <a:pt x="82" y="369"/>
                      </a:lnTo>
                      <a:lnTo>
                        <a:pt x="75" y="396"/>
                      </a:lnTo>
                      <a:lnTo>
                        <a:pt x="63" y="431"/>
                      </a:lnTo>
                      <a:lnTo>
                        <a:pt x="46" y="469"/>
                      </a:lnTo>
                      <a:lnTo>
                        <a:pt x="33" y="505"/>
                      </a:lnTo>
                      <a:lnTo>
                        <a:pt x="20" y="538"/>
                      </a:lnTo>
                      <a:lnTo>
                        <a:pt x="9" y="567"/>
                      </a:lnTo>
                      <a:lnTo>
                        <a:pt x="0" y="624"/>
                      </a:lnTo>
                      <a:lnTo>
                        <a:pt x="4" y="567"/>
                      </a:lnTo>
                      <a:lnTo>
                        <a:pt x="8" y="527"/>
                      </a:lnTo>
                      <a:lnTo>
                        <a:pt x="10" y="491"/>
                      </a:lnTo>
                      <a:lnTo>
                        <a:pt x="13" y="452"/>
                      </a:lnTo>
                      <a:lnTo>
                        <a:pt x="19" y="405"/>
                      </a:lnTo>
                      <a:lnTo>
                        <a:pt x="26" y="369"/>
                      </a:lnTo>
                      <a:lnTo>
                        <a:pt x="33" y="334"/>
                      </a:lnTo>
                      <a:lnTo>
                        <a:pt x="40" y="303"/>
                      </a:lnTo>
                      <a:lnTo>
                        <a:pt x="46" y="269"/>
                      </a:lnTo>
                      <a:lnTo>
                        <a:pt x="53" y="234"/>
                      </a:lnTo>
                      <a:lnTo>
                        <a:pt x="57" y="200"/>
                      </a:lnTo>
                      <a:lnTo>
                        <a:pt x="59" y="171"/>
                      </a:lnTo>
                      <a:lnTo>
                        <a:pt x="62" y="136"/>
                      </a:lnTo>
                      <a:lnTo>
                        <a:pt x="62" y="98"/>
                      </a:lnTo>
                      <a:lnTo>
                        <a:pt x="62" y="50"/>
                      </a:lnTo>
                      <a:lnTo>
                        <a:pt x="58" y="29"/>
                      </a:lnTo>
                      <a:lnTo>
                        <a:pt x="53" y="0"/>
                      </a:lnTo>
                    </a:path>
                  </a:pathLst>
                </a:custGeom>
                <a:solidFill>
                  <a:srgbClr val="037C0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31" name="Freeform 11"/>
                <p:cNvSpPr/>
                <p:nvPr/>
              </p:nvSpPr>
              <p:spPr bwMode="ltGray">
                <a:xfrm>
                  <a:off x="235" y="1998"/>
                  <a:ext cx="436" cy="159"/>
                </a:xfrm>
                <a:custGeom>
                  <a:avLst/>
                  <a:gdLst>
                    <a:gd name="T0" fmla="*/ 435 w 436"/>
                    <a:gd name="T1" fmla="*/ 158 h 159"/>
                    <a:gd name="T2" fmla="*/ 427 w 436"/>
                    <a:gd name="T3" fmla="*/ 130 h 159"/>
                    <a:gd name="T4" fmla="*/ 418 w 436"/>
                    <a:gd name="T5" fmla="*/ 107 h 159"/>
                    <a:gd name="T6" fmla="*/ 409 w 436"/>
                    <a:gd name="T7" fmla="*/ 101 h 159"/>
                    <a:gd name="T8" fmla="*/ 393 w 436"/>
                    <a:gd name="T9" fmla="*/ 94 h 159"/>
                    <a:gd name="T10" fmla="*/ 376 w 436"/>
                    <a:gd name="T11" fmla="*/ 88 h 159"/>
                    <a:gd name="T12" fmla="*/ 359 w 436"/>
                    <a:gd name="T13" fmla="*/ 94 h 159"/>
                    <a:gd name="T14" fmla="*/ 339 w 436"/>
                    <a:gd name="T15" fmla="*/ 98 h 159"/>
                    <a:gd name="T16" fmla="*/ 316 w 436"/>
                    <a:gd name="T17" fmla="*/ 87 h 159"/>
                    <a:gd name="T18" fmla="*/ 285 w 436"/>
                    <a:gd name="T19" fmla="*/ 72 h 159"/>
                    <a:gd name="T20" fmla="*/ 258 w 436"/>
                    <a:gd name="T21" fmla="*/ 59 h 159"/>
                    <a:gd name="T22" fmla="*/ 237 w 436"/>
                    <a:gd name="T23" fmla="*/ 52 h 159"/>
                    <a:gd name="T24" fmla="*/ 205 w 436"/>
                    <a:gd name="T25" fmla="*/ 39 h 159"/>
                    <a:gd name="T26" fmla="*/ 173 w 436"/>
                    <a:gd name="T27" fmla="*/ 27 h 159"/>
                    <a:gd name="T28" fmla="*/ 141 w 436"/>
                    <a:gd name="T29" fmla="*/ 16 h 159"/>
                    <a:gd name="T30" fmla="*/ 109 w 436"/>
                    <a:gd name="T31" fmla="*/ 5 h 159"/>
                    <a:gd name="T32" fmla="*/ 72 w 436"/>
                    <a:gd name="T33" fmla="*/ 3 h 159"/>
                    <a:gd name="T34" fmla="*/ 40 w 436"/>
                    <a:gd name="T35" fmla="*/ 0 h 159"/>
                    <a:gd name="T36" fmla="*/ 32 w 436"/>
                    <a:gd name="T37" fmla="*/ 5 h 159"/>
                    <a:gd name="T38" fmla="*/ 19 w 436"/>
                    <a:gd name="T39" fmla="*/ 14 h 159"/>
                    <a:gd name="T40" fmla="*/ 8 w 436"/>
                    <a:gd name="T41" fmla="*/ 25 h 159"/>
                    <a:gd name="T42" fmla="*/ 0 w 436"/>
                    <a:gd name="T43" fmla="*/ 36 h 159"/>
                    <a:gd name="T44" fmla="*/ 14 w 436"/>
                    <a:gd name="T45" fmla="*/ 38 h 159"/>
                    <a:gd name="T46" fmla="*/ 32 w 436"/>
                    <a:gd name="T47" fmla="*/ 39 h 159"/>
                    <a:gd name="T48" fmla="*/ 48 w 436"/>
                    <a:gd name="T49" fmla="*/ 39 h 159"/>
                    <a:gd name="T50" fmla="*/ 60 w 436"/>
                    <a:gd name="T51" fmla="*/ 38 h 159"/>
                    <a:gd name="T52" fmla="*/ 77 w 436"/>
                    <a:gd name="T53" fmla="*/ 38 h 159"/>
                    <a:gd name="T54" fmla="*/ 100 w 436"/>
                    <a:gd name="T55" fmla="*/ 36 h 159"/>
                    <a:gd name="T56" fmla="*/ 131 w 436"/>
                    <a:gd name="T57" fmla="*/ 38 h 159"/>
                    <a:gd name="T58" fmla="*/ 157 w 436"/>
                    <a:gd name="T59" fmla="*/ 39 h 159"/>
                    <a:gd name="T60" fmla="*/ 182 w 436"/>
                    <a:gd name="T61" fmla="*/ 47 h 159"/>
                    <a:gd name="T62" fmla="*/ 209 w 436"/>
                    <a:gd name="T63" fmla="*/ 50 h 159"/>
                    <a:gd name="T64" fmla="*/ 234 w 436"/>
                    <a:gd name="T65" fmla="*/ 54 h 159"/>
                    <a:gd name="T66" fmla="*/ 255 w 436"/>
                    <a:gd name="T67" fmla="*/ 63 h 159"/>
                    <a:gd name="T68" fmla="*/ 277 w 436"/>
                    <a:gd name="T69" fmla="*/ 76 h 159"/>
                    <a:gd name="T70" fmla="*/ 297 w 436"/>
                    <a:gd name="T71" fmla="*/ 88 h 159"/>
                    <a:gd name="T72" fmla="*/ 320 w 436"/>
                    <a:gd name="T73" fmla="*/ 101 h 159"/>
                    <a:gd name="T74" fmla="*/ 331 w 436"/>
                    <a:gd name="T75" fmla="*/ 103 h 159"/>
                    <a:gd name="T76" fmla="*/ 342 w 436"/>
                    <a:gd name="T77" fmla="*/ 101 h 159"/>
                    <a:gd name="T78" fmla="*/ 358 w 436"/>
                    <a:gd name="T79" fmla="*/ 110 h 159"/>
                    <a:gd name="T80" fmla="*/ 375 w 436"/>
                    <a:gd name="T81" fmla="*/ 119 h 159"/>
                    <a:gd name="T82" fmla="*/ 390 w 436"/>
                    <a:gd name="T83" fmla="*/ 130 h 159"/>
                    <a:gd name="T84" fmla="*/ 413 w 436"/>
                    <a:gd name="T85" fmla="*/ 143 h 159"/>
                    <a:gd name="T86" fmla="*/ 427 w 436"/>
                    <a:gd name="T87" fmla="*/ 150 h 159"/>
                    <a:gd name="T88" fmla="*/ 435 w 436"/>
                    <a:gd name="T89" fmla="*/ 158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436" h="159">
                      <a:moveTo>
                        <a:pt x="435" y="158"/>
                      </a:moveTo>
                      <a:lnTo>
                        <a:pt x="427" y="130"/>
                      </a:lnTo>
                      <a:lnTo>
                        <a:pt x="418" y="107"/>
                      </a:lnTo>
                      <a:lnTo>
                        <a:pt x="409" y="101"/>
                      </a:lnTo>
                      <a:lnTo>
                        <a:pt x="393" y="94"/>
                      </a:lnTo>
                      <a:lnTo>
                        <a:pt x="376" y="88"/>
                      </a:lnTo>
                      <a:lnTo>
                        <a:pt x="359" y="94"/>
                      </a:lnTo>
                      <a:lnTo>
                        <a:pt x="339" y="98"/>
                      </a:lnTo>
                      <a:lnTo>
                        <a:pt x="316" y="87"/>
                      </a:lnTo>
                      <a:lnTo>
                        <a:pt x="285" y="72"/>
                      </a:lnTo>
                      <a:lnTo>
                        <a:pt x="258" y="59"/>
                      </a:lnTo>
                      <a:lnTo>
                        <a:pt x="237" y="52"/>
                      </a:lnTo>
                      <a:lnTo>
                        <a:pt x="205" y="39"/>
                      </a:lnTo>
                      <a:lnTo>
                        <a:pt x="173" y="27"/>
                      </a:lnTo>
                      <a:lnTo>
                        <a:pt x="141" y="16"/>
                      </a:lnTo>
                      <a:lnTo>
                        <a:pt x="109" y="5"/>
                      </a:lnTo>
                      <a:lnTo>
                        <a:pt x="72" y="3"/>
                      </a:lnTo>
                      <a:lnTo>
                        <a:pt x="40" y="0"/>
                      </a:lnTo>
                      <a:lnTo>
                        <a:pt x="32" y="5"/>
                      </a:lnTo>
                      <a:lnTo>
                        <a:pt x="19" y="14"/>
                      </a:lnTo>
                      <a:lnTo>
                        <a:pt x="8" y="25"/>
                      </a:lnTo>
                      <a:lnTo>
                        <a:pt x="0" y="36"/>
                      </a:lnTo>
                      <a:lnTo>
                        <a:pt x="14" y="38"/>
                      </a:lnTo>
                      <a:lnTo>
                        <a:pt x="32" y="39"/>
                      </a:lnTo>
                      <a:lnTo>
                        <a:pt x="48" y="39"/>
                      </a:lnTo>
                      <a:lnTo>
                        <a:pt x="60" y="38"/>
                      </a:lnTo>
                      <a:lnTo>
                        <a:pt x="77" y="38"/>
                      </a:lnTo>
                      <a:lnTo>
                        <a:pt x="100" y="36"/>
                      </a:lnTo>
                      <a:lnTo>
                        <a:pt x="131" y="38"/>
                      </a:lnTo>
                      <a:lnTo>
                        <a:pt x="157" y="39"/>
                      </a:lnTo>
                      <a:lnTo>
                        <a:pt x="182" y="47"/>
                      </a:lnTo>
                      <a:lnTo>
                        <a:pt x="209" y="50"/>
                      </a:lnTo>
                      <a:lnTo>
                        <a:pt x="234" y="54"/>
                      </a:lnTo>
                      <a:lnTo>
                        <a:pt x="255" y="63"/>
                      </a:lnTo>
                      <a:lnTo>
                        <a:pt x="277" y="76"/>
                      </a:lnTo>
                      <a:lnTo>
                        <a:pt x="297" y="88"/>
                      </a:lnTo>
                      <a:lnTo>
                        <a:pt x="320" y="101"/>
                      </a:lnTo>
                      <a:lnTo>
                        <a:pt x="331" y="103"/>
                      </a:lnTo>
                      <a:lnTo>
                        <a:pt x="342" y="101"/>
                      </a:lnTo>
                      <a:lnTo>
                        <a:pt x="358" y="110"/>
                      </a:lnTo>
                      <a:lnTo>
                        <a:pt x="375" y="119"/>
                      </a:lnTo>
                      <a:lnTo>
                        <a:pt x="390" y="130"/>
                      </a:lnTo>
                      <a:lnTo>
                        <a:pt x="413" y="143"/>
                      </a:lnTo>
                      <a:lnTo>
                        <a:pt x="427" y="150"/>
                      </a:lnTo>
                      <a:lnTo>
                        <a:pt x="435" y="158"/>
                      </a:lnTo>
                    </a:path>
                  </a:pathLst>
                </a:custGeom>
                <a:solidFill>
                  <a:srgbClr val="037C0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32" name="Freeform 12"/>
                <p:cNvSpPr/>
                <p:nvPr/>
              </p:nvSpPr>
              <p:spPr bwMode="ltGray">
                <a:xfrm>
                  <a:off x="215" y="2093"/>
                  <a:ext cx="451" cy="67"/>
                </a:xfrm>
                <a:custGeom>
                  <a:avLst/>
                  <a:gdLst>
                    <a:gd name="T0" fmla="*/ 450 w 451"/>
                    <a:gd name="T1" fmla="*/ 66 h 67"/>
                    <a:gd name="T2" fmla="*/ 439 w 451"/>
                    <a:gd name="T3" fmla="*/ 60 h 67"/>
                    <a:gd name="T4" fmla="*/ 426 w 451"/>
                    <a:gd name="T5" fmla="*/ 53 h 67"/>
                    <a:gd name="T6" fmla="*/ 411 w 451"/>
                    <a:gd name="T7" fmla="*/ 45 h 67"/>
                    <a:gd name="T8" fmla="*/ 398 w 451"/>
                    <a:gd name="T9" fmla="*/ 40 h 67"/>
                    <a:gd name="T10" fmla="*/ 381 w 451"/>
                    <a:gd name="T11" fmla="*/ 33 h 67"/>
                    <a:gd name="T12" fmla="*/ 361 w 451"/>
                    <a:gd name="T13" fmla="*/ 20 h 67"/>
                    <a:gd name="T14" fmla="*/ 344 w 451"/>
                    <a:gd name="T15" fmla="*/ 11 h 67"/>
                    <a:gd name="T16" fmla="*/ 328 w 451"/>
                    <a:gd name="T17" fmla="*/ 9 h 67"/>
                    <a:gd name="T18" fmla="*/ 309 w 451"/>
                    <a:gd name="T19" fmla="*/ 12 h 67"/>
                    <a:gd name="T20" fmla="*/ 282 w 451"/>
                    <a:gd name="T21" fmla="*/ 18 h 67"/>
                    <a:gd name="T22" fmla="*/ 272 w 451"/>
                    <a:gd name="T23" fmla="*/ 16 h 67"/>
                    <a:gd name="T24" fmla="*/ 238 w 451"/>
                    <a:gd name="T25" fmla="*/ 11 h 67"/>
                    <a:gd name="T26" fmla="*/ 201 w 451"/>
                    <a:gd name="T27" fmla="*/ 5 h 67"/>
                    <a:gd name="T28" fmla="*/ 177 w 451"/>
                    <a:gd name="T29" fmla="*/ 1 h 67"/>
                    <a:gd name="T30" fmla="*/ 146 w 451"/>
                    <a:gd name="T31" fmla="*/ 0 h 67"/>
                    <a:gd name="T32" fmla="*/ 113 w 451"/>
                    <a:gd name="T33" fmla="*/ 1 h 67"/>
                    <a:gd name="T34" fmla="*/ 93 w 451"/>
                    <a:gd name="T35" fmla="*/ 5 h 67"/>
                    <a:gd name="T36" fmla="*/ 69 w 451"/>
                    <a:gd name="T37" fmla="*/ 9 h 67"/>
                    <a:gd name="T38" fmla="*/ 47 w 451"/>
                    <a:gd name="T39" fmla="*/ 11 h 67"/>
                    <a:gd name="T40" fmla="*/ 25 w 451"/>
                    <a:gd name="T41" fmla="*/ 14 h 67"/>
                    <a:gd name="T42" fmla="*/ 22 w 451"/>
                    <a:gd name="T43" fmla="*/ 29 h 67"/>
                    <a:gd name="T44" fmla="*/ 17 w 451"/>
                    <a:gd name="T45" fmla="*/ 38 h 67"/>
                    <a:gd name="T46" fmla="*/ 10 w 451"/>
                    <a:gd name="T47" fmla="*/ 49 h 67"/>
                    <a:gd name="T48" fmla="*/ 0 w 451"/>
                    <a:gd name="T49" fmla="*/ 58 h 67"/>
                    <a:gd name="T50" fmla="*/ 17 w 451"/>
                    <a:gd name="T51" fmla="*/ 53 h 67"/>
                    <a:gd name="T52" fmla="*/ 39 w 451"/>
                    <a:gd name="T53" fmla="*/ 47 h 67"/>
                    <a:gd name="T54" fmla="*/ 57 w 451"/>
                    <a:gd name="T55" fmla="*/ 42 h 67"/>
                    <a:gd name="T56" fmla="*/ 76 w 451"/>
                    <a:gd name="T57" fmla="*/ 38 h 67"/>
                    <a:gd name="T58" fmla="*/ 96 w 451"/>
                    <a:gd name="T59" fmla="*/ 34 h 67"/>
                    <a:gd name="T60" fmla="*/ 128 w 451"/>
                    <a:gd name="T61" fmla="*/ 33 h 67"/>
                    <a:gd name="T62" fmla="*/ 163 w 451"/>
                    <a:gd name="T63" fmla="*/ 29 h 67"/>
                    <a:gd name="T64" fmla="*/ 202 w 451"/>
                    <a:gd name="T65" fmla="*/ 27 h 67"/>
                    <a:gd name="T66" fmla="*/ 242 w 451"/>
                    <a:gd name="T67" fmla="*/ 23 h 67"/>
                    <a:gd name="T68" fmla="*/ 278 w 451"/>
                    <a:gd name="T69" fmla="*/ 20 h 67"/>
                    <a:gd name="T70" fmla="*/ 309 w 451"/>
                    <a:gd name="T71" fmla="*/ 25 h 67"/>
                    <a:gd name="T72" fmla="*/ 330 w 451"/>
                    <a:gd name="T73" fmla="*/ 33 h 67"/>
                    <a:gd name="T74" fmla="*/ 354 w 451"/>
                    <a:gd name="T75" fmla="*/ 40 h 67"/>
                    <a:gd name="T76" fmla="*/ 379 w 451"/>
                    <a:gd name="T77" fmla="*/ 47 h 67"/>
                    <a:gd name="T78" fmla="*/ 407 w 451"/>
                    <a:gd name="T79" fmla="*/ 56 h 67"/>
                    <a:gd name="T80" fmla="*/ 427 w 451"/>
                    <a:gd name="T81" fmla="*/ 62 h 67"/>
                    <a:gd name="T82" fmla="*/ 450 w 451"/>
                    <a:gd name="T83" fmla="*/ 66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451" h="67">
                      <a:moveTo>
                        <a:pt x="450" y="66"/>
                      </a:moveTo>
                      <a:lnTo>
                        <a:pt x="439" y="60"/>
                      </a:lnTo>
                      <a:lnTo>
                        <a:pt x="426" y="53"/>
                      </a:lnTo>
                      <a:lnTo>
                        <a:pt x="411" y="45"/>
                      </a:lnTo>
                      <a:lnTo>
                        <a:pt x="398" y="40"/>
                      </a:lnTo>
                      <a:lnTo>
                        <a:pt x="381" y="33"/>
                      </a:lnTo>
                      <a:lnTo>
                        <a:pt x="361" y="20"/>
                      </a:lnTo>
                      <a:lnTo>
                        <a:pt x="344" y="11"/>
                      </a:lnTo>
                      <a:lnTo>
                        <a:pt x="328" y="9"/>
                      </a:lnTo>
                      <a:lnTo>
                        <a:pt x="309" y="12"/>
                      </a:lnTo>
                      <a:lnTo>
                        <a:pt x="282" y="18"/>
                      </a:lnTo>
                      <a:lnTo>
                        <a:pt x="272" y="16"/>
                      </a:lnTo>
                      <a:lnTo>
                        <a:pt x="238" y="11"/>
                      </a:lnTo>
                      <a:lnTo>
                        <a:pt x="201" y="5"/>
                      </a:lnTo>
                      <a:lnTo>
                        <a:pt x="177" y="1"/>
                      </a:lnTo>
                      <a:lnTo>
                        <a:pt x="146" y="0"/>
                      </a:lnTo>
                      <a:lnTo>
                        <a:pt x="113" y="1"/>
                      </a:lnTo>
                      <a:lnTo>
                        <a:pt x="93" y="5"/>
                      </a:lnTo>
                      <a:lnTo>
                        <a:pt x="69" y="9"/>
                      </a:lnTo>
                      <a:lnTo>
                        <a:pt x="47" y="11"/>
                      </a:lnTo>
                      <a:lnTo>
                        <a:pt x="25" y="14"/>
                      </a:lnTo>
                      <a:lnTo>
                        <a:pt x="22" y="29"/>
                      </a:lnTo>
                      <a:lnTo>
                        <a:pt x="17" y="38"/>
                      </a:lnTo>
                      <a:lnTo>
                        <a:pt x="10" y="49"/>
                      </a:lnTo>
                      <a:lnTo>
                        <a:pt x="0" y="58"/>
                      </a:lnTo>
                      <a:lnTo>
                        <a:pt x="17" y="53"/>
                      </a:lnTo>
                      <a:lnTo>
                        <a:pt x="39" y="47"/>
                      </a:lnTo>
                      <a:lnTo>
                        <a:pt x="57" y="42"/>
                      </a:lnTo>
                      <a:lnTo>
                        <a:pt x="76" y="38"/>
                      </a:lnTo>
                      <a:lnTo>
                        <a:pt x="96" y="34"/>
                      </a:lnTo>
                      <a:lnTo>
                        <a:pt x="128" y="33"/>
                      </a:lnTo>
                      <a:lnTo>
                        <a:pt x="163" y="29"/>
                      </a:lnTo>
                      <a:lnTo>
                        <a:pt x="202" y="27"/>
                      </a:lnTo>
                      <a:lnTo>
                        <a:pt x="242" y="23"/>
                      </a:lnTo>
                      <a:lnTo>
                        <a:pt x="278" y="20"/>
                      </a:lnTo>
                      <a:lnTo>
                        <a:pt x="309" y="25"/>
                      </a:lnTo>
                      <a:lnTo>
                        <a:pt x="330" y="33"/>
                      </a:lnTo>
                      <a:lnTo>
                        <a:pt x="354" y="40"/>
                      </a:lnTo>
                      <a:lnTo>
                        <a:pt x="379" y="47"/>
                      </a:lnTo>
                      <a:lnTo>
                        <a:pt x="407" y="56"/>
                      </a:lnTo>
                      <a:lnTo>
                        <a:pt x="427" y="62"/>
                      </a:lnTo>
                      <a:lnTo>
                        <a:pt x="450" y="66"/>
                      </a:lnTo>
                    </a:path>
                  </a:pathLst>
                </a:custGeom>
                <a:solidFill>
                  <a:srgbClr val="037C0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5133" name="Freeform 13"/>
              <p:cNvSpPr/>
              <p:nvPr/>
            </p:nvSpPr>
            <p:spPr bwMode="ltGray">
              <a:xfrm>
                <a:off x="66" y="336"/>
                <a:ext cx="821" cy="1213"/>
              </a:xfrm>
              <a:custGeom>
                <a:avLst/>
                <a:gdLst>
                  <a:gd name="T0" fmla="*/ 259 w 821"/>
                  <a:gd name="T1" fmla="*/ 527 h 1213"/>
                  <a:gd name="T2" fmla="*/ 286 w 821"/>
                  <a:gd name="T3" fmla="*/ 500 h 1213"/>
                  <a:gd name="T4" fmla="*/ 240 w 821"/>
                  <a:gd name="T5" fmla="*/ 340 h 1213"/>
                  <a:gd name="T6" fmla="*/ 172 w 821"/>
                  <a:gd name="T7" fmla="*/ 181 h 1213"/>
                  <a:gd name="T8" fmla="*/ 98 w 821"/>
                  <a:gd name="T9" fmla="*/ 109 h 1213"/>
                  <a:gd name="T10" fmla="*/ 162 w 821"/>
                  <a:gd name="T11" fmla="*/ 147 h 1213"/>
                  <a:gd name="T12" fmla="*/ 230 w 821"/>
                  <a:gd name="T13" fmla="*/ 272 h 1213"/>
                  <a:gd name="T14" fmla="*/ 292 w 821"/>
                  <a:gd name="T15" fmla="*/ 409 h 1213"/>
                  <a:gd name="T16" fmla="*/ 336 w 821"/>
                  <a:gd name="T17" fmla="*/ 545 h 1213"/>
                  <a:gd name="T18" fmla="*/ 374 w 821"/>
                  <a:gd name="T19" fmla="*/ 489 h 1213"/>
                  <a:gd name="T20" fmla="*/ 381 w 821"/>
                  <a:gd name="T21" fmla="*/ 371 h 1213"/>
                  <a:gd name="T22" fmla="*/ 395 w 821"/>
                  <a:gd name="T23" fmla="*/ 212 h 1213"/>
                  <a:gd name="T24" fmla="*/ 430 w 821"/>
                  <a:gd name="T25" fmla="*/ 85 h 1213"/>
                  <a:gd name="T26" fmla="*/ 452 w 821"/>
                  <a:gd name="T27" fmla="*/ 41 h 1213"/>
                  <a:gd name="T28" fmla="*/ 430 w 821"/>
                  <a:gd name="T29" fmla="*/ 174 h 1213"/>
                  <a:gd name="T30" fmla="*/ 418 w 821"/>
                  <a:gd name="T31" fmla="*/ 347 h 1213"/>
                  <a:gd name="T32" fmla="*/ 411 w 821"/>
                  <a:gd name="T33" fmla="*/ 504 h 1213"/>
                  <a:gd name="T34" fmla="*/ 429 w 821"/>
                  <a:gd name="T35" fmla="*/ 595 h 1213"/>
                  <a:gd name="T36" fmla="*/ 523 w 821"/>
                  <a:gd name="T37" fmla="*/ 576 h 1213"/>
                  <a:gd name="T38" fmla="*/ 647 w 821"/>
                  <a:gd name="T39" fmla="*/ 580 h 1213"/>
                  <a:gd name="T40" fmla="*/ 744 w 821"/>
                  <a:gd name="T41" fmla="*/ 629 h 1213"/>
                  <a:gd name="T42" fmla="*/ 820 w 821"/>
                  <a:gd name="T43" fmla="*/ 738 h 1213"/>
                  <a:gd name="T44" fmla="*/ 728 w 821"/>
                  <a:gd name="T45" fmla="*/ 722 h 1213"/>
                  <a:gd name="T46" fmla="*/ 631 w 821"/>
                  <a:gd name="T47" fmla="*/ 686 h 1213"/>
                  <a:gd name="T48" fmla="*/ 502 w 821"/>
                  <a:gd name="T49" fmla="*/ 666 h 1213"/>
                  <a:gd name="T50" fmla="*/ 417 w 821"/>
                  <a:gd name="T51" fmla="*/ 676 h 1213"/>
                  <a:gd name="T52" fmla="*/ 466 w 821"/>
                  <a:gd name="T53" fmla="*/ 729 h 1213"/>
                  <a:gd name="T54" fmla="*/ 575 w 821"/>
                  <a:gd name="T55" fmla="*/ 758 h 1213"/>
                  <a:gd name="T56" fmla="*/ 685 w 821"/>
                  <a:gd name="T57" fmla="*/ 782 h 1213"/>
                  <a:gd name="T58" fmla="*/ 766 w 821"/>
                  <a:gd name="T59" fmla="*/ 858 h 1213"/>
                  <a:gd name="T60" fmla="*/ 808 w 821"/>
                  <a:gd name="T61" fmla="*/ 966 h 1213"/>
                  <a:gd name="T62" fmla="*/ 707 w 821"/>
                  <a:gd name="T63" fmla="*/ 900 h 1213"/>
                  <a:gd name="T64" fmla="*/ 604 w 821"/>
                  <a:gd name="T65" fmla="*/ 833 h 1213"/>
                  <a:gd name="T66" fmla="*/ 505 w 821"/>
                  <a:gd name="T67" fmla="*/ 775 h 1213"/>
                  <a:gd name="T68" fmla="*/ 430 w 821"/>
                  <a:gd name="T69" fmla="*/ 747 h 1213"/>
                  <a:gd name="T70" fmla="*/ 383 w 821"/>
                  <a:gd name="T71" fmla="*/ 802 h 1213"/>
                  <a:gd name="T72" fmla="*/ 426 w 821"/>
                  <a:gd name="T73" fmla="*/ 942 h 1213"/>
                  <a:gd name="T74" fmla="*/ 460 w 821"/>
                  <a:gd name="T75" fmla="*/ 1111 h 1213"/>
                  <a:gd name="T76" fmla="*/ 401 w 821"/>
                  <a:gd name="T77" fmla="*/ 1126 h 1213"/>
                  <a:gd name="T78" fmla="*/ 367 w 821"/>
                  <a:gd name="T79" fmla="*/ 942 h 1213"/>
                  <a:gd name="T80" fmla="*/ 318 w 821"/>
                  <a:gd name="T81" fmla="*/ 833 h 1213"/>
                  <a:gd name="T82" fmla="*/ 263 w 821"/>
                  <a:gd name="T83" fmla="*/ 893 h 1213"/>
                  <a:gd name="T84" fmla="*/ 203 w 821"/>
                  <a:gd name="T85" fmla="*/ 1006 h 1213"/>
                  <a:gd name="T86" fmla="*/ 140 w 821"/>
                  <a:gd name="T87" fmla="*/ 1170 h 1213"/>
                  <a:gd name="T88" fmla="*/ 162 w 821"/>
                  <a:gd name="T89" fmla="*/ 1020 h 1213"/>
                  <a:gd name="T90" fmla="*/ 218 w 821"/>
                  <a:gd name="T91" fmla="*/ 886 h 1213"/>
                  <a:gd name="T92" fmla="*/ 287 w 821"/>
                  <a:gd name="T93" fmla="*/ 775 h 1213"/>
                  <a:gd name="T94" fmla="*/ 314 w 821"/>
                  <a:gd name="T95" fmla="*/ 691 h 1213"/>
                  <a:gd name="T96" fmla="*/ 244 w 821"/>
                  <a:gd name="T97" fmla="*/ 737 h 1213"/>
                  <a:gd name="T98" fmla="*/ 165 w 821"/>
                  <a:gd name="T99" fmla="*/ 849 h 1213"/>
                  <a:gd name="T100" fmla="*/ 89 w 821"/>
                  <a:gd name="T101" fmla="*/ 979 h 1213"/>
                  <a:gd name="T102" fmla="*/ 78 w 821"/>
                  <a:gd name="T103" fmla="*/ 939 h 1213"/>
                  <a:gd name="T104" fmla="*/ 134 w 821"/>
                  <a:gd name="T105" fmla="*/ 853 h 1213"/>
                  <a:gd name="T106" fmla="*/ 225 w 821"/>
                  <a:gd name="T107" fmla="*/ 746 h 1213"/>
                  <a:gd name="T108" fmla="*/ 318 w 821"/>
                  <a:gd name="T109" fmla="*/ 669 h 1213"/>
                  <a:gd name="T110" fmla="*/ 233 w 821"/>
                  <a:gd name="T111" fmla="*/ 587 h 1213"/>
                  <a:gd name="T112" fmla="*/ 146 w 821"/>
                  <a:gd name="T113" fmla="*/ 484 h 1213"/>
                  <a:gd name="T114" fmla="*/ 56 w 821"/>
                  <a:gd name="T115" fmla="*/ 383 h 1213"/>
                  <a:gd name="T116" fmla="*/ 11 w 821"/>
                  <a:gd name="T117" fmla="*/ 320 h 1213"/>
                  <a:gd name="T118" fmla="*/ 101 w 821"/>
                  <a:gd name="T119" fmla="*/ 374 h 1213"/>
                  <a:gd name="T120" fmla="*/ 202 w 821"/>
                  <a:gd name="T121" fmla="*/ 471 h 1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21" h="1213">
                    <a:moveTo>
                      <a:pt x="202" y="471"/>
                    </a:moveTo>
                    <a:lnTo>
                      <a:pt x="216" y="489"/>
                    </a:lnTo>
                    <a:lnTo>
                      <a:pt x="230" y="502"/>
                    </a:lnTo>
                    <a:lnTo>
                      <a:pt x="243" y="513"/>
                    </a:lnTo>
                    <a:lnTo>
                      <a:pt x="259" y="527"/>
                    </a:lnTo>
                    <a:lnTo>
                      <a:pt x="274" y="538"/>
                    </a:lnTo>
                    <a:lnTo>
                      <a:pt x="287" y="545"/>
                    </a:lnTo>
                    <a:lnTo>
                      <a:pt x="299" y="555"/>
                    </a:lnTo>
                    <a:lnTo>
                      <a:pt x="292" y="527"/>
                    </a:lnTo>
                    <a:lnTo>
                      <a:pt x="286" y="500"/>
                    </a:lnTo>
                    <a:lnTo>
                      <a:pt x="277" y="467"/>
                    </a:lnTo>
                    <a:lnTo>
                      <a:pt x="268" y="436"/>
                    </a:lnTo>
                    <a:lnTo>
                      <a:pt x="261" y="405"/>
                    </a:lnTo>
                    <a:lnTo>
                      <a:pt x="253" y="373"/>
                    </a:lnTo>
                    <a:lnTo>
                      <a:pt x="240" y="340"/>
                    </a:lnTo>
                    <a:lnTo>
                      <a:pt x="227" y="303"/>
                    </a:lnTo>
                    <a:lnTo>
                      <a:pt x="215" y="272"/>
                    </a:lnTo>
                    <a:lnTo>
                      <a:pt x="199" y="232"/>
                    </a:lnTo>
                    <a:lnTo>
                      <a:pt x="188" y="205"/>
                    </a:lnTo>
                    <a:lnTo>
                      <a:pt x="172" y="181"/>
                    </a:lnTo>
                    <a:lnTo>
                      <a:pt x="159" y="158"/>
                    </a:lnTo>
                    <a:lnTo>
                      <a:pt x="140" y="138"/>
                    </a:lnTo>
                    <a:lnTo>
                      <a:pt x="125" y="123"/>
                    </a:lnTo>
                    <a:lnTo>
                      <a:pt x="109" y="114"/>
                    </a:lnTo>
                    <a:lnTo>
                      <a:pt x="98" y="109"/>
                    </a:lnTo>
                    <a:lnTo>
                      <a:pt x="110" y="105"/>
                    </a:lnTo>
                    <a:lnTo>
                      <a:pt x="117" y="107"/>
                    </a:lnTo>
                    <a:lnTo>
                      <a:pt x="131" y="111"/>
                    </a:lnTo>
                    <a:lnTo>
                      <a:pt x="144" y="127"/>
                    </a:lnTo>
                    <a:lnTo>
                      <a:pt x="162" y="147"/>
                    </a:lnTo>
                    <a:lnTo>
                      <a:pt x="175" y="163"/>
                    </a:lnTo>
                    <a:lnTo>
                      <a:pt x="185" y="183"/>
                    </a:lnTo>
                    <a:lnTo>
                      <a:pt x="200" y="211"/>
                    </a:lnTo>
                    <a:lnTo>
                      <a:pt x="216" y="243"/>
                    </a:lnTo>
                    <a:lnTo>
                      <a:pt x="230" y="272"/>
                    </a:lnTo>
                    <a:lnTo>
                      <a:pt x="244" y="305"/>
                    </a:lnTo>
                    <a:lnTo>
                      <a:pt x="258" y="329"/>
                    </a:lnTo>
                    <a:lnTo>
                      <a:pt x="272" y="354"/>
                    </a:lnTo>
                    <a:lnTo>
                      <a:pt x="283" y="382"/>
                    </a:lnTo>
                    <a:lnTo>
                      <a:pt x="292" y="409"/>
                    </a:lnTo>
                    <a:lnTo>
                      <a:pt x="302" y="440"/>
                    </a:lnTo>
                    <a:lnTo>
                      <a:pt x="312" y="467"/>
                    </a:lnTo>
                    <a:lnTo>
                      <a:pt x="321" y="493"/>
                    </a:lnTo>
                    <a:lnTo>
                      <a:pt x="330" y="524"/>
                    </a:lnTo>
                    <a:lnTo>
                      <a:pt x="336" y="545"/>
                    </a:lnTo>
                    <a:lnTo>
                      <a:pt x="339" y="556"/>
                    </a:lnTo>
                    <a:lnTo>
                      <a:pt x="348" y="545"/>
                    </a:lnTo>
                    <a:lnTo>
                      <a:pt x="358" y="533"/>
                    </a:lnTo>
                    <a:lnTo>
                      <a:pt x="371" y="516"/>
                    </a:lnTo>
                    <a:lnTo>
                      <a:pt x="374" y="489"/>
                    </a:lnTo>
                    <a:lnTo>
                      <a:pt x="376" y="467"/>
                    </a:lnTo>
                    <a:lnTo>
                      <a:pt x="380" y="434"/>
                    </a:lnTo>
                    <a:lnTo>
                      <a:pt x="381" y="405"/>
                    </a:lnTo>
                    <a:lnTo>
                      <a:pt x="380" y="405"/>
                    </a:lnTo>
                    <a:lnTo>
                      <a:pt x="381" y="371"/>
                    </a:lnTo>
                    <a:lnTo>
                      <a:pt x="383" y="334"/>
                    </a:lnTo>
                    <a:lnTo>
                      <a:pt x="384" y="300"/>
                    </a:lnTo>
                    <a:lnTo>
                      <a:pt x="387" y="269"/>
                    </a:lnTo>
                    <a:lnTo>
                      <a:pt x="390" y="243"/>
                    </a:lnTo>
                    <a:lnTo>
                      <a:pt x="395" y="212"/>
                    </a:lnTo>
                    <a:lnTo>
                      <a:pt x="401" y="191"/>
                    </a:lnTo>
                    <a:lnTo>
                      <a:pt x="405" y="165"/>
                    </a:lnTo>
                    <a:lnTo>
                      <a:pt x="414" y="145"/>
                    </a:lnTo>
                    <a:lnTo>
                      <a:pt x="421" y="120"/>
                    </a:lnTo>
                    <a:lnTo>
                      <a:pt x="430" y="85"/>
                    </a:lnTo>
                    <a:lnTo>
                      <a:pt x="439" y="54"/>
                    </a:lnTo>
                    <a:lnTo>
                      <a:pt x="443" y="25"/>
                    </a:lnTo>
                    <a:lnTo>
                      <a:pt x="451" y="0"/>
                    </a:lnTo>
                    <a:lnTo>
                      <a:pt x="454" y="20"/>
                    </a:lnTo>
                    <a:lnTo>
                      <a:pt x="452" y="41"/>
                    </a:lnTo>
                    <a:lnTo>
                      <a:pt x="449" y="69"/>
                    </a:lnTo>
                    <a:lnTo>
                      <a:pt x="443" y="92"/>
                    </a:lnTo>
                    <a:lnTo>
                      <a:pt x="438" y="131"/>
                    </a:lnTo>
                    <a:lnTo>
                      <a:pt x="433" y="152"/>
                    </a:lnTo>
                    <a:lnTo>
                      <a:pt x="430" y="174"/>
                    </a:lnTo>
                    <a:lnTo>
                      <a:pt x="426" y="202"/>
                    </a:lnTo>
                    <a:lnTo>
                      <a:pt x="424" y="234"/>
                    </a:lnTo>
                    <a:lnTo>
                      <a:pt x="423" y="271"/>
                    </a:lnTo>
                    <a:lnTo>
                      <a:pt x="420" y="307"/>
                    </a:lnTo>
                    <a:lnTo>
                      <a:pt x="418" y="347"/>
                    </a:lnTo>
                    <a:lnTo>
                      <a:pt x="418" y="378"/>
                    </a:lnTo>
                    <a:lnTo>
                      <a:pt x="417" y="411"/>
                    </a:lnTo>
                    <a:lnTo>
                      <a:pt x="415" y="438"/>
                    </a:lnTo>
                    <a:lnTo>
                      <a:pt x="415" y="471"/>
                    </a:lnTo>
                    <a:lnTo>
                      <a:pt x="411" y="504"/>
                    </a:lnTo>
                    <a:lnTo>
                      <a:pt x="405" y="545"/>
                    </a:lnTo>
                    <a:lnTo>
                      <a:pt x="401" y="580"/>
                    </a:lnTo>
                    <a:lnTo>
                      <a:pt x="395" y="620"/>
                    </a:lnTo>
                    <a:lnTo>
                      <a:pt x="411" y="607"/>
                    </a:lnTo>
                    <a:lnTo>
                      <a:pt x="429" y="595"/>
                    </a:lnTo>
                    <a:lnTo>
                      <a:pt x="452" y="578"/>
                    </a:lnTo>
                    <a:lnTo>
                      <a:pt x="471" y="573"/>
                    </a:lnTo>
                    <a:lnTo>
                      <a:pt x="492" y="573"/>
                    </a:lnTo>
                    <a:lnTo>
                      <a:pt x="507" y="573"/>
                    </a:lnTo>
                    <a:lnTo>
                      <a:pt x="523" y="576"/>
                    </a:lnTo>
                    <a:lnTo>
                      <a:pt x="547" y="580"/>
                    </a:lnTo>
                    <a:lnTo>
                      <a:pt x="576" y="582"/>
                    </a:lnTo>
                    <a:lnTo>
                      <a:pt x="601" y="580"/>
                    </a:lnTo>
                    <a:lnTo>
                      <a:pt x="626" y="580"/>
                    </a:lnTo>
                    <a:lnTo>
                      <a:pt x="647" y="580"/>
                    </a:lnTo>
                    <a:lnTo>
                      <a:pt x="668" y="582"/>
                    </a:lnTo>
                    <a:lnTo>
                      <a:pt x="687" y="593"/>
                    </a:lnTo>
                    <a:lnTo>
                      <a:pt x="710" y="604"/>
                    </a:lnTo>
                    <a:lnTo>
                      <a:pt x="728" y="616"/>
                    </a:lnTo>
                    <a:lnTo>
                      <a:pt x="744" y="629"/>
                    </a:lnTo>
                    <a:lnTo>
                      <a:pt x="765" y="647"/>
                    </a:lnTo>
                    <a:lnTo>
                      <a:pt x="775" y="658"/>
                    </a:lnTo>
                    <a:lnTo>
                      <a:pt x="791" y="684"/>
                    </a:lnTo>
                    <a:lnTo>
                      <a:pt x="805" y="711"/>
                    </a:lnTo>
                    <a:lnTo>
                      <a:pt x="820" y="738"/>
                    </a:lnTo>
                    <a:lnTo>
                      <a:pt x="803" y="740"/>
                    </a:lnTo>
                    <a:lnTo>
                      <a:pt x="783" y="737"/>
                    </a:lnTo>
                    <a:lnTo>
                      <a:pt x="762" y="729"/>
                    </a:lnTo>
                    <a:lnTo>
                      <a:pt x="743" y="729"/>
                    </a:lnTo>
                    <a:lnTo>
                      <a:pt x="728" y="722"/>
                    </a:lnTo>
                    <a:lnTo>
                      <a:pt x="709" y="711"/>
                    </a:lnTo>
                    <a:lnTo>
                      <a:pt x="690" y="702"/>
                    </a:lnTo>
                    <a:lnTo>
                      <a:pt x="673" y="693"/>
                    </a:lnTo>
                    <a:lnTo>
                      <a:pt x="659" y="691"/>
                    </a:lnTo>
                    <a:lnTo>
                      <a:pt x="631" y="686"/>
                    </a:lnTo>
                    <a:lnTo>
                      <a:pt x="601" y="684"/>
                    </a:lnTo>
                    <a:lnTo>
                      <a:pt x="575" y="676"/>
                    </a:lnTo>
                    <a:lnTo>
                      <a:pt x="547" y="671"/>
                    </a:lnTo>
                    <a:lnTo>
                      <a:pt x="522" y="667"/>
                    </a:lnTo>
                    <a:lnTo>
                      <a:pt x="502" y="666"/>
                    </a:lnTo>
                    <a:lnTo>
                      <a:pt x="488" y="664"/>
                    </a:lnTo>
                    <a:lnTo>
                      <a:pt x="467" y="662"/>
                    </a:lnTo>
                    <a:lnTo>
                      <a:pt x="448" y="666"/>
                    </a:lnTo>
                    <a:lnTo>
                      <a:pt x="435" y="667"/>
                    </a:lnTo>
                    <a:lnTo>
                      <a:pt x="417" y="676"/>
                    </a:lnTo>
                    <a:lnTo>
                      <a:pt x="395" y="682"/>
                    </a:lnTo>
                    <a:lnTo>
                      <a:pt x="411" y="693"/>
                    </a:lnTo>
                    <a:lnTo>
                      <a:pt x="430" y="707"/>
                    </a:lnTo>
                    <a:lnTo>
                      <a:pt x="446" y="722"/>
                    </a:lnTo>
                    <a:lnTo>
                      <a:pt x="466" y="729"/>
                    </a:lnTo>
                    <a:lnTo>
                      <a:pt x="488" y="738"/>
                    </a:lnTo>
                    <a:lnTo>
                      <a:pt x="505" y="744"/>
                    </a:lnTo>
                    <a:lnTo>
                      <a:pt x="525" y="746"/>
                    </a:lnTo>
                    <a:lnTo>
                      <a:pt x="548" y="753"/>
                    </a:lnTo>
                    <a:lnTo>
                      <a:pt x="575" y="758"/>
                    </a:lnTo>
                    <a:lnTo>
                      <a:pt x="597" y="764"/>
                    </a:lnTo>
                    <a:lnTo>
                      <a:pt x="622" y="766"/>
                    </a:lnTo>
                    <a:lnTo>
                      <a:pt x="643" y="771"/>
                    </a:lnTo>
                    <a:lnTo>
                      <a:pt x="665" y="777"/>
                    </a:lnTo>
                    <a:lnTo>
                      <a:pt x="685" y="782"/>
                    </a:lnTo>
                    <a:lnTo>
                      <a:pt x="700" y="789"/>
                    </a:lnTo>
                    <a:lnTo>
                      <a:pt x="716" y="804"/>
                    </a:lnTo>
                    <a:lnTo>
                      <a:pt x="732" y="818"/>
                    </a:lnTo>
                    <a:lnTo>
                      <a:pt x="750" y="837"/>
                    </a:lnTo>
                    <a:lnTo>
                      <a:pt x="766" y="858"/>
                    </a:lnTo>
                    <a:lnTo>
                      <a:pt x="775" y="873"/>
                    </a:lnTo>
                    <a:lnTo>
                      <a:pt x="783" y="895"/>
                    </a:lnTo>
                    <a:lnTo>
                      <a:pt x="790" y="920"/>
                    </a:lnTo>
                    <a:lnTo>
                      <a:pt x="800" y="946"/>
                    </a:lnTo>
                    <a:lnTo>
                      <a:pt x="808" y="966"/>
                    </a:lnTo>
                    <a:lnTo>
                      <a:pt x="790" y="953"/>
                    </a:lnTo>
                    <a:lnTo>
                      <a:pt x="768" y="940"/>
                    </a:lnTo>
                    <a:lnTo>
                      <a:pt x="750" y="929"/>
                    </a:lnTo>
                    <a:lnTo>
                      <a:pt x="730" y="915"/>
                    </a:lnTo>
                    <a:lnTo>
                      <a:pt x="707" y="900"/>
                    </a:lnTo>
                    <a:lnTo>
                      <a:pt x="688" y="889"/>
                    </a:lnTo>
                    <a:lnTo>
                      <a:pt x="666" y="875"/>
                    </a:lnTo>
                    <a:lnTo>
                      <a:pt x="645" y="858"/>
                    </a:lnTo>
                    <a:lnTo>
                      <a:pt x="626" y="848"/>
                    </a:lnTo>
                    <a:lnTo>
                      <a:pt x="604" y="833"/>
                    </a:lnTo>
                    <a:lnTo>
                      <a:pt x="586" y="820"/>
                    </a:lnTo>
                    <a:lnTo>
                      <a:pt x="566" y="808"/>
                    </a:lnTo>
                    <a:lnTo>
                      <a:pt x="545" y="797"/>
                    </a:lnTo>
                    <a:lnTo>
                      <a:pt x="525" y="786"/>
                    </a:lnTo>
                    <a:lnTo>
                      <a:pt x="505" y="775"/>
                    </a:lnTo>
                    <a:lnTo>
                      <a:pt x="491" y="771"/>
                    </a:lnTo>
                    <a:lnTo>
                      <a:pt x="474" y="762"/>
                    </a:lnTo>
                    <a:lnTo>
                      <a:pt x="457" y="753"/>
                    </a:lnTo>
                    <a:lnTo>
                      <a:pt x="442" y="744"/>
                    </a:lnTo>
                    <a:lnTo>
                      <a:pt x="430" y="747"/>
                    </a:lnTo>
                    <a:lnTo>
                      <a:pt x="415" y="751"/>
                    </a:lnTo>
                    <a:lnTo>
                      <a:pt x="404" y="751"/>
                    </a:lnTo>
                    <a:lnTo>
                      <a:pt x="390" y="746"/>
                    </a:lnTo>
                    <a:lnTo>
                      <a:pt x="389" y="771"/>
                    </a:lnTo>
                    <a:lnTo>
                      <a:pt x="383" y="802"/>
                    </a:lnTo>
                    <a:lnTo>
                      <a:pt x="393" y="828"/>
                    </a:lnTo>
                    <a:lnTo>
                      <a:pt x="402" y="855"/>
                    </a:lnTo>
                    <a:lnTo>
                      <a:pt x="411" y="880"/>
                    </a:lnTo>
                    <a:lnTo>
                      <a:pt x="418" y="911"/>
                    </a:lnTo>
                    <a:lnTo>
                      <a:pt x="426" y="942"/>
                    </a:lnTo>
                    <a:lnTo>
                      <a:pt x="438" y="982"/>
                    </a:lnTo>
                    <a:lnTo>
                      <a:pt x="440" y="1013"/>
                    </a:lnTo>
                    <a:lnTo>
                      <a:pt x="448" y="1044"/>
                    </a:lnTo>
                    <a:lnTo>
                      <a:pt x="452" y="1073"/>
                    </a:lnTo>
                    <a:lnTo>
                      <a:pt x="460" y="1111"/>
                    </a:lnTo>
                    <a:lnTo>
                      <a:pt x="467" y="1153"/>
                    </a:lnTo>
                    <a:lnTo>
                      <a:pt x="473" y="1212"/>
                    </a:lnTo>
                    <a:lnTo>
                      <a:pt x="412" y="1212"/>
                    </a:lnTo>
                    <a:lnTo>
                      <a:pt x="405" y="1162"/>
                    </a:lnTo>
                    <a:lnTo>
                      <a:pt x="401" y="1126"/>
                    </a:lnTo>
                    <a:lnTo>
                      <a:pt x="392" y="1080"/>
                    </a:lnTo>
                    <a:lnTo>
                      <a:pt x="386" y="1037"/>
                    </a:lnTo>
                    <a:lnTo>
                      <a:pt x="379" y="1002"/>
                    </a:lnTo>
                    <a:lnTo>
                      <a:pt x="374" y="969"/>
                    </a:lnTo>
                    <a:lnTo>
                      <a:pt x="367" y="942"/>
                    </a:lnTo>
                    <a:lnTo>
                      <a:pt x="356" y="908"/>
                    </a:lnTo>
                    <a:lnTo>
                      <a:pt x="346" y="875"/>
                    </a:lnTo>
                    <a:lnTo>
                      <a:pt x="339" y="848"/>
                    </a:lnTo>
                    <a:lnTo>
                      <a:pt x="330" y="838"/>
                    </a:lnTo>
                    <a:lnTo>
                      <a:pt x="318" y="833"/>
                    </a:lnTo>
                    <a:lnTo>
                      <a:pt x="309" y="826"/>
                    </a:lnTo>
                    <a:lnTo>
                      <a:pt x="305" y="829"/>
                    </a:lnTo>
                    <a:lnTo>
                      <a:pt x="293" y="848"/>
                    </a:lnTo>
                    <a:lnTo>
                      <a:pt x="277" y="871"/>
                    </a:lnTo>
                    <a:lnTo>
                      <a:pt x="263" y="893"/>
                    </a:lnTo>
                    <a:lnTo>
                      <a:pt x="252" y="911"/>
                    </a:lnTo>
                    <a:lnTo>
                      <a:pt x="240" y="937"/>
                    </a:lnTo>
                    <a:lnTo>
                      <a:pt x="230" y="953"/>
                    </a:lnTo>
                    <a:lnTo>
                      <a:pt x="216" y="979"/>
                    </a:lnTo>
                    <a:lnTo>
                      <a:pt x="203" y="1006"/>
                    </a:lnTo>
                    <a:lnTo>
                      <a:pt x="193" y="1033"/>
                    </a:lnTo>
                    <a:lnTo>
                      <a:pt x="181" y="1062"/>
                    </a:lnTo>
                    <a:lnTo>
                      <a:pt x="168" y="1095"/>
                    </a:lnTo>
                    <a:lnTo>
                      <a:pt x="156" y="1133"/>
                    </a:lnTo>
                    <a:lnTo>
                      <a:pt x="140" y="1170"/>
                    </a:lnTo>
                    <a:lnTo>
                      <a:pt x="146" y="1124"/>
                    </a:lnTo>
                    <a:lnTo>
                      <a:pt x="148" y="1093"/>
                    </a:lnTo>
                    <a:lnTo>
                      <a:pt x="153" y="1059"/>
                    </a:lnTo>
                    <a:lnTo>
                      <a:pt x="157" y="1037"/>
                    </a:lnTo>
                    <a:lnTo>
                      <a:pt x="162" y="1020"/>
                    </a:lnTo>
                    <a:lnTo>
                      <a:pt x="172" y="991"/>
                    </a:lnTo>
                    <a:lnTo>
                      <a:pt x="181" y="960"/>
                    </a:lnTo>
                    <a:lnTo>
                      <a:pt x="187" y="939"/>
                    </a:lnTo>
                    <a:lnTo>
                      <a:pt x="203" y="911"/>
                    </a:lnTo>
                    <a:lnTo>
                      <a:pt x="218" y="886"/>
                    </a:lnTo>
                    <a:lnTo>
                      <a:pt x="233" y="855"/>
                    </a:lnTo>
                    <a:lnTo>
                      <a:pt x="246" y="826"/>
                    </a:lnTo>
                    <a:lnTo>
                      <a:pt x="258" y="809"/>
                    </a:lnTo>
                    <a:lnTo>
                      <a:pt x="271" y="795"/>
                    </a:lnTo>
                    <a:lnTo>
                      <a:pt x="287" y="775"/>
                    </a:lnTo>
                    <a:lnTo>
                      <a:pt x="302" y="755"/>
                    </a:lnTo>
                    <a:lnTo>
                      <a:pt x="317" y="737"/>
                    </a:lnTo>
                    <a:lnTo>
                      <a:pt x="331" y="711"/>
                    </a:lnTo>
                    <a:lnTo>
                      <a:pt x="325" y="704"/>
                    </a:lnTo>
                    <a:lnTo>
                      <a:pt x="314" y="691"/>
                    </a:lnTo>
                    <a:lnTo>
                      <a:pt x="303" y="684"/>
                    </a:lnTo>
                    <a:lnTo>
                      <a:pt x="293" y="687"/>
                    </a:lnTo>
                    <a:lnTo>
                      <a:pt x="275" y="704"/>
                    </a:lnTo>
                    <a:lnTo>
                      <a:pt x="259" y="720"/>
                    </a:lnTo>
                    <a:lnTo>
                      <a:pt x="244" y="737"/>
                    </a:lnTo>
                    <a:lnTo>
                      <a:pt x="230" y="755"/>
                    </a:lnTo>
                    <a:lnTo>
                      <a:pt x="212" y="784"/>
                    </a:lnTo>
                    <a:lnTo>
                      <a:pt x="193" y="811"/>
                    </a:lnTo>
                    <a:lnTo>
                      <a:pt x="176" y="831"/>
                    </a:lnTo>
                    <a:lnTo>
                      <a:pt x="165" y="849"/>
                    </a:lnTo>
                    <a:lnTo>
                      <a:pt x="148" y="871"/>
                    </a:lnTo>
                    <a:lnTo>
                      <a:pt x="132" y="898"/>
                    </a:lnTo>
                    <a:lnTo>
                      <a:pt x="120" y="924"/>
                    </a:lnTo>
                    <a:lnTo>
                      <a:pt x="104" y="953"/>
                    </a:lnTo>
                    <a:lnTo>
                      <a:pt x="89" y="979"/>
                    </a:lnTo>
                    <a:lnTo>
                      <a:pt x="76" y="1010"/>
                    </a:lnTo>
                    <a:lnTo>
                      <a:pt x="57" y="1044"/>
                    </a:lnTo>
                    <a:lnTo>
                      <a:pt x="66" y="999"/>
                    </a:lnTo>
                    <a:lnTo>
                      <a:pt x="72" y="966"/>
                    </a:lnTo>
                    <a:lnTo>
                      <a:pt x="78" y="939"/>
                    </a:lnTo>
                    <a:lnTo>
                      <a:pt x="81" y="929"/>
                    </a:lnTo>
                    <a:lnTo>
                      <a:pt x="89" y="915"/>
                    </a:lnTo>
                    <a:lnTo>
                      <a:pt x="103" y="895"/>
                    </a:lnTo>
                    <a:lnTo>
                      <a:pt x="117" y="877"/>
                    </a:lnTo>
                    <a:lnTo>
                      <a:pt x="134" y="853"/>
                    </a:lnTo>
                    <a:lnTo>
                      <a:pt x="148" y="833"/>
                    </a:lnTo>
                    <a:lnTo>
                      <a:pt x="171" y="808"/>
                    </a:lnTo>
                    <a:lnTo>
                      <a:pt x="184" y="789"/>
                    </a:lnTo>
                    <a:lnTo>
                      <a:pt x="203" y="767"/>
                    </a:lnTo>
                    <a:lnTo>
                      <a:pt x="225" y="746"/>
                    </a:lnTo>
                    <a:lnTo>
                      <a:pt x="243" y="727"/>
                    </a:lnTo>
                    <a:lnTo>
                      <a:pt x="262" y="709"/>
                    </a:lnTo>
                    <a:lnTo>
                      <a:pt x="293" y="684"/>
                    </a:lnTo>
                    <a:lnTo>
                      <a:pt x="309" y="676"/>
                    </a:lnTo>
                    <a:lnTo>
                      <a:pt x="318" y="669"/>
                    </a:lnTo>
                    <a:lnTo>
                      <a:pt x="302" y="656"/>
                    </a:lnTo>
                    <a:lnTo>
                      <a:pt x="286" y="638"/>
                    </a:lnTo>
                    <a:lnTo>
                      <a:pt x="266" y="618"/>
                    </a:lnTo>
                    <a:lnTo>
                      <a:pt x="250" y="602"/>
                    </a:lnTo>
                    <a:lnTo>
                      <a:pt x="233" y="587"/>
                    </a:lnTo>
                    <a:lnTo>
                      <a:pt x="218" y="573"/>
                    </a:lnTo>
                    <a:lnTo>
                      <a:pt x="205" y="555"/>
                    </a:lnTo>
                    <a:lnTo>
                      <a:pt x="184" y="531"/>
                    </a:lnTo>
                    <a:lnTo>
                      <a:pt x="166" y="509"/>
                    </a:lnTo>
                    <a:lnTo>
                      <a:pt x="146" y="484"/>
                    </a:lnTo>
                    <a:lnTo>
                      <a:pt x="123" y="460"/>
                    </a:lnTo>
                    <a:lnTo>
                      <a:pt x="106" y="444"/>
                    </a:lnTo>
                    <a:lnTo>
                      <a:pt x="84" y="422"/>
                    </a:lnTo>
                    <a:lnTo>
                      <a:pt x="70" y="407"/>
                    </a:lnTo>
                    <a:lnTo>
                      <a:pt x="56" y="383"/>
                    </a:lnTo>
                    <a:lnTo>
                      <a:pt x="45" y="365"/>
                    </a:lnTo>
                    <a:lnTo>
                      <a:pt x="32" y="351"/>
                    </a:lnTo>
                    <a:lnTo>
                      <a:pt x="14" y="333"/>
                    </a:lnTo>
                    <a:lnTo>
                      <a:pt x="0" y="318"/>
                    </a:lnTo>
                    <a:lnTo>
                      <a:pt x="11" y="320"/>
                    </a:lnTo>
                    <a:lnTo>
                      <a:pt x="29" y="325"/>
                    </a:lnTo>
                    <a:lnTo>
                      <a:pt x="47" y="331"/>
                    </a:lnTo>
                    <a:lnTo>
                      <a:pt x="63" y="340"/>
                    </a:lnTo>
                    <a:lnTo>
                      <a:pt x="79" y="354"/>
                    </a:lnTo>
                    <a:lnTo>
                      <a:pt x="101" y="374"/>
                    </a:lnTo>
                    <a:lnTo>
                      <a:pt x="120" y="391"/>
                    </a:lnTo>
                    <a:lnTo>
                      <a:pt x="143" y="407"/>
                    </a:lnTo>
                    <a:lnTo>
                      <a:pt x="162" y="429"/>
                    </a:lnTo>
                    <a:lnTo>
                      <a:pt x="184" y="453"/>
                    </a:lnTo>
                    <a:lnTo>
                      <a:pt x="202" y="471"/>
                    </a:lnTo>
                  </a:path>
                </a:pathLst>
              </a:custGeom>
              <a:solidFill>
                <a:srgbClr val="037C0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34" name="Arc 14"/>
            <p:cNvSpPr/>
            <p:nvPr/>
          </p:nvSpPr>
          <p:spPr bwMode="ltGray">
            <a:xfrm>
              <a:off x="1" y="4174"/>
              <a:ext cx="5753" cy="13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 w 43200"/>
                <a:gd name="T1" fmla="*/ 21918 h 21918"/>
                <a:gd name="T2" fmla="*/ 43198 w 43200"/>
                <a:gd name="T3" fmla="*/ 21918 h 21918"/>
                <a:gd name="T4" fmla="*/ 21600 w 43200"/>
                <a:gd name="T5" fmla="*/ 21600 h 21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918" fill="none" extrusionOk="0">
                  <a:moveTo>
                    <a:pt x="2" y="21917"/>
                  </a:moveTo>
                  <a:cubicBezTo>
                    <a:pt x="0" y="21812"/>
                    <a:pt x="0" y="2170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06"/>
                    <a:pt x="43199" y="21812"/>
                    <a:pt x="43197" y="21917"/>
                  </a:cubicBezTo>
                </a:path>
                <a:path w="43200" h="21918" stroke="0" extrusionOk="0">
                  <a:moveTo>
                    <a:pt x="2" y="21917"/>
                  </a:moveTo>
                  <a:cubicBezTo>
                    <a:pt x="0" y="21812"/>
                    <a:pt x="0" y="2170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06"/>
                    <a:pt x="43199" y="21812"/>
                    <a:pt x="43197" y="21917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rgbClr val="731D06"/>
                </a:gs>
                <a:gs pos="100000">
                  <a:srgbClr val="731D06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5" name="Line 15"/>
            <p:cNvSpPr>
              <a:spLocks noChangeShapeType="1"/>
            </p:cNvSpPr>
            <p:nvPr/>
          </p:nvSpPr>
          <p:spPr bwMode="ltGray">
            <a:xfrm>
              <a:off x="0" y="4312"/>
              <a:ext cx="5752" cy="0"/>
            </a:xfrm>
            <a:prstGeom prst="line">
              <a:avLst/>
            </a:prstGeom>
            <a:noFill/>
            <a:ln w="50800">
              <a:solidFill>
                <a:srgbClr val="3C002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5136" name="Group 16"/>
            <p:cNvGrpSpPr/>
            <p:nvPr/>
          </p:nvGrpSpPr>
          <p:grpSpPr bwMode="auto">
            <a:xfrm>
              <a:off x="2256" y="3360"/>
              <a:ext cx="1145" cy="839"/>
              <a:chOff x="2256" y="3360"/>
              <a:chExt cx="1145" cy="839"/>
            </a:xfrm>
          </p:grpSpPr>
          <p:sp>
            <p:nvSpPr>
              <p:cNvPr id="5137" name="Oval 17"/>
              <p:cNvSpPr>
                <a:spLocks noChangeArrowheads="1"/>
              </p:cNvSpPr>
              <p:nvPr/>
            </p:nvSpPr>
            <p:spPr bwMode="ltGray">
              <a:xfrm>
                <a:off x="2356" y="3360"/>
                <a:ext cx="992" cy="788"/>
              </a:xfrm>
              <a:prstGeom prst="ellipse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tint val="7019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38" name="Freeform 18" descr="窄横线"/>
              <p:cNvSpPr/>
              <p:nvPr/>
            </p:nvSpPr>
            <p:spPr bwMode="ltGray">
              <a:xfrm>
                <a:off x="2256" y="3893"/>
                <a:ext cx="1145" cy="306"/>
              </a:xfrm>
              <a:custGeom>
                <a:avLst/>
                <a:gdLst>
                  <a:gd name="T0" fmla="*/ 1036 w 1145"/>
                  <a:gd name="T1" fmla="*/ 0 h 306"/>
                  <a:gd name="T2" fmla="*/ 978 w 1145"/>
                  <a:gd name="T3" fmla="*/ 26 h 306"/>
                  <a:gd name="T4" fmla="*/ 1036 w 1145"/>
                  <a:gd name="T5" fmla="*/ 41 h 306"/>
                  <a:gd name="T6" fmla="*/ 1022 w 1145"/>
                  <a:gd name="T7" fmla="*/ 77 h 306"/>
                  <a:gd name="T8" fmla="*/ 950 w 1145"/>
                  <a:gd name="T9" fmla="*/ 93 h 306"/>
                  <a:gd name="T10" fmla="*/ 1050 w 1145"/>
                  <a:gd name="T11" fmla="*/ 108 h 306"/>
                  <a:gd name="T12" fmla="*/ 1144 w 1145"/>
                  <a:gd name="T13" fmla="*/ 124 h 306"/>
                  <a:gd name="T14" fmla="*/ 1050 w 1145"/>
                  <a:gd name="T15" fmla="*/ 139 h 306"/>
                  <a:gd name="T16" fmla="*/ 950 w 1145"/>
                  <a:gd name="T17" fmla="*/ 133 h 306"/>
                  <a:gd name="T18" fmla="*/ 992 w 1145"/>
                  <a:gd name="T19" fmla="*/ 175 h 306"/>
                  <a:gd name="T20" fmla="*/ 1080 w 1145"/>
                  <a:gd name="T21" fmla="*/ 180 h 306"/>
                  <a:gd name="T22" fmla="*/ 992 w 1145"/>
                  <a:gd name="T23" fmla="*/ 202 h 306"/>
                  <a:gd name="T24" fmla="*/ 884 w 1145"/>
                  <a:gd name="T25" fmla="*/ 202 h 306"/>
                  <a:gd name="T26" fmla="*/ 928 w 1145"/>
                  <a:gd name="T27" fmla="*/ 232 h 306"/>
                  <a:gd name="T28" fmla="*/ 892 w 1145"/>
                  <a:gd name="T29" fmla="*/ 253 h 306"/>
                  <a:gd name="T30" fmla="*/ 821 w 1145"/>
                  <a:gd name="T31" fmla="*/ 269 h 306"/>
                  <a:gd name="T32" fmla="*/ 769 w 1145"/>
                  <a:gd name="T33" fmla="*/ 284 h 306"/>
                  <a:gd name="T34" fmla="*/ 683 w 1145"/>
                  <a:gd name="T35" fmla="*/ 284 h 306"/>
                  <a:gd name="T36" fmla="*/ 633 w 1145"/>
                  <a:gd name="T37" fmla="*/ 305 h 306"/>
                  <a:gd name="T38" fmla="*/ 504 w 1145"/>
                  <a:gd name="T39" fmla="*/ 305 h 306"/>
                  <a:gd name="T40" fmla="*/ 452 w 1145"/>
                  <a:gd name="T41" fmla="*/ 305 h 306"/>
                  <a:gd name="T42" fmla="*/ 474 w 1145"/>
                  <a:gd name="T43" fmla="*/ 289 h 306"/>
                  <a:gd name="T44" fmla="*/ 360 w 1145"/>
                  <a:gd name="T45" fmla="*/ 284 h 306"/>
                  <a:gd name="T46" fmla="*/ 410 w 1145"/>
                  <a:gd name="T47" fmla="*/ 278 h 306"/>
                  <a:gd name="T48" fmla="*/ 488 w 1145"/>
                  <a:gd name="T49" fmla="*/ 263 h 306"/>
                  <a:gd name="T50" fmla="*/ 380 w 1145"/>
                  <a:gd name="T51" fmla="*/ 258 h 306"/>
                  <a:gd name="T52" fmla="*/ 273 w 1145"/>
                  <a:gd name="T53" fmla="*/ 253 h 306"/>
                  <a:gd name="T54" fmla="*/ 215 w 1145"/>
                  <a:gd name="T55" fmla="*/ 232 h 306"/>
                  <a:gd name="T56" fmla="*/ 322 w 1145"/>
                  <a:gd name="T57" fmla="*/ 232 h 306"/>
                  <a:gd name="T58" fmla="*/ 273 w 1145"/>
                  <a:gd name="T59" fmla="*/ 217 h 306"/>
                  <a:gd name="T60" fmla="*/ 165 w 1145"/>
                  <a:gd name="T61" fmla="*/ 217 h 306"/>
                  <a:gd name="T62" fmla="*/ 49 w 1145"/>
                  <a:gd name="T63" fmla="*/ 211 h 306"/>
                  <a:gd name="T64" fmla="*/ 101 w 1145"/>
                  <a:gd name="T65" fmla="*/ 206 h 306"/>
                  <a:gd name="T66" fmla="*/ 215 w 1145"/>
                  <a:gd name="T67" fmla="*/ 206 h 306"/>
                  <a:gd name="T68" fmla="*/ 245 w 1145"/>
                  <a:gd name="T69" fmla="*/ 180 h 306"/>
                  <a:gd name="T70" fmla="*/ 129 w 1145"/>
                  <a:gd name="T71" fmla="*/ 175 h 306"/>
                  <a:gd name="T72" fmla="*/ 35 w 1145"/>
                  <a:gd name="T73" fmla="*/ 175 h 306"/>
                  <a:gd name="T74" fmla="*/ 85 w 1145"/>
                  <a:gd name="T75" fmla="*/ 160 h 306"/>
                  <a:gd name="T76" fmla="*/ 201 w 1145"/>
                  <a:gd name="T77" fmla="*/ 160 h 306"/>
                  <a:gd name="T78" fmla="*/ 165 w 1145"/>
                  <a:gd name="T79" fmla="*/ 144 h 306"/>
                  <a:gd name="T80" fmla="*/ 63 w 1145"/>
                  <a:gd name="T81" fmla="*/ 133 h 306"/>
                  <a:gd name="T82" fmla="*/ 137 w 1145"/>
                  <a:gd name="T83" fmla="*/ 113 h 306"/>
                  <a:gd name="T84" fmla="*/ 231 w 1145"/>
                  <a:gd name="T85" fmla="*/ 113 h 306"/>
                  <a:gd name="T86" fmla="*/ 215 w 1145"/>
                  <a:gd name="T87" fmla="*/ 93 h 306"/>
                  <a:gd name="T88" fmla="*/ 107 w 1145"/>
                  <a:gd name="T89" fmla="*/ 93 h 306"/>
                  <a:gd name="T90" fmla="*/ 157 w 1145"/>
                  <a:gd name="T91" fmla="*/ 82 h 306"/>
                  <a:gd name="T92" fmla="*/ 129 w 1145"/>
                  <a:gd name="T93" fmla="*/ 62 h 306"/>
                  <a:gd name="T94" fmla="*/ 43 w 1145"/>
                  <a:gd name="T95" fmla="*/ 62 h 306"/>
                  <a:gd name="T96" fmla="*/ 43 w 1145"/>
                  <a:gd name="T97" fmla="*/ 35 h 306"/>
                  <a:gd name="T98" fmla="*/ 151 w 1145"/>
                  <a:gd name="T99" fmla="*/ 35 h 306"/>
                  <a:gd name="T100" fmla="*/ 107 w 1145"/>
                  <a:gd name="T101" fmla="*/ 2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145" h="306">
                    <a:moveTo>
                      <a:pt x="101" y="4"/>
                    </a:moveTo>
                    <a:lnTo>
                      <a:pt x="1006" y="4"/>
                    </a:lnTo>
                    <a:lnTo>
                      <a:pt x="1006" y="0"/>
                    </a:lnTo>
                    <a:lnTo>
                      <a:pt x="1036" y="0"/>
                    </a:lnTo>
                    <a:lnTo>
                      <a:pt x="1050" y="15"/>
                    </a:lnTo>
                    <a:lnTo>
                      <a:pt x="1028" y="20"/>
                    </a:lnTo>
                    <a:lnTo>
                      <a:pt x="1000" y="26"/>
                    </a:lnTo>
                    <a:lnTo>
                      <a:pt x="978" y="26"/>
                    </a:lnTo>
                    <a:lnTo>
                      <a:pt x="970" y="41"/>
                    </a:lnTo>
                    <a:lnTo>
                      <a:pt x="992" y="41"/>
                    </a:lnTo>
                    <a:lnTo>
                      <a:pt x="1014" y="41"/>
                    </a:lnTo>
                    <a:lnTo>
                      <a:pt x="1036" y="41"/>
                    </a:lnTo>
                    <a:lnTo>
                      <a:pt x="1058" y="46"/>
                    </a:lnTo>
                    <a:lnTo>
                      <a:pt x="1064" y="62"/>
                    </a:lnTo>
                    <a:lnTo>
                      <a:pt x="1042" y="77"/>
                    </a:lnTo>
                    <a:lnTo>
                      <a:pt x="1022" y="77"/>
                    </a:lnTo>
                    <a:lnTo>
                      <a:pt x="1000" y="77"/>
                    </a:lnTo>
                    <a:lnTo>
                      <a:pt x="978" y="77"/>
                    </a:lnTo>
                    <a:lnTo>
                      <a:pt x="956" y="77"/>
                    </a:lnTo>
                    <a:lnTo>
                      <a:pt x="950" y="93"/>
                    </a:lnTo>
                    <a:lnTo>
                      <a:pt x="978" y="102"/>
                    </a:lnTo>
                    <a:lnTo>
                      <a:pt x="1006" y="108"/>
                    </a:lnTo>
                    <a:lnTo>
                      <a:pt x="1028" y="108"/>
                    </a:lnTo>
                    <a:lnTo>
                      <a:pt x="1050" y="108"/>
                    </a:lnTo>
                    <a:lnTo>
                      <a:pt x="1080" y="108"/>
                    </a:lnTo>
                    <a:lnTo>
                      <a:pt x="1100" y="108"/>
                    </a:lnTo>
                    <a:lnTo>
                      <a:pt x="1122" y="108"/>
                    </a:lnTo>
                    <a:lnTo>
                      <a:pt x="1144" y="124"/>
                    </a:lnTo>
                    <a:lnTo>
                      <a:pt x="1122" y="139"/>
                    </a:lnTo>
                    <a:lnTo>
                      <a:pt x="1100" y="139"/>
                    </a:lnTo>
                    <a:lnTo>
                      <a:pt x="1080" y="139"/>
                    </a:lnTo>
                    <a:lnTo>
                      <a:pt x="1050" y="139"/>
                    </a:lnTo>
                    <a:lnTo>
                      <a:pt x="1028" y="139"/>
                    </a:lnTo>
                    <a:lnTo>
                      <a:pt x="1006" y="133"/>
                    </a:lnTo>
                    <a:lnTo>
                      <a:pt x="978" y="133"/>
                    </a:lnTo>
                    <a:lnTo>
                      <a:pt x="950" y="133"/>
                    </a:lnTo>
                    <a:lnTo>
                      <a:pt x="942" y="149"/>
                    </a:lnTo>
                    <a:lnTo>
                      <a:pt x="934" y="165"/>
                    </a:lnTo>
                    <a:lnTo>
                      <a:pt x="970" y="171"/>
                    </a:lnTo>
                    <a:lnTo>
                      <a:pt x="992" y="175"/>
                    </a:lnTo>
                    <a:lnTo>
                      <a:pt x="1014" y="175"/>
                    </a:lnTo>
                    <a:lnTo>
                      <a:pt x="1036" y="180"/>
                    </a:lnTo>
                    <a:lnTo>
                      <a:pt x="1058" y="180"/>
                    </a:lnTo>
                    <a:lnTo>
                      <a:pt x="1080" y="180"/>
                    </a:lnTo>
                    <a:lnTo>
                      <a:pt x="1080" y="196"/>
                    </a:lnTo>
                    <a:lnTo>
                      <a:pt x="1050" y="202"/>
                    </a:lnTo>
                    <a:lnTo>
                      <a:pt x="1022" y="202"/>
                    </a:lnTo>
                    <a:lnTo>
                      <a:pt x="992" y="202"/>
                    </a:lnTo>
                    <a:lnTo>
                      <a:pt x="970" y="202"/>
                    </a:lnTo>
                    <a:lnTo>
                      <a:pt x="934" y="202"/>
                    </a:lnTo>
                    <a:lnTo>
                      <a:pt x="906" y="202"/>
                    </a:lnTo>
                    <a:lnTo>
                      <a:pt x="884" y="202"/>
                    </a:lnTo>
                    <a:lnTo>
                      <a:pt x="862" y="202"/>
                    </a:lnTo>
                    <a:lnTo>
                      <a:pt x="870" y="217"/>
                    </a:lnTo>
                    <a:lnTo>
                      <a:pt x="898" y="232"/>
                    </a:lnTo>
                    <a:lnTo>
                      <a:pt x="928" y="232"/>
                    </a:lnTo>
                    <a:lnTo>
                      <a:pt x="950" y="232"/>
                    </a:lnTo>
                    <a:lnTo>
                      <a:pt x="950" y="247"/>
                    </a:lnTo>
                    <a:lnTo>
                      <a:pt x="920" y="253"/>
                    </a:lnTo>
                    <a:lnTo>
                      <a:pt x="892" y="253"/>
                    </a:lnTo>
                    <a:lnTo>
                      <a:pt x="862" y="253"/>
                    </a:lnTo>
                    <a:lnTo>
                      <a:pt x="841" y="253"/>
                    </a:lnTo>
                    <a:lnTo>
                      <a:pt x="821" y="253"/>
                    </a:lnTo>
                    <a:lnTo>
                      <a:pt x="821" y="269"/>
                    </a:lnTo>
                    <a:lnTo>
                      <a:pt x="841" y="273"/>
                    </a:lnTo>
                    <a:lnTo>
                      <a:pt x="821" y="278"/>
                    </a:lnTo>
                    <a:lnTo>
                      <a:pt x="791" y="284"/>
                    </a:lnTo>
                    <a:lnTo>
                      <a:pt x="769" y="284"/>
                    </a:lnTo>
                    <a:lnTo>
                      <a:pt x="747" y="284"/>
                    </a:lnTo>
                    <a:lnTo>
                      <a:pt x="727" y="284"/>
                    </a:lnTo>
                    <a:lnTo>
                      <a:pt x="705" y="284"/>
                    </a:lnTo>
                    <a:lnTo>
                      <a:pt x="683" y="284"/>
                    </a:lnTo>
                    <a:lnTo>
                      <a:pt x="661" y="284"/>
                    </a:lnTo>
                    <a:lnTo>
                      <a:pt x="683" y="294"/>
                    </a:lnTo>
                    <a:lnTo>
                      <a:pt x="661" y="305"/>
                    </a:lnTo>
                    <a:lnTo>
                      <a:pt x="633" y="305"/>
                    </a:lnTo>
                    <a:lnTo>
                      <a:pt x="603" y="305"/>
                    </a:lnTo>
                    <a:lnTo>
                      <a:pt x="568" y="305"/>
                    </a:lnTo>
                    <a:lnTo>
                      <a:pt x="532" y="305"/>
                    </a:lnTo>
                    <a:lnTo>
                      <a:pt x="504" y="305"/>
                    </a:lnTo>
                    <a:lnTo>
                      <a:pt x="474" y="305"/>
                    </a:lnTo>
                    <a:lnTo>
                      <a:pt x="452" y="305"/>
                    </a:lnTo>
                    <a:lnTo>
                      <a:pt x="432" y="305"/>
                    </a:lnTo>
                    <a:lnTo>
                      <a:pt x="452" y="305"/>
                    </a:lnTo>
                    <a:lnTo>
                      <a:pt x="474" y="305"/>
                    </a:lnTo>
                    <a:lnTo>
                      <a:pt x="496" y="305"/>
                    </a:lnTo>
                    <a:lnTo>
                      <a:pt x="496" y="289"/>
                    </a:lnTo>
                    <a:lnTo>
                      <a:pt x="474" y="289"/>
                    </a:lnTo>
                    <a:lnTo>
                      <a:pt x="446" y="289"/>
                    </a:lnTo>
                    <a:lnTo>
                      <a:pt x="424" y="289"/>
                    </a:lnTo>
                    <a:lnTo>
                      <a:pt x="388" y="289"/>
                    </a:lnTo>
                    <a:lnTo>
                      <a:pt x="360" y="284"/>
                    </a:lnTo>
                    <a:lnTo>
                      <a:pt x="330" y="284"/>
                    </a:lnTo>
                    <a:lnTo>
                      <a:pt x="360" y="278"/>
                    </a:lnTo>
                    <a:lnTo>
                      <a:pt x="388" y="278"/>
                    </a:lnTo>
                    <a:lnTo>
                      <a:pt x="410" y="278"/>
                    </a:lnTo>
                    <a:lnTo>
                      <a:pt x="438" y="278"/>
                    </a:lnTo>
                    <a:lnTo>
                      <a:pt x="468" y="278"/>
                    </a:lnTo>
                    <a:lnTo>
                      <a:pt x="488" y="278"/>
                    </a:lnTo>
                    <a:lnTo>
                      <a:pt x="488" y="263"/>
                    </a:lnTo>
                    <a:lnTo>
                      <a:pt x="468" y="258"/>
                    </a:lnTo>
                    <a:lnTo>
                      <a:pt x="438" y="258"/>
                    </a:lnTo>
                    <a:lnTo>
                      <a:pt x="416" y="258"/>
                    </a:lnTo>
                    <a:lnTo>
                      <a:pt x="380" y="258"/>
                    </a:lnTo>
                    <a:lnTo>
                      <a:pt x="352" y="258"/>
                    </a:lnTo>
                    <a:lnTo>
                      <a:pt x="330" y="258"/>
                    </a:lnTo>
                    <a:lnTo>
                      <a:pt x="302" y="258"/>
                    </a:lnTo>
                    <a:lnTo>
                      <a:pt x="273" y="253"/>
                    </a:lnTo>
                    <a:lnTo>
                      <a:pt x="245" y="253"/>
                    </a:lnTo>
                    <a:lnTo>
                      <a:pt x="223" y="253"/>
                    </a:lnTo>
                    <a:lnTo>
                      <a:pt x="187" y="247"/>
                    </a:lnTo>
                    <a:lnTo>
                      <a:pt x="215" y="232"/>
                    </a:lnTo>
                    <a:lnTo>
                      <a:pt x="245" y="232"/>
                    </a:lnTo>
                    <a:lnTo>
                      <a:pt x="273" y="232"/>
                    </a:lnTo>
                    <a:lnTo>
                      <a:pt x="302" y="232"/>
                    </a:lnTo>
                    <a:lnTo>
                      <a:pt x="322" y="232"/>
                    </a:lnTo>
                    <a:lnTo>
                      <a:pt x="344" y="232"/>
                    </a:lnTo>
                    <a:lnTo>
                      <a:pt x="322" y="217"/>
                    </a:lnTo>
                    <a:lnTo>
                      <a:pt x="302" y="217"/>
                    </a:lnTo>
                    <a:lnTo>
                      <a:pt x="273" y="217"/>
                    </a:lnTo>
                    <a:lnTo>
                      <a:pt x="245" y="217"/>
                    </a:lnTo>
                    <a:lnTo>
                      <a:pt x="215" y="217"/>
                    </a:lnTo>
                    <a:lnTo>
                      <a:pt x="187" y="217"/>
                    </a:lnTo>
                    <a:lnTo>
                      <a:pt x="165" y="217"/>
                    </a:lnTo>
                    <a:lnTo>
                      <a:pt x="143" y="217"/>
                    </a:lnTo>
                    <a:lnTo>
                      <a:pt x="101" y="211"/>
                    </a:lnTo>
                    <a:lnTo>
                      <a:pt x="71" y="211"/>
                    </a:lnTo>
                    <a:lnTo>
                      <a:pt x="49" y="211"/>
                    </a:lnTo>
                    <a:lnTo>
                      <a:pt x="27" y="211"/>
                    </a:lnTo>
                    <a:lnTo>
                      <a:pt x="57" y="206"/>
                    </a:lnTo>
                    <a:lnTo>
                      <a:pt x="79" y="206"/>
                    </a:lnTo>
                    <a:lnTo>
                      <a:pt x="101" y="206"/>
                    </a:lnTo>
                    <a:lnTo>
                      <a:pt x="137" y="206"/>
                    </a:lnTo>
                    <a:lnTo>
                      <a:pt x="173" y="206"/>
                    </a:lnTo>
                    <a:lnTo>
                      <a:pt x="193" y="206"/>
                    </a:lnTo>
                    <a:lnTo>
                      <a:pt x="215" y="206"/>
                    </a:lnTo>
                    <a:lnTo>
                      <a:pt x="237" y="206"/>
                    </a:lnTo>
                    <a:lnTo>
                      <a:pt x="259" y="206"/>
                    </a:lnTo>
                    <a:lnTo>
                      <a:pt x="267" y="191"/>
                    </a:lnTo>
                    <a:lnTo>
                      <a:pt x="245" y="180"/>
                    </a:lnTo>
                    <a:lnTo>
                      <a:pt x="209" y="175"/>
                    </a:lnTo>
                    <a:lnTo>
                      <a:pt x="187" y="175"/>
                    </a:lnTo>
                    <a:lnTo>
                      <a:pt x="157" y="175"/>
                    </a:lnTo>
                    <a:lnTo>
                      <a:pt x="129" y="175"/>
                    </a:lnTo>
                    <a:lnTo>
                      <a:pt x="101" y="175"/>
                    </a:lnTo>
                    <a:lnTo>
                      <a:pt x="79" y="175"/>
                    </a:lnTo>
                    <a:lnTo>
                      <a:pt x="57" y="175"/>
                    </a:lnTo>
                    <a:lnTo>
                      <a:pt x="35" y="175"/>
                    </a:lnTo>
                    <a:lnTo>
                      <a:pt x="13" y="171"/>
                    </a:lnTo>
                    <a:lnTo>
                      <a:pt x="43" y="165"/>
                    </a:lnTo>
                    <a:lnTo>
                      <a:pt x="63" y="165"/>
                    </a:lnTo>
                    <a:lnTo>
                      <a:pt x="85" y="160"/>
                    </a:lnTo>
                    <a:lnTo>
                      <a:pt x="115" y="160"/>
                    </a:lnTo>
                    <a:lnTo>
                      <a:pt x="151" y="160"/>
                    </a:lnTo>
                    <a:lnTo>
                      <a:pt x="173" y="160"/>
                    </a:lnTo>
                    <a:lnTo>
                      <a:pt x="201" y="160"/>
                    </a:lnTo>
                    <a:lnTo>
                      <a:pt x="223" y="160"/>
                    </a:lnTo>
                    <a:lnTo>
                      <a:pt x="209" y="144"/>
                    </a:lnTo>
                    <a:lnTo>
                      <a:pt x="187" y="144"/>
                    </a:lnTo>
                    <a:lnTo>
                      <a:pt x="165" y="144"/>
                    </a:lnTo>
                    <a:lnTo>
                      <a:pt x="137" y="144"/>
                    </a:lnTo>
                    <a:lnTo>
                      <a:pt x="115" y="144"/>
                    </a:lnTo>
                    <a:lnTo>
                      <a:pt x="85" y="144"/>
                    </a:lnTo>
                    <a:lnTo>
                      <a:pt x="63" y="133"/>
                    </a:lnTo>
                    <a:lnTo>
                      <a:pt x="63" y="118"/>
                    </a:lnTo>
                    <a:lnTo>
                      <a:pt x="85" y="113"/>
                    </a:lnTo>
                    <a:lnTo>
                      <a:pt x="107" y="113"/>
                    </a:lnTo>
                    <a:lnTo>
                      <a:pt x="137" y="113"/>
                    </a:lnTo>
                    <a:lnTo>
                      <a:pt x="157" y="113"/>
                    </a:lnTo>
                    <a:lnTo>
                      <a:pt x="187" y="113"/>
                    </a:lnTo>
                    <a:lnTo>
                      <a:pt x="209" y="113"/>
                    </a:lnTo>
                    <a:lnTo>
                      <a:pt x="231" y="113"/>
                    </a:lnTo>
                    <a:lnTo>
                      <a:pt x="251" y="113"/>
                    </a:lnTo>
                    <a:lnTo>
                      <a:pt x="259" y="98"/>
                    </a:lnTo>
                    <a:lnTo>
                      <a:pt x="237" y="93"/>
                    </a:lnTo>
                    <a:lnTo>
                      <a:pt x="215" y="93"/>
                    </a:lnTo>
                    <a:lnTo>
                      <a:pt x="179" y="93"/>
                    </a:lnTo>
                    <a:lnTo>
                      <a:pt x="157" y="93"/>
                    </a:lnTo>
                    <a:lnTo>
                      <a:pt x="129" y="93"/>
                    </a:lnTo>
                    <a:lnTo>
                      <a:pt x="107" y="93"/>
                    </a:lnTo>
                    <a:lnTo>
                      <a:pt x="85" y="93"/>
                    </a:lnTo>
                    <a:lnTo>
                      <a:pt x="107" y="82"/>
                    </a:lnTo>
                    <a:lnTo>
                      <a:pt x="137" y="82"/>
                    </a:lnTo>
                    <a:lnTo>
                      <a:pt x="157" y="82"/>
                    </a:lnTo>
                    <a:lnTo>
                      <a:pt x="179" y="82"/>
                    </a:lnTo>
                    <a:lnTo>
                      <a:pt x="187" y="66"/>
                    </a:lnTo>
                    <a:lnTo>
                      <a:pt x="165" y="62"/>
                    </a:lnTo>
                    <a:lnTo>
                      <a:pt x="129" y="62"/>
                    </a:lnTo>
                    <a:lnTo>
                      <a:pt x="107" y="62"/>
                    </a:lnTo>
                    <a:lnTo>
                      <a:pt x="85" y="62"/>
                    </a:lnTo>
                    <a:lnTo>
                      <a:pt x="63" y="62"/>
                    </a:lnTo>
                    <a:lnTo>
                      <a:pt x="43" y="62"/>
                    </a:lnTo>
                    <a:lnTo>
                      <a:pt x="21" y="62"/>
                    </a:lnTo>
                    <a:lnTo>
                      <a:pt x="0" y="62"/>
                    </a:lnTo>
                    <a:lnTo>
                      <a:pt x="13" y="41"/>
                    </a:lnTo>
                    <a:lnTo>
                      <a:pt x="43" y="35"/>
                    </a:lnTo>
                    <a:lnTo>
                      <a:pt x="71" y="35"/>
                    </a:lnTo>
                    <a:lnTo>
                      <a:pt x="101" y="35"/>
                    </a:lnTo>
                    <a:lnTo>
                      <a:pt x="129" y="35"/>
                    </a:lnTo>
                    <a:lnTo>
                      <a:pt x="151" y="35"/>
                    </a:lnTo>
                    <a:lnTo>
                      <a:pt x="173" y="35"/>
                    </a:lnTo>
                    <a:lnTo>
                      <a:pt x="157" y="20"/>
                    </a:lnTo>
                    <a:lnTo>
                      <a:pt x="129" y="20"/>
                    </a:lnTo>
                    <a:lnTo>
                      <a:pt x="107" y="20"/>
                    </a:lnTo>
                    <a:lnTo>
                      <a:pt x="85" y="20"/>
                    </a:lnTo>
                    <a:lnTo>
                      <a:pt x="101" y="4"/>
                    </a:lnTo>
                  </a:path>
                </a:pathLst>
              </a:custGeom>
              <a:pattFill prst="narHorz">
                <a:fgClr>
                  <a:schemeClr val="hlink"/>
                </a:fgClr>
                <a:bgClr>
                  <a:schemeClr val="folHlink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139" name="Group 19"/>
            <p:cNvGrpSpPr/>
            <p:nvPr/>
          </p:nvGrpSpPr>
          <p:grpSpPr bwMode="auto">
            <a:xfrm>
              <a:off x="4080" y="1488"/>
              <a:ext cx="1701" cy="2825"/>
              <a:chOff x="4080" y="1488"/>
              <a:chExt cx="1701" cy="2825"/>
            </a:xfrm>
          </p:grpSpPr>
          <p:grpSp>
            <p:nvGrpSpPr>
              <p:cNvPr id="5140" name="Group 20"/>
              <p:cNvGrpSpPr/>
              <p:nvPr/>
            </p:nvGrpSpPr>
            <p:grpSpPr bwMode="auto">
              <a:xfrm>
                <a:off x="4080" y="1488"/>
                <a:ext cx="1657" cy="2825"/>
                <a:chOff x="4080" y="1488"/>
                <a:chExt cx="1657" cy="2825"/>
              </a:xfrm>
            </p:grpSpPr>
            <p:grpSp>
              <p:nvGrpSpPr>
                <p:cNvPr id="5141" name="Group 21"/>
                <p:cNvGrpSpPr/>
                <p:nvPr/>
              </p:nvGrpSpPr>
              <p:grpSpPr bwMode="auto">
                <a:xfrm>
                  <a:off x="4927" y="1488"/>
                  <a:ext cx="810" cy="2784"/>
                  <a:chOff x="4927" y="1488"/>
                  <a:chExt cx="810" cy="2784"/>
                </a:xfrm>
              </p:grpSpPr>
              <p:sp>
                <p:nvSpPr>
                  <p:cNvPr id="5142" name="Freeform 22"/>
                  <p:cNvSpPr/>
                  <p:nvPr/>
                </p:nvSpPr>
                <p:spPr bwMode="ltGray">
                  <a:xfrm>
                    <a:off x="5412" y="2077"/>
                    <a:ext cx="291" cy="2195"/>
                  </a:xfrm>
                  <a:custGeom>
                    <a:avLst/>
                    <a:gdLst>
                      <a:gd name="T0" fmla="*/ 290 w 291"/>
                      <a:gd name="T1" fmla="*/ 1020 h 2195"/>
                      <a:gd name="T2" fmla="*/ 265 w 291"/>
                      <a:gd name="T3" fmla="*/ 1466 h 2195"/>
                      <a:gd name="T4" fmla="*/ 241 w 291"/>
                      <a:gd name="T5" fmla="*/ 1825 h 2195"/>
                      <a:gd name="T6" fmla="*/ 224 w 291"/>
                      <a:gd name="T7" fmla="*/ 2089 h 2195"/>
                      <a:gd name="T8" fmla="*/ 228 w 291"/>
                      <a:gd name="T9" fmla="*/ 2194 h 2195"/>
                      <a:gd name="T10" fmla="*/ 193 w 291"/>
                      <a:gd name="T11" fmla="*/ 2194 h 2195"/>
                      <a:gd name="T12" fmla="*/ 183 w 291"/>
                      <a:gd name="T13" fmla="*/ 2041 h 2195"/>
                      <a:gd name="T14" fmla="*/ 177 w 291"/>
                      <a:gd name="T15" fmla="*/ 1808 h 2195"/>
                      <a:gd name="T16" fmla="*/ 164 w 291"/>
                      <a:gd name="T17" fmla="*/ 1590 h 2195"/>
                      <a:gd name="T18" fmla="*/ 158 w 291"/>
                      <a:gd name="T19" fmla="*/ 1427 h 2195"/>
                      <a:gd name="T20" fmla="*/ 145 w 291"/>
                      <a:gd name="T21" fmla="*/ 1190 h 2195"/>
                      <a:gd name="T22" fmla="*/ 128 w 291"/>
                      <a:gd name="T23" fmla="*/ 984 h 2195"/>
                      <a:gd name="T24" fmla="*/ 114 w 291"/>
                      <a:gd name="T25" fmla="*/ 804 h 2195"/>
                      <a:gd name="T26" fmla="*/ 100 w 291"/>
                      <a:gd name="T27" fmla="*/ 609 h 2195"/>
                      <a:gd name="T28" fmla="*/ 79 w 291"/>
                      <a:gd name="T29" fmla="*/ 418 h 2195"/>
                      <a:gd name="T30" fmla="*/ 54 w 291"/>
                      <a:gd name="T31" fmla="*/ 256 h 2195"/>
                      <a:gd name="T32" fmla="*/ 13 w 291"/>
                      <a:gd name="T33" fmla="*/ 98 h 2195"/>
                      <a:gd name="T34" fmla="*/ 0 w 291"/>
                      <a:gd name="T35" fmla="*/ 36 h 2195"/>
                      <a:gd name="T36" fmla="*/ 16 w 291"/>
                      <a:gd name="T37" fmla="*/ 0 h 2195"/>
                      <a:gd name="T38" fmla="*/ 42 w 291"/>
                      <a:gd name="T39" fmla="*/ 63 h 2195"/>
                      <a:gd name="T40" fmla="*/ 79 w 291"/>
                      <a:gd name="T41" fmla="*/ 210 h 2195"/>
                      <a:gd name="T42" fmla="*/ 106 w 291"/>
                      <a:gd name="T43" fmla="*/ 360 h 2195"/>
                      <a:gd name="T44" fmla="*/ 128 w 291"/>
                      <a:gd name="T45" fmla="*/ 517 h 2195"/>
                      <a:gd name="T46" fmla="*/ 141 w 291"/>
                      <a:gd name="T47" fmla="*/ 717 h 2195"/>
                      <a:gd name="T48" fmla="*/ 155 w 291"/>
                      <a:gd name="T49" fmla="*/ 906 h 2195"/>
                      <a:gd name="T50" fmla="*/ 175 w 291"/>
                      <a:gd name="T51" fmla="*/ 1163 h 2195"/>
                      <a:gd name="T52" fmla="*/ 190 w 291"/>
                      <a:gd name="T53" fmla="*/ 1373 h 2195"/>
                      <a:gd name="T54" fmla="*/ 196 w 291"/>
                      <a:gd name="T55" fmla="*/ 1541 h 2195"/>
                      <a:gd name="T56" fmla="*/ 203 w 291"/>
                      <a:gd name="T57" fmla="*/ 1715 h 2195"/>
                      <a:gd name="T58" fmla="*/ 216 w 291"/>
                      <a:gd name="T59" fmla="*/ 1894 h 2195"/>
                      <a:gd name="T60" fmla="*/ 235 w 291"/>
                      <a:gd name="T61" fmla="*/ 1586 h 2195"/>
                      <a:gd name="T62" fmla="*/ 257 w 291"/>
                      <a:gd name="T63" fmla="*/ 1296 h 2195"/>
                      <a:gd name="T64" fmla="*/ 290 w 291"/>
                      <a:gd name="T65" fmla="*/ 1020 h 21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91" h="2195">
                        <a:moveTo>
                          <a:pt x="290" y="1020"/>
                        </a:moveTo>
                        <a:lnTo>
                          <a:pt x="265" y="1466"/>
                        </a:lnTo>
                        <a:lnTo>
                          <a:pt x="241" y="1825"/>
                        </a:lnTo>
                        <a:lnTo>
                          <a:pt x="224" y="2089"/>
                        </a:lnTo>
                        <a:lnTo>
                          <a:pt x="228" y="2194"/>
                        </a:lnTo>
                        <a:lnTo>
                          <a:pt x="193" y="2194"/>
                        </a:lnTo>
                        <a:lnTo>
                          <a:pt x="183" y="2041"/>
                        </a:lnTo>
                        <a:lnTo>
                          <a:pt x="177" y="1808"/>
                        </a:lnTo>
                        <a:lnTo>
                          <a:pt x="164" y="1590"/>
                        </a:lnTo>
                        <a:lnTo>
                          <a:pt x="158" y="1427"/>
                        </a:lnTo>
                        <a:lnTo>
                          <a:pt x="145" y="1190"/>
                        </a:lnTo>
                        <a:lnTo>
                          <a:pt x="128" y="984"/>
                        </a:lnTo>
                        <a:lnTo>
                          <a:pt x="114" y="804"/>
                        </a:lnTo>
                        <a:lnTo>
                          <a:pt x="100" y="609"/>
                        </a:lnTo>
                        <a:lnTo>
                          <a:pt x="79" y="418"/>
                        </a:lnTo>
                        <a:lnTo>
                          <a:pt x="54" y="256"/>
                        </a:lnTo>
                        <a:lnTo>
                          <a:pt x="13" y="98"/>
                        </a:lnTo>
                        <a:lnTo>
                          <a:pt x="0" y="36"/>
                        </a:lnTo>
                        <a:lnTo>
                          <a:pt x="16" y="0"/>
                        </a:lnTo>
                        <a:lnTo>
                          <a:pt x="42" y="63"/>
                        </a:lnTo>
                        <a:lnTo>
                          <a:pt x="79" y="210"/>
                        </a:lnTo>
                        <a:lnTo>
                          <a:pt x="106" y="360"/>
                        </a:lnTo>
                        <a:lnTo>
                          <a:pt x="128" y="517"/>
                        </a:lnTo>
                        <a:lnTo>
                          <a:pt x="141" y="717"/>
                        </a:lnTo>
                        <a:lnTo>
                          <a:pt x="155" y="906"/>
                        </a:lnTo>
                        <a:lnTo>
                          <a:pt x="175" y="1163"/>
                        </a:lnTo>
                        <a:lnTo>
                          <a:pt x="190" y="1373"/>
                        </a:lnTo>
                        <a:lnTo>
                          <a:pt x="196" y="1541"/>
                        </a:lnTo>
                        <a:lnTo>
                          <a:pt x="203" y="1715"/>
                        </a:lnTo>
                        <a:lnTo>
                          <a:pt x="216" y="1894"/>
                        </a:lnTo>
                        <a:lnTo>
                          <a:pt x="235" y="1586"/>
                        </a:lnTo>
                        <a:lnTo>
                          <a:pt x="257" y="1296"/>
                        </a:lnTo>
                        <a:lnTo>
                          <a:pt x="290" y="1020"/>
                        </a:lnTo>
                      </a:path>
                    </a:pathLst>
                  </a:custGeom>
                  <a:solidFill>
                    <a:srgbClr val="3C002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143" name="Freeform 23"/>
                  <p:cNvSpPr/>
                  <p:nvPr/>
                </p:nvSpPr>
                <p:spPr bwMode="ltGray">
                  <a:xfrm>
                    <a:off x="4927" y="1488"/>
                    <a:ext cx="810" cy="1601"/>
                  </a:xfrm>
                  <a:custGeom>
                    <a:avLst/>
                    <a:gdLst>
                      <a:gd name="T0" fmla="*/ 449 w 810"/>
                      <a:gd name="T1" fmla="*/ 233 h 1601"/>
                      <a:gd name="T2" fmla="*/ 348 w 810"/>
                      <a:gd name="T3" fmla="*/ 44 h 1601"/>
                      <a:gd name="T4" fmla="*/ 181 w 810"/>
                      <a:gd name="T5" fmla="*/ 3 h 1601"/>
                      <a:gd name="T6" fmla="*/ 192 w 810"/>
                      <a:gd name="T7" fmla="*/ 44 h 1601"/>
                      <a:gd name="T8" fmla="*/ 319 w 810"/>
                      <a:gd name="T9" fmla="*/ 135 h 1601"/>
                      <a:gd name="T10" fmla="*/ 431 w 810"/>
                      <a:gd name="T11" fmla="*/ 461 h 1601"/>
                      <a:gd name="T12" fmla="*/ 241 w 810"/>
                      <a:gd name="T13" fmla="*/ 293 h 1601"/>
                      <a:gd name="T14" fmla="*/ 108 w 810"/>
                      <a:gd name="T15" fmla="*/ 260 h 1601"/>
                      <a:gd name="T16" fmla="*/ 24 w 810"/>
                      <a:gd name="T17" fmla="*/ 357 h 1601"/>
                      <a:gd name="T18" fmla="*/ 126 w 810"/>
                      <a:gd name="T19" fmla="*/ 357 h 1601"/>
                      <a:gd name="T20" fmla="*/ 359 w 810"/>
                      <a:gd name="T21" fmla="*/ 445 h 1601"/>
                      <a:gd name="T22" fmla="*/ 344 w 810"/>
                      <a:gd name="T23" fmla="*/ 505 h 1601"/>
                      <a:gd name="T24" fmla="*/ 305 w 810"/>
                      <a:gd name="T25" fmla="*/ 588 h 1601"/>
                      <a:gd name="T26" fmla="*/ 417 w 810"/>
                      <a:gd name="T27" fmla="*/ 586 h 1601"/>
                      <a:gd name="T28" fmla="*/ 227 w 810"/>
                      <a:gd name="T29" fmla="*/ 665 h 1601"/>
                      <a:gd name="T30" fmla="*/ 125 w 810"/>
                      <a:gd name="T31" fmla="*/ 804 h 1601"/>
                      <a:gd name="T32" fmla="*/ 22 w 810"/>
                      <a:gd name="T33" fmla="*/ 1121 h 1601"/>
                      <a:gd name="T34" fmla="*/ 240 w 810"/>
                      <a:gd name="T35" fmla="*/ 797 h 1601"/>
                      <a:gd name="T36" fmla="*/ 391 w 810"/>
                      <a:gd name="T37" fmla="*/ 667 h 1601"/>
                      <a:gd name="T38" fmla="*/ 313 w 810"/>
                      <a:gd name="T39" fmla="*/ 928 h 1601"/>
                      <a:gd name="T40" fmla="*/ 253 w 810"/>
                      <a:gd name="T41" fmla="*/ 1165 h 1601"/>
                      <a:gd name="T42" fmla="*/ 237 w 810"/>
                      <a:gd name="T43" fmla="*/ 1405 h 1601"/>
                      <a:gd name="T44" fmla="*/ 325 w 810"/>
                      <a:gd name="T45" fmla="*/ 1044 h 1601"/>
                      <a:gd name="T46" fmla="*/ 409 w 810"/>
                      <a:gd name="T47" fmla="*/ 814 h 1601"/>
                      <a:gd name="T48" fmla="*/ 415 w 810"/>
                      <a:gd name="T49" fmla="*/ 739 h 1601"/>
                      <a:gd name="T50" fmla="*/ 389 w 810"/>
                      <a:gd name="T51" fmla="*/ 1113 h 1601"/>
                      <a:gd name="T52" fmla="*/ 458 w 810"/>
                      <a:gd name="T53" fmla="*/ 1513 h 1601"/>
                      <a:gd name="T54" fmla="*/ 423 w 810"/>
                      <a:gd name="T55" fmla="*/ 1078 h 1601"/>
                      <a:gd name="T56" fmla="*/ 420 w 810"/>
                      <a:gd name="T57" fmla="*/ 768 h 1601"/>
                      <a:gd name="T58" fmla="*/ 487 w 810"/>
                      <a:gd name="T59" fmla="*/ 652 h 1601"/>
                      <a:gd name="T60" fmla="*/ 622 w 810"/>
                      <a:gd name="T61" fmla="*/ 1026 h 1601"/>
                      <a:gd name="T62" fmla="*/ 738 w 810"/>
                      <a:gd name="T63" fmla="*/ 1416 h 1601"/>
                      <a:gd name="T64" fmla="*/ 639 w 810"/>
                      <a:gd name="T65" fmla="*/ 1005 h 1601"/>
                      <a:gd name="T66" fmla="*/ 530 w 810"/>
                      <a:gd name="T67" fmla="*/ 654 h 1601"/>
                      <a:gd name="T68" fmla="*/ 542 w 810"/>
                      <a:gd name="T69" fmla="*/ 418 h 1601"/>
                      <a:gd name="T70" fmla="*/ 642 w 810"/>
                      <a:gd name="T71" fmla="*/ 449 h 1601"/>
                      <a:gd name="T72" fmla="*/ 793 w 810"/>
                      <a:gd name="T73" fmla="*/ 430 h 1601"/>
                      <a:gd name="T74" fmla="*/ 715 w 810"/>
                      <a:gd name="T75" fmla="*/ 422 h 1601"/>
                      <a:gd name="T76" fmla="*/ 541 w 810"/>
                      <a:gd name="T77" fmla="*/ 496 h 1601"/>
                      <a:gd name="T78" fmla="*/ 640 w 810"/>
                      <a:gd name="T79" fmla="*/ 376 h 1601"/>
                      <a:gd name="T80" fmla="*/ 807 w 810"/>
                      <a:gd name="T81" fmla="*/ 349 h 1601"/>
                      <a:gd name="T82" fmla="*/ 758 w 810"/>
                      <a:gd name="T83" fmla="*/ 303 h 1601"/>
                      <a:gd name="T84" fmla="*/ 539 w 810"/>
                      <a:gd name="T85" fmla="*/ 476 h 1601"/>
                      <a:gd name="T86" fmla="*/ 570 w 810"/>
                      <a:gd name="T87" fmla="*/ 343 h 1601"/>
                      <a:gd name="T88" fmla="*/ 749 w 810"/>
                      <a:gd name="T89" fmla="*/ 212 h 1601"/>
                      <a:gd name="T90" fmla="*/ 622 w 810"/>
                      <a:gd name="T91" fmla="*/ 283 h 1601"/>
                      <a:gd name="T92" fmla="*/ 487 w 810"/>
                      <a:gd name="T93" fmla="*/ 376 h 16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</a:cxnLst>
                    <a:rect l="0" t="0" r="r" b="b"/>
                    <a:pathLst>
                      <a:path w="810" h="1601">
                        <a:moveTo>
                          <a:pt x="487" y="376"/>
                        </a:moveTo>
                        <a:lnTo>
                          <a:pt x="472" y="303"/>
                        </a:lnTo>
                        <a:lnTo>
                          <a:pt x="449" y="233"/>
                        </a:lnTo>
                        <a:lnTo>
                          <a:pt x="420" y="154"/>
                        </a:lnTo>
                        <a:lnTo>
                          <a:pt x="386" y="94"/>
                        </a:lnTo>
                        <a:lnTo>
                          <a:pt x="348" y="44"/>
                        </a:lnTo>
                        <a:lnTo>
                          <a:pt x="296" y="17"/>
                        </a:lnTo>
                        <a:lnTo>
                          <a:pt x="227" y="1"/>
                        </a:lnTo>
                        <a:lnTo>
                          <a:pt x="181" y="3"/>
                        </a:lnTo>
                        <a:lnTo>
                          <a:pt x="129" y="0"/>
                        </a:lnTo>
                        <a:lnTo>
                          <a:pt x="163" y="38"/>
                        </a:lnTo>
                        <a:lnTo>
                          <a:pt x="192" y="44"/>
                        </a:lnTo>
                        <a:lnTo>
                          <a:pt x="230" y="65"/>
                        </a:lnTo>
                        <a:lnTo>
                          <a:pt x="266" y="86"/>
                        </a:lnTo>
                        <a:lnTo>
                          <a:pt x="319" y="135"/>
                        </a:lnTo>
                        <a:lnTo>
                          <a:pt x="362" y="200"/>
                        </a:lnTo>
                        <a:lnTo>
                          <a:pt x="389" y="283"/>
                        </a:lnTo>
                        <a:lnTo>
                          <a:pt x="431" y="461"/>
                        </a:lnTo>
                        <a:lnTo>
                          <a:pt x="319" y="343"/>
                        </a:lnTo>
                        <a:lnTo>
                          <a:pt x="282" y="314"/>
                        </a:lnTo>
                        <a:lnTo>
                          <a:pt x="241" y="293"/>
                        </a:lnTo>
                        <a:lnTo>
                          <a:pt x="203" y="285"/>
                        </a:lnTo>
                        <a:lnTo>
                          <a:pt x="180" y="275"/>
                        </a:lnTo>
                        <a:lnTo>
                          <a:pt x="108" y="260"/>
                        </a:lnTo>
                        <a:lnTo>
                          <a:pt x="0" y="248"/>
                        </a:lnTo>
                        <a:lnTo>
                          <a:pt x="0" y="357"/>
                        </a:lnTo>
                        <a:lnTo>
                          <a:pt x="24" y="357"/>
                        </a:lnTo>
                        <a:lnTo>
                          <a:pt x="58" y="360"/>
                        </a:lnTo>
                        <a:lnTo>
                          <a:pt x="97" y="355"/>
                        </a:lnTo>
                        <a:lnTo>
                          <a:pt x="126" y="357"/>
                        </a:lnTo>
                        <a:lnTo>
                          <a:pt x="207" y="368"/>
                        </a:lnTo>
                        <a:lnTo>
                          <a:pt x="240" y="382"/>
                        </a:lnTo>
                        <a:lnTo>
                          <a:pt x="359" y="445"/>
                        </a:lnTo>
                        <a:lnTo>
                          <a:pt x="420" y="496"/>
                        </a:lnTo>
                        <a:lnTo>
                          <a:pt x="376" y="503"/>
                        </a:lnTo>
                        <a:lnTo>
                          <a:pt x="344" y="505"/>
                        </a:lnTo>
                        <a:lnTo>
                          <a:pt x="296" y="555"/>
                        </a:lnTo>
                        <a:lnTo>
                          <a:pt x="273" y="633"/>
                        </a:lnTo>
                        <a:lnTo>
                          <a:pt x="305" y="588"/>
                        </a:lnTo>
                        <a:lnTo>
                          <a:pt x="397" y="536"/>
                        </a:lnTo>
                        <a:lnTo>
                          <a:pt x="454" y="559"/>
                        </a:lnTo>
                        <a:lnTo>
                          <a:pt x="417" y="586"/>
                        </a:lnTo>
                        <a:lnTo>
                          <a:pt x="373" y="588"/>
                        </a:lnTo>
                        <a:lnTo>
                          <a:pt x="261" y="650"/>
                        </a:lnTo>
                        <a:lnTo>
                          <a:pt x="227" y="665"/>
                        </a:lnTo>
                        <a:lnTo>
                          <a:pt x="191" y="687"/>
                        </a:lnTo>
                        <a:lnTo>
                          <a:pt x="159" y="721"/>
                        </a:lnTo>
                        <a:lnTo>
                          <a:pt x="125" y="804"/>
                        </a:lnTo>
                        <a:lnTo>
                          <a:pt x="105" y="866"/>
                        </a:lnTo>
                        <a:lnTo>
                          <a:pt x="44" y="1067"/>
                        </a:lnTo>
                        <a:lnTo>
                          <a:pt x="22" y="1121"/>
                        </a:lnTo>
                        <a:lnTo>
                          <a:pt x="120" y="968"/>
                        </a:lnTo>
                        <a:lnTo>
                          <a:pt x="166" y="912"/>
                        </a:lnTo>
                        <a:lnTo>
                          <a:pt x="240" y="797"/>
                        </a:lnTo>
                        <a:lnTo>
                          <a:pt x="275" y="752"/>
                        </a:lnTo>
                        <a:lnTo>
                          <a:pt x="305" y="721"/>
                        </a:lnTo>
                        <a:lnTo>
                          <a:pt x="391" y="667"/>
                        </a:lnTo>
                        <a:lnTo>
                          <a:pt x="438" y="623"/>
                        </a:lnTo>
                        <a:lnTo>
                          <a:pt x="402" y="671"/>
                        </a:lnTo>
                        <a:lnTo>
                          <a:pt x="313" y="928"/>
                        </a:lnTo>
                        <a:lnTo>
                          <a:pt x="278" y="1040"/>
                        </a:lnTo>
                        <a:lnTo>
                          <a:pt x="263" y="1103"/>
                        </a:lnTo>
                        <a:lnTo>
                          <a:pt x="253" y="1165"/>
                        </a:lnTo>
                        <a:lnTo>
                          <a:pt x="247" y="1237"/>
                        </a:lnTo>
                        <a:lnTo>
                          <a:pt x="246" y="1293"/>
                        </a:lnTo>
                        <a:lnTo>
                          <a:pt x="237" y="1405"/>
                        </a:lnTo>
                        <a:lnTo>
                          <a:pt x="278" y="1293"/>
                        </a:lnTo>
                        <a:lnTo>
                          <a:pt x="305" y="1138"/>
                        </a:lnTo>
                        <a:lnTo>
                          <a:pt x="325" y="1044"/>
                        </a:lnTo>
                        <a:lnTo>
                          <a:pt x="344" y="984"/>
                        </a:lnTo>
                        <a:lnTo>
                          <a:pt x="389" y="870"/>
                        </a:lnTo>
                        <a:lnTo>
                          <a:pt x="409" y="814"/>
                        </a:lnTo>
                        <a:lnTo>
                          <a:pt x="425" y="744"/>
                        </a:lnTo>
                        <a:lnTo>
                          <a:pt x="454" y="648"/>
                        </a:lnTo>
                        <a:lnTo>
                          <a:pt x="415" y="739"/>
                        </a:lnTo>
                        <a:lnTo>
                          <a:pt x="394" y="839"/>
                        </a:lnTo>
                        <a:lnTo>
                          <a:pt x="386" y="1040"/>
                        </a:lnTo>
                        <a:lnTo>
                          <a:pt x="389" y="1113"/>
                        </a:lnTo>
                        <a:lnTo>
                          <a:pt x="399" y="1246"/>
                        </a:lnTo>
                        <a:lnTo>
                          <a:pt x="408" y="1298"/>
                        </a:lnTo>
                        <a:lnTo>
                          <a:pt x="458" y="1513"/>
                        </a:lnTo>
                        <a:lnTo>
                          <a:pt x="466" y="1600"/>
                        </a:lnTo>
                        <a:lnTo>
                          <a:pt x="452" y="1304"/>
                        </a:lnTo>
                        <a:lnTo>
                          <a:pt x="423" y="1078"/>
                        </a:lnTo>
                        <a:lnTo>
                          <a:pt x="419" y="1001"/>
                        </a:lnTo>
                        <a:lnTo>
                          <a:pt x="415" y="822"/>
                        </a:lnTo>
                        <a:lnTo>
                          <a:pt x="420" y="768"/>
                        </a:lnTo>
                        <a:lnTo>
                          <a:pt x="440" y="677"/>
                        </a:lnTo>
                        <a:lnTo>
                          <a:pt x="458" y="617"/>
                        </a:lnTo>
                        <a:lnTo>
                          <a:pt x="487" y="652"/>
                        </a:lnTo>
                        <a:lnTo>
                          <a:pt x="533" y="731"/>
                        </a:lnTo>
                        <a:lnTo>
                          <a:pt x="587" y="893"/>
                        </a:lnTo>
                        <a:lnTo>
                          <a:pt x="622" y="1026"/>
                        </a:lnTo>
                        <a:lnTo>
                          <a:pt x="651" y="1146"/>
                        </a:lnTo>
                        <a:lnTo>
                          <a:pt x="703" y="1324"/>
                        </a:lnTo>
                        <a:lnTo>
                          <a:pt x="738" y="1416"/>
                        </a:lnTo>
                        <a:lnTo>
                          <a:pt x="767" y="1476"/>
                        </a:lnTo>
                        <a:lnTo>
                          <a:pt x="755" y="1389"/>
                        </a:lnTo>
                        <a:lnTo>
                          <a:pt x="639" y="1005"/>
                        </a:lnTo>
                        <a:lnTo>
                          <a:pt x="567" y="800"/>
                        </a:lnTo>
                        <a:lnTo>
                          <a:pt x="545" y="723"/>
                        </a:lnTo>
                        <a:lnTo>
                          <a:pt x="530" y="654"/>
                        </a:lnTo>
                        <a:lnTo>
                          <a:pt x="477" y="517"/>
                        </a:lnTo>
                        <a:lnTo>
                          <a:pt x="486" y="455"/>
                        </a:lnTo>
                        <a:lnTo>
                          <a:pt x="542" y="418"/>
                        </a:lnTo>
                        <a:lnTo>
                          <a:pt x="570" y="432"/>
                        </a:lnTo>
                        <a:lnTo>
                          <a:pt x="605" y="436"/>
                        </a:lnTo>
                        <a:lnTo>
                          <a:pt x="642" y="449"/>
                        </a:lnTo>
                        <a:lnTo>
                          <a:pt x="790" y="470"/>
                        </a:lnTo>
                        <a:lnTo>
                          <a:pt x="781" y="468"/>
                        </a:lnTo>
                        <a:lnTo>
                          <a:pt x="793" y="430"/>
                        </a:lnTo>
                        <a:lnTo>
                          <a:pt x="799" y="430"/>
                        </a:lnTo>
                        <a:lnTo>
                          <a:pt x="761" y="422"/>
                        </a:lnTo>
                        <a:lnTo>
                          <a:pt x="715" y="422"/>
                        </a:lnTo>
                        <a:lnTo>
                          <a:pt x="657" y="438"/>
                        </a:lnTo>
                        <a:lnTo>
                          <a:pt x="594" y="465"/>
                        </a:lnTo>
                        <a:lnTo>
                          <a:pt x="541" y="496"/>
                        </a:lnTo>
                        <a:lnTo>
                          <a:pt x="498" y="515"/>
                        </a:lnTo>
                        <a:lnTo>
                          <a:pt x="556" y="443"/>
                        </a:lnTo>
                        <a:lnTo>
                          <a:pt x="640" y="376"/>
                        </a:lnTo>
                        <a:lnTo>
                          <a:pt x="729" y="347"/>
                        </a:lnTo>
                        <a:lnTo>
                          <a:pt x="769" y="345"/>
                        </a:lnTo>
                        <a:lnTo>
                          <a:pt x="807" y="349"/>
                        </a:lnTo>
                        <a:lnTo>
                          <a:pt x="792" y="349"/>
                        </a:lnTo>
                        <a:lnTo>
                          <a:pt x="809" y="295"/>
                        </a:lnTo>
                        <a:lnTo>
                          <a:pt x="758" y="303"/>
                        </a:lnTo>
                        <a:lnTo>
                          <a:pt x="700" y="335"/>
                        </a:lnTo>
                        <a:lnTo>
                          <a:pt x="637" y="382"/>
                        </a:lnTo>
                        <a:lnTo>
                          <a:pt x="539" y="476"/>
                        </a:lnTo>
                        <a:lnTo>
                          <a:pt x="495" y="513"/>
                        </a:lnTo>
                        <a:lnTo>
                          <a:pt x="519" y="393"/>
                        </a:lnTo>
                        <a:lnTo>
                          <a:pt x="570" y="343"/>
                        </a:lnTo>
                        <a:lnTo>
                          <a:pt x="628" y="293"/>
                        </a:lnTo>
                        <a:lnTo>
                          <a:pt x="709" y="233"/>
                        </a:lnTo>
                        <a:lnTo>
                          <a:pt x="749" y="212"/>
                        </a:lnTo>
                        <a:lnTo>
                          <a:pt x="700" y="196"/>
                        </a:lnTo>
                        <a:lnTo>
                          <a:pt x="662" y="233"/>
                        </a:lnTo>
                        <a:lnTo>
                          <a:pt x="622" y="283"/>
                        </a:lnTo>
                        <a:lnTo>
                          <a:pt x="590" y="320"/>
                        </a:lnTo>
                        <a:lnTo>
                          <a:pt x="538" y="397"/>
                        </a:lnTo>
                        <a:lnTo>
                          <a:pt x="487" y="376"/>
                        </a:lnTo>
                      </a:path>
                    </a:pathLst>
                  </a:custGeom>
                  <a:solidFill>
                    <a:srgbClr val="037C0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5144" name="Group 24"/>
                <p:cNvGrpSpPr/>
                <p:nvPr/>
              </p:nvGrpSpPr>
              <p:grpSpPr bwMode="auto">
                <a:xfrm>
                  <a:off x="4080" y="2243"/>
                  <a:ext cx="1515" cy="2070"/>
                  <a:chOff x="4080" y="2243"/>
                  <a:chExt cx="1515" cy="2070"/>
                </a:xfrm>
              </p:grpSpPr>
              <p:sp>
                <p:nvSpPr>
                  <p:cNvPr id="5145" name="Freeform 25"/>
                  <p:cNvSpPr/>
                  <p:nvPr/>
                </p:nvSpPr>
                <p:spPr bwMode="ltGray">
                  <a:xfrm>
                    <a:off x="4661" y="2606"/>
                    <a:ext cx="417" cy="1707"/>
                  </a:xfrm>
                  <a:custGeom>
                    <a:avLst/>
                    <a:gdLst>
                      <a:gd name="T0" fmla="*/ 416 w 417"/>
                      <a:gd name="T1" fmla="*/ 793 h 1707"/>
                      <a:gd name="T2" fmla="*/ 380 w 417"/>
                      <a:gd name="T3" fmla="*/ 1140 h 1707"/>
                      <a:gd name="T4" fmla="*/ 345 w 417"/>
                      <a:gd name="T5" fmla="*/ 1418 h 1707"/>
                      <a:gd name="T6" fmla="*/ 322 w 417"/>
                      <a:gd name="T7" fmla="*/ 1624 h 1707"/>
                      <a:gd name="T8" fmla="*/ 328 w 417"/>
                      <a:gd name="T9" fmla="*/ 1706 h 1707"/>
                      <a:gd name="T10" fmla="*/ 278 w 417"/>
                      <a:gd name="T11" fmla="*/ 1706 h 1707"/>
                      <a:gd name="T12" fmla="*/ 261 w 417"/>
                      <a:gd name="T13" fmla="*/ 1586 h 1707"/>
                      <a:gd name="T14" fmla="*/ 255 w 417"/>
                      <a:gd name="T15" fmla="*/ 1406 h 1707"/>
                      <a:gd name="T16" fmla="*/ 235 w 417"/>
                      <a:gd name="T17" fmla="*/ 1237 h 1707"/>
                      <a:gd name="T18" fmla="*/ 226 w 417"/>
                      <a:gd name="T19" fmla="*/ 1109 h 1707"/>
                      <a:gd name="T20" fmla="*/ 208 w 417"/>
                      <a:gd name="T21" fmla="*/ 924 h 1707"/>
                      <a:gd name="T22" fmla="*/ 183 w 417"/>
                      <a:gd name="T23" fmla="*/ 766 h 1707"/>
                      <a:gd name="T24" fmla="*/ 165 w 417"/>
                      <a:gd name="T25" fmla="*/ 625 h 1707"/>
                      <a:gd name="T26" fmla="*/ 145 w 417"/>
                      <a:gd name="T27" fmla="*/ 474 h 1707"/>
                      <a:gd name="T28" fmla="*/ 113 w 417"/>
                      <a:gd name="T29" fmla="*/ 324 h 1707"/>
                      <a:gd name="T30" fmla="*/ 78 w 417"/>
                      <a:gd name="T31" fmla="*/ 198 h 1707"/>
                      <a:gd name="T32" fmla="*/ 19 w 417"/>
                      <a:gd name="T33" fmla="*/ 75 h 1707"/>
                      <a:gd name="T34" fmla="*/ 0 w 417"/>
                      <a:gd name="T35" fmla="*/ 28 h 1707"/>
                      <a:gd name="T36" fmla="*/ 24 w 417"/>
                      <a:gd name="T37" fmla="*/ 0 h 1707"/>
                      <a:gd name="T38" fmla="*/ 62 w 417"/>
                      <a:gd name="T39" fmla="*/ 50 h 1707"/>
                      <a:gd name="T40" fmla="*/ 113 w 417"/>
                      <a:gd name="T41" fmla="*/ 164 h 1707"/>
                      <a:gd name="T42" fmla="*/ 152 w 417"/>
                      <a:gd name="T43" fmla="*/ 279 h 1707"/>
                      <a:gd name="T44" fmla="*/ 183 w 417"/>
                      <a:gd name="T45" fmla="*/ 401 h 1707"/>
                      <a:gd name="T46" fmla="*/ 203 w 417"/>
                      <a:gd name="T47" fmla="*/ 557 h 1707"/>
                      <a:gd name="T48" fmla="*/ 223 w 417"/>
                      <a:gd name="T49" fmla="*/ 704 h 1707"/>
                      <a:gd name="T50" fmla="*/ 250 w 417"/>
                      <a:gd name="T51" fmla="*/ 903 h 1707"/>
                      <a:gd name="T52" fmla="*/ 273 w 417"/>
                      <a:gd name="T53" fmla="*/ 1067 h 1707"/>
                      <a:gd name="T54" fmla="*/ 282 w 417"/>
                      <a:gd name="T55" fmla="*/ 1198 h 1707"/>
                      <a:gd name="T56" fmla="*/ 290 w 417"/>
                      <a:gd name="T57" fmla="*/ 1333 h 1707"/>
                      <a:gd name="T58" fmla="*/ 310 w 417"/>
                      <a:gd name="T59" fmla="*/ 1472 h 1707"/>
                      <a:gd name="T60" fmla="*/ 338 w 417"/>
                      <a:gd name="T61" fmla="*/ 1233 h 1707"/>
                      <a:gd name="T62" fmla="*/ 370 w 417"/>
                      <a:gd name="T63" fmla="*/ 1009 h 1707"/>
                      <a:gd name="T64" fmla="*/ 416 w 417"/>
                      <a:gd name="T65" fmla="*/ 793 h 17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417" h="1707">
                        <a:moveTo>
                          <a:pt x="416" y="793"/>
                        </a:moveTo>
                        <a:lnTo>
                          <a:pt x="380" y="1140"/>
                        </a:lnTo>
                        <a:lnTo>
                          <a:pt x="345" y="1418"/>
                        </a:lnTo>
                        <a:lnTo>
                          <a:pt x="322" y="1624"/>
                        </a:lnTo>
                        <a:lnTo>
                          <a:pt x="328" y="1706"/>
                        </a:lnTo>
                        <a:lnTo>
                          <a:pt x="278" y="1706"/>
                        </a:lnTo>
                        <a:lnTo>
                          <a:pt x="261" y="1586"/>
                        </a:lnTo>
                        <a:lnTo>
                          <a:pt x="255" y="1406"/>
                        </a:lnTo>
                        <a:lnTo>
                          <a:pt x="235" y="1237"/>
                        </a:lnTo>
                        <a:lnTo>
                          <a:pt x="226" y="1109"/>
                        </a:lnTo>
                        <a:lnTo>
                          <a:pt x="208" y="924"/>
                        </a:lnTo>
                        <a:lnTo>
                          <a:pt x="183" y="766"/>
                        </a:lnTo>
                        <a:lnTo>
                          <a:pt x="165" y="625"/>
                        </a:lnTo>
                        <a:lnTo>
                          <a:pt x="145" y="474"/>
                        </a:lnTo>
                        <a:lnTo>
                          <a:pt x="113" y="324"/>
                        </a:lnTo>
                        <a:lnTo>
                          <a:pt x="78" y="198"/>
                        </a:lnTo>
                        <a:lnTo>
                          <a:pt x="19" y="75"/>
                        </a:lnTo>
                        <a:lnTo>
                          <a:pt x="0" y="28"/>
                        </a:lnTo>
                        <a:lnTo>
                          <a:pt x="24" y="0"/>
                        </a:lnTo>
                        <a:lnTo>
                          <a:pt x="62" y="50"/>
                        </a:lnTo>
                        <a:lnTo>
                          <a:pt x="113" y="164"/>
                        </a:lnTo>
                        <a:lnTo>
                          <a:pt x="152" y="279"/>
                        </a:lnTo>
                        <a:lnTo>
                          <a:pt x="183" y="401"/>
                        </a:lnTo>
                        <a:lnTo>
                          <a:pt x="203" y="557"/>
                        </a:lnTo>
                        <a:lnTo>
                          <a:pt x="223" y="704"/>
                        </a:lnTo>
                        <a:lnTo>
                          <a:pt x="250" y="903"/>
                        </a:lnTo>
                        <a:lnTo>
                          <a:pt x="273" y="1067"/>
                        </a:lnTo>
                        <a:lnTo>
                          <a:pt x="282" y="1198"/>
                        </a:lnTo>
                        <a:lnTo>
                          <a:pt x="290" y="1333"/>
                        </a:lnTo>
                        <a:lnTo>
                          <a:pt x="310" y="1472"/>
                        </a:lnTo>
                        <a:lnTo>
                          <a:pt x="338" y="1233"/>
                        </a:lnTo>
                        <a:lnTo>
                          <a:pt x="370" y="1009"/>
                        </a:lnTo>
                        <a:lnTo>
                          <a:pt x="416" y="793"/>
                        </a:lnTo>
                      </a:path>
                    </a:pathLst>
                  </a:custGeom>
                  <a:solidFill>
                    <a:srgbClr val="3C002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146" name="Freeform 26"/>
                  <p:cNvSpPr/>
                  <p:nvPr/>
                </p:nvSpPr>
                <p:spPr bwMode="ltGray">
                  <a:xfrm>
                    <a:off x="4788" y="2882"/>
                    <a:ext cx="746" cy="1228"/>
                  </a:xfrm>
                  <a:custGeom>
                    <a:avLst/>
                    <a:gdLst>
                      <a:gd name="T0" fmla="*/ 197 w 746"/>
                      <a:gd name="T1" fmla="*/ 200 h 1228"/>
                      <a:gd name="T2" fmla="*/ 221 w 746"/>
                      <a:gd name="T3" fmla="*/ 154 h 1228"/>
                      <a:gd name="T4" fmla="*/ 211 w 746"/>
                      <a:gd name="T5" fmla="*/ 17 h 1228"/>
                      <a:gd name="T6" fmla="*/ 211 w 746"/>
                      <a:gd name="T7" fmla="*/ 17 h 1228"/>
                      <a:gd name="T8" fmla="*/ 211 w 746"/>
                      <a:gd name="T9" fmla="*/ 17 h 1228"/>
                      <a:gd name="T10" fmla="*/ 211 w 746"/>
                      <a:gd name="T11" fmla="*/ 17 h 1228"/>
                      <a:gd name="T12" fmla="*/ 211 w 746"/>
                      <a:gd name="T13" fmla="*/ 17 h 1228"/>
                      <a:gd name="T14" fmla="*/ 229 w 746"/>
                      <a:gd name="T15" fmla="*/ 7 h 1228"/>
                      <a:gd name="T16" fmla="*/ 270 w 746"/>
                      <a:gd name="T17" fmla="*/ 227 h 1228"/>
                      <a:gd name="T18" fmla="*/ 309 w 746"/>
                      <a:gd name="T19" fmla="*/ 136 h 1228"/>
                      <a:gd name="T20" fmla="*/ 331 w 746"/>
                      <a:gd name="T21" fmla="*/ 17 h 1228"/>
                      <a:gd name="T22" fmla="*/ 342 w 746"/>
                      <a:gd name="T23" fmla="*/ 17 h 1228"/>
                      <a:gd name="T24" fmla="*/ 338 w 746"/>
                      <a:gd name="T25" fmla="*/ 17 h 1228"/>
                      <a:gd name="T26" fmla="*/ 342 w 746"/>
                      <a:gd name="T27" fmla="*/ 17 h 1228"/>
                      <a:gd name="T28" fmla="*/ 336 w 746"/>
                      <a:gd name="T29" fmla="*/ 17 h 1228"/>
                      <a:gd name="T30" fmla="*/ 338 w 746"/>
                      <a:gd name="T31" fmla="*/ 17 h 1228"/>
                      <a:gd name="T32" fmla="*/ 345 w 746"/>
                      <a:gd name="T33" fmla="*/ 162 h 1228"/>
                      <a:gd name="T34" fmla="*/ 364 w 746"/>
                      <a:gd name="T35" fmla="*/ 304 h 1228"/>
                      <a:gd name="T36" fmla="*/ 454 w 746"/>
                      <a:gd name="T37" fmla="*/ 273 h 1228"/>
                      <a:gd name="T38" fmla="*/ 575 w 746"/>
                      <a:gd name="T39" fmla="*/ 281 h 1228"/>
                      <a:gd name="T40" fmla="*/ 671 w 746"/>
                      <a:gd name="T41" fmla="*/ 360 h 1228"/>
                      <a:gd name="T42" fmla="*/ 745 w 746"/>
                      <a:gd name="T43" fmla="*/ 534 h 1228"/>
                      <a:gd name="T44" fmla="*/ 656 w 746"/>
                      <a:gd name="T45" fmla="*/ 507 h 1228"/>
                      <a:gd name="T46" fmla="*/ 559 w 746"/>
                      <a:gd name="T47" fmla="*/ 451 h 1228"/>
                      <a:gd name="T48" fmla="*/ 434 w 746"/>
                      <a:gd name="T49" fmla="*/ 416 h 1228"/>
                      <a:gd name="T50" fmla="*/ 351 w 746"/>
                      <a:gd name="T51" fmla="*/ 432 h 1228"/>
                      <a:gd name="T52" fmla="*/ 400 w 746"/>
                      <a:gd name="T53" fmla="*/ 517 h 1228"/>
                      <a:gd name="T54" fmla="*/ 504 w 746"/>
                      <a:gd name="T55" fmla="*/ 567 h 1228"/>
                      <a:gd name="T56" fmla="*/ 613 w 746"/>
                      <a:gd name="T57" fmla="*/ 603 h 1228"/>
                      <a:gd name="T58" fmla="*/ 692 w 746"/>
                      <a:gd name="T59" fmla="*/ 729 h 1228"/>
                      <a:gd name="T60" fmla="*/ 732 w 746"/>
                      <a:gd name="T61" fmla="*/ 902 h 1228"/>
                      <a:gd name="T62" fmla="*/ 634 w 746"/>
                      <a:gd name="T63" fmla="*/ 794 h 1228"/>
                      <a:gd name="T64" fmla="*/ 535 w 746"/>
                      <a:gd name="T65" fmla="*/ 684 h 1228"/>
                      <a:gd name="T66" fmla="*/ 437 w 746"/>
                      <a:gd name="T67" fmla="*/ 594 h 1228"/>
                      <a:gd name="T68" fmla="*/ 365 w 746"/>
                      <a:gd name="T69" fmla="*/ 549 h 1228"/>
                      <a:gd name="T70" fmla="*/ 319 w 746"/>
                      <a:gd name="T71" fmla="*/ 636 h 1228"/>
                      <a:gd name="T72" fmla="*/ 377 w 746"/>
                      <a:gd name="T73" fmla="*/ 843 h 1228"/>
                      <a:gd name="T74" fmla="*/ 432 w 746"/>
                      <a:gd name="T75" fmla="*/ 1074 h 1228"/>
                      <a:gd name="T76" fmla="*/ 374 w 746"/>
                      <a:gd name="T77" fmla="*/ 1128 h 1228"/>
                      <a:gd name="T78" fmla="*/ 313 w 746"/>
                      <a:gd name="T79" fmla="*/ 814 h 1228"/>
                      <a:gd name="T80" fmla="*/ 255 w 746"/>
                      <a:gd name="T81" fmla="*/ 617 h 1228"/>
                      <a:gd name="T82" fmla="*/ 241 w 746"/>
                      <a:gd name="T83" fmla="*/ 677 h 1228"/>
                      <a:gd name="T84" fmla="*/ 244 w 746"/>
                      <a:gd name="T85" fmla="*/ 642 h 1228"/>
                      <a:gd name="T86" fmla="*/ 229 w 746"/>
                      <a:gd name="T87" fmla="*/ 709 h 1228"/>
                      <a:gd name="T88" fmla="*/ 166 w 746"/>
                      <a:gd name="T89" fmla="*/ 885 h 1228"/>
                      <a:gd name="T90" fmla="*/ 107 w 746"/>
                      <a:gd name="T91" fmla="*/ 1109 h 1228"/>
                      <a:gd name="T92" fmla="*/ 93 w 746"/>
                      <a:gd name="T93" fmla="*/ 1047 h 1228"/>
                      <a:gd name="T94" fmla="*/ 126 w 746"/>
                      <a:gd name="T95" fmla="*/ 856 h 1228"/>
                      <a:gd name="T96" fmla="*/ 195 w 746"/>
                      <a:gd name="T97" fmla="*/ 650 h 1228"/>
                      <a:gd name="T98" fmla="*/ 269 w 746"/>
                      <a:gd name="T99" fmla="*/ 491 h 1228"/>
                      <a:gd name="T100" fmla="*/ 212 w 746"/>
                      <a:gd name="T101" fmla="*/ 480 h 1228"/>
                      <a:gd name="T102" fmla="*/ 131 w 746"/>
                      <a:gd name="T103" fmla="*/ 652 h 1228"/>
                      <a:gd name="T104" fmla="*/ 61 w 746"/>
                      <a:gd name="T105" fmla="*/ 835 h 1228"/>
                      <a:gd name="T106" fmla="*/ 9 w 746"/>
                      <a:gd name="T107" fmla="*/ 956 h 1228"/>
                      <a:gd name="T108" fmla="*/ 42 w 746"/>
                      <a:gd name="T109" fmla="*/ 787 h 1228"/>
                      <a:gd name="T110" fmla="*/ 123 w 746"/>
                      <a:gd name="T111" fmla="*/ 617 h 1228"/>
                      <a:gd name="T112" fmla="*/ 229 w 746"/>
                      <a:gd name="T113" fmla="*/ 449 h 1228"/>
                      <a:gd name="T114" fmla="*/ 204 w 746"/>
                      <a:gd name="T115" fmla="*/ 341 h 1228"/>
                      <a:gd name="T116" fmla="*/ 123 w 746"/>
                      <a:gd name="T117" fmla="*/ 204 h 1228"/>
                      <a:gd name="T118" fmla="*/ 38 w 746"/>
                      <a:gd name="T119" fmla="*/ 42 h 1228"/>
                      <a:gd name="T120" fmla="*/ 47 w 746"/>
                      <a:gd name="T121" fmla="*/ 17 h 1228"/>
                      <a:gd name="T122" fmla="*/ 88 w 746"/>
                      <a:gd name="T123" fmla="*/ 17 h 1228"/>
                      <a:gd name="T124" fmla="*/ 102 w 746"/>
                      <a:gd name="T125" fmla="*/ 36 h 12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746" h="1228">
                        <a:moveTo>
                          <a:pt x="140" y="108"/>
                        </a:moveTo>
                        <a:lnTo>
                          <a:pt x="154" y="135"/>
                        </a:lnTo>
                        <a:lnTo>
                          <a:pt x="166" y="154"/>
                        </a:lnTo>
                        <a:lnTo>
                          <a:pt x="182" y="175"/>
                        </a:lnTo>
                        <a:lnTo>
                          <a:pt x="197" y="200"/>
                        </a:lnTo>
                        <a:lnTo>
                          <a:pt x="211" y="218"/>
                        </a:lnTo>
                        <a:lnTo>
                          <a:pt x="223" y="229"/>
                        </a:lnTo>
                        <a:lnTo>
                          <a:pt x="237" y="239"/>
                        </a:lnTo>
                        <a:lnTo>
                          <a:pt x="229" y="202"/>
                        </a:lnTo>
                        <a:lnTo>
                          <a:pt x="221" y="154"/>
                        </a:lnTo>
                        <a:lnTo>
                          <a:pt x="214" y="104"/>
                        </a:lnTo>
                        <a:lnTo>
                          <a:pt x="206" y="52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27" y="17"/>
                        </a:lnTo>
                        <a:lnTo>
                          <a:pt x="229" y="17"/>
                        </a:lnTo>
                        <a:lnTo>
                          <a:pt x="229" y="7"/>
                        </a:lnTo>
                        <a:lnTo>
                          <a:pt x="240" y="57"/>
                        </a:lnTo>
                        <a:lnTo>
                          <a:pt x="249" y="104"/>
                        </a:lnTo>
                        <a:lnTo>
                          <a:pt x="257" y="142"/>
                        </a:lnTo>
                        <a:lnTo>
                          <a:pt x="266" y="194"/>
                        </a:lnTo>
                        <a:lnTo>
                          <a:pt x="270" y="227"/>
                        </a:lnTo>
                        <a:lnTo>
                          <a:pt x="276" y="245"/>
                        </a:lnTo>
                        <a:lnTo>
                          <a:pt x="284" y="227"/>
                        </a:lnTo>
                        <a:lnTo>
                          <a:pt x="293" y="204"/>
                        </a:lnTo>
                        <a:lnTo>
                          <a:pt x="305" y="179"/>
                        </a:lnTo>
                        <a:lnTo>
                          <a:pt x="309" y="136"/>
                        </a:lnTo>
                        <a:lnTo>
                          <a:pt x="312" y="104"/>
                        </a:lnTo>
                        <a:lnTo>
                          <a:pt x="315" y="50"/>
                        </a:lnTo>
                        <a:lnTo>
                          <a:pt x="316" y="0"/>
                        </a:lnTo>
                        <a:lnTo>
                          <a:pt x="315" y="0"/>
                        </a:lnTo>
                        <a:lnTo>
                          <a:pt x="331" y="17"/>
                        </a:lnTo>
                        <a:lnTo>
                          <a:pt x="336" y="17"/>
                        </a:lnTo>
                        <a:lnTo>
                          <a:pt x="339" y="17"/>
                        </a:lnTo>
                        <a:lnTo>
                          <a:pt x="341" y="17"/>
                        </a:lnTo>
                        <a:lnTo>
                          <a:pt x="344" y="17"/>
                        </a:lnTo>
                        <a:lnTo>
                          <a:pt x="342" y="17"/>
                        </a:lnTo>
                        <a:lnTo>
                          <a:pt x="336" y="17"/>
                        </a:lnTo>
                        <a:lnTo>
                          <a:pt x="338" y="17"/>
                        </a:lnTo>
                        <a:lnTo>
                          <a:pt x="338" y="17"/>
                        </a:lnTo>
                        <a:lnTo>
                          <a:pt x="345" y="17"/>
                        </a:lnTo>
                        <a:lnTo>
                          <a:pt x="338" y="17"/>
                        </a:lnTo>
                        <a:lnTo>
                          <a:pt x="331" y="17"/>
                        </a:lnTo>
                        <a:lnTo>
                          <a:pt x="335" y="17"/>
                        </a:lnTo>
                        <a:lnTo>
                          <a:pt x="336" y="17"/>
                        </a:lnTo>
                        <a:lnTo>
                          <a:pt x="330" y="17"/>
                        </a:lnTo>
                        <a:lnTo>
                          <a:pt x="342" y="17"/>
                        </a:lnTo>
                        <a:lnTo>
                          <a:pt x="338" y="17"/>
                        </a:lnTo>
                        <a:lnTo>
                          <a:pt x="328" y="17"/>
                        </a:lnTo>
                        <a:lnTo>
                          <a:pt x="330" y="17"/>
                        </a:lnTo>
                        <a:lnTo>
                          <a:pt x="338" y="17"/>
                        </a:lnTo>
                        <a:lnTo>
                          <a:pt x="336" y="17"/>
                        </a:lnTo>
                        <a:lnTo>
                          <a:pt x="342" y="17"/>
                        </a:lnTo>
                        <a:lnTo>
                          <a:pt x="342" y="17"/>
                        </a:lnTo>
                        <a:lnTo>
                          <a:pt x="333" y="17"/>
                        </a:lnTo>
                        <a:lnTo>
                          <a:pt x="351" y="17"/>
                        </a:lnTo>
                        <a:lnTo>
                          <a:pt x="338" y="17"/>
                        </a:lnTo>
                        <a:lnTo>
                          <a:pt x="341" y="17"/>
                        </a:lnTo>
                        <a:lnTo>
                          <a:pt x="351" y="9"/>
                        </a:lnTo>
                        <a:lnTo>
                          <a:pt x="350" y="54"/>
                        </a:lnTo>
                        <a:lnTo>
                          <a:pt x="348" y="108"/>
                        </a:lnTo>
                        <a:lnTo>
                          <a:pt x="345" y="162"/>
                        </a:lnTo>
                        <a:lnTo>
                          <a:pt x="339" y="227"/>
                        </a:lnTo>
                        <a:lnTo>
                          <a:pt x="335" y="285"/>
                        </a:lnTo>
                        <a:lnTo>
                          <a:pt x="330" y="345"/>
                        </a:lnTo>
                        <a:lnTo>
                          <a:pt x="345" y="327"/>
                        </a:lnTo>
                        <a:lnTo>
                          <a:pt x="364" y="304"/>
                        </a:lnTo>
                        <a:lnTo>
                          <a:pt x="387" y="277"/>
                        </a:lnTo>
                        <a:lnTo>
                          <a:pt x="403" y="268"/>
                        </a:lnTo>
                        <a:lnTo>
                          <a:pt x="423" y="264"/>
                        </a:lnTo>
                        <a:lnTo>
                          <a:pt x="439" y="272"/>
                        </a:lnTo>
                        <a:lnTo>
                          <a:pt x="454" y="273"/>
                        </a:lnTo>
                        <a:lnTo>
                          <a:pt x="477" y="279"/>
                        </a:lnTo>
                        <a:lnTo>
                          <a:pt x="506" y="285"/>
                        </a:lnTo>
                        <a:lnTo>
                          <a:pt x="530" y="285"/>
                        </a:lnTo>
                        <a:lnTo>
                          <a:pt x="555" y="279"/>
                        </a:lnTo>
                        <a:lnTo>
                          <a:pt x="575" y="281"/>
                        </a:lnTo>
                        <a:lnTo>
                          <a:pt x="596" y="285"/>
                        </a:lnTo>
                        <a:lnTo>
                          <a:pt x="614" y="302"/>
                        </a:lnTo>
                        <a:lnTo>
                          <a:pt x="639" y="320"/>
                        </a:lnTo>
                        <a:lnTo>
                          <a:pt x="656" y="337"/>
                        </a:lnTo>
                        <a:lnTo>
                          <a:pt x="671" y="360"/>
                        </a:lnTo>
                        <a:lnTo>
                          <a:pt x="691" y="387"/>
                        </a:lnTo>
                        <a:lnTo>
                          <a:pt x="702" y="405"/>
                        </a:lnTo>
                        <a:lnTo>
                          <a:pt x="718" y="445"/>
                        </a:lnTo>
                        <a:lnTo>
                          <a:pt x="731" y="490"/>
                        </a:lnTo>
                        <a:lnTo>
                          <a:pt x="745" y="534"/>
                        </a:lnTo>
                        <a:lnTo>
                          <a:pt x="729" y="536"/>
                        </a:lnTo>
                        <a:lnTo>
                          <a:pt x="709" y="532"/>
                        </a:lnTo>
                        <a:lnTo>
                          <a:pt x="688" y="524"/>
                        </a:lnTo>
                        <a:lnTo>
                          <a:pt x="671" y="517"/>
                        </a:lnTo>
                        <a:lnTo>
                          <a:pt x="656" y="507"/>
                        </a:lnTo>
                        <a:lnTo>
                          <a:pt x="637" y="491"/>
                        </a:lnTo>
                        <a:lnTo>
                          <a:pt x="618" y="474"/>
                        </a:lnTo>
                        <a:lnTo>
                          <a:pt x="602" y="464"/>
                        </a:lnTo>
                        <a:lnTo>
                          <a:pt x="587" y="459"/>
                        </a:lnTo>
                        <a:lnTo>
                          <a:pt x="559" y="451"/>
                        </a:lnTo>
                        <a:lnTo>
                          <a:pt x="530" y="445"/>
                        </a:lnTo>
                        <a:lnTo>
                          <a:pt x="504" y="434"/>
                        </a:lnTo>
                        <a:lnTo>
                          <a:pt x="478" y="426"/>
                        </a:lnTo>
                        <a:lnTo>
                          <a:pt x="452" y="420"/>
                        </a:lnTo>
                        <a:lnTo>
                          <a:pt x="434" y="416"/>
                        </a:lnTo>
                        <a:lnTo>
                          <a:pt x="420" y="414"/>
                        </a:lnTo>
                        <a:lnTo>
                          <a:pt x="400" y="414"/>
                        </a:lnTo>
                        <a:lnTo>
                          <a:pt x="380" y="416"/>
                        </a:lnTo>
                        <a:lnTo>
                          <a:pt x="368" y="422"/>
                        </a:lnTo>
                        <a:lnTo>
                          <a:pt x="351" y="432"/>
                        </a:lnTo>
                        <a:lnTo>
                          <a:pt x="328" y="445"/>
                        </a:lnTo>
                        <a:lnTo>
                          <a:pt x="345" y="464"/>
                        </a:lnTo>
                        <a:lnTo>
                          <a:pt x="364" y="484"/>
                        </a:lnTo>
                        <a:lnTo>
                          <a:pt x="380" y="507"/>
                        </a:lnTo>
                        <a:lnTo>
                          <a:pt x="400" y="517"/>
                        </a:lnTo>
                        <a:lnTo>
                          <a:pt x="422" y="534"/>
                        </a:lnTo>
                        <a:lnTo>
                          <a:pt x="437" y="544"/>
                        </a:lnTo>
                        <a:lnTo>
                          <a:pt x="457" y="547"/>
                        </a:lnTo>
                        <a:lnTo>
                          <a:pt x="480" y="559"/>
                        </a:lnTo>
                        <a:lnTo>
                          <a:pt x="504" y="567"/>
                        </a:lnTo>
                        <a:lnTo>
                          <a:pt x="527" y="574"/>
                        </a:lnTo>
                        <a:lnTo>
                          <a:pt x="550" y="582"/>
                        </a:lnTo>
                        <a:lnTo>
                          <a:pt x="570" y="586"/>
                        </a:lnTo>
                        <a:lnTo>
                          <a:pt x="592" y="598"/>
                        </a:lnTo>
                        <a:lnTo>
                          <a:pt x="613" y="603"/>
                        </a:lnTo>
                        <a:lnTo>
                          <a:pt x="627" y="617"/>
                        </a:lnTo>
                        <a:lnTo>
                          <a:pt x="644" y="640"/>
                        </a:lnTo>
                        <a:lnTo>
                          <a:pt x="660" y="665"/>
                        </a:lnTo>
                        <a:lnTo>
                          <a:pt x="676" y="694"/>
                        </a:lnTo>
                        <a:lnTo>
                          <a:pt x="692" y="729"/>
                        </a:lnTo>
                        <a:lnTo>
                          <a:pt x="702" y="752"/>
                        </a:lnTo>
                        <a:lnTo>
                          <a:pt x="709" y="787"/>
                        </a:lnTo>
                        <a:lnTo>
                          <a:pt x="717" y="827"/>
                        </a:lnTo>
                        <a:lnTo>
                          <a:pt x="725" y="870"/>
                        </a:lnTo>
                        <a:lnTo>
                          <a:pt x="732" y="902"/>
                        </a:lnTo>
                        <a:lnTo>
                          <a:pt x="717" y="885"/>
                        </a:lnTo>
                        <a:lnTo>
                          <a:pt x="694" y="860"/>
                        </a:lnTo>
                        <a:lnTo>
                          <a:pt x="676" y="843"/>
                        </a:lnTo>
                        <a:lnTo>
                          <a:pt x="656" y="818"/>
                        </a:lnTo>
                        <a:lnTo>
                          <a:pt x="634" y="794"/>
                        </a:lnTo>
                        <a:lnTo>
                          <a:pt x="616" y="777"/>
                        </a:lnTo>
                        <a:lnTo>
                          <a:pt x="595" y="754"/>
                        </a:lnTo>
                        <a:lnTo>
                          <a:pt x="575" y="733"/>
                        </a:lnTo>
                        <a:lnTo>
                          <a:pt x="555" y="709"/>
                        </a:lnTo>
                        <a:lnTo>
                          <a:pt x="535" y="684"/>
                        </a:lnTo>
                        <a:lnTo>
                          <a:pt x="517" y="667"/>
                        </a:lnTo>
                        <a:lnTo>
                          <a:pt x="495" y="644"/>
                        </a:lnTo>
                        <a:lnTo>
                          <a:pt x="475" y="627"/>
                        </a:lnTo>
                        <a:lnTo>
                          <a:pt x="455" y="611"/>
                        </a:lnTo>
                        <a:lnTo>
                          <a:pt x="437" y="594"/>
                        </a:lnTo>
                        <a:lnTo>
                          <a:pt x="423" y="586"/>
                        </a:lnTo>
                        <a:lnTo>
                          <a:pt x="408" y="572"/>
                        </a:lnTo>
                        <a:lnTo>
                          <a:pt x="391" y="559"/>
                        </a:lnTo>
                        <a:lnTo>
                          <a:pt x="376" y="544"/>
                        </a:lnTo>
                        <a:lnTo>
                          <a:pt x="365" y="549"/>
                        </a:lnTo>
                        <a:lnTo>
                          <a:pt x="350" y="557"/>
                        </a:lnTo>
                        <a:lnTo>
                          <a:pt x="338" y="555"/>
                        </a:lnTo>
                        <a:lnTo>
                          <a:pt x="325" y="544"/>
                        </a:lnTo>
                        <a:lnTo>
                          <a:pt x="322" y="586"/>
                        </a:lnTo>
                        <a:lnTo>
                          <a:pt x="319" y="636"/>
                        </a:lnTo>
                        <a:lnTo>
                          <a:pt x="328" y="679"/>
                        </a:lnTo>
                        <a:lnTo>
                          <a:pt x="336" y="725"/>
                        </a:lnTo>
                        <a:lnTo>
                          <a:pt x="350" y="756"/>
                        </a:lnTo>
                        <a:lnTo>
                          <a:pt x="364" y="796"/>
                        </a:lnTo>
                        <a:lnTo>
                          <a:pt x="377" y="843"/>
                        </a:lnTo>
                        <a:lnTo>
                          <a:pt x="391" y="891"/>
                        </a:lnTo>
                        <a:lnTo>
                          <a:pt x="403" y="924"/>
                        </a:lnTo>
                        <a:lnTo>
                          <a:pt x="417" y="956"/>
                        </a:lnTo>
                        <a:lnTo>
                          <a:pt x="428" y="1022"/>
                        </a:lnTo>
                        <a:lnTo>
                          <a:pt x="432" y="1074"/>
                        </a:lnTo>
                        <a:lnTo>
                          <a:pt x="443" y="1140"/>
                        </a:lnTo>
                        <a:lnTo>
                          <a:pt x="452" y="1199"/>
                        </a:lnTo>
                        <a:lnTo>
                          <a:pt x="408" y="1199"/>
                        </a:lnTo>
                        <a:lnTo>
                          <a:pt x="400" y="1199"/>
                        </a:lnTo>
                        <a:lnTo>
                          <a:pt x="374" y="1128"/>
                        </a:lnTo>
                        <a:lnTo>
                          <a:pt x="353" y="1057"/>
                        </a:lnTo>
                        <a:lnTo>
                          <a:pt x="338" y="999"/>
                        </a:lnTo>
                        <a:lnTo>
                          <a:pt x="327" y="939"/>
                        </a:lnTo>
                        <a:lnTo>
                          <a:pt x="321" y="877"/>
                        </a:lnTo>
                        <a:lnTo>
                          <a:pt x="313" y="814"/>
                        </a:lnTo>
                        <a:lnTo>
                          <a:pt x="296" y="719"/>
                        </a:lnTo>
                        <a:lnTo>
                          <a:pt x="284" y="690"/>
                        </a:lnTo>
                        <a:lnTo>
                          <a:pt x="276" y="632"/>
                        </a:lnTo>
                        <a:lnTo>
                          <a:pt x="266" y="609"/>
                        </a:lnTo>
                        <a:lnTo>
                          <a:pt x="255" y="617"/>
                        </a:lnTo>
                        <a:lnTo>
                          <a:pt x="247" y="623"/>
                        </a:lnTo>
                        <a:lnTo>
                          <a:pt x="243" y="659"/>
                        </a:lnTo>
                        <a:lnTo>
                          <a:pt x="244" y="642"/>
                        </a:lnTo>
                        <a:lnTo>
                          <a:pt x="243" y="661"/>
                        </a:lnTo>
                        <a:lnTo>
                          <a:pt x="241" y="677"/>
                        </a:lnTo>
                        <a:lnTo>
                          <a:pt x="237" y="682"/>
                        </a:lnTo>
                        <a:lnTo>
                          <a:pt x="243" y="677"/>
                        </a:lnTo>
                        <a:lnTo>
                          <a:pt x="240" y="669"/>
                        </a:lnTo>
                        <a:lnTo>
                          <a:pt x="243" y="650"/>
                        </a:lnTo>
                        <a:lnTo>
                          <a:pt x="244" y="642"/>
                        </a:lnTo>
                        <a:lnTo>
                          <a:pt x="244" y="644"/>
                        </a:lnTo>
                        <a:lnTo>
                          <a:pt x="244" y="661"/>
                        </a:lnTo>
                        <a:lnTo>
                          <a:pt x="247" y="677"/>
                        </a:lnTo>
                        <a:lnTo>
                          <a:pt x="241" y="682"/>
                        </a:lnTo>
                        <a:lnTo>
                          <a:pt x="229" y="709"/>
                        </a:lnTo>
                        <a:lnTo>
                          <a:pt x="214" y="750"/>
                        </a:lnTo>
                        <a:lnTo>
                          <a:pt x="201" y="781"/>
                        </a:lnTo>
                        <a:lnTo>
                          <a:pt x="189" y="814"/>
                        </a:lnTo>
                        <a:lnTo>
                          <a:pt x="178" y="852"/>
                        </a:lnTo>
                        <a:lnTo>
                          <a:pt x="166" y="885"/>
                        </a:lnTo>
                        <a:lnTo>
                          <a:pt x="154" y="924"/>
                        </a:lnTo>
                        <a:lnTo>
                          <a:pt x="142" y="964"/>
                        </a:lnTo>
                        <a:lnTo>
                          <a:pt x="131" y="1007"/>
                        </a:lnTo>
                        <a:lnTo>
                          <a:pt x="119" y="1055"/>
                        </a:lnTo>
                        <a:lnTo>
                          <a:pt x="107" y="1109"/>
                        </a:lnTo>
                        <a:lnTo>
                          <a:pt x="94" y="1165"/>
                        </a:lnTo>
                        <a:lnTo>
                          <a:pt x="81" y="1227"/>
                        </a:lnTo>
                        <a:lnTo>
                          <a:pt x="85" y="1153"/>
                        </a:lnTo>
                        <a:lnTo>
                          <a:pt x="90" y="1105"/>
                        </a:lnTo>
                        <a:lnTo>
                          <a:pt x="93" y="1047"/>
                        </a:lnTo>
                        <a:lnTo>
                          <a:pt x="96" y="1014"/>
                        </a:lnTo>
                        <a:lnTo>
                          <a:pt x="102" y="989"/>
                        </a:lnTo>
                        <a:lnTo>
                          <a:pt x="110" y="941"/>
                        </a:lnTo>
                        <a:lnTo>
                          <a:pt x="119" y="895"/>
                        </a:lnTo>
                        <a:lnTo>
                          <a:pt x="126" y="856"/>
                        </a:lnTo>
                        <a:lnTo>
                          <a:pt x="140" y="814"/>
                        </a:lnTo>
                        <a:lnTo>
                          <a:pt x="154" y="771"/>
                        </a:lnTo>
                        <a:lnTo>
                          <a:pt x="171" y="725"/>
                        </a:lnTo>
                        <a:lnTo>
                          <a:pt x="185" y="677"/>
                        </a:lnTo>
                        <a:lnTo>
                          <a:pt x="195" y="650"/>
                        </a:lnTo>
                        <a:lnTo>
                          <a:pt x="208" y="625"/>
                        </a:lnTo>
                        <a:lnTo>
                          <a:pt x="224" y="594"/>
                        </a:lnTo>
                        <a:lnTo>
                          <a:pt x="240" y="565"/>
                        </a:lnTo>
                        <a:lnTo>
                          <a:pt x="253" y="532"/>
                        </a:lnTo>
                        <a:lnTo>
                          <a:pt x="269" y="491"/>
                        </a:lnTo>
                        <a:lnTo>
                          <a:pt x="263" y="480"/>
                        </a:lnTo>
                        <a:lnTo>
                          <a:pt x="250" y="459"/>
                        </a:lnTo>
                        <a:lnTo>
                          <a:pt x="240" y="445"/>
                        </a:lnTo>
                        <a:lnTo>
                          <a:pt x="229" y="455"/>
                        </a:lnTo>
                        <a:lnTo>
                          <a:pt x="212" y="480"/>
                        </a:lnTo>
                        <a:lnTo>
                          <a:pt x="197" y="505"/>
                        </a:lnTo>
                        <a:lnTo>
                          <a:pt x="182" y="532"/>
                        </a:lnTo>
                        <a:lnTo>
                          <a:pt x="168" y="565"/>
                        </a:lnTo>
                        <a:lnTo>
                          <a:pt x="149" y="609"/>
                        </a:lnTo>
                        <a:lnTo>
                          <a:pt x="131" y="652"/>
                        </a:lnTo>
                        <a:lnTo>
                          <a:pt x="117" y="684"/>
                        </a:lnTo>
                        <a:lnTo>
                          <a:pt x="104" y="713"/>
                        </a:lnTo>
                        <a:lnTo>
                          <a:pt x="88" y="750"/>
                        </a:lnTo>
                        <a:lnTo>
                          <a:pt x="73" y="792"/>
                        </a:lnTo>
                        <a:lnTo>
                          <a:pt x="61" y="835"/>
                        </a:lnTo>
                        <a:lnTo>
                          <a:pt x="45" y="879"/>
                        </a:lnTo>
                        <a:lnTo>
                          <a:pt x="32" y="924"/>
                        </a:lnTo>
                        <a:lnTo>
                          <a:pt x="18" y="972"/>
                        </a:lnTo>
                        <a:lnTo>
                          <a:pt x="0" y="1026"/>
                        </a:lnTo>
                        <a:lnTo>
                          <a:pt x="9" y="956"/>
                        </a:lnTo>
                        <a:lnTo>
                          <a:pt x="13" y="902"/>
                        </a:lnTo>
                        <a:lnTo>
                          <a:pt x="18" y="854"/>
                        </a:lnTo>
                        <a:lnTo>
                          <a:pt x="21" y="839"/>
                        </a:lnTo>
                        <a:lnTo>
                          <a:pt x="30" y="818"/>
                        </a:lnTo>
                        <a:lnTo>
                          <a:pt x="42" y="787"/>
                        </a:lnTo>
                        <a:lnTo>
                          <a:pt x="58" y="754"/>
                        </a:lnTo>
                        <a:lnTo>
                          <a:pt x="74" y="719"/>
                        </a:lnTo>
                        <a:lnTo>
                          <a:pt x="90" y="684"/>
                        </a:lnTo>
                        <a:lnTo>
                          <a:pt x="110" y="644"/>
                        </a:lnTo>
                        <a:lnTo>
                          <a:pt x="123" y="617"/>
                        </a:lnTo>
                        <a:lnTo>
                          <a:pt x="140" y="584"/>
                        </a:lnTo>
                        <a:lnTo>
                          <a:pt x="162" y="547"/>
                        </a:lnTo>
                        <a:lnTo>
                          <a:pt x="182" y="515"/>
                        </a:lnTo>
                        <a:lnTo>
                          <a:pt x="198" y="488"/>
                        </a:lnTo>
                        <a:lnTo>
                          <a:pt x="229" y="449"/>
                        </a:lnTo>
                        <a:lnTo>
                          <a:pt x="246" y="432"/>
                        </a:lnTo>
                        <a:lnTo>
                          <a:pt x="255" y="424"/>
                        </a:lnTo>
                        <a:lnTo>
                          <a:pt x="240" y="403"/>
                        </a:lnTo>
                        <a:lnTo>
                          <a:pt x="221" y="372"/>
                        </a:lnTo>
                        <a:lnTo>
                          <a:pt x="204" y="341"/>
                        </a:lnTo>
                        <a:lnTo>
                          <a:pt x="188" y="318"/>
                        </a:lnTo>
                        <a:lnTo>
                          <a:pt x="171" y="295"/>
                        </a:lnTo>
                        <a:lnTo>
                          <a:pt x="156" y="268"/>
                        </a:lnTo>
                        <a:lnTo>
                          <a:pt x="142" y="245"/>
                        </a:lnTo>
                        <a:lnTo>
                          <a:pt x="123" y="204"/>
                        </a:lnTo>
                        <a:lnTo>
                          <a:pt x="105" y="167"/>
                        </a:lnTo>
                        <a:lnTo>
                          <a:pt x="85" y="133"/>
                        </a:lnTo>
                        <a:lnTo>
                          <a:pt x="64" y="92"/>
                        </a:lnTo>
                        <a:lnTo>
                          <a:pt x="47" y="65"/>
                        </a:lnTo>
                        <a:lnTo>
                          <a:pt x="38" y="42"/>
                        </a:lnTo>
                        <a:lnTo>
                          <a:pt x="26" y="15"/>
                        </a:lnTo>
                        <a:lnTo>
                          <a:pt x="47" y="17"/>
                        </a:lnTo>
                        <a:lnTo>
                          <a:pt x="47" y="17"/>
                        </a:lnTo>
                        <a:lnTo>
                          <a:pt x="47" y="17"/>
                        </a:lnTo>
                        <a:lnTo>
                          <a:pt x="47" y="17"/>
                        </a:lnTo>
                        <a:lnTo>
                          <a:pt x="47" y="17"/>
                        </a:lnTo>
                        <a:lnTo>
                          <a:pt x="47" y="17"/>
                        </a:lnTo>
                        <a:lnTo>
                          <a:pt x="47" y="17"/>
                        </a:lnTo>
                        <a:lnTo>
                          <a:pt x="47" y="17"/>
                        </a:lnTo>
                        <a:lnTo>
                          <a:pt x="88" y="17"/>
                        </a:lnTo>
                        <a:lnTo>
                          <a:pt x="88" y="17"/>
                        </a:lnTo>
                        <a:lnTo>
                          <a:pt x="88" y="17"/>
                        </a:lnTo>
                        <a:lnTo>
                          <a:pt x="88" y="17"/>
                        </a:lnTo>
                        <a:lnTo>
                          <a:pt x="88" y="17"/>
                        </a:lnTo>
                        <a:lnTo>
                          <a:pt x="102" y="36"/>
                        </a:lnTo>
                        <a:lnTo>
                          <a:pt x="123" y="77"/>
                        </a:lnTo>
                        <a:lnTo>
                          <a:pt x="140" y="108"/>
                        </a:lnTo>
                      </a:path>
                    </a:pathLst>
                  </a:custGeom>
                  <a:solidFill>
                    <a:srgbClr val="037C0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5147" name="Group 27"/>
                  <p:cNvGrpSpPr/>
                  <p:nvPr/>
                </p:nvGrpSpPr>
                <p:grpSpPr bwMode="auto">
                  <a:xfrm>
                    <a:off x="4080" y="2243"/>
                    <a:ext cx="1515" cy="1198"/>
                    <a:chOff x="4080" y="2243"/>
                    <a:chExt cx="1515" cy="1198"/>
                  </a:xfrm>
                </p:grpSpPr>
                <p:sp>
                  <p:nvSpPr>
                    <p:cNvPr id="5148" name="Freeform 28"/>
                    <p:cNvSpPr/>
                    <p:nvPr/>
                  </p:nvSpPr>
                  <p:spPr bwMode="ltGray">
                    <a:xfrm>
                      <a:off x="4224" y="2243"/>
                      <a:ext cx="1371" cy="1116"/>
                    </a:xfrm>
                    <a:custGeom>
                      <a:avLst/>
                      <a:gdLst>
                        <a:gd name="T0" fmla="*/ 521 w 1371"/>
                        <a:gd name="T1" fmla="*/ 140 h 1116"/>
                        <a:gd name="T2" fmla="*/ 633 w 1371"/>
                        <a:gd name="T3" fmla="*/ 46 h 1116"/>
                        <a:gd name="T4" fmla="*/ 764 w 1371"/>
                        <a:gd name="T5" fmla="*/ 9 h 1116"/>
                        <a:gd name="T6" fmla="*/ 912 w 1371"/>
                        <a:gd name="T7" fmla="*/ 9 h 1116"/>
                        <a:gd name="T8" fmla="*/ 949 w 1371"/>
                        <a:gd name="T9" fmla="*/ 23 h 1116"/>
                        <a:gd name="T10" fmla="*/ 851 w 1371"/>
                        <a:gd name="T11" fmla="*/ 48 h 1116"/>
                        <a:gd name="T12" fmla="*/ 738 w 1371"/>
                        <a:gd name="T13" fmla="*/ 86 h 1116"/>
                        <a:gd name="T14" fmla="*/ 608 w 1371"/>
                        <a:gd name="T15" fmla="*/ 181 h 1116"/>
                        <a:gd name="T16" fmla="*/ 599 w 1371"/>
                        <a:gd name="T17" fmla="*/ 306 h 1116"/>
                        <a:gd name="T18" fmla="*/ 787 w 1371"/>
                        <a:gd name="T19" fmla="*/ 229 h 1116"/>
                        <a:gd name="T20" fmla="*/ 943 w 1371"/>
                        <a:gd name="T21" fmla="*/ 221 h 1116"/>
                        <a:gd name="T22" fmla="*/ 1105 w 1371"/>
                        <a:gd name="T23" fmla="*/ 237 h 1116"/>
                        <a:gd name="T24" fmla="*/ 1301 w 1371"/>
                        <a:gd name="T25" fmla="*/ 260 h 1116"/>
                        <a:gd name="T26" fmla="*/ 1302 w 1371"/>
                        <a:gd name="T27" fmla="*/ 262 h 1116"/>
                        <a:gd name="T28" fmla="*/ 1116 w 1371"/>
                        <a:gd name="T29" fmla="*/ 271 h 1116"/>
                        <a:gd name="T30" fmla="*/ 943 w 1371"/>
                        <a:gd name="T31" fmla="*/ 275 h 1116"/>
                        <a:gd name="T32" fmla="*/ 793 w 1371"/>
                        <a:gd name="T33" fmla="*/ 295 h 1116"/>
                        <a:gd name="T34" fmla="*/ 626 w 1371"/>
                        <a:gd name="T35" fmla="*/ 339 h 1116"/>
                        <a:gd name="T36" fmla="*/ 694 w 1371"/>
                        <a:gd name="T37" fmla="*/ 405 h 1116"/>
                        <a:gd name="T38" fmla="*/ 743 w 1371"/>
                        <a:gd name="T39" fmla="*/ 466 h 1116"/>
                        <a:gd name="T40" fmla="*/ 574 w 1371"/>
                        <a:gd name="T41" fmla="*/ 408 h 1116"/>
                        <a:gd name="T42" fmla="*/ 541 w 1371"/>
                        <a:gd name="T43" fmla="*/ 445 h 1116"/>
                        <a:gd name="T44" fmla="*/ 723 w 1371"/>
                        <a:gd name="T45" fmla="*/ 476 h 1116"/>
                        <a:gd name="T46" fmla="*/ 880 w 1371"/>
                        <a:gd name="T47" fmla="*/ 516 h 1116"/>
                        <a:gd name="T48" fmla="*/ 1003 w 1371"/>
                        <a:gd name="T49" fmla="*/ 621 h 1116"/>
                        <a:gd name="T50" fmla="*/ 1096 w 1371"/>
                        <a:gd name="T51" fmla="*/ 767 h 1116"/>
                        <a:gd name="T52" fmla="*/ 1076 w 1371"/>
                        <a:gd name="T53" fmla="*/ 792 h 1116"/>
                        <a:gd name="T54" fmla="*/ 949 w 1371"/>
                        <a:gd name="T55" fmla="*/ 700 h 1116"/>
                        <a:gd name="T56" fmla="*/ 811 w 1371"/>
                        <a:gd name="T57" fmla="*/ 599 h 1116"/>
                        <a:gd name="T58" fmla="*/ 660 w 1371"/>
                        <a:gd name="T59" fmla="*/ 530 h 1116"/>
                        <a:gd name="T60" fmla="*/ 565 w 1371"/>
                        <a:gd name="T61" fmla="*/ 509 h 1116"/>
                        <a:gd name="T62" fmla="*/ 643 w 1371"/>
                        <a:gd name="T63" fmla="*/ 621 h 1116"/>
                        <a:gd name="T64" fmla="*/ 744 w 1371"/>
                        <a:gd name="T65" fmla="*/ 767 h 1116"/>
                        <a:gd name="T66" fmla="*/ 799 w 1371"/>
                        <a:gd name="T67" fmla="*/ 900 h 1116"/>
                        <a:gd name="T68" fmla="*/ 796 w 1371"/>
                        <a:gd name="T69" fmla="*/ 1026 h 1116"/>
                        <a:gd name="T70" fmla="*/ 726 w 1371"/>
                        <a:gd name="T71" fmla="*/ 889 h 1116"/>
                        <a:gd name="T72" fmla="*/ 651 w 1371"/>
                        <a:gd name="T73" fmla="*/ 738 h 1116"/>
                        <a:gd name="T74" fmla="*/ 567 w 1371"/>
                        <a:gd name="T75" fmla="*/ 607 h 1116"/>
                        <a:gd name="T76" fmla="*/ 490 w 1371"/>
                        <a:gd name="T77" fmla="*/ 488 h 1116"/>
                        <a:gd name="T78" fmla="*/ 359 w 1371"/>
                        <a:gd name="T79" fmla="*/ 557 h 1116"/>
                        <a:gd name="T80" fmla="*/ 252 w 1371"/>
                        <a:gd name="T81" fmla="*/ 723 h 1116"/>
                        <a:gd name="T82" fmla="*/ 160 w 1371"/>
                        <a:gd name="T83" fmla="*/ 893 h 1116"/>
                        <a:gd name="T84" fmla="*/ 59 w 1371"/>
                        <a:gd name="T85" fmla="*/ 1051 h 1116"/>
                        <a:gd name="T86" fmla="*/ 27 w 1371"/>
                        <a:gd name="T87" fmla="*/ 1033 h 1116"/>
                        <a:gd name="T88" fmla="*/ 149 w 1371"/>
                        <a:gd name="T89" fmla="*/ 835 h 1116"/>
                        <a:gd name="T90" fmla="*/ 256 w 1371"/>
                        <a:gd name="T91" fmla="*/ 680 h 1116"/>
                        <a:gd name="T92" fmla="*/ 350 w 1371"/>
                        <a:gd name="T93" fmla="*/ 530 h 1116"/>
                        <a:gd name="T94" fmla="*/ 434 w 1371"/>
                        <a:gd name="T95" fmla="*/ 412 h 1116"/>
                        <a:gd name="T96" fmla="*/ 311 w 1371"/>
                        <a:gd name="T97" fmla="*/ 273 h 1116"/>
                        <a:gd name="T98" fmla="*/ 137 w 1371"/>
                        <a:gd name="T99" fmla="*/ 196 h 1116"/>
                        <a:gd name="T100" fmla="*/ 64 w 1371"/>
                        <a:gd name="T101" fmla="*/ 156 h 1116"/>
                        <a:gd name="T102" fmla="*/ 197 w 1371"/>
                        <a:gd name="T103" fmla="*/ 200 h 1116"/>
                        <a:gd name="T104" fmla="*/ 382 w 1371"/>
                        <a:gd name="T105" fmla="*/ 297 h 11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</a:cxnLst>
                      <a:rect l="0" t="0" r="r" b="b"/>
                      <a:pathLst>
                        <a:path w="1371" h="1116">
                          <a:moveTo>
                            <a:pt x="432" y="285"/>
                          </a:moveTo>
                          <a:lnTo>
                            <a:pt x="443" y="256"/>
                          </a:lnTo>
                          <a:lnTo>
                            <a:pt x="458" y="225"/>
                          </a:lnTo>
                          <a:lnTo>
                            <a:pt x="478" y="196"/>
                          </a:lnTo>
                          <a:lnTo>
                            <a:pt x="499" y="167"/>
                          </a:lnTo>
                          <a:lnTo>
                            <a:pt x="521" y="140"/>
                          </a:lnTo>
                          <a:lnTo>
                            <a:pt x="538" y="119"/>
                          </a:lnTo>
                          <a:lnTo>
                            <a:pt x="556" y="102"/>
                          </a:lnTo>
                          <a:lnTo>
                            <a:pt x="576" y="86"/>
                          </a:lnTo>
                          <a:lnTo>
                            <a:pt x="594" y="71"/>
                          </a:lnTo>
                          <a:lnTo>
                            <a:pt x="611" y="59"/>
                          </a:lnTo>
                          <a:lnTo>
                            <a:pt x="633" y="46"/>
                          </a:lnTo>
                          <a:lnTo>
                            <a:pt x="651" y="36"/>
                          </a:lnTo>
                          <a:lnTo>
                            <a:pt x="669" y="28"/>
                          </a:lnTo>
                          <a:lnTo>
                            <a:pt x="694" y="23"/>
                          </a:lnTo>
                          <a:lnTo>
                            <a:pt x="720" y="17"/>
                          </a:lnTo>
                          <a:lnTo>
                            <a:pt x="741" y="13"/>
                          </a:lnTo>
                          <a:lnTo>
                            <a:pt x="764" y="9"/>
                          </a:lnTo>
                          <a:lnTo>
                            <a:pt x="788" y="7"/>
                          </a:lnTo>
                          <a:lnTo>
                            <a:pt x="813" y="5"/>
                          </a:lnTo>
                          <a:lnTo>
                            <a:pt x="845" y="3"/>
                          </a:lnTo>
                          <a:lnTo>
                            <a:pt x="868" y="5"/>
                          </a:lnTo>
                          <a:lnTo>
                            <a:pt x="891" y="7"/>
                          </a:lnTo>
                          <a:lnTo>
                            <a:pt x="912" y="9"/>
                          </a:lnTo>
                          <a:lnTo>
                            <a:pt x="932" y="5"/>
                          </a:lnTo>
                          <a:lnTo>
                            <a:pt x="958" y="3"/>
                          </a:lnTo>
                          <a:lnTo>
                            <a:pt x="981" y="0"/>
                          </a:lnTo>
                          <a:lnTo>
                            <a:pt x="970" y="7"/>
                          </a:lnTo>
                          <a:lnTo>
                            <a:pt x="958" y="13"/>
                          </a:lnTo>
                          <a:lnTo>
                            <a:pt x="949" y="23"/>
                          </a:lnTo>
                          <a:lnTo>
                            <a:pt x="940" y="34"/>
                          </a:lnTo>
                          <a:lnTo>
                            <a:pt x="920" y="34"/>
                          </a:lnTo>
                          <a:lnTo>
                            <a:pt x="900" y="36"/>
                          </a:lnTo>
                          <a:lnTo>
                            <a:pt x="885" y="40"/>
                          </a:lnTo>
                          <a:lnTo>
                            <a:pt x="868" y="44"/>
                          </a:lnTo>
                          <a:lnTo>
                            <a:pt x="851" y="48"/>
                          </a:lnTo>
                          <a:lnTo>
                            <a:pt x="833" y="54"/>
                          </a:lnTo>
                          <a:lnTo>
                            <a:pt x="813" y="59"/>
                          </a:lnTo>
                          <a:lnTo>
                            <a:pt x="793" y="65"/>
                          </a:lnTo>
                          <a:lnTo>
                            <a:pt x="773" y="71"/>
                          </a:lnTo>
                          <a:lnTo>
                            <a:pt x="755" y="77"/>
                          </a:lnTo>
                          <a:lnTo>
                            <a:pt x="738" y="86"/>
                          </a:lnTo>
                          <a:lnTo>
                            <a:pt x="715" y="96"/>
                          </a:lnTo>
                          <a:lnTo>
                            <a:pt x="694" y="108"/>
                          </a:lnTo>
                          <a:lnTo>
                            <a:pt x="672" y="121"/>
                          </a:lnTo>
                          <a:lnTo>
                            <a:pt x="651" y="135"/>
                          </a:lnTo>
                          <a:lnTo>
                            <a:pt x="628" y="156"/>
                          </a:lnTo>
                          <a:lnTo>
                            <a:pt x="608" y="181"/>
                          </a:lnTo>
                          <a:lnTo>
                            <a:pt x="588" y="212"/>
                          </a:lnTo>
                          <a:lnTo>
                            <a:pt x="567" y="250"/>
                          </a:lnTo>
                          <a:lnTo>
                            <a:pt x="547" y="297"/>
                          </a:lnTo>
                          <a:lnTo>
                            <a:pt x="521" y="349"/>
                          </a:lnTo>
                          <a:lnTo>
                            <a:pt x="562" y="327"/>
                          </a:lnTo>
                          <a:lnTo>
                            <a:pt x="599" y="306"/>
                          </a:lnTo>
                          <a:lnTo>
                            <a:pt x="646" y="283"/>
                          </a:lnTo>
                          <a:lnTo>
                            <a:pt x="694" y="258"/>
                          </a:lnTo>
                          <a:lnTo>
                            <a:pt x="715" y="250"/>
                          </a:lnTo>
                          <a:lnTo>
                            <a:pt x="736" y="243"/>
                          </a:lnTo>
                          <a:lnTo>
                            <a:pt x="761" y="237"/>
                          </a:lnTo>
                          <a:lnTo>
                            <a:pt x="787" y="229"/>
                          </a:lnTo>
                          <a:lnTo>
                            <a:pt x="814" y="223"/>
                          </a:lnTo>
                          <a:lnTo>
                            <a:pt x="839" y="221"/>
                          </a:lnTo>
                          <a:lnTo>
                            <a:pt x="860" y="219"/>
                          </a:lnTo>
                          <a:lnTo>
                            <a:pt x="891" y="217"/>
                          </a:lnTo>
                          <a:lnTo>
                            <a:pt x="920" y="219"/>
                          </a:lnTo>
                          <a:lnTo>
                            <a:pt x="943" y="221"/>
                          </a:lnTo>
                          <a:lnTo>
                            <a:pt x="972" y="223"/>
                          </a:lnTo>
                          <a:lnTo>
                            <a:pt x="998" y="225"/>
                          </a:lnTo>
                          <a:lnTo>
                            <a:pt x="1024" y="227"/>
                          </a:lnTo>
                          <a:lnTo>
                            <a:pt x="1051" y="231"/>
                          </a:lnTo>
                          <a:lnTo>
                            <a:pt x="1077" y="233"/>
                          </a:lnTo>
                          <a:lnTo>
                            <a:pt x="1105" y="237"/>
                          </a:lnTo>
                          <a:lnTo>
                            <a:pt x="1134" y="239"/>
                          </a:lnTo>
                          <a:lnTo>
                            <a:pt x="1160" y="243"/>
                          </a:lnTo>
                          <a:lnTo>
                            <a:pt x="1192" y="246"/>
                          </a:lnTo>
                          <a:lnTo>
                            <a:pt x="1223" y="248"/>
                          </a:lnTo>
                          <a:lnTo>
                            <a:pt x="1253" y="254"/>
                          </a:lnTo>
                          <a:lnTo>
                            <a:pt x="1301" y="260"/>
                          </a:lnTo>
                          <a:lnTo>
                            <a:pt x="1316" y="260"/>
                          </a:lnTo>
                          <a:lnTo>
                            <a:pt x="1328" y="260"/>
                          </a:lnTo>
                          <a:lnTo>
                            <a:pt x="1344" y="266"/>
                          </a:lnTo>
                          <a:lnTo>
                            <a:pt x="1370" y="275"/>
                          </a:lnTo>
                          <a:lnTo>
                            <a:pt x="1324" y="266"/>
                          </a:lnTo>
                          <a:lnTo>
                            <a:pt x="1302" y="262"/>
                          </a:lnTo>
                          <a:lnTo>
                            <a:pt x="1284" y="262"/>
                          </a:lnTo>
                          <a:lnTo>
                            <a:pt x="1241" y="266"/>
                          </a:lnTo>
                          <a:lnTo>
                            <a:pt x="1212" y="268"/>
                          </a:lnTo>
                          <a:lnTo>
                            <a:pt x="1177" y="270"/>
                          </a:lnTo>
                          <a:lnTo>
                            <a:pt x="1146" y="270"/>
                          </a:lnTo>
                          <a:lnTo>
                            <a:pt x="1116" y="271"/>
                          </a:lnTo>
                          <a:lnTo>
                            <a:pt x="1088" y="273"/>
                          </a:lnTo>
                          <a:lnTo>
                            <a:pt x="1062" y="270"/>
                          </a:lnTo>
                          <a:lnTo>
                            <a:pt x="1030" y="268"/>
                          </a:lnTo>
                          <a:lnTo>
                            <a:pt x="998" y="270"/>
                          </a:lnTo>
                          <a:lnTo>
                            <a:pt x="969" y="273"/>
                          </a:lnTo>
                          <a:lnTo>
                            <a:pt x="943" y="275"/>
                          </a:lnTo>
                          <a:lnTo>
                            <a:pt x="914" y="277"/>
                          </a:lnTo>
                          <a:lnTo>
                            <a:pt x="891" y="277"/>
                          </a:lnTo>
                          <a:lnTo>
                            <a:pt x="863" y="279"/>
                          </a:lnTo>
                          <a:lnTo>
                            <a:pt x="839" y="285"/>
                          </a:lnTo>
                          <a:lnTo>
                            <a:pt x="816" y="289"/>
                          </a:lnTo>
                          <a:lnTo>
                            <a:pt x="793" y="295"/>
                          </a:lnTo>
                          <a:lnTo>
                            <a:pt x="769" y="300"/>
                          </a:lnTo>
                          <a:lnTo>
                            <a:pt x="744" y="308"/>
                          </a:lnTo>
                          <a:lnTo>
                            <a:pt x="717" y="316"/>
                          </a:lnTo>
                          <a:lnTo>
                            <a:pt x="694" y="322"/>
                          </a:lnTo>
                          <a:lnTo>
                            <a:pt x="651" y="333"/>
                          </a:lnTo>
                          <a:lnTo>
                            <a:pt x="626" y="339"/>
                          </a:lnTo>
                          <a:lnTo>
                            <a:pt x="588" y="356"/>
                          </a:lnTo>
                          <a:lnTo>
                            <a:pt x="538" y="376"/>
                          </a:lnTo>
                          <a:lnTo>
                            <a:pt x="591" y="381"/>
                          </a:lnTo>
                          <a:lnTo>
                            <a:pt x="652" y="385"/>
                          </a:lnTo>
                          <a:lnTo>
                            <a:pt x="665" y="389"/>
                          </a:lnTo>
                          <a:lnTo>
                            <a:pt x="694" y="405"/>
                          </a:lnTo>
                          <a:lnTo>
                            <a:pt x="712" y="414"/>
                          </a:lnTo>
                          <a:lnTo>
                            <a:pt x="730" y="424"/>
                          </a:lnTo>
                          <a:lnTo>
                            <a:pt x="735" y="430"/>
                          </a:lnTo>
                          <a:lnTo>
                            <a:pt x="744" y="447"/>
                          </a:lnTo>
                          <a:lnTo>
                            <a:pt x="764" y="480"/>
                          </a:lnTo>
                          <a:lnTo>
                            <a:pt x="743" y="466"/>
                          </a:lnTo>
                          <a:lnTo>
                            <a:pt x="717" y="449"/>
                          </a:lnTo>
                          <a:lnTo>
                            <a:pt x="694" y="443"/>
                          </a:lnTo>
                          <a:lnTo>
                            <a:pt x="652" y="432"/>
                          </a:lnTo>
                          <a:lnTo>
                            <a:pt x="622" y="424"/>
                          </a:lnTo>
                          <a:lnTo>
                            <a:pt x="591" y="414"/>
                          </a:lnTo>
                          <a:lnTo>
                            <a:pt x="574" y="408"/>
                          </a:lnTo>
                          <a:lnTo>
                            <a:pt x="539" y="414"/>
                          </a:lnTo>
                          <a:lnTo>
                            <a:pt x="516" y="418"/>
                          </a:lnTo>
                          <a:lnTo>
                            <a:pt x="486" y="424"/>
                          </a:lnTo>
                          <a:lnTo>
                            <a:pt x="501" y="430"/>
                          </a:lnTo>
                          <a:lnTo>
                            <a:pt x="518" y="435"/>
                          </a:lnTo>
                          <a:lnTo>
                            <a:pt x="541" y="445"/>
                          </a:lnTo>
                          <a:lnTo>
                            <a:pt x="567" y="443"/>
                          </a:lnTo>
                          <a:lnTo>
                            <a:pt x="610" y="445"/>
                          </a:lnTo>
                          <a:lnTo>
                            <a:pt x="636" y="451"/>
                          </a:lnTo>
                          <a:lnTo>
                            <a:pt x="669" y="459"/>
                          </a:lnTo>
                          <a:lnTo>
                            <a:pt x="694" y="468"/>
                          </a:lnTo>
                          <a:lnTo>
                            <a:pt x="723" y="476"/>
                          </a:lnTo>
                          <a:lnTo>
                            <a:pt x="756" y="486"/>
                          </a:lnTo>
                          <a:lnTo>
                            <a:pt x="785" y="493"/>
                          </a:lnTo>
                          <a:lnTo>
                            <a:pt x="811" y="497"/>
                          </a:lnTo>
                          <a:lnTo>
                            <a:pt x="833" y="503"/>
                          </a:lnTo>
                          <a:lnTo>
                            <a:pt x="854" y="509"/>
                          </a:lnTo>
                          <a:lnTo>
                            <a:pt x="880" y="516"/>
                          </a:lnTo>
                          <a:lnTo>
                            <a:pt x="908" y="528"/>
                          </a:lnTo>
                          <a:lnTo>
                            <a:pt x="934" y="542"/>
                          </a:lnTo>
                          <a:lnTo>
                            <a:pt x="946" y="551"/>
                          </a:lnTo>
                          <a:lnTo>
                            <a:pt x="964" y="574"/>
                          </a:lnTo>
                          <a:lnTo>
                            <a:pt x="987" y="599"/>
                          </a:lnTo>
                          <a:lnTo>
                            <a:pt x="1003" y="621"/>
                          </a:lnTo>
                          <a:lnTo>
                            <a:pt x="1018" y="646"/>
                          </a:lnTo>
                          <a:lnTo>
                            <a:pt x="1033" y="669"/>
                          </a:lnTo>
                          <a:lnTo>
                            <a:pt x="1048" y="694"/>
                          </a:lnTo>
                          <a:lnTo>
                            <a:pt x="1062" y="715"/>
                          </a:lnTo>
                          <a:lnTo>
                            <a:pt x="1077" y="740"/>
                          </a:lnTo>
                          <a:lnTo>
                            <a:pt x="1096" y="767"/>
                          </a:lnTo>
                          <a:lnTo>
                            <a:pt x="1111" y="796"/>
                          </a:lnTo>
                          <a:lnTo>
                            <a:pt x="1128" y="817"/>
                          </a:lnTo>
                          <a:lnTo>
                            <a:pt x="1149" y="844"/>
                          </a:lnTo>
                          <a:lnTo>
                            <a:pt x="1122" y="823"/>
                          </a:lnTo>
                          <a:lnTo>
                            <a:pt x="1102" y="810"/>
                          </a:lnTo>
                          <a:lnTo>
                            <a:pt x="1076" y="792"/>
                          </a:lnTo>
                          <a:lnTo>
                            <a:pt x="1051" y="773"/>
                          </a:lnTo>
                          <a:lnTo>
                            <a:pt x="1030" y="756"/>
                          </a:lnTo>
                          <a:lnTo>
                            <a:pt x="1010" y="740"/>
                          </a:lnTo>
                          <a:lnTo>
                            <a:pt x="992" y="729"/>
                          </a:lnTo>
                          <a:lnTo>
                            <a:pt x="972" y="715"/>
                          </a:lnTo>
                          <a:lnTo>
                            <a:pt x="949" y="700"/>
                          </a:lnTo>
                          <a:lnTo>
                            <a:pt x="929" y="686"/>
                          </a:lnTo>
                          <a:lnTo>
                            <a:pt x="911" y="673"/>
                          </a:lnTo>
                          <a:lnTo>
                            <a:pt x="886" y="655"/>
                          </a:lnTo>
                          <a:lnTo>
                            <a:pt x="860" y="638"/>
                          </a:lnTo>
                          <a:lnTo>
                            <a:pt x="836" y="617"/>
                          </a:lnTo>
                          <a:lnTo>
                            <a:pt x="811" y="599"/>
                          </a:lnTo>
                          <a:lnTo>
                            <a:pt x="788" y="586"/>
                          </a:lnTo>
                          <a:lnTo>
                            <a:pt x="767" y="571"/>
                          </a:lnTo>
                          <a:lnTo>
                            <a:pt x="740" y="557"/>
                          </a:lnTo>
                          <a:lnTo>
                            <a:pt x="717" y="547"/>
                          </a:lnTo>
                          <a:lnTo>
                            <a:pt x="694" y="540"/>
                          </a:lnTo>
                          <a:lnTo>
                            <a:pt x="660" y="530"/>
                          </a:lnTo>
                          <a:lnTo>
                            <a:pt x="629" y="520"/>
                          </a:lnTo>
                          <a:lnTo>
                            <a:pt x="607" y="515"/>
                          </a:lnTo>
                          <a:lnTo>
                            <a:pt x="582" y="507"/>
                          </a:lnTo>
                          <a:lnTo>
                            <a:pt x="547" y="489"/>
                          </a:lnTo>
                          <a:lnTo>
                            <a:pt x="510" y="472"/>
                          </a:lnTo>
                          <a:lnTo>
                            <a:pt x="565" y="509"/>
                          </a:lnTo>
                          <a:lnTo>
                            <a:pt x="570" y="516"/>
                          </a:lnTo>
                          <a:lnTo>
                            <a:pt x="582" y="532"/>
                          </a:lnTo>
                          <a:lnTo>
                            <a:pt x="596" y="551"/>
                          </a:lnTo>
                          <a:lnTo>
                            <a:pt x="611" y="574"/>
                          </a:lnTo>
                          <a:lnTo>
                            <a:pt x="628" y="596"/>
                          </a:lnTo>
                          <a:lnTo>
                            <a:pt x="643" y="621"/>
                          </a:lnTo>
                          <a:lnTo>
                            <a:pt x="663" y="646"/>
                          </a:lnTo>
                          <a:lnTo>
                            <a:pt x="678" y="667"/>
                          </a:lnTo>
                          <a:lnTo>
                            <a:pt x="694" y="688"/>
                          </a:lnTo>
                          <a:lnTo>
                            <a:pt x="709" y="711"/>
                          </a:lnTo>
                          <a:lnTo>
                            <a:pt x="729" y="742"/>
                          </a:lnTo>
                          <a:lnTo>
                            <a:pt x="744" y="767"/>
                          </a:lnTo>
                          <a:lnTo>
                            <a:pt x="758" y="787"/>
                          </a:lnTo>
                          <a:lnTo>
                            <a:pt x="769" y="812"/>
                          </a:lnTo>
                          <a:lnTo>
                            <a:pt x="781" y="835"/>
                          </a:lnTo>
                          <a:lnTo>
                            <a:pt x="788" y="858"/>
                          </a:lnTo>
                          <a:lnTo>
                            <a:pt x="795" y="875"/>
                          </a:lnTo>
                          <a:lnTo>
                            <a:pt x="799" y="900"/>
                          </a:lnTo>
                          <a:lnTo>
                            <a:pt x="802" y="933"/>
                          </a:lnTo>
                          <a:lnTo>
                            <a:pt x="805" y="964"/>
                          </a:lnTo>
                          <a:lnTo>
                            <a:pt x="810" y="997"/>
                          </a:lnTo>
                          <a:lnTo>
                            <a:pt x="814" y="1026"/>
                          </a:lnTo>
                          <a:lnTo>
                            <a:pt x="818" y="1057"/>
                          </a:lnTo>
                          <a:lnTo>
                            <a:pt x="796" y="1026"/>
                          </a:lnTo>
                          <a:lnTo>
                            <a:pt x="781" y="1005"/>
                          </a:lnTo>
                          <a:lnTo>
                            <a:pt x="764" y="983"/>
                          </a:lnTo>
                          <a:lnTo>
                            <a:pt x="755" y="966"/>
                          </a:lnTo>
                          <a:lnTo>
                            <a:pt x="744" y="943"/>
                          </a:lnTo>
                          <a:lnTo>
                            <a:pt x="736" y="918"/>
                          </a:lnTo>
                          <a:lnTo>
                            <a:pt x="726" y="889"/>
                          </a:lnTo>
                          <a:lnTo>
                            <a:pt x="714" y="862"/>
                          </a:lnTo>
                          <a:lnTo>
                            <a:pt x="701" y="831"/>
                          </a:lnTo>
                          <a:lnTo>
                            <a:pt x="691" y="806"/>
                          </a:lnTo>
                          <a:lnTo>
                            <a:pt x="678" y="781"/>
                          </a:lnTo>
                          <a:lnTo>
                            <a:pt x="663" y="758"/>
                          </a:lnTo>
                          <a:lnTo>
                            <a:pt x="651" y="738"/>
                          </a:lnTo>
                          <a:lnTo>
                            <a:pt x="633" y="715"/>
                          </a:lnTo>
                          <a:lnTo>
                            <a:pt x="611" y="692"/>
                          </a:lnTo>
                          <a:lnTo>
                            <a:pt x="597" y="673"/>
                          </a:lnTo>
                          <a:lnTo>
                            <a:pt x="581" y="653"/>
                          </a:lnTo>
                          <a:lnTo>
                            <a:pt x="577" y="634"/>
                          </a:lnTo>
                          <a:lnTo>
                            <a:pt x="567" y="607"/>
                          </a:lnTo>
                          <a:lnTo>
                            <a:pt x="555" y="586"/>
                          </a:lnTo>
                          <a:lnTo>
                            <a:pt x="545" y="561"/>
                          </a:lnTo>
                          <a:lnTo>
                            <a:pt x="538" y="553"/>
                          </a:lnTo>
                          <a:lnTo>
                            <a:pt x="518" y="530"/>
                          </a:lnTo>
                          <a:lnTo>
                            <a:pt x="504" y="509"/>
                          </a:lnTo>
                          <a:lnTo>
                            <a:pt x="490" y="488"/>
                          </a:lnTo>
                          <a:lnTo>
                            <a:pt x="477" y="468"/>
                          </a:lnTo>
                          <a:lnTo>
                            <a:pt x="452" y="480"/>
                          </a:lnTo>
                          <a:lnTo>
                            <a:pt x="429" y="495"/>
                          </a:lnTo>
                          <a:lnTo>
                            <a:pt x="403" y="518"/>
                          </a:lnTo>
                          <a:lnTo>
                            <a:pt x="377" y="538"/>
                          </a:lnTo>
                          <a:lnTo>
                            <a:pt x="359" y="557"/>
                          </a:lnTo>
                          <a:lnTo>
                            <a:pt x="344" y="578"/>
                          </a:lnTo>
                          <a:lnTo>
                            <a:pt x="325" y="605"/>
                          </a:lnTo>
                          <a:lnTo>
                            <a:pt x="304" y="638"/>
                          </a:lnTo>
                          <a:lnTo>
                            <a:pt x="287" y="663"/>
                          </a:lnTo>
                          <a:lnTo>
                            <a:pt x="267" y="696"/>
                          </a:lnTo>
                          <a:lnTo>
                            <a:pt x="252" y="723"/>
                          </a:lnTo>
                          <a:lnTo>
                            <a:pt x="236" y="748"/>
                          </a:lnTo>
                          <a:lnTo>
                            <a:pt x="221" y="775"/>
                          </a:lnTo>
                          <a:lnTo>
                            <a:pt x="209" y="802"/>
                          </a:lnTo>
                          <a:lnTo>
                            <a:pt x="194" y="831"/>
                          </a:lnTo>
                          <a:lnTo>
                            <a:pt x="180" y="860"/>
                          </a:lnTo>
                          <a:lnTo>
                            <a:pt x="160" y="893"/>
                          </a:lnTo>
                          <a:lnTo>
                            <a:pt x="142" y="925"/>
                          </a:lnTo>
                          <a:lnTo>
                            <a:pt x="122" y="962"/>
                          </a:lnTo>
                          <a:lnTo>
                            <a:pt x="103" y="991"/>
                          </a:lnTo>
                          <a:lnTo>
                            <a:pt x="90" y="1010"/>
                          </a:lnTo>
                          <a:lnTo>
                            <a:pt x="74" y="1032"/>
                          </a:lnTo>
                          <a:lnTo>
                            <a:pt x="59" y="1051"/>
                          </a:lnTo>
                          <a:lnTo>
                            <a:pt x="41" y="1070"/>
                          </a:lnTo>
                          <a:lnTo>
                            <a:pt x="22" y="1089"/>
                          </a:lnTo>
                          <a:lnTo>
                            <a:pt x="0" y="1115"/>
                          </a:lnTo>
                          <a:lnTo>
                            <a:pt x="7" y="1084"/>
                          </a:lnTo>
                          <a:lnTo>
                            <a:pt x="15" y="1060"/>
                          </a:lnTo>
                          <a:lnTo>
                            <a:pt x="27" y="1033"/>
                          </a:lnTo>
                          <a:lnTo>
                            <a:pt x="41" y="1010"/>
                          </a:lnTo>
                          <a:lnTo>
                            <a:pt x="62" y="976"/>
                          </a:lnTo>
                          <a:lnTo>
                            <a:pt x="85" y="941"/>
                          </a:lnTo>
                          <a:lnTo>
                            <a:pt x="110" y="900"/>
                          </a:lnTo>
                          <a:lnTo>
                            <a:pt x="129" y="868"/>
                          </a:lnTo>
                          <a:lnTo>
                            <a:pt x="149" y="835"/>
                          </a:lnTo>
                          <a:lnTo>
                            <a:pt x="169" y="806"/>
                          </a:lnTo>
                          <a:lnTo>
                            <a:pt x="183" y="781"/>
                          </a:lnTo>
                          <a:lnTo>
                            <a:pt x="201" y="756"/>
                          </a:lnTo>
                          <a:lnTo>
                            <a:pt x="217" y="734"/>
                          </a:lnTo>
                          <a:lnTo>
                            <a:pt x="236" y="707"/>
                          </a:lnTo>
                          <a:lnTo>
                            <a:pt x="256" y="680"/>
                          </a:lnTo>
                          <a:lnTo>
                            <a:pt x="276" y="653"/>
                          </a:lnTo>
                          <a:lnTo>
                            <a:pt x="296" y="623"/>
                          </a:lnTo>
                          <a:lnTo>
                            <a:pt x="313" y="598"/>
                          </a:lnTo>
                          <a:lnTo>
                            <a:pt x="330" y="572"/>
                          </a:lnTo>
                          <a:lnTo>
                            <a:pt x="342" y="549"/>
                          </a:lnTo>
                          <a:lnTo>
                            <a:pt x="350" y="530"/>
                          </a:lnTo>
                          <a:lnTo>
                            <a:pt x="359" y="513"/>
                          </a:lnTo>
                          <a:lnTo>
                            <a:pt x="368" y="493"/>
                          </a:lnTo>
                          <a:lnTo>
                            <a:pt x="382" y="476"/>
                          </a:lnTo>
                          <a:lnTo>
                            <a:pt x="402" y="451"/>
                          </a:lnTo>
                          <a:lnTo>
                            <a:pt x="418" y="430"/>
                          </a:lnTo>
                          <a:lnTo>
                            <a:pt x="434" y="412"/>
                          </a:lnTo>
                          <a:lnTo>
                            <a:pt x="448" y="393"/>
                          </a:lnTo>
                          <a:lnTo>
                            <a:pt x="443" y="374"/>
                          </a:lnTo>
                          <a:lnTo>
                            <a:pt x="435" y="347"/>
                          </a:lnTo>
                          <a:lnTo>
                            <a:pt x="397" y="333"/>
                          </a:lnTo>
                          <a:lnTo>
                            <a:pt x="354" y="302"/>
                          </a:lnTo>
                          <a:lnTo>
                            <a:pt x="311" y="273"/>
                          </a:lnTo>
                          <a:lnTo>
                            <a:pt x="287" y="256"/>
                          </a:lnTo>
                          <a:lnTo>
                            <a:pt x="267" y="244"/>
                          </a:lnTo>
                          <a:lnTo>
                            <a:pt x="233" y="229"/>
                          </a:lnTo>
                          <a:lnTo>
                            <a:pt x="200" y="217"/>
                          </a:lnTo>
                          <a:lnTo>
                            <a:pt x="163" y="206"/>
                          </a:lnTo>
                          <a:lnTo>
                            <a:pt x="137" y="196"/>
                          </a:lnTo>
                          <a:lnTo>
                            <a:pt x="105" y="185"/>
                          </a:lnTo>
                          <a:lnTo>
                            <a:pt x="76" y="175"/>
                          </a:lnTo>
                          <a:lnTo>
                            <a:pt x="48" y="169"/>
                          </a:lnTo>
                          <a:lnTo>
                            <a:pt x="24" y="162"/>
                          </a:lnTo>
                          <a:lnTo>
                            <a:pt x="47" y="160"/>
                          </a:lnTo>
                          <a:lnTo>
                            <a:pt x="64" y="156"/>
                          </a:lnTo>
                          <a:lnTo>
                            <a:pt x="77" y="154"/>
                          </a:lnTo>
                          <a:lnTo>
                            <a:pt x="93" y="152"/>
                          </a:lnTo>
                          <a:lnTo>
                            <a:pt x="108" y="154"/>
                          </a:lnTo>
                          <a:lnTo>
                            <a:pt x="140" y="169"/>
                          </a:lnTo>
                          <a:lnTo>
                            <a:pt x="168" y="183"/>
                          </a:lnTo>
                          <a:lnTo>
                            <a:pt x="197" y="200"/>
                          </a:lnTo>
                          <a:lnTo>
                            <a:pt x="226" y="217"/>
                          </a:lnTo>
                          <a:lnTo>
                            <a:pt x="261" y="235"/>
                          </a:lnTo>
                          <a:lnTo>
                            <a:pt x="292" y="254"/>
                          </a:lnTo>
                          <a:lnTo>
                            <a:pt x="316" y="266"/>
                          </a:lnTo>
                          <a:lnTo>
                            <a:pt x="359" y="289"/>
                          </a:lnTo>
                          <a:lnTo>
                            <a:pt x="382" y="297"/>
                          </a:lnTo>
                          <a:lnTo>
                            <a:pt x="399" y="293"/>
                          </a:lnTo>
                          <a:lnTo>
                            <a:pt x="415" y="289"/>
                          </a:lnTo>
                          <a:lnTo>
                            <a:pt x="432" y="285"/>
                          </a:lnTo>
                        </a:path>
                      </a:pathLst>
                    </a:custGeom>
                    <a:solidFill>
                      <a:srgbClr val="037C0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5149" name="Freeform 29"/>
                    <p:cNvSpPr/>
                    <p:nvPr/>
                  </p:nvSpPr>
                  <p:spPr bwMode="ltGray">
                    <a:xfrm>
                      <a:off x="4692" y="2814"/>
                      <a:ext cx="121" cy="627"/>
                    </a:xfrm>
                    <a:custGeom>
                      <a:avLst/>
                      <a:gdLst>
                        <a:gd name="T0" fmla="*/ 65 w 121"/>
                        <a:gd name="T1" fmla="*/ 0 h 627"/>
                        <a:gd name="T2" fmla="*/ 78 w 121"/>
                        <a:gd name="T3" fmla="*/ 30 h 627"/>
                        <a:gd name="T4" fmla="*/ 89 w 121"/>
                        <a:gd name="T5" fmla="*/ 50 h 627"/>
                        <a:gd name="T6" fmla="*/ 109 w 121"/>
                        <a:gd name="T7" fmla="*/ 79 h 627"/>
                        <a:gd name="T8" fmla="*/ 113 w 121"/>
                        <a:gd name="T9" fmla="*/ 106 h 627"/>
                        <a:gd name="T10" fmla="*/ 118 w 121"/>
                        <a:gd name="T11" fmla="*/ 142 h 627"/>
                        <a:gd name="T12" fmla="*/ 118 w 121"/>
                        <a:gd name="T13" fmla="*/ 185 h 627"/>
                        <a:gd name="T14" fmla="*/ 120 w 121"/>
                        <a:gd name="T15" fmla="*/ 212 h 627"/>
                        <a:gd name="T16" fmla="*/ 118 w 121"/>
                        <a:gd name="T17" fmla="*/ 243 h 627"/>
                        <a:gd name="T18" fmla="*/ 113 w 121"/>
                        <a:gd name="T19" fmla="*/ 284 h 627"/>
                        <a:gd name="T20" fmla="*/ 109 w 121"/>
                        <a:gd name="T21" fmla="*/ 316 h 627"/>
                        <a:gd name="T22" fmla="*/ 100 w 121"/>
                        <a:gd name="T23" fmla="*/ 370 h 627"/>
                        <a:gd name="T24" fmla="*/ 92 w 121"/>
                        <a:gd name="T25" fmla="*/ 398 h 627"/>
                        <a:gd name="T26" fmla="*/ 77 w 121"/>
                        <a:gd name="T27" fmla="*/ 432 h 627"/>
                        <a:gd name="T28" fmla="*/ 57 w 121"/>
                        <a:gd name="T29" fmla="*/ 471 h 627"/>
                        <a:gd name="T30" fmla="*/ 41 w 121"/>
                        <a:gd name="T31" fmla="*/ 506 h 627"/>
                        <a:gd name="T32" fmla="*/ 24 w 121"/>
                        <a:gd name="T33" fmla="*/ 540 h 627"/>
                        <a:gd name="T34" fmla="*/ 10 w 121"/>
                        <a:gd name="T35" fmla="*/ 569 h 627"/>
                        <a:gd name="T36" fmla="*/ 0 w 121"/>
                        <a:gd name="T37" fmla="*/ 626 h 627"/>
                        <a:gd name="T38" fmla="*/ 6 w 121"/>
                        <a:gd name="T39" fmla="*/ 569 h 627"/>
                        <a:gd name="T40" fmla="*/ 10 w 121"/>
                        <a:gd name="T41" fmla="*/ 529 h 627"/>
                        <a:gd name="T42" fmla="*/ 13 w 121"/>
                        <a:gd name="T43" fmla="*/ 492 h 627"/>
                        <a:gd name="T44" fmla="*/ 16 w 121"/>
                        <a:gd name="T45" fmla="*/ 454 h 627"/>
                        <a:gd name="T46" fmla="*/ 22 w 121"/>
                        <a:gd name="T47" fmla="*/ 405 h 627"/>
                        <a:gd name="T48" fmla="*/ 31 w 121"/>
                        <a:gd name="T49" fmla="*/ 370 h 627"/>
                        <a:gd name="T50" fmla="*/ 41 w 121"/>
                        <a:gd name="T51" fmla="*/ 336 h 627"/>
                        <a:gd name="T52" fmla="*/ 50 w 121"/>
                        <a:gd name="T53" fmla="*/ 303 h 627"/>
                        <a:gd name="T54" fmla="*/ 57 w 121"/>
                        <a:gd name="T55" fmla="*/ 270 h 627"/>
                        <a:gd name="T56" fmla="*/ 65 w 121"/>
                        <a:gd name="T57" fmla="*/ 235 h 627"/>
                        <a:gd name="T58" fmla="*/ 69 w 121"/>
                        <a:gd name="T59" fmla="*/ 200 h 627"/>
                        <a:gd name="T60" fmla="*/ 72 w 121"/>
                        <a:gd name="T61" fmla="*/ 171 h 627"/>
                        <a:gd name="T62" fmla="*/ 75 w 121"/>
                        <a:gd name="T63" fmla="*/ 137 h 627"/>
                        <a:gd name="T64" fmla="*/ 75 w 121"/>
                        <a:gd name="T65" fmla="*/ 98 h 627"/>
                        <a:gd name="T66" fmla="*/ 75 w 121"/>
                        <a:gd name="T67" fmla="*/ 50 h 627"/>
                        <a:gd name="T68" fmla="*/ 71 w 121"/>
                        <a:gd name="T69" fmla="*/ 28 h 627"/>
                        <a:gd name="T70" fmla="*/ 65 w 121"/>
                        <a:gd name="T71" fmla="*/ 0 h 62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</a:cxnLst>
                      <a:rect l="0" t="0" r="r" b="b"/>
                      <a:pathLst>
                        <a:path w="121" h="627">
                          <a:moveTo>
                            <a:pt x="65" y="0"/>
                          </a:moveTo>
                          <a:lnTo>
                            <a:pt x="78" y="30"/>
                          </a:lnTo>
                          <a:lnTo>
                            <a:pt x="89" y="50"/>
                          </a:lnTo>
                          <a:lnTo>
                            <a:pt x="109" y="79"/>
                          </a:lnTo>
                          <a:lnTo>
                            <a:pt x="113" y="106"/>
                          </a:lnTo>
                          <a:lnTo>
                            <a:pt x="118" y="142"/>
                          </a:lnTo>
                          <a:lnTo>
                            <a:pt x="118" y="185"/>
                          </a:lnTo>
                          <a:lnTo>
                            <a:pt x="120" y="212"/>
                          </a:lnTo>
                          <a:lnTo>
                            <a:pt x="118" y="243"/>
                          </a:lnTo>
                          <a:lnTo>
                            <a:pt x="113" y="284"/>
                          </a:lnTo>
                          <a:lnTo>
                            <a:pt x="109" y="316"/>
                          </a:lnTo>
                          <a:lnTo>
                            <a:pt x="100" y="370"/>
                          </a:lnTo>
                          <a:lnTo>
                            <a:pt x="92" y="398"/>
                          </a:lnTo>
                          <a:lnTo>
                            <a:pt x="77" y="432"/>
                          </a:lnTo>
                          <a:lnTo>
                            <a:pt x="57" y="471"/>
                          </a:lnTo>
                          <a:lnTo>
                            <a:pt x="41" y="506"/>
                          </a:lnTo>
                          <a:lnTo>
                            <a:pt x="24" y="540"/>
                          </a:lnTo>
                          <a:lnTo>
                            <a:pt x="10" y="569"/>
                          </a:lnTo>
                          <a:lnTo>
                            <a:pt x="0" y="626"/>
                          </a:lnTo>
                          <a:lnTo>
                            <a:pt x="6" y="569"/>
                          </a:lnTo>
                          <a:lnTo>
                            <a:pt x="10" y="529"/>
                          </a:lnTo>
                          <a:lnTo>
                            <a:pt x="13" y="492"/>
                          </a:lnTo>
                          <a:lnTo>
                            <a:pt x="16" y="454"/>
                          </a:lnTo>
                          <a:lnTo>
                            <a:pt x="22" y="405"/>
                          </a:lnTo>
                          <a:lnTo>
                            <a:pt x="31" y="370"/>
                          </a:lnTo>
                          <a:lnTo>
                            <a:pt x="41" y="336"/>
                          </a:lnTo>
                          <a:lnTo>
                            <a:pt x="50" y="303"/>
                          </a:lnTo>
                          <a:lnTo>
                            <a:pt x="57" y="270"/>
                          </a:lnTo>
                          <a:lnTo>
                            <a:pt x="65" y="235"/>
                          </a:lnTo>
                          <a:lnTo>
                            <a:pt x="69" y="200"/>
                          </a:lnTo>
                          <a:lnTo>
                            <a:pt x="72" y="171"/>
                          </a:lnTo>
                          <a:lnTo>
                            <a:pt x="75" y="137"/>
                          </a:lnTo>
                          <a:lnTo>
                            <a:pt x="75" y="98"/>
                          </a:lnTo>
                          <a:lnTo>
                            <a:pt x="75" y="50"/>
                          </a:lnTo>
                          <a:lnTo>
                            <a:pt x="71" y="28"/>
                          </a:lnTo>
                          <a:lnTo>
                            <a:pt x="65" y="0"/>
                          </a:lnTo>
                        </a:path>
                      </a:pathLst>
                    </a:custGeom>
                    <a:solidFill>
                      <a:srgbClr val="037C0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5150" name="Freeform 30"/>
                    <p:cNvSpPr/>
                    <p:nvPr/>
                  </p:nvSpPr>
                  <p:spPr bwMode="ltGray">
                    <a:xfrm>
                      <a:off x="4104" y="2469"/>
                      <a:ext cx="538" cy="159"/>
                    </a:xfrm>
                    <a:custGeom>
                      <a:avLst/>
                      <a:gdLst>
                        <a:gd name="T0" fmla="*/ 537 w 538"/>
                        <a:gd name="T1" fmla="*/ 158 h 159"/>
                        <a:gd name="T2" fmla="*/ 527 w 538"/>
                        <a:gd name="T3" fmla="*/ 131 h 159"/>
                        <a:gd name="T4" fmla="*/ 515 w 538"/>
                        <a:gd name="T5" fmla="*/ 105 h 159"/>
                        <a:gd name="T6" fmla="*/ 506 w 538"/>
                        <a:gd name="T7" fmla="*/ 102 h 159"/>
                        <a:gd name="T8" fmla="*/ 484 w 538"/>
                        <a:gd name="T9" fmla="*/ 94 h 159"/>
                        <a:gd name="T10" fmla="*/ 463 w 538"/>
                        <a:gd name="T11" fmla="*/ 88 h 159"/>
                        <a:gd name="T12" fmla="*/ 443 w 538"/>
                        <a:gd name="T13" fmla="*/ 94 h 159"/>
                        <a:gd name="T14" fmla="*/ 419 w 538"/>
                        <a:gd name="T15" fmla="*/ 98 h 159"/>
                        <a:gd name="T16" fmla="*/ 390 w 538"/>
                        <a:gd name="T17" fmla="*/ 86 h 159"/>
                        <a:gd name="T18" fmla="*/ 353 w 538"/>
                        <a:gd name="T19" fmla="*/ 73 h 159"/>
                        <a:gd name="T20" fmla="*/ 318 w 538"/>
                        <a:gd name="T21" fmla="*/ 59 h 159"/>
                        <a:gd name="T22" fmla="*/ 293 w 538"/>
                        <a:gd name="T23" fmla="*/ 52 h 159"/>
                        <a:gd name="T24" fmla="*/ 253 w 538"/>
                        <a:gd name="T25" fmla="*/ 40 h 159"/>
                        <a:gd name="T26" fmla="*/ 214 w 538"/>
                        <a:gd name="T27" fmla="*/ 26 h 159"/>
                        <a:gd name="T28" fmla="*/ 174 w 538"/>
                        <a:gd name="T29" fmla="*/ 15 h 159"/>
                        <a:gd name="T30" fmla="*/ 134 w 538"/>
                        <a:gd name="T31" fmla="*/ 5 h 159"/>
                        <a:gd name="T32" fmla="*/ 90 w 538"/>
                        <a:gd name="T33" fmla="*/ 1 h 159"/>
                        <a:gd name="T34" fmla="*/ 50 w 538"/>
                        <a:gd name="T35" fmla="*/ 0 h 159"/>
                        <a:gd name="T36" fmla="*/ 39 w 538"/>
                        <a:gd name="T37" fmla="*/ 3 h 159"/>
                        <a:gd name="T38" fmla="*/ 24 w 538"/>
                        <a:gd name="T39" fmla="*/ 13 h 159"/>
                        <a:gd name="T40" fmla="*/ 10 w 538"/>
                        <a:gd name="T41" fmla="*/ 25 h 159"/>
                        <a:gd name="T42" fmla="*/ 0 w 538"/>
                        <a:gd name="T43" fmla="*/ 34 h 159"/>
                        <a:gd name="T44" fmla="*/ 18 w 538"/>
                        <a:gd name="T45" fmla="*/ 36 h 159"/>
                        <a:gd name="T46" fmla="*/ 39 w 538"/>
                        <a:gd name="T47" fmla="*/ 38 h 159"/>
                        <a:gd name="T48" fmla="*/ 59 w 538"/>
                        <a:gd name="T49" fmla="*/ 40 h 159"/>
                        <a:gd name="T50" fmla="*/ 74 w 538"/>
                        <a:gd name="T51" fmla="*/ 38 h 159"/>
                        <a:gd name="T52" fmla="*/ 94 w 538"/>
                        <a:gd name="T53" fmla="*/ 36 h 159"/>
                        <a:gd name="T54" fmla="*/ 123 w 538"/>
                        <a:gd name="T55" fmla="*/ 34 h 159"/>
                        <a:gd name="T56" fmla="*/ 162 w 538"/>
                        <a:gd name="T57" fmla="*/ 36 h 159"/>
                        <a:gd name="T58" fmla="*/ 195 w 538"/>
                        <a:gd name="T59" fmla="*/ 40 h 159"/>
                        <a:gd name="T60" fmla="*/ 226 w 538"/>
                        <a:gd name="T61" fmla="*/ 46 h 159"/>
                        <a:gd name="T62" fmla="*/ 257 w 538"/>
                        <a:gd name="T63" fmla="*/ 52 h 159"/>
                        <a:gd name="T64" fmla="*/ 289 w 538"/>
                        <a:gd name="T65" fmla="*/ 53 h 159"/>
                        <a:gd name="T66" fmla="*/ 315 w 538"/>
                        <a:gd name="T67" fmla="*/ 63 h 159"/>
                        <a:gd name="T68" fmla="*/ 342 w 538"/>
                        <a:gd name="T69" fmla="*/ 75 h 159"/>
                        <a:gd name="T70" fmla="*/ 367 w 538"/>
                        <a:gd name="T71" fmla="*/ 88 h 159"/>
                        <a:gd name="T72" fmla="*/ 396 w 538"/>
                        <a:gd name="T73" fmla="*/ 102 h 159"/>
                        <a:gd name="T74" fmla="*/ 408 w 538"/>
                        <a:gd name="T75" fmla="*/ 104 h 159"/>
                        <a:gd name="T76" fmla="*/ 422 w 538"/>
                        <a:gd name="T77" fmla="*/ 102 h 159"/>
                        <a:gd name="T78" fmla="*/ 442 w 538"/>
                        <a:gd name="T79" fmla="*/ 111 h 159"/>
                        <a:gd name="T80" fmla="*/ 463 w 538"/>
                        <a:gd name="T81" fmla="*/ 121 h 159"/>
                        <a:gd name="T82" fmla="*/ 483 w 538"/>
                        <a:gd name="T83" fmla="*/ 131 h 159"/>
                        <a:gd name="T84" fmla="*/ 510 w 538"/>
                        <a:gd name="T85" fmla="*/ 144 h 159"/>
                        <a:gd name="T86" fmla="*/ 527 w 538"/>
                        <a:gd name="T87" fmla="*/ 152 h 159"/>
                        <a:gd name="T88" fmla="*/ 537 w 538"/>
                        <a:gd name="T89" fmla="*/ 158 h 15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538" h="159">
                          <a:moveTo>
                            <a:pt x="537" y="158"/>
                          </a:moveTo>
                          <a:lnTo>
                            <a:pt x="527" y="131"/>
                          </a:lnTo>
                          <a:lnTo>
                            <a:pt x="515" y="105"/>
                          </a:lnTo>
                          <a:lnTo>
                            <a:pt x="506" y="102"/>
                          </a:lnTo>
                          <a:lnTo>
                            <a:pt x="484" y="94"/>
                          </a:lnTo>
                          <a:lnTo>
                            <a:pt x="463" y="88"/>
                          </a:lnTo>
                          <a:lnTo>
                            <a:pt x="443" y="94"/>
                          </a:lnTo>
                          <a:lnTo>
                            <a:pt x="419" y="98"/>
                          </a:lnTo>
                          <a:lnTo>
                            <a:pt x="390" y="86"/>
                          </a:lnTo>
                          <a:lnTo>
                            <a:pt x="353" y="73"/>
                          </a:lnTo>
                          <a:lnTo>
                            <a:pt x="318" y="59"/>
                          </a:lnTo>
                          <a:lnTo>
                            <a:pt x="293" y="52"/>
                          </a:lnTo>
                          <a:lnTo>
                            <a:pt x="253" y="40"/>
                          </a:lnTo>
                          <a:lnTo>
                            <a:pt x="214" y="26"/>
                          </a:lnTo>
                          <a:lnTo>
                            <a:pt x="174" y="15"/>
                          </a:lnTo>
                          <a:lnTo>
                            <a:pt x="134" y="5"/>
                          </a:lnTo>
                          <a:lnTo>
                            <a:pt x="90" y="1"/>
                          </a:lnTo>
                          <a:lnTo>
                            <a:pt x="50" y="0"/>
                          </a:lnTo>
                          <a:lnTo>
                            <a:pt x="39" y="3"/>
                          </a:lnTo>
                          <a:lnTo>
                            <a:pt x="24" y="13"/>
                          </a:lnTo>
                          <a:lnTo>
                            <a:pt x="10" y="25"/>
                          </a:lnTo>
                          <a:lnTo>
                            <a:pt x="0" y="34"/>
                          </a:lnTo>
                          <a:lnTo>
                            <a:pt x="18" y="36"/>
                          </a:lnTo>
                          <a:lnTo>
                            <a:pt x="39" y="38"/>
                          </a:lnTo>
                          <a:lnTo>
                            <a:pt x="59" y="40"/>
                          </a:lnTo>
                          <a:lnTo>
                            <a:pt x="74" y="38"/>
                          </a:lnTo>
                          <a:lnTo>
                            <a:pt x="94" y="36"/>
                          </a:lnTo>
                          <a:lnTo>
                            <a:pt x="123" y="34"/>
                          </a:lnTo>
                          <a:lnTo>
                            <a:pt x="162" y="36"/>
                          </a:lnTo>
                          <a:lnTo>
                            <a:pt x="195" y="40"/>
                          </a:lnTo>
                          <a:lnTo>
                            <a:pt x="226" y="46"/>
                          </a:lnTo>
                          <a:lnTo>
                            <a:pt x="257" y="52"/>
                          </a:lnTo>
                          <a:lnTo>
                            <a:pt x="289" y="53"/>
                          </a:lnTo>
                          <a:lnTo>
                            <a:pt x="315" y="63"/>
                          </a:lnTo>
                          <a:lnTo>
                            <a:pt x="342" y="75"/>
                          </a:lnTo>
                          <a:lnTo>
                            <a:pt x="367" y="88"/>
                          </a:lnTo>
                          <a:lnTo>
                            <a:pt x="396" y="102"/>
                          </a:lnTo>
                          <a:lnTo>
                            <a:pt x="408" y="104"/>
                          </a:lnTo>
                          <a:lnTo>
                            <a:pt x="422" y="102"/>
                          </a:lnTo>
                          <a:lnTo>
                            <a:pt x="442" y="111"/>
                          </a:lnTo>
                          <a:lnTo>
                            <a:pt x="463" y="121"/>
                          </a:lnTo>
                          <a:lnTo>
                            <a:pt x="483" y="131"/>
                          </a:lnTo>
                          <a:lnTo>
                            <a:pt x="510" y="144"/>
                          </a:lnTo>
                          <a:lnTo>
                            <a:pt x="527" y="152"/>
                          </a:lnTo>
                          <a:lnTo>
                            <a:pt x="537" y="158"/>
                          </a:lnTo>
                        </a:path>
                      </a:pathLst>
                    </a:custGeom>
                    <a:solidFill>
                      <a:srgbClr val="037C0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5151" name="Freeform 31"/>
                    <p:cNvSpPr/>
                    <p:nvPr/>
                  </p:nvSpPr>
                  <p:spPr bwMode="ltGray">
                    <a:xfrm>
                      <a:off x="4080" y="2563"/>
                      <a:ext cx="558" cy="67"/>
                    </a:xfrm>
                    <a:custGeom>
                      <a:avLst/>
                      <a:gdLst>
                        <a:gd name="T0" fmla="*/ 557 w 558"/>
                        <a:gd name="T1" fmla="*/ 66 h 67"/>
                        <a:gd name="T2" fmla="*/ 543 w 558"/>
                        <a:gd name="T3" fmla="*/ 60 h 67"/>
                        <a:gd name="T4" fmla="*/ 527 w 558"/>
                        <a:gd name="T5" fmla="*/ 52 h 67"/>
                        <a:gd name="T6" fmla="*/ 509 w 558"/>
                        <a:gd name="T7" fmla="*/ 46 h 67"/>
                        <a:gd name="T8" fmla="*/ 494 w 558"/>
                        <a:gd name="T9" fmla="*/ 40 h 67"/>
                        <a:gd name="T10" fmla="*/ 472 w 558"/>
                        <a:gd name="T11" fmla="*/ 33 h 67"/>
                        <a:gd name="T12" fmla="*/ 448 w 558"/>
                        <a:gd name="T13" fmla="*/ 21 h 67"/>
                        <a:gd name="T14" fmla="*/ 426 w 558"/>
                        <a:gd name="T15" fmla="*/ 9 h 67"/>
                        <a:gd name="T16" fmla="*/ 405 w 558"/>
                        <a:gd name="T17" fmla="*/ 9 h 67"/>
                        <a:gd name="T18" fmla="*/ 382 w 558"/>
                        <a:gd name="T19" fmla="*/ 13 h 67"/>
                        <a:gd name="T20" fmla="*/ 350 w 558"/>
                        <a:gd name="T21" fmla="*/ 17 h 67"/>
                        <a:gd name="T22" fmla="*/ 336 w 558"/>
                        <a:gd name="T23" fmla="*/ 17 h 67"/>
                        <a:gd name="T24" fmla="*/ 295 w 558"/>
                        <a:gd name="T25" fmla="*/ 11 h 67"/>
                        <a:gd name="T26" fmla="*/ 249 w 558"/>
                        <a:gd name="T27" fmla="*/ 5 h 67"/>
                        <a:gd name="T28" fmla="*/ 218 w 558"/>
                        <a:gd name="T29" fmla="*/ 1 h 67"/>
                        <a:gd name="T30" fmla="*/ 180 w 558"/>
                        <a:gd name="T31" fmla="*/ 0 h 67"/>
                        <a:gd name="T32" fmla="*/ 139 w 558"/>
                        <a:gd name="T33" fmla="*/ 1 h 67"/>
                        <a:gd name="T34" fmla="*/ 116 w 558"/>
                        <a:gd name="T35" fmla="*/ 5 h 67"/>
                        <a:gd name="T36" fmla="*/ 85 w 558"/>
                        <a:gd name="T37" fmla="*/ 7 h 67"/>
                        <a:gd name="T38" fmla="*/ 59 w 558"/>
                        <a:gd name="T39" fmla="*/ 11 h 67"/>
                        <a:gd name="T40" fmla="*/ 30 w 558"/>
                        <a:gd name="T41" fmla="*/ 15 h 67"/>
                        <a:gd name="T42" fmla="*/ 27 w 558"/>
                        <a:gd name="T43" fmla="*/ 29 h 67"/>
                        <a:gd name="T44" fmla="*/ 21 w 558"/>
                        <a:gd name="T45" fmla="*/ 38 h 67"/>
                        <a:gd name="T46" fmla="*/ 13 w 558"/>
                        <a:gd name="T47" fmla="*/ 50 h 67"/>
                        <a:gd name="T48" fmla="*/ 0 w 558"/>
                        <a:gd name="T49" fmla="*/ 58 h 67"/>
                        <a:gd name="T50" fmla="*/ 22 w 558"/>
                        <a:gd name="T51" fmla="*/ 52 h 67"/>
                        <a:gd name="T52" fmla="*/ 48 w 558"/>
                        <a:gd name="T53" fmla="*/ 48 h 67"/>
                        <a:gd name="T54" fmla="*/ 70 w 558"/>
                        <a:gd name="T55" fmla="*/ 42 h 67"/>
                        <a:gd name="T56" fmla="*/ 94 w 558"/>
                        <a:gd name="T57" fmla="*/ 38 h 67"/>
                        <a:gd name="T58" fmla="*/ 119 w 558"/>
                        <a:gd name="T59" fmla="*/ 34 h 67"/>
                        <a:gd name="T60" fmla="*/ 159 w 558"/>
                        <a:gd name="T61" fmla="*/ 33 h 67"/>
                        <a:gd name="T62" fmla="*/ 203 w 558"/>
                        <a:gd name="T63" fmla="*/ 29 h 67"/>
                        <a:gd name="T64" fmla="*/ 250 w 558"/>
                        <a:gd name="T65" fmla="*/ 27 h 67"/>
                        <a:gd name="T66" fmla="*/ 299 w 558"/>
                        <a:gd name="T67" fmla="*/ 23 h 67"/>
                        <a:gd name="T68" fmla="*/ 344 w 558"/>
                        <a:gd name="T69" fmla="*/ 21 h 67"/>
                        <a:gd name="T70" fmla="*/ 382 w 558"/>
                        <a:gd name="T71" fmla="*/ 25 h 67"/>
                        <a:gd name="T72" fmla="*/ 410 w 558"/>
                        <a:gd name="T73" fmla="*/ 33 h 67"/>
                        <a:gd name="T74" fmla="*/ 439 w 558"/>
                        <a:gd name="T75" fmla="*/ 40 h 67"/>
                        <a:gd name="T76" fmla="*/ 469 w 558"/>
                        <a:gd name="T77" fmla="*/ 48 h 67"/>
                        <a:gd name="T78" fmla="*/ 503 w 558"/>
                        <a:gd name="T79" fmla="*/ 58 h 67"/>
                        <a:gd name="T80" fmla="*/ 529 w 558"/>
                        <a:gd name="T81" fmla="*/ 62 h 67"/>
                        <a:gd name="T82" fmla="*/ 557 w 558"/>
                        <a:gd name="T83" fmla="*/ 66 h 6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</a:cxnLst>
                      <a:rect l="0" t="0" r="r" b="b"/>
                      <a:pathLst>
                        <a:path w="558" h="67">
                          <a:moveTo>
                            <a:pt x="557" y="66"/>
                          </a:moveTo>
                          <a:lnTo>
                            <a:pt x="543" y="60"/>
                          </a:lnTo>
                          <a:lnTo>
                            <a:pt x="527" y="52"/>
                          </a:lnTo>
                          <a:lnTo>
                            <a:pt x="509" y="46"/>
                          </a:lnTo>
                          <a:lnTo>
                            <a:pt x="494" y="40"/>
                          </a:lnTo>
                          <a:lnTo>
                            <a:pt x="472" y="33"/>
                          </a:lnTo>
                          <a:lnTo>
                            <a:pt x="448" y="21"/>
                          </a:lnTo>
                          <a:lnTo>
                            <a:pt x="426" y="9"/>
                          </a:lnTo>
                          <a:lnTo>
                            <a:pt x="405" y="9"/>
                          </a:lnTo>
                          <a:lnTo>
                            <a:pt x="382" y="13"/>
                          </a:lnTo>
                          <a:lnTo>
                            <a:pt x="350" y="17"/>
                          </a:lnTo>
                          <a:lnTo>
                            <a:pt x="336" y="17"/>
                          </a:lnTo>
                          <a:lnTo>
                            <a:pt x="295" y="11"/>
                          </a:lnTo>
                          <a:lnTo>
                            <a:pt x="249" y="5"/>
                          </a:lnTo>
                          <a:lnTo>
                            <a:pt x="218" y="1"/>
                          </a:lnTo>
                          <a:lnTo>
                            <a:pt x="180" y="0"/>
                          </a:lnTo>
                          <a:lnTo>
                            <a:pt x="139" y="1"/>
                          </a:lnTo>
                          <a:lnTo>
                            <a:pt x="116" y="5"/>
                          </a:lnTo>
                          <a:lnTo>
                            <a:pt x="85" y="7"/>
                          </a:lnTo>
                          <a:lnTo>
                            <a:pt x="59" y="11"/>
                          </a:lnTo>
                          <a:lnTo>
                            <a:pt x="30" y="15"/>
                          </a:lnTo>
                          <a:lnTo>
                            <a:pt x="27" y="29"/>
                          </a:lnTo>
                          <a:lnTo>
                            <a:pt x="21" y="38"/>
                          </a:lnTo>
                          <a:lnTo>
                            <a:pt x="13" y="50"/>
                          </a:lnTo>
                          <a:lnTo>
                            <a:pt x="0" y="58"/>
                          </a:lnTo>
                          <a:lnTo>
                            <a:pt x="22" y="52"/>
                          </a:lnTo>
                          <a:lnTo>
                            <a:pt x="48" y="48"/>
                          </a:lnTo>
                          <a:lnTo>
                            <a:pt x="70" y="42"/>
                          </a:lnTo>
                          <a:lnTo>
                            <a:pt x="94" y="38"/>
                          </a:lnTo>
                          <a:lnTo>
                            <a:pt x="119" y="34"/>
                          </a:lnTo>
                          <a:lnTo>
                            <a:pt x="159" y="33"/>
                          </a:lnTo>
                          <a:lnTo>
                            <a:pt x="203" y="29"/>
                          </a:lnTo>
                          <a:lnTo>
                            <a:pt x="250" y="27"/>
                          </a:lnTo>
                          <a:lnTo>
                            <a:pt x="299" y="23"/>
                          </a:lnTo>
                          <a:lnTo>
                            <a:pt x="344" y="21"/>
                          </a:lnTo>
                          <a:lnTo>
                            <a:pt x="382" y="25"/>
                          </a:lnTo>
                          <a:lnTo>
                            <a:pt x="410" y="33"/>
                          </a:lnTo>
                          <a:lnTo>
                            <a:pt x="439" y="40"/>
                          </a:lnTo>
                          <a:lnTo>
                            <a:pt x="469" y="48"/>
                          </a:lnTo>
                          <a:lnTo>
                            <a:pt x="503" y="58"/>
                          </a:lnTo>
                          <a:lnTo>
                            <a:pt x="529" y="62"/>
                          </a:lnTo>
                          <a:lnTo>
                            <a:pt x="557" y="66"/>
                          </a:lnTo>
                        </a:path>
                      </a:pathLst>
                    </a:custGeom>
                    <a:solidFill>
                      <a:srgbClr val="037C0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</p:grpSp>
          <p:sp>
            <p:nvSpPr>
              <p:cNvPr id="5152" name="Freeform 32"/>
              <p:cNvSpPr/>
              <p:nvPr/>
            </p:nvSpPr>
            <p:spPr bwMode="ltGray">
              <a:xfrm>
                <a:off x="5284" y="2832"/>
                <a:ext cx="497" cy="783"/>
              </a:xfrm>
              <a:custGeom>
                <a:avLst/>
                <a:gdLst>
                  <a:gd name="T0" fmla="*/ 294 w 497"/>
                  <a:gd name="T1" fmla="*/ 246 h 783"/>
                  <a:gd name="T2" fmla="*/ 279 w 497"/>
                  <a:gd name="T3" fmla="*/ 271 h 783"/>
                  <a:gd name="T4" fmla="*/ 190 w 497"/>
                  <a:gd name="T5" fmla="*/ 229 h 783"/>
                  <a:gd name="T6" fmla="*/ 99 w 497"/>
                  <a:gd name="T7" fmla="*/ 163 h 783"/>
                  <a:gd name="T8" fmla="*/ 59 w 497"/>
                  <a:gd name="T9" fmla="*/ 92 h 783"/>
                  <a:gd name="T10" fmla="*/ 82 w 497"/>
                  <a:gd name="T11" fmla="*/ 154 h 783"/>
                  <a:gd name="T12" fmla="*/ 152 w 497"/>
                  <a:gd name="T13" fmla="*/ 218 h 783"/>
                  <a:gd name="T14" fmla="*/ 228 w 497"/>
                  <a:gd name="T15" fmla="*/ 278 h 783"/>
                  <a:gd name="T16" fmla="*/ 303 w 497"/>
                  <a:gd name="T17" fmla="*/ 319 h 783"/>
                  <a:gd name="T18" fmla="*/ 272 w 497"/>
                  <a:gd name="T19" fmla="*/ 356 h 783"/>
                  <a:gd name="T20" fmla="*/ 205 w 497"/>
                  <a:gd name="T21" fmla="*/ 363 h 783"/>
                  <a:gd name="T22" fmla="*/ 118 w 497"/>
                  <a:gd name="T23" fmla="*/ 376 h 783"/>
                  <a:gd name="T24" fmla="*/ 48 w 497"/>
                  <a:gd name="T25" fmla="*/ 410 h 783"/>
                  <a:gd name="T26" fmla="*/ 24 w 497"/>
                  <a:gd name="T27" fmla="*/ 431 h 783"/>
                  <a:gd name="T28" fmla="*/ 96 w 497"/>
                  <a:gd name="T29" fmla="*/ 410 h 783"/>
                  <a:gd name="T30" fmla="*/ 192 w 497"/>
                  <a:gd name="T31" fmla="*/ 399 h 783"/>
                  <a:gd name="T32" fmla="*/ 281 w 497"/>
                  <a:gd name="T33" fmla="*/ 391 h 783"/>
                  <a:gd name="T34" fmla="*/ 329 w 497"/>
                  <a:gd name="T35" fmla="*/ 408 h 783"/>
                  <a:gd name="T36" fmla="*/ 320 w 497"/>
                  <a:gd name="T37" fmla="*/ 499 h 783"/>
                  <a:gd name="T38" fmla="*/ 321 w 497"/>
                  <a:gd name="T39" fmla="*/ 616 h 783"/>
                  <a:gd name="T40" fmla="*/ 349 w 497"/>
                  <a:gd name="T41" fmla="*/ 710 h 783"/>
                  <a:gd name="T42" fmla="*/ 409 w 497"/>
                  <a:gd name="T43" fmla="*/ 782 h 783"/>
                  <a:gd name="T44" fmla="*/ 401 w 497"/>
                  <a:gd name="T45" fmla="*/ 695 h 783"/>
                  <a:gd name="T46" fmla="*/ 381 w 497"/>
                  <a:gd name="T47" fmla="*/ 600 h 783"/>
                  <a:gd name="T48" fmla="*/ 369 w 497"/>
                  <a:gd name="T49" fmla="*/ 478 h 783"/>
                  <a:gd name="T50" fmla="*/ 375 w 497"/>
                  <a:gd name="T51" fmla="*/ 397 h 783"/>
                  <a:gd name="T52" fmla="*/ 405 w 497"/>
                  <a:gd name="T53" fmla="*/ 444 h 783"/>
                  <a:gd name="T54" fmla="*/ 421 w 497"/>
                  <a:gd name="T55" fmla="*/ 547 h 783"/>
                  <a:gd name="T56" fmla="*/ 435 w 497"/>
                  <a:gd name="T57" fmla="*/ 653 h 783"/>
                  <a:gd name="T58" fmla="*/ 476 w 497"/>
                  <a:gd name="T59" fmla="*/ 731 h 783"/>
                  <a:gd name="T60" fmla="*/ 491 w 497"/>
                  <a:gd name="T61" fmla="*/ 731 h 783"/>
                  <a:gd name="T62" fmla="*/ 491 w 497"/>
                  <a:gd name="T63" fmla="*/ 651 h 783"/>
                  <a:gd name="T64" fmla="*/ 463 w 497"/>
                  <a:gd name="T65" fmla="*/ 576 h 783"/>
                  <a:gd name="T66" fmla="*/ 431 w 497"/>
                  <a:gd name="T67" fmla="*/ 480 h 783"/>
                  <a:gd name="T68" fmla="*/ 416 w 497"/>
                  <a:gd name="T69" fmla="*/ 410 h 783"/>
                  <a:gd name="T70" fmla="*/ 445 w 497"/>
                  <a:gd name="T71" fmla="*/ 364 h 783"/>
                  <a:gd name="T72" fmla="*/ 491 w 497"/>
                  <a:gd name="T73" fmla="*/ 370 h 783"/>
                  <a:gd name="T74" fmla="*/ 491 w 497"/>
                  <a:gd name="T75" fmla="*/ 370 h 783"/>
                  <a:gd name="T76" fmla="*/ 491 w 497"/>
                  <a:gd name="T77" fmla="*/ 370 h 783"/>
                  <a:gd name="T78" fmla="*/ 491 w 497"/>
                  <a:gd name="T79" fmla="*/ 370 h 783"/>
                  <a:gd name="T80" fmla="*/ 491 w 497"/>
                  <a:gd name="T81" fmla="*/ 370 h 783"/>
                  <a:gd name="T82" fmla="*/ 491 w 497"/>
                  <a:gd name="T83" fmla="*/ 370 h 783"/>
                  <a:gd name="T84" fmla="*/ 470 w 497"/>
                  <a:gd name="T85" fmla="*/ 323 h 783"/>
                  <a:gd name="T86" fmla="*/ 470 w 497"/>
                  <a:gd name="T87" fmla="*/ 278 h 783"/>
                  <a:gd name="T88" fmla="*/ 491 w 497"/>
                  <a:gd name="T89" fmla="*/ 210 h 783"/>
                  <a:gd name="T90" fmla="*/ 491 w 497"/>
                  <a:gd name="T91" fmla="*/ 210 h 783"/>
                  <a:gd name="T92" fmla="*/ 491 w 497"/>
                  <a:gd name="T93" fmla="*/ 210 h 783"/>
                  <a:gd name="T94" fmla="*/ 491 w 497"/>
                  <a:gd name="T95" fmla="*/ 210 h 783"/>
                  <a:gd name="T96" fmla="*/ 450 w 497"/>
                  <a:gd name="T97" fmla="*/ 245 h 783"/>
                  <a:gd name="T98" fmla="*/ 396 w 497"/>
                  <a:gd name="T99" fmla="*/ 316 h 783"/>
                  <a:gd name="T100" fmla="*/ 391 w 497"/>
                  <a:gd name="T101" fmla="*/ 262 h 783"/>
                  <a:gd name="T102" fmla="*/ 450 w 497"/>
                  <a:gd name="T103" fmla="*/ 182 h 783"/>
                  <a:gd name="T104" fmla="*/ 491 w 497"/>
                  <a:gd name="T105" fmla="*/ 130 h 783"/>
                  <a:gd name="T106" fmla="*/ 491 w 497"/>
                  <a:gd name="T107" fmla="*/ 130 h 783"/>
                  <a:gd name="T108" fmla="*/ 491 w 497"/>
                  <a:gd name="T109" fmla="*/ 96 h 783"/>
                  <a:gd name="T110" fmla="*/ 438 w 497"/>
                  <a:gd name="T111" fmla="*/ 174 h 783"/>
                  <a:gd name="T112" fmla="*/ 380 w 497"/>
                  <a:gd name="T113" fmla="*/ 278 h 783"/>
                  <a:gd name="T114" fmla="*/ 344 w 497"/>
                  <a:gd name="T115" fmla="*/ 254 h 783"/>
                  <a:gd name="T116" fmla="*/ 296 w 497"/>
                  <a:gd name="T117" fmla="*/ 175 h 783"/>
                  <a:gd name="T118" fmla="*/ 235 w 497"/>
                  <a:gd name="T119" fmla="*/ 79 h 783"/>
                  <a:gd name="T120" fmla="*/ 185 w 497"/>
                  <a:gd name="T121" fmla="*/ 13 h 783"/>
                  <a:gd name="T122" fmla="*/ 190 w 497"/>
                  <a:gd name="T123" fmla="*/ 59 h 783"/>
                  <a:gd name="T124" fmla="*/ 239 w 497"/>
                  <a:gd name="T125" fmla="*/ 154 h 7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97" h="783">
                    <a:moveTo>
                      <a:pt x="262" y="191"/>
                    </a:moveTo>
                    <a:lnTo>
                      <a:pt x="271" y="203"/>
                    </a:lnTo>
                    <a:lnTo>
                      <a:pt x="279" y="217"/>
                    </a:lnTo>
                    <a:lnTo>
                      <a:pt x="286" y="231"/>
                    </a:lnTo>
                    <a:lnTo>
                      <a:pt x="294" y="246"/>
                    </a:lnTo>
                    <a:lnTo>
                      <a:pt x="301" y="260"/>
                    </a:lnTo>
                    <a:lnTo>
                      <a:pt x="303" y="273"/>
                    </a:lnTo>
                    <a:lnTo>
                      <a:pt x="307" y="285"/>
                    </a:lnTo>
                    <a:lnTo>
                      <a:pt x="295" y="278"/>
                    </a:lnTo>
                    <a:lnTo>
                      <a:pt x="279" y="271"/>
                    </a:lnTo>
                    <a:lnTo>
                      <a:pt x="261" y="263"/>
                    </a:lnTo>
                    <a:lnTo>
                      <a:pt x="243" y="255"/>
                    </a:lnTo>
                    <a:lnTo>
                      <a:pt x="225" y="249"/>
                    </a:lnTo>
                    <a:lnTo>
                      <a:pt x="206" y="239"/>
                    </a:lnTo>
                    <a:lnTo>
                      <a:pt x="190" y="229"/>
                    </a:lnTo>
                    <a:lnTo>
                      <a:pt x="168" y="216"/>
                    </a:lnTo>
                    <a:lnTo>
                      <a:pt x="151" y="202"/>
                    </a:lnTo>
                    <a:lnTo>
                      <a:pt x="129" y="188"/>
                    </a:lnTo>
                    <a:lnTo>
                      <a:pt x="114" y="179"/>
                    </a:lnTo>
                    <a:lnTo>
                      <a:pt x="99" y="163"/>
                    </a:lnTo>
                    <a:lnTo>
                      <a:pt x="87" y="151"/>
                    </a:lnTo>
                    <a:lnTo>
                      <a:pt x="76" y="133"/>
                    </a:lnTo>
                    <a:lnTo>
                      <a:pt x="69" y="118"/>
                    </a:lnTo>
                    <a:lnTo>
                      <a:pt x="64" y="103"/>
                    </a:lnTo>
                    <a:lnTo>
                      <a:pt x="59" y="92"/>
                    </a:lnTo>
                    <a:lnTo>
                      <a:pt x="59" y="104"/>
                    </a:lnTo>
                    <a:lnTo>
                      <a:pt x="59" y="112"/>
                    </a:lnTo>
                    <a:lnTo>
                      <a:pt x="62" y="123"/>
                    </a:lnTo>
                    <a:lnTo>
                      <a:pt x="70" y="136"/>
                    </a:lnTo>
                    <a:lnTo>
                      <a:pt x="82" y="154"/>
                    </a:lnTo>
                    <a:lnTo>
                      <a:pt x="89" y="167"/>
                    </a:lnTo>
                    <a:lnTo>
                      <a:pt x="101" y="176"/>
                    </a:lnTo>
                    <a:lnTo>
                      <a:pt x="116" y="188"/>
                    </a:lnTo>
                    <a:lnTo>
                      <a:pt x="135" y="203"/>
                    </a:lnTo>
                    <a:lnTo>
                      <a:pt x="152" y="218"/>
                    </a:lnTo>
                    <a:lnTo>
                      <a:pt x="170" y="232"/>
                    </a:lnTo>
                    <a:lnTo>
                      <a:pt x="183" y="245"/>
                    </a:lnTo>
                    <a:lnTo>
                      <a:pt x="196" y="259"/>
                    </a:lnTo>
                    <a:lnTo>
                      <a:pt x="212" y="268"/>
                    </a:lnTo>
                    <a:lnTo>
                      <a:pt x="228" y="278"/>
                    </a:lnTo>
                    <a:lnTo>
                      <a:pt x="245" y="288"/>
                    </a:lnTo>
                    <a:lnTo>
                      <a:pt x="261" y="297"/>
                    </a:lnTo>
                    <a:lnTo>
                      <a:pt x="274" y="305"/>
                    </a:lnTo>
                    <a:lnTo>
                      <a:pt x="292" y="314"/>
                    </a:lnTo>
                    <a:lnTo>
                      <a:pt x="303" y="319"/>
                    </a:lnTo>
                    <a:lnTo>
                      <a:pt x="308" y="323"/>
                    </a:lnTo>
                    <a:lnTo>
                      <a:pt x="303" y="332"/>
                    </a:lnTo>
                    <a:lnTo>
                      <a:pt x="297" y="341"/>
                    </a:lnTo>
                    <a:lnTo>
                      <a:pt x="288" y="353"/>
                    </a:lnTo>
                    <a:lnTo>
                      <a:pt x="272" y="356"/>
                    </a:lnTo>
                    <a:lnTo>
                      <a:pt x="261" y="358"/>
                    </a:lnTo>
                    <a:lnTo>
                      <a:pt x="242" y="361"/>
                    </a:lnTo>
                    <a:lnTo>
                      <a:pt x="225" y="363"/>
                    </a:lnTo>
                    <a:lnTo>
                      <a:pt x="225" y="363"/>
                    </a:lnTo>
                    <a:lnTo>
                      <a:pt x="205" y="363"/>
                    </a:lnTo>
                    <a:lnTo>
                      <a:pt x="186" y="364"/>
                    </a:lnTo>
                    <a:lnTo>
                      <a:pt x="166" y="366"/>
                    </a:lnTo>
                    <a:lnTo>
                      <a:pt x="149" y="369"/>
                    </a:lnTo>
                    <a:lnTo>
                      <a:pt x="134" y="371"/>
                    </a:lnTo>
                    <a:lnTo>
                      <a:pt x="118" y="376"/>
                    </a:lnTo>
                    <a:lnTo>
                      <a:pt x="105" y="381"/>
                    </a:lnTo>
                    <a:lnTo>
                      <a:pt x="92" y="387"/>
                    </a:lnTo>
                    <a:lnTo>
                      <a:pt x="81" y="394"/>
                    </a:lnTo>
                    <a:lnTo>
                      <a:pt x="66" y="400"/>
                    </a:lnTo>
                    <a:lnTo>
                      <a:pt x="48" y="410"/>
                    </a:lnTo>
                    <a:lnTo>
                      <a:pt x="29" y="418"/>
                    </a:lnTo>
                    <a:lnTo>
                      <a:pt x="16" y="423"/>
                    </a:lnTo>
                    <a:lnTo>
                      <a:pt x="0" y="429"/>
                    </a:lnTo>
                    <a:lnTo>
                      <a:pt x="12" y="432"/>
                    </a:lnTo>
                    <a:lnTo>
                      <a:pt x="24" y="431"/>
                    </a:lnTo>
                    <a:lnTo>
                      <a:pt x="38" y="428"/>
                    </a:lnTo>
                    <a:lnTo>
                      <a:pt x="53" y="423"/>
                    </a:lnTo>
                    <a:lnTo>
                      <a:pt x="72" y="417"/>
                    </a:lnTo>
                    <a:lnTo>
                      <a:pt x="84" y="413"/>
                    </a:lnTo>
                    <a:lnTo>
                      <a:pt x="96" y="410"/>
                    </a:lnTo>
                    <a:lnTo>
                      <a:pt x="112" y="406"/>
                    </a:lnTo>
                    <a:lnTo>
                      <a:pt x="129" y="404"/>
                    </a:lnTo>
                    <a:lnTo>
                      <a:pt x="150" y="402"/>
                    </a:lnTo>
                    <a:lnTo>
                      <a:pt x="170" y="400"/>
                    </a:lnTo>
                    <a:lnTo>
                      <a:pt x="192" y="399"/>
                    </a:lnTo>
                    <a:lnTo>
                      <a:pt x="210" y="399"/>
                    </a:lnTo>
                    <a:lnTo>
                      <a:pt x="229" y="397"/>
                    </a:lnTo>
                    <a:lnTo>
                      <a:pt x="244" y="396"/>
                    </a:lnTo>
                    <a:lnTo>
                      <a:pt x="262" y="395"/>
                    </a:lnTo>
                    <a:lnTo>
                      <a:pt x="281" y="391"/>
                    </a:lnTo>
                    <a:lnTo>
                      <a:pt x="303" y="386"/>
                    </a:lnTo>
                    <a:lnTo>
                      <a:pt x="322" y="381"/>
                    </a:lnTo>
                    <a:lnTo>
                      <a:pt x="345" y="377"/>
                    </a:lnTo>
                    <a:lnTo>
                      <a:pt x="338" y="391"/>
                    </a:lnTo>
                    <a:lnTo>
                      <a:pt x="329" y="408"/>
                    </a:lnTo>
                    <a:lnTo>
                      <a:pt x="320" y="431"/>
                    </a:lnTo>
                    <a:lnTo>
                      <a:pt x="318" y="448"/>
                    </a:lnTo>
                    <a:lnTo>
                      <a:pt x="317" y="468"/>
                    </a:lnTo>
                    <a:lnTo>
                      <a:pt x="318" y="483"/>
                    </a:lnTo>
                    <a:lnTo>
                      <a:pt x="320" y="499"/>
                    </a:lnTo>
                    <a:lnTo>
                      <a:pt x="321" y="520"/>
                    </a:lnTo>
                    <a:lnTo>
                      <a:pt x="323" y="549"/>
                    </a:lnTo>
                    <a:lnTo>
                      <a:pt x="322" y="572"/>
                    </a:lnTo>
                    <a:lnTo>
                      <a:pt x="321" y="597"/>
                    </a:lnTo>
                    <a:lnTo>
                      <a:pt x="321" y="616"/>
                    </a:lnTo>
                    <a:lnTo>
                      <a:pt x="323" y="635"/>
                    </a:lnTo>
                    <a:lnTo>
                      <a:pt x="329" y="654"/>
                    </a:lnTo>
                    <a:lnTo>
                      <a:pt x="336" y="678"/>
                    </a:lnTo>
                    <a:lnTo>
                      <a:pt x="342" y="695"/>
                    </a:lnTo>
                    <a:lnTo>
                      <a:pt x="349" y="710"/>
                    </a:lnTo>
                    <a:lnTo>
                      <a:pt x="358" y="729"/>
                    </a:lnTo>
                    <a:lnTo>
                      <a:pt x="366" y="740"/>
                    </a:lnTo>
                    <a:lnTo>
                      <a:pt x="379" y="754"/>
                    </a:lnTo>
                    <a:lnTo>
                      <a:pt x="395" y="767"/>
                    </a:lnTo>
                    <a:lnTo>
                      <a:pt x="409" y="782"/>
                    </a:lnTo>
                    <a:lnTo>
                      <a:pt x="411" y="766"/>
                    </a:lnTo>
                    <a:lnTo>
                      <a:pt x="409" y="747"/>
                    </a:lnTo>
                    <a:lnTo>
                      <a:pt x="407" y="726"/>
                    </a:lnTo>
                    <a:lnTo>
                      <a:pt x="405" y="708"/>
                    </a:lnTo>
                    <a:lnTo>
                      <a:pt x="401" y="695"/>
                    </a:lnTo>
                    <a:lnTo>
                      <a:pt x="396" y="677"/>
                    </a:lnTo>
                    <a:lnTo>
                      <a:pt x="389" y="658"/>
                    </a:lnTo>
                    <a:lnTo>
                      <a:pt x="386" y="642"/>
                    </a:lnTo>
                    <a:lnTo>
                      <a:pt x="385" y="627"/>
                    </a:lnTo>
                    <a:lnTo>
                      <a:pt x="381" y="600"/>
                    </a:lnTo>
                    <a:lnTo>
                      <a:pt x="379" y="572"/>
                    </a:lnTo>
                    <a:lnTo>
                      <a:pt x="376" y="547"/>
                    </a:lnTo>
                    <a:lnTo>
                      <a:pt x="373" y="522"/>
                    </a:lnTo>
                    <a:lnTo>
                      <a:pt x="370" y="496"/>
                    </a:lnTo>
                    <a:lnTo>
                      <a:pt x="369" y="478"/>
                    </a:lnTo>
                    <a:lnTo>
                      <a:pt x="369" y="464"/>
                    </a:lnTo>
                    <a:lnTo>
                      <a:pt x="368" y="446"/>
                    </a:lnTo>
                    <a:lnTo>
                      <a:pt x="369" y="425"/>
                    </a:lnTo>
                    <a:lnTo>
                      <a:pt x="371" y="414"/>
                    </a:lnTo>
                    <a:lnTo>
                      <a:pt x="375" y="397"/>
                    </a:lnTo>
                    <a:lnTo>
                      <a:pt x="379" y="376"/>
                    </a:lnTo>
                    <a:lnTo>
                      <a:pt x="386" y="392"/>
                    </a:lnTo>
                    <a:lnTo>
                      <a:pt x="394" y="408"/>
                    </a:lnTo>
                    <a:lnTo>
                      <a:pt x="401" y="425"/>
                    </a:lnTo>
                    <a:lnTo>
                      <a:pt x="405" y="444"/>
                    </a:lnTo>
                    <a:lnTo>
                      <a:pt x="409" y="465"/>
                    </a:lnTo>
                    <a:lnTo>
                      <a:pt x="413" y="480"/>
                    </a:lnTo>
                    <a:lnTo>
                      <a:pt x="414" y="500"/>
                    </a:lnTo>
                    <a:lnTo>
                      <a:pt x="418" y="522"/>
                    </a:lnTo>
                    <a:lnTo>
                      <a:pt x="421" y="547"/>
                    </a:lnTo>
                    <a:lnTo>
                      <a:pt x="423" y="567"/>
                    </a:lnTo>
                    <a:lnTo>
                      <a:pt x="426" y="593"/>
                    </a:lnTo>
                    <a:lnTo>
                      <a:pt x="428" y="611"/>
                    </a:lnTo>
                    <a:lnTo>
                      <a:pt x="432" y="633"/>
                    </a:lnTo>
                    <a:lnTo>
                      <a:pt x="435" y="653"/>
                    </a:lnTo>
                    <a:lnTo>
                      <a:pt x="438" y="667"/>
                    </a:lnTo>
                    <a:lnTo>
                      <a:pt x="446" y="682"/>
                    </a:lnTo>
                    <a:lnTo>
                      <a:pt x="455" y="699"/>
                    </a:lnTo>
                    <a:lnTo>
                      <a:pt x="466" y="715"/>
                    </a:lnTo>
                    <a:lnTo>
                      <a:pt x="476" y="731"/>
                    </a:lnTo>
                    <a:lnTo>
                      <a:pt x="485" y="739"/>
                    </a:lnTo>
                    <a:lnTo>
                      <a:pt x="491" y="731"/>
                    </a:lnTo>
                    <a:lnTo>
                      <a:pt x="491" y="690"/>
                    </a:lnTo>
                    <a:lnTo>
                      <a:pt x="491" y="690"/>
                    </a:lnTo>
                    <a:lnTo>
                      <a:pt x="491" y="731"/>
                    </a:lnTo>
                    <a:lnTo>
                      <a:pt x="491" y="690"/>
                    </a:lnTo>
                    <a:lnTo>
                      <a:pt x="491" y="690"/>
                    </a:lnTo>
                    <a:lnTo>
                      <a:pt x="491" y="690"/>
                    </a:lnTo>
                    <a:lnTo>
                      <a:pt x="491" y="690"/>
                    </a:lnTo>
                    <a:lnTo>
                      <a:pt x="491" y="651"/>
                    </a:lnTo>
                    <a:lnTo>
                      <a:pt x="491" y="651"/>
                    </a:lnTo>
                    <a:lnTo>
                      <a:pt x="486" y="635"/>
                    </a:lnTo>
                    <a:lnTo>
                      <a:pt x="477" y="615"/>
                    </a:lnTo>
                    <a:lnTo>
                      <a:pt x="470" y="597"/>
                    </a:lnTo>
                    <a:lnTo>
                      <a:pt x="463" y="576"/>
                    </a:lnTo>
                    <a:lnTo>
                      <a:pt x="456" y="558"/>
                    </a:lnTo>
                    <a:lnTo>
                      <a:pt x="448" y="538"/>
                    </a:lnTo>
                    <a:lnTo>
                      <a:pt x="442" y="519"/>
                    </a:lnTo>
                    <a:lnTo>
                      <a:pt x="436" y="500"/>
                    </a:lnTo>
                    <a:lnTo>
                      <a:pt x="431" y="480"/>
                    </a:lnTo>
                    <a:lnTo>
                      <a:pt x="428" y="467"/>
                    </a:lnTo>
                    <a:lnTo>
                      <a:pt x="423" y="452"/>
                    </a:lnTo>
                    <a:lnTo>
                      <a:pt x="418" y="434"/>
                    </a:lnTo>
                    <a:lnTo>
                      <a:pt x="413" y="421"/>
                    </a:lnTo>
                    <a:lnTo>
                      <a:pt x="416" y="410"/>
                    </a:lnTo>
                    <a:lnTo>
                      <a:pt x="417" y="396"/>
                    </a:lnTo>
                    <a:lnTo>
                      <a:pt x="416" y="385"/>
                    </a:lnTo>
                    <a:lnTo>
                      <a:pt x="414" y="371"/>
                    </a:lnTo>
                    <a:lnTo>
                      <a:pt x="428" y="369"/>
                    </a:lnTo>
                    <a:lnTo>
                      <a:pt x="445" y="364"/>
                    </a:lnTo>
                    <a:lnTo>
                      <a:pt x="460" y="375"/>
                    </a:lnTo>
                    <a:lnTo>
                      <a:pt x="475" y="382"/>
                    </a:lnTo>
                    <a:lnTo>
                      <a:pt x="490" y="391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3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30"/>
                    </a:lnTo>
                    <a:lnTo>
                      <a:pt x="486" y="330"/>
                    </a:lnTo>
                    <a:lnTo>
                      <a:pt x="470" y="323"/>
                    </a:lnTo>
                    <a:lnTo>
                      <a:pt x="466" y="313"/>
                    </a:lnTo>
                    <a:lnTo>
                      <a:pt x="463" y="304"/>
                    </a:lnTo>
                    <a:lnTo>
                      <a:pt x="460" y="294"/>
                    </a:lnTo>
                    <a:lnTo>
                      <a:pt x="460" y="290"/>
                    </a:lnTo>
                    <a:lnTo>
                      <a:pt x="470" y="278"/>
                    </a:lnTo>
                    <a:lnTo>
                      <a:pt x="484" y="264"/>
                    </a:lnTo>
                    <a:lnTo>
                      <a:pt x="496" y="251"/>
                    </a:lnTo>
                    <a:lnTo>
                      <a:pt x="491" y="25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3" y="207"/>
                    </a:lnTo>
                    <a:lnTo>
                      <a:pt x="475" y="221"/>
                    </a:lnTo>
                    <a:lnTo>
                      <a:pt x="460" y="235"/>
                    </a:lnTo>
                    <a:lnTo>
                      <a:pt x="450" y="245"/>
                    </a:lnTo>
                    <a:lnTo>
                      <a:pt x="442" y="257"/>
                    </a:lnTo>
                    <a:lnTo>
                      <a:pt x="429" y="275"/>
                    </a:lnTo>
                    <a:lnTo>
                      <a:pt x="419" y="288"/>
                    </a:lnTo>
                    <a:lnTo>
                      <a:pt x="409" y="301"/>
                    </a:lnTo>
                    <a:lnTo>
                      <a:pt x="396" y="316"/>
                    </a:lnTo>
                    <a:lnTo>
                      <a:pt x="391" y="311"/>
                    </a:lnTo>
                    <a:lnTo>
                      <a:pt x="385" y="298"/>
                    </a:lnTo>
                    <a:lnTo>
                      <a:pt x="379" y="288"/>
                    </a:lnTo>
                    <a:lnTo>
                      <a:pt x="382" y="278"/>
                    </a:lnTo>
                    <a:lnTo>
                      <a:pt x="391" y="262"/>
                    </a:lnTo>
                    <a:lnTo>
                      <a:pt x="400" y="246"/>
                    </a:lnTo>
                    <a:lnTo>
                      <a:pt x="409" y="232"/>
                    </a:lnTo>
                    <a:lnTo>
                      <a:pt x="419" y="218"/>
                    </a:lnTo>
                    <a:lnTo>
                      <a:pt x="436" y="200"/>
                    </a:lnTo>
                    <a:lnTo>
                      <a:pt x="450" y="182"/>
                    </a:lnTo>
                    <a:lnTo>
                      <a:pt x="462" y="169"/>
                    </a:lnTo>
                    <a:lnTo>
                      <a:pt x="473" y="156"/>
                    </a:lnTo>
                    <a:lnTo>
                      <a:pt x="484" y="141"/>
                    </a:lnTo>
                    <a:lnTo>
                      <a:pt x="491" y="130"/>
                    </a:lnTo>
                    <a:lnTo>
                      <a:pt x="491" y="130"/>
                    </a:lnTo>
                    <a:lnTo>
                      <a:pt x="491" y="130"/>
                    </a:lnTo>
                    <a:lnTo>
                      <a:pt x="491" y="130"/>
                    </a:lnTo>
                    <a:lnTo>
                      <a:pt x="491" y="89"/>
                    </a:lnTo>
                    <a:lnTo>
                      <a:pt x="491" y="130"/>
                    </a:lnTo>
                    <a:lnTo>
                      <a:pt x="491" y="130"/>
                    </a:lnTo>
                    <a:lnTo>
                      <a:pt x="491" y="130"/>
                    </a:lnTo>
                    <a:lnTo>
                      <a:pt x="491" y="89"/>
                    </a:lnTo>
                    <a:lnTo>
                      <a:pt x="491" y="89"/>
                    </a:lnTo>
                    <a:lnTo>
                      <a:pt x="491" y="108"/>
                    </a:lnTo>
                    <a:lnTo>
                      <a:pt x="491" y="96"/>
                    </a:lnTo>
                    <a:lnTo>
                      <a:pt x="487" y="111"/>
                    </a:lnTo>
                    <a:lnTo>
                      <a:pt x="473" y="127"/>
                    </a:lnTo>
                    <a:lnTo>
                      <a:pt x="463" y="141"/>
                    </a:lnTo>
                    <a:lnTo>
                      <a:pt x="448" y="162"/>
                    </a:lnTo>
                    <a:lnTo>
                      <a:pt x="438" y="174"/>
                    </a:lnTo>
                    <a:lnTo>
                      <a:pt x="426" y="191"/>
                    </a:lnTo>
                    <a:lnTo>
                      <a:pt x="414" y="214"/>
                    </a:lnTo>
                    <a:lnTo>
                      <a:pt x="404" y="231"/>
                    </a:lnTo>
                    <a:lnTo>
                      <a:pt x="394" y="249"/>
                    </a:lnTo>
                    <a:lnTo>
                      <a:pt x="380" y="278"/>
                    </a:lnTo>
                    <a:lnTo>
                      <a:pt x="375" y="294"/>
                    </a:lnTo>
                    <a:lnTo>
                      <a:pt x="372" y="304"/>
                    </a:lnTo>
                    <a:lnTo>
                      <a:pt x="364" y="288"/>
                    </a:lnTo>
                    <a:lnTo>
                      <a:pt x="355" y="271"/>
                    </a:lnTo>
                    <a:lnTo>
                      <a:pt x="344" y="254"/>
                    </a:lnTo>
                    <a:lnTo>
                      <a:pt x="336" y="237"/>
                    </a:lnTo>
                    <a:lnTo>
                      <a:pt x="327" y="221"/>
                    </a:lnTo>
                    <a:lnTo>
                      <a:pt x="318" y="207"/>
                    </a:lnTo>
                    <a:lnTo>
                      <a:pt x="308" y="193"/>
                    </a:lnTo>
                    <a:lnTo>
                      <a:pt x="296" y="175"/>
                    </a:lnTo>
                    <a:lnTo>
                      <a:pt x="283" y="158"/>
                    </a:lnTo>
                    <a:lnTo>
                      <a:pt x="270" y="137"/>
                    </a:lnTo>
                    <a:lnTo>
                      <a:pt x="257" y="117"/>
                    </a:lnTo>
                    <a:lnTo>
                      <a:pt x="248" y="100"/>
                    </a:lnTo>
                    <a:lnTo>
                      <a:pt x="235" y="79"/>
                    </a:lnTo>
                    <a:lnTo>
                      <a:pt x="225" y="66"/>
                    </a:lnTo>
                    <a:lnTo>
                      <a:pt x="213" y="52"/>
                    </a:lnTo>
                    <a:lnTo>
                      <a:pt x="203" y="42"/>
                    </a:lnTo>
                    <a:lnTo>
                      <a:pt x="194" y="30"/>
                    </a:lnTo>
                    <a:lnTo>
                      <a:pt x="185" y="13"/>
                    </a:lnTo>
                    <a:lnTo>
                      <a:pt x="177" y="0"/>
                    </a:lnTo>
                    <a:lnTo>
                      <a:pt x="179" y="11"/>
                    </a:lnTo>
                    <a:lnTo>
                      <a:pt x="181" y="27"/>
                    </a:lnTo>
                    <a:lnTo>
                      <a:pt x="183" y="43"/>
                    </a:lnTo>
                    <a:lnTo>
                      <a:pt x="190" y="59"/>
                    </a:lnTo>
                    <a:lnTo>
                      <a:pt x="196" y="74"/>
                    </a:lnTo>
                    <a:lnTo>
                      <a:pt x="208" y="96"/>
                    </a:lnTo>
                    <a:lnTo>
                      <a:pt x="217" y="114"/>
                    </a:lnTo>
                    <a:lnTo>
                      <a:pt x="227" y="136"/>
                    </a:lnTo>
                    <a:lnTo>
                      <a:pt x="239" y="154"/>
                    </a:lnTo>
                    <a:lnTo>
                      <a:pt x="251" y="175"/>
                    </a:lnTo>
                    <a:lnTo>
                      <a:pt x="262" y="191"/>
                    </a:lnTo>
                  </a:path>
                </a:pathLst>
              </a:custGeom>
              <a:solidFill>
                <a:srgbClr val="037C0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3" name="Freeform 33"/>
              <p:cNvSpPr/>
              <p:nvPr/>
            </p:nvSpPr>
            <p:spPr bwMode="ltGray">
              <a:xfrm>
                <a:off x="5003" y="1739"/>
                <a:ext cx="768" cy="1071"/>
              </a:xfrm>
              <a:custGeom>
                <a:avLst/>
                <a:gdLst>
                  <a:gd name="T0" fmla="*/ 455 w 768"/>
                  <a:gd name="T1" fmla="*/ 337 h 1071"/>
                  <a:gd name="T2" fmla="*/ 431 w 768"/>
                  <a:gd name="T3" fmla="*/ 371 h 1071"/>
                  <a:gd name="T4" fmla="*/ 295 w 768"/>
                  <a:gd name="T5" fmla="*/ 314 h 1071"/>
                  <a:gd name="T6" fmla="*/ 153 w 768"/>
                  <a:gd name="T7" fmla="*/ 223 h 1071"/>
                  <a:gd name="T8" fmla="*/ 92 w 768"/>
                  <a:gd name="T9" fmla="*/ 126 h 1071"/>
                  <a:gd name="T10" fmla="*/ 128 w 768"/>
                  <a:gd name="T11" fmla="*/ 211 h 1071"/>
                  <a:gd name="T12" fmla="*/ 235 w 768"/>
                  <a:gd name="T13" fmla="*/ 299 h 1071"/>
                  <a:gd name="T14" fmla="*/ 354 w 768"/>
                  <a:gd name="T15" fmla="*/ 380 h 1071"/>
                  <a:gd name="T16" fmla="*/ 469 w 768"/>
                  <a:gd name="T17" fmla="*/ 437 h 1071"/>
                  <a:gd name="T18" fmla="*/ 421 w 768"/>
                  <a:gd name="T19" fmla="*/ 488 h 1071"/>
                  <a:gd name="T20" fmla="*/ 317 w 768"/>
                  <a:gd name="T21" fmla="*/ 496 h 1071"/>
                  <a:gd name="T22" fmla="*/ 182 w 768"/>
                  <a:gd name="T23" fmla="*/ 514 h 1071"/>
                  <a:gd name="T24" fmla="*/ 74 w 768"/>
                  <a:gd name="T25" fmla="*/ 561 h 1071"/>
                  <a:gd name="T26" fmla="*/ 37 w 768"/>
                  <a:gd name="T27" fmla="*/ 590 h 1071"/>
                  <a:gd name="T28" fmla="*/ 149 w 768"/>
                  <a:gd name="T29" fmla="*/ 561 h 1071"/>
                  <a:gd name="T30" fmla="*/ 297 w 768"/>
                  <a:gd name="T31" fmla="*/ 546 h 1071"/>
                  <a:gd name="T32" fmla="*/ 435 w 768"/>
                  <a:gd name="T33" fmla="*/ 535 h 1071"/>
                  <a:gd name="T34" fmla="*/ 509 w 768"/>
                  <a:gd name="T35" fmla="*/ 559 h 1071"/>
                  <a:gd name="T36" fmla="*/ 495 w 768"/>
                  <a:gd name="T37" fmla="*/ 683 h 1071"/>
                  <a:gd name="T38" fmla="*/ 497 w 768"/>
                  <a:gd name="T39" fmla="*/ 843 h 1071"/>
                  <a:gd name="T40" fmla="*/ 541 w 768"/>
                  <a:gd name="T41" fmla="*/ 971 h 1071"/>
                  <a:gd name="T42" fmla="*/ 633 w 768"/>
                  <a:gd name="T43" fmla="*/ 1070 h 1071"/>
                  <a:gd name="T44" fmla="*/ 620 w 768"/>
                  <a:gd name="T45" fmla="*/ 951 h 1071"/>
                  <a:gd name="T46" fmla="*/ 590 w 768"/>
                  <a:gd name="T47" fmla="*/ 821 h 1071"/>
                  <a:gd name="T48" fmla="*/ 571 w 768"/>
                  <a:gd name="T49" fmla="*/ 655 h 1071"/>
                  <a:gd name="T50" fmla="*/ 580 w 768"/>
                  <a:gd name="T51" fmla="*/ 544 h 1071"/>
                  <a:gd name="T52" fmla="*/ 626 w 768"/>
                  <a:gd name="T53" fmla="*/ 608 h 1071"/>
                  <a:gd name="T54" fmla="*/ 651 w 768"/>
                  <a:gd name="T55" fmla="*/ 749 h 1071"/>
                  <a:gd name="T56" fmla="*/ 672 w 768"/>
                  <a:gd name="T57" fmla="*/ 894 h 1071"/>
                  <a:gd name="T58" fmla="*/ 737 w 768"/>
                  <a:gd name="T59" fmla="*/ 1000 h 1071"/>
                  <a:gd name="T60" fmla="*/ 760 w 768"/>
                  <a:gd name="T61" fmla="*/ 1000 h 1071"/>
                  <a:gd name="T62" fmla="*/ 760 w 768"/>
                  <a:gd name="T63" fmla="*/ 891 h 1071"/>
                  <a:gd name="T64" fmla="*/ 716 w 768"/>
                  <a:gd name="T65" fmla="*/ 789 h 1071"/>
                  <a:gd name="T66" fmla="*/ 666 w 768"/>
                  <a:gd name="T67" fmla="*/ 657 h 1071"/>
                  <a:gd name="T68" fmla="*/ 643 w 768"/>
                  <a:gd name="T69" fmla="*/ 561 h 1071"/>
                  <a:gd name="T70" fmla="*/ 689 w 768"/>
                  <a:gd name="T71" fmla="*/ 499 h 1071"/>
                  <a:gd name="T72" fmla="*/ 760 w 768"/>
                  <a:gd name="T73" fmla="*/ 507 h 1071"/>
                  <a:gd name="T74" fmla="*/ 760 w 768"/>
                  <a:gd name="T75" fmla="*/ 507 h 1071"/>
                  <a:gd name="T76" fmla="*/ 760 w 768"/>
                  <a:gd name="T77" fmla="*/ 507 h 1071"/>
                  <a:gd name="T78" fmla="*/ 760 w 768"/>
                  <a:gd name="T79" fmla="*/ 507 h 1071"/>
                  <a:gd name="T80" fmla="*/ 760 w 768"/>
                  <a:gd name="T81" fmla="*/ 507 h 1071"/>
                  <a:gd name="T82" fmla="*/ 760 w 768"/>
                  <a:gd name="T83" fmla="*/ 507 h 1071"/>
                  <a:gd name="T84" fmla="*/ 727 w 768"/>
                  <a:gd name="T85" fmla="*/ 442 h 1071"/>
                  <a:gd name="T86" fmla="*/ 727 w 768"/>
                  <a:gd name="T87" fmla="*/ 380 h 1071"/>
                  <a:gd name="T88" fmla="*/ 760 w 768"/>
                  <a:gd name="T89" fmla="*/ 288 h 1071"/>
                  <a:gd name="T90" fmla="*/ 760 w 768"/>
                  <a:gd name="T91" fmla="*/ 288 h 1071"/>
                  <a:gd name="T92" fmla="*/ 760 w 768"/>
                  <a:gd name="T93" fmla="*/ 288 h 1071"/>
                  <a:gd name="T94" fmla="*/ 760 w 768"/>
                  <a:gd name="T95" fmla="*/ 288 h 1071"/>
                  <a:gd name="T96" fmla="*/ 696 w 768"/>
                  <a:gd name="T97" fmla="*/ 335 h 1071"/>
                  <a:gd name="T98" fmla="*/ 613 w 768"/>
                  <a:gd name="T99" fmla="*/ 433 h 1071"/>
                  <a:gd name="T100" fmla="*/ 604 w 768"/>
                  <a:gd name="T101" fmla="*/ 359 h 1071"/>
                  <a:gd name="T102" fmla="*/ 696 w 768"/>
                  <a:gd name="T103" fmla="*/ 250 h 1071"/>
                  <a:gd name="T104" fmla="*/ 760 w 768"/>
                  <a:gd name="T105" fmla="*/ 178 h 1071"/>
                  <a:gd name="T106" fmla="*/ 760 w 768"/>
                  <a:gd name="T107" fmla="*/ 178 h 1071"/>
                  <a:gd name="T108" fmla="*/ 760 w 768"/>
                  <a:gd name="T109" fmla="*/ 132 h 1071"/>
                  <a:gd name="T110" fmla="*/ 678 w 768"/>
                  <a:gd name="T111" fmla="*/ 239 h 1071"/>
                  <a:gd name="T112" fmla="*/ 589 w 768"/>
                  <a:gd name="T113" fmla="*/ 380 h 1071"/>
                  <a:gd name="T114" fmla="*/ 532 w 768"/>
                  <a:gd name="T115" fmla="*/ 348 h 1071"/>
                  <a:gd name="T116" fmla="*/ 458 w 768"/>
                  <a:gd name="T117" fmla="*/ 240 h 1071"/>
                  <a:gd name="T118" fmla="*/ 364 w 768"/>
                  <a:gd name="T119" fmla="*/ 109 h 1071"/>
                  <a:gd name="T120" fmla="*/ 286 w 768"/>
                  <a:gd name="T121" fmla="*/ 18 h 1071"/>
                  <a:gd name="T122" fmla="*/ 294 w 768"/>
                  <a:gd name="T123" fmla="*/ 81 h 1071"/>
                  <a:gd name="T124" fmla="*/ 369 w 768"/>
                  <a:gd name="T125" fmla="*/ 211 h 1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68" h="1071">
                    <a:moveTo>
                      <a:pt x="405" y="261"/>
                    </a:moveTo>
                    <a:lnTo>
                      <a:pt x="420" y="278"/>
                    </a:lnTo>
                    <a:lnTo>
                      <a:pt x="432" y="297"/>
                    </a:lnTo>
                    <a:lnTo>
                      <a:pt x="443" y="316"/>
                    </a:lnTo>
                    <a:lnTo>
                      <a:pt x="455" y="337"/>
                    </a:lnTo>
                    <a:lnTo>
                      <a:pt x="465" y="356"/>
                    </a:lnTo>
                    <a:lnTo>
                      <a:pt x="469" y="374"/>
                    </a:lnTo>
                    <a:lnTo>
                      <a:pt x="475" y="390"/>
                    </a:lnTo>
                    <a:lnTo>
                      <a:pt x="457" y="380"/>
                    </a:lnTo>
                    <a:lnTo>
                      <a:pt x="431" y="371"/>
                    </a:lnTo>
                    <a:lnTo>
                      <a:pt x="403" y="361"/>
                    </a:lnTo>
                    <a:lnTo>
                      <a:pt x="377" y="350"/>
                    </a:lnTo>
                    <a:lnTo>
                      <a:pt x="348" y="340"/>
                    </a:lnTo>
                    <a:lnTo>
                      <a:pt x="319" y="328"/>
                    </a:lnTo>
                    <a:lnTo>
                      <a:pt x="295" y="314"/>
                    </a:lnTo>
                    <a:lnTo>
                      <a:pt x="259" y="295"/>
                    </a:lnTo>
                    <a:lnTo>
                      <a:pt x="234" y="277"/>
                    </a:lnTo>
                    <a:lnTo>
                      <a:pt x="200" y="257"/>
                    </a:lnTo>
                    <a:lnTo>
                      <a:pt x="177" y="245"/>
                    </a:lnTo>
                    <a:lnTo>
                      <a:pt x="153" y="223"/>
                    </a:lnTo>
                    <a:lnTo>
                      <a:pt x="134" y="206"/>
                    </a:lnTo>
                    <a:lnTo>
                      <a:pt x="118" y="183"/>
                    </a:lnTo>
                    <a:lnTo>
                      <a:pt x="107" y="161"/>
                    </a:lnTo>
                    <a:lnTo>
                      <a:pt x="99" y="141"/>
                    </a:lnTo>
                    <a:lnTo>
                      <a:pt x="92" y="126"/>
                    </a:lnTo>
                    <a:lnTo>
                      <a:pt x="91" y="143"/>
                    </a:lnTo>
                    <a:lnTo>
                      <a:pt x="91" y="154"/>
                    </a:lnTo>
                    <a:lnTo>
                      <a:pt x="96" y="169"/>
                    </a:lnTo>
                    <a:lnTo>
                      <a:pt x="108" y="186"/>
                    </a:lnTo>
                    <a:lnTo>
                      <a:pt x="128" y="211"/>
                    </a:lnTo>
                    <a:lnTo>
                      <a:pt x="138" y="229"/>
                    </a:lnTo>
                    <a:lnTo>
                      <a:pt x="157" y="241"/>
                    </a:lnTo>
                    <a:lnTo>
                      <a:pt x="180" y="258"/>
                    </a:lnTo>
                    <a:lnTo>
                      <a:pt x="209" y="278"/>
                    </a:lnTo>
                    <a:lnTo>
                      <a:pt x="235" y="299"/>
                    </a:lnTo>
                    <a:lnTo>
                      <a:pt x="263" y="318"/>
                    </a:lnTo>
                    <a:lnTo>
                      <a:pt x="283" y="335"/>
                    </a:lnTo>
                    <a:lnTo>
                      <a:pt x="304" y="354"/>
                    </a:lnTo>
                    <a:lnTo>
                      <a:pt x="329" y="367"/>
                    </a:lnTo>
                    <a:lnTo>
                      <a:pt x="354" y="380"/>
                    </a:lnTo>
                    <a:lnTo>
                      <a:pt x="379" y="395"/>
                    </a:lnTo>
                    <a:lnTo>
                      <a:pt x="403" y="406"/>
                    </a:lnTo>
                    <a:lnTo>
                      <a:pt x="424" y="417"/>
                    </a:lnTo>
                    <a:lnTo>
                      <a:pt x="451" y="429"/>
                    </a:lnTo>
                    <a:lnTo>
                      <a:pt x="469" y="437"/>
                    </a:lnTo>
                    <a:lnTo>
                      <a:pt x="477" y="442"/>
                    </a:lnTo>
                    <a:lnTo>
                      <a:pt x="469" y="454"/>
                    </a:lnTo>
                    <a:lnTo>
                      <a:pt x="460" y="467"/>
                    </a:lnTo>
                    <a:lnTo>
                      <a:pt x="446" y="484"/>
                    </a:lnTo>
                    <a:lnTo>
                      <a:pt x="421" y="488"/>
                    </a:lnTo>
                    <a:lnTo>
                      <a:pt x="403" y="490"/>
                    </a:lnTo>
                    <a:lnTo>
                      <a:pt x="375" y="495"/>
                    </a:lnTo>
                    <a:lnTo>
                      <a:pt x="348" y="496"/>
                    </a:lnTo>
                    <a:lnTo>
                      <a:pt x="348" y="496"/>
                    </a:lnTo>
                    <a:lnTo>
                      <a:pt x="317" y="496"/>
                    </a:lnTo>
                    <a:lnTo>
                      <a:pt x="288" y="499"/>
                    </a:lnTo>
                    <a:lnTo>
                      <a:pt x="258" y="501"/>
                    </a:lnTo>
                    <a:lnTo>
                      <a:pt x="231" y="505"/>
                    </a:lnTo>
                    <a:lnTo>
                      <a:pt x="208" y="508"/>
                    </a:lnTo>
                    <a:lnTo>
                      <a:pt x="182" y="514"/>
                    </a:lnTo>
                    <a:lnTo>
                      <a:pt x="163" y="521"/>
                    </a:lnTo>
                    <a:lnTo>
                      <a:pt x="142" y="530"/>
                    </a:lnTo>
                    <a:lnTo>
                      <a:pt x="126" y="539"/>
                    </a:lnTo>
                    <a:lnTo>
                      <a:pt x="102" y="548"/>
                    </a:lnTo>
                    <a:lnTo>
                      <a:pt x="74" y="561"/>
                    </a:lnTo>
                    <a:lnTo>
                      <a:pt x="46" y="572"/>
                    </a:lnTo>
                    <a:lnTo>
                      <a:pt x="24" y="579"/>
                    </a:lnTo>
                    <a:lnTo>
                      <a:pt x="0" y="587"/>
                    </a:lnTo>
                    <a:lnTo>
                      <a:pt x="19" y="591"/>
                    </a:lnTo>
                    <a:lnTo>
                      <a:pt x="37" y="590"/>
                    </a:lnTo>
                    <a:lnTo>
                      <a:pt x="59" y="585"/>
                    </a:lnTo>
                    <a:lnTo>
                      <a:pt x="82" y="579"/>
                    </a:lnTo>
                    <a:lnTo>
                      <a:pt x="112" y="570"/>
                    </a:lnTo>
                    <a:lnTo>
                      <a:pt x="130" y="565"/>
                    </a:lnTo>
                    <a:lnTo>
                      <a:pt x="149" y="561"/>
                    </a:lnTo>
                    <a:lnTo>
                      <a:pt x="174" y="556"/>
                    </a:lnTo>
                    <a:lnTo>
                      <a:pt x="200" y="553"/>
                    </a:lnTo>
                    <a:lnTo>
                      <a:pt x="232" y="550"/>
                    </a:lnTo>
                    <a:lnTo>
                      <a:pt x="263" y="547"/>
                    </a:lnTo>
                    <a:lnTo>
                      <a:pt x="297" y="546"/>
                    </a:lnTo>
                    <a:lnTo>
                      <a:pt x="325" y="546"/>
                    </a:lnTo>
                    <a:lnTo>
                      <a:pt x="354" y="544"/>
                    </a:lnTo>
                    <a:lnTo>
                      <a:pt x="377" y="542"/>
                    </a:lnTo>
                    <a:lnTo>
                      <a:pt x="405" y="540"/>
                    </a:lnTo>
                    <a:lnTo>
                      <a:pt x="435" y="535"/>
                    </a:lnTo>
                    <a:lnTo>
                      <a:pt x="469" y="529"/>
                    </a:lnTo>
                    <a:lnTo>
                      <a:pt x="498" y="521"/>
                    </a:lnTo>
                    <a:lnTo>
                      <a:pt x="534" y="516"/>
                    </a:lnTo>
                    <a:lnTo>
                      <a:pt x="523" y="535"/>
                    </a:lnTo>
                    <a:lnTo>
                      <a:pt x="509" y="559"/>
                    </a:lnTo>
                    <a:lnTo>
                      <a:pt x="495" y="590"/>
                    </a:lnTo>
                    <a:lnTo>
                      <a:pt x="492" y="613"/>
                    </a:lnTo>
                    <a:lnTo>
                      <a:pt x="491" y="640"/>
                    </a:lnTo>
                    <a:lnTo>
                      <a:pt x="492" y="661"/>
                    </a:lnTo>
                    <a:lnTo>
                      <a:pt x="495" y="683"/>
                    </a:lnTo>
                    <a:lnTo>
                      <a:pt x="497" y="712"/>
                    </a:lnTo>
                    <a:lnTo>
                      <a:pt x="500" y="751"/>
                    </a:lnTo>
                    <a:lnTo>
                      <a:pt x="498" y="783"/>
                    </a:lnTo>
                    <a:lnTo>
                      <a:pt x="497" y="817"/>
                    </a:lnTo>
                    <a:lnTo>
                      <a:pt x="497" y="843"/>
                    </a:lnTo>
                    <a:lnTo>
                      <a:pt x="500" y="869"/>
                    </a:lnTo>
                    <a:lnTo>
                      <a:pt x="508" y="896"/>
                    </a:lnTo>
                    <a:lnTo>
                      <a:pt x="519" y="928"/>
                    </a:lnTo>
                    <a:lnTo>
                      <a:pt x="529" y="951"/>
                    </a:lnTo>
                    <a:lnTo>
                      <a:pt x="541" y="971"/>
                    </a:lnTo>
                    <a:lnTo>
                      <a:pt x="554" y="997"/>
                    </a:lnTo>
                    <a:lnTo>
                      <a:pt x="566" y="1013"/>
                    </a:lnTo>
                    <a:lnTo>
                      <a:pt x="586" y="1032"/>
                    </a:lnTo>
                    <a:lnTo>
                      <a:pt x="612" y="1049"/>
                    </a:lnTo>
                    <a:lnTo>
                      <a:pt x="633" y="1070"/>
                    </a:lnTo>
                    <a:lnTo>
                      <a:pt x="636" y="1048"/>
                    </a:lnTo>
                    <a:lnTo>
                      <a:pt x="633" y="1022"/>
                    </a:lnTo>
                    <a:lnTo>
                      <a:pt x="629" y="994"/>
                    </a:lnTo>
                    <a:lnTo>
                      <a:pt x="626" y="969"/>
                    </a:lnTo>
                    <a:lnTo>
                      <a:pt x="620" y="951"/>
                    </a:lnTo>
                    <a:lnTo>
                      <a:pt x="613" y="926"/>
                    </a:lnTo>
                    <a:lnTo>
                      <a:pt x="602" y="900"/>
                    </a:lnTo>
                    <a:lnTo>
                      <a:pt x="597" y="879"/>
                    </a:lnTo>
                    <a:lnTo>
                      <a:pt x="595" y="858"/>
                    </a:lnTo>
                    <a:lnTo>
                      <a:pt x="590" y="821"/>
                    </a:lnTo>
                    <a:lnTo>
                      <a:pt x="586" y="783"/>
                    </a:lnTo>
                    <a:lnTo>
                      <a:pt x="581" y="749"/>
                    </a:lnTo>
                    <a:lnTo>
                      <a:pt x="578" y="715"/>
                    </a:lnTo>
                    <a:lnTo>
                      <a:pt x="572" y="679"/>
                    </a:lnTo>
                    <a:lnTo>
                      <a:pt x="571" y="655"/>
                    </a:lnTo>
                    <a:lnTo>
                      <a:pt x="571" y="635"/>
                    </a:lnTo>
                    <a:lnTo>
                      <a:pt x="569" y="610"/>
                    </a:lnTo>
                    <a:lnTo>
                      <a:pt x="571" y="582"/>
                    </a:lnTo>
                    <a:lnTo>
                      <a:pt x="574" y="567"/>
                    </a:lnTo>
                    <a:lnTo>
                      <a:pt x="580" y="544"/>
                    </a:lnTo>
                    <a:lnTo>
                      <a:pt x="586" y="514"/>
                    </a:lnTo>
                    <a:lnTo>
                      <a:pt x="597" y="536"/>
                    </a:lnTo>
                    <a:lnTo>
                      <a:pt x="609" y="559"/>
                    </a:lnTo>
                    <a:lnTo>
                      <a:pt x="620" y="582"/>
                    </a:lnTo>
                    <a:lnTo>
                      <a:pt x="626" y="608"/>
                    </a:lnTo>
                    <a:lnTo>
                      <a:pt x="633" y="636"/>
                    </a:lnTo>
                    <a:lnTo>
                      <a:pt x="638" y="657"/>
                    </a:lnTo>
                    <a:lnTo>
                      <a:pt x="641" y="684"/>
                    </a:lnTo>
                    <a:lnTo>
                      <a:pt x="647" y="715"/>
                    </a:lnTo>
                    <a:lnTo>
                      <a:pt x="651" y="749"/>
                    </a:lnTo>
                    <a:lnTo>
                      <a:pt x="655" y="776"/>
                    </a:lnTo>
                    <a:lnTo>
                      <a:pt x="659" y="811"/>
                    </a:lnTo>
                    <a:lnTo>
                      <a:pt x="661" y="836"/>
                    </a:lnTo>
                    <a:lnTo>
                      <a:pt x="669" y="866"/>
                    </a:lnTo>
                    <a:lnTo>
                      <a:pt x="672" y="894"/>
                    </a:lnTo>
                    <a:lnTo>
                      <a:pt x="678" y="913"/>
                    </a:lnTo>
                    <a:lnTo>
                      <a:pt x="690" y="934"/>
                    </a:lnTo>
                    <a:lnTo>
                      <a:pt x="704" y="957"/>
                    </a:lnTo>
                    <a:lnTo>
                      <a:pt x="720" y="979"/>
                    </a:lnTo>
                    <a:lnTo>
                      <a:pt x="737" y="1000"/>
                    </a:lnTo>
                    <a:lnTo>
                      <a:pt x="750" y="1011"/>
                    </a:lnTo>
                    <a:lnTo>
                      <a:pt x="760" y="1000"/>
                    </a:lnTo>
                    <a:lnTo>
                      <a:pt x="760" y="945"/>
                    </a:lnTo>
                    <a:lnTo>
                      <a:pt x="760" y="945"/>
                    </a:lnTo>
                    <a:lnTo>
                      <a:pt x="760" y="1000"/>
                    </a:lnTo>
                    <a:lnTo>
                      <a:pt x="760" y="945"/>
                    </a:lnTo>
                    <a:lnTo>
                      <a:pt x="760" y="945"/>
                    </a:lnTo>
                    <a:lnTo>
                      <a:pt x="760" y="945"/>
                    </a:lnTo>
                    <a:lnTo>
                      <a:pt x="760" y="945"/>
                    </a:lnTo>
                    <a:lnTo>
                      <a:pt x="760" y="891"/>
                    </a:lnTo>
                    <a:lnTo>
                      <a:pt x="760" y="891"/>
                    </a:lnTo>
                    <a:lnTo>
                      <a:pt x="752" y="869"/>
                    </a:lnTo>
                    <a:lnTo>
                      <a:pt x="738" y="841"/>
                    </a:lnTo>
                    <a:lnTo>
                      <a:pt x="727" y="817"/>
                    </a:lnTo>
                    <a:lnTo>
                      <a:pt x="716" y="789"/>
                    </a:lnTo>
                    <a:lnTo>
                      <a:pt x="706" y="764"/>
                    </a:lnTo>
                    <a:lnTo>
                      <a:pt x="693" y="736"/>
                    </a:lnTo>
                    <a:lnTo>
                      <a:pt x="684" y="710"/>
                    </a:lnTo>
                    <a:lnTo>
                      <a:pt x="675" y="684"/>
                    </a:lnTo>
                    <a:lnTo>
                      <a:pt x="666" y="657"/>
                    </a:lnTo>
                    <a:lnTo>
                      <a:pt x="661" y="640"/>
                    </a:lnTo>
                    <a:lnTo>
                      <a:pt x="654" y="619"/>
                    </a:lnTo>
                    <a:lnTo>
                      <a:pt x="647" y="595"/>
                    </a:lnTo>
                    <a:lnTo>
                      <a:pt x="638" y="576"/>
                    </a:lnTo>
                    <a:lnTo>
                      <a:pt x="643" y="561"/>
                    </a:lnTo>
                    <a:lnTo>
                      <a:pt x="646" y="542"/>
                    </a:lnTo>
                    <a:lnTo>
                      <a:pt x="644" y="527"/>
                    </a:lnTo>
                    <a:lnTo>
                      <a:pt x="640" y="508"/>
                    </a:lnTo>
                    <a:lnTo>
                      <a:pt x="661" y="505"/>
                    </a:lnTo>
                    <a:lnTo>
                      <a:pt x="689" y="499"/>
                    </a:lnTo>
                    <a:lnTo>
                      <a:pt x="712" y="513"/>
                    </a:lnTo>
                    <a:lnTo>
                      <a:pt x="734" y="523"/>
                    </a:lnTo>
                    <a:lnTo>
                      <a:pt x="757" y="535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451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451"/>
                    </a:lnTo>
                    <a:lnTo>
                      <a:pt x="752" y="451"/>
                    </a:lnTo>
                    <a:lnTo>
                      <a:pt x="727" y="442"/>
                    </a:lnTo>
                    <a:lnTo>
                      <a:pt x="721" y="429"/>
                    </a:lnTo>
                    <a:lnTo>
                      <a:pt x="716" y="416"/>
                    </a:lnTo>
                    <a:lnTo>
                      <a:pt x="711" y="402"/>
                    </a:lnTo>
                    <a:lnTo>
                      <a:pt x="712" y="397"/>
                    </a:lnTo>
                    <a:lnTo>
                      <a:pt x="727" y="380"/>
                    </a:lnTo>
                    <a:lnTo>
                      <a:pt x="749" y="362"/>
                    </a:lnTo>
                    <a:lnTo>
                      <a:pt x="767" y="344"/>
                    </a:lnTo>
                    <a:lnTo>
                      <a:pt x="760" y="342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3" y="284"/>
                    </a:lnTo>
                    <a:lnTo>
                      <a:pt x="734" y="303"/>
                    </a:lnTo>
                    <a:lnTo>
                      <a:pt x="711" y="322"/>
                    </a:lnTo>
                    <a:lnTo>
                      <a:pt x="696" y="335"/>
                    </a:lnTo>
                    <a:lnTo>
                      <a:pt x="684" y="352"/>
                    </a:lnTo>
                    <a:lnTo>
                      <a:pt x="664" y="376"/>
                    </a:lnTo>
                    <a:lnTo>
                      <a:pt x="649" y="395"/>
                    </a:lnTo>
                    <a:lnTo>
                      <a:pt x="633" y="412"/>
                    </a:lnTo>
                    <a:lnTo>
                      <a:pt x="613" y="433"/>
                    </a:lnTo>
                    <a:lnTo>
                      <a:pt x="604" y="425"/>
                    </a:lnTo>
                    <a:lnTo>
                      <a:pt x="595" y="408"/>
                    </a:lnTo>
                    <a:lnTo>
                      <a:pt x="586" y="395"/>
                    </a:lnTo>
                    <a:lnTo>
                      <a:pt x="591" y="380"/>
                    </a:lnTo>
                    <a:lnTo>
                      <a:pt x="604" y="359"/>
                    </a:lnTo>
                    <a:lnTo>
                      <a:pt x="618" y="337"/>
                    </a:lnTo>
                    <a:lnTo>
                      <a:pt x="633" y="317"/>
                    </a:lnTo>
                    <a:lnTo>
                      <a:pt x="649" y="299"/>
                    </a:lnTo>
                    <a:lnTo>
                      <a:pt x="674" y="274"/>
                    </a:lnTo>
                    <a:lnTo>
                      <a:pt x="696" y="250"/>
                    </a:lnTo>
                    <a:lnTo>
                      <a:pt x="715" y="231"/>
                    </a:lnTo>
                    <a:lnTo>
                      <a:pt x="731" y="214"/>
                    </a:lnTo>
                    <a:lnTo>
                      <a:pt x="749" y="194"/>
                    </a:lnTo>
                    <a:lnTo>
                      <a:pt x="760" y="178"/>
                    </a:lnTo>
                    <a:lnTo>
                      <a:pt x="760" y="178"/>
                    </a:lnTo>
                    <a:lnTo>
                      <a:pt x="760" y="178"/>
                    </a:lnTo>
                    <a:lnTo>
                      <a:pt x="760" y="178"/>
                    </a:lnTo>
                    <a:lnTo>
                      <a:pt x="760" y="122"/>
                    </a:lnTo>
                    <a:lnTo>
                      <a:pt x="760" y="178"/>
                    </a:lnTo>
                    <a:lnTo>
                      <a:pt x="760" y="178"/>
                    </a:lnTo>
                    <a:lnTo>
                      <a:pt x="760" y="178"/>
                    </a:lnTo>
                    <a:lnTo>
                      <a:pt x="760" y="122"/>
                    </a:lnTo>
                    <a:lnTo>
                      <a:pt x="760" y="122"/>
                    </a:lnTo>
                    <a:lnTo>
                      <a:pt x="760" y="148"/>
                    </a:lnTo>
                    <a:lnTo>
                      <a:pt x="760" y="132"/>
                    </a:lnTo>
                    <a:lnTo>
                      <a:pt x="753" y="152"/>
                    </a:lnTo>
                    <a:lnTo>
                      <a:pt x="732" y="173"/>
                    </a:lnTo>
                    <a:lnTo>
                      <a:pt x="716" y="194"/>
                    </a:lnTo>
                    <a:lnTo>
                      <a:pt x="693" y="222"/>
                    </a:lnTo>
                    <a:lnTo>
                      <a:pt x="678" y="239"/>
                    </a:lnTo>
                    <a:lnTo>
                      <a:pt x="659" y="261"/>
                    </a:lnTo>
                    <a:lnTo>
                      <a:pt x="641" y="293"/>
                    </a:lnTo>
                    <a:lnTo>
                      <a:pt x="625" y="316"/>
                    </a:lnTo>
                    <a:lnTo>
                      <a:pt x="610" y="340"/>
                    </a:lnTo>
                    <a:lnTo>
                      <a:pt x="589" y="380"/>
                    </a:lnTo>
                    <a:lnTo>
                      <a:pt x="580" y="402"/>
                    </a:lnTo>
                    <a:lnTo>
                      <a:pt x="575" y="416"/>
                    </a:lnTo>
                    <a:lnTo>
                      <a:pt x="564" y="395"/>
                    </a:lnTo>
                    <a:lnTo>
                      <a:pt x="549" y="371"/>
                    </a:lnTo>
                    <a:lnTo>
                      <a:pt x="532" y="348"/>
                    </a:lnTo>
                    <a:lnTo>
                      <a:pt x="519" y="325"/>
                    </a:lnTo>
                    <a:lnTo>
                      <a:pt x="506" y="303"/>
                    </a:lnTo>
                    <a:lnTo>
                      <a:pt x="492" y="284"/>
                    </a:lnTo>
                    <a:lnTo>
                      <a:pt x="477" y="265"/>
                    </a:lnTo>
                    <a:lnTo>
                      <a:pt x="458" y="240"/>
                    </a:lnTo>
                    <a:lnTo>
                      <a:pt x="437" y="216"/>
                    </a:lnTo>
                    <a:lnTo>
                      <a:pt x="418" y="188"/>
                    </a:lnTo>
                    <a:lnTo>
                      <a:pt x="398" y="160"/>
                    </a:lnTo>
                    <a:lnTo>
                      <a:pt x="383" y="137"/>
                    </a:lnTo>
                    <a:lnTo>
                      <a:pt x="364" y="109"/>
                    </a:lnTo>
                    <a:lnTo>
                      <a:pt x="349" y="90"/>
                    </a:lnTo>
                    <a:lnTo>
                      <a:pt x="330" y="72"/>
                    </a:lnTo>
                    <a:lnTo>
                      <a:pt x="314" y="58"/>
                    </a:lnTo>
                    <a:lnTo>
                      <a:pt x="300" y="41"/>
                    </a:lnTo>
                    <a:lnTo>
                      <a:pt x="286" y="18"/>
                    </a:lnTo>
                    <a:lnTo>
                      <a:pt x="274" y="0"/>
                    </a:lnTo>
                    <a:lnTo>
                      <a:pt x="277" y="15"/>
                    </a:lnTo>
                    <a:lnTo>
                      <a:pt x="280" y="37"/>
                    </a:lnTo>
                    <a:lnTo>
                      <a:pt x="283" y="60"/>
                    </a:lnTo>
                    <a:lnTo>
                      <a:pt x="294" y="81"/>
                    </a:lnTo>
                    <a:lnTo>
                      <a:pt x="304" y="101"/>
                    </a:lnTo>
                    <a:lnTo>
                      <a:pt x="322" y="131"/>
                    </a:lnTo>
                    <a:lnTo>
                      <a:pt x="335" y="156"/>
                    </a:lnTo>
                    <a:lnTo>
                      <a:pt x="352" y="186"/>
                    </a:lnTo>
                    <a:lnTo>
                      <a:pt x="369" y="211"/>
                    </a:lnTo>
                    <a:lnTo>
                      <a:pt x="389" y="240"/>
                    </a:lnTo>
                    <a:lnTo>
                      <a:pt x="405" y="261"/>
                    </a:lnTo>
                  </a:path>
                </a:pathLst>
              </a:custGeom>
              <a:solidFill>
                <a:srgbClr val="037C0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5154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5155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1752600"/>
          </a:xfrm>
        </p:spPr>
        <p:txBody>
          <a:bodyPr anchor="ctr"/>
          <a:lstStyle>
            <a:lvl1pPr marL="0" indent="0" algn="ctr">
              <a:buFont typeface="Monotype Sorts" charset="0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5156" name="Rectangle 36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 anchor="ctr"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157" name="Rectangle 3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 anchor="ctr"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158" name="Rectangle 3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 anchor="ctr"/>
          <a:lstStyle>
            <a:lvl1pPr>
              <a:defRPr/>
            </a:lvl1pPr>
          </a:lstStyle>
          <a:p>
            <a:fld id="{C74975B3-E014-4FB5-9AFF-4860679321E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E80B4-0659-46A6-B6CA-79E7224E8AA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17C17-F036-43FB-8FC9-08C3B6F9B73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40005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40005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7F703-A95D-49EE-9EA2-059E2CF7D9C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AA38B-D701-48F8-B4DD-C38B57265F5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1BBF6-8BEA-44AB-AEBE-7587B386604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09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09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4D204-380E-4148-A7F7-5FAC1B91D46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E78CE-E3EA-4258-AC43-6171BFA70BB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A67CF-3F43-470A-B21E-6CBFD8F8BB8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F06F6-1635-4CF4-AC58-4A35996B448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216AB-C7B0-4275-B1C8-D9C37EE6001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FFCCCC"/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/>
          <p:nvPr/>
        </p:nvGrpSpPr>
        <p:grpSpPr bwMode="auto">
          <a:xfrm>
            <a:off x="-20365" y="4208833"/>
            <a:ext cx="9166225" cy="2640014"/>
            <a:chOff x="0" y="2650"/>
            <a:chExt cx="5774" cy="1663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ltGray">
            <a:xfrm>
              <a:off x="0" y="3900"/>
              <a:ext cx="5774" cy="4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4100" name="Group 4"/>
            <p:cNvGrpSpPr/>
            <p:nvPr/>
          </p:nvGrpSpPr>
          <p:grpSpPr bwMode="auto">
            <a:xfrm>
              <a:off x="0" y="2650"/>
              <a:ext cx="1075" cy="1655"/>
              <a:chOff x="0" y="2650"/>
              <a:chExt cx="1075" cy="1655"/>
            </a:xfrm>
          </p:grpSpPr>
          <p:sp>
            <p:nvSpPr>
              <p:cNvPr id="4101" name="Freeform 5"/>
              <p:cNvSpPr/>
              <p:nvPr/>
            </p:nvSpPr>
            <p:spPr bwMode="ltGray">
              <a:xfrm>
                <a:off x="103" y="3197"/>
                <a:ext cx="161" cy="1108"/>
              </a:xfrm>
              <a:custGeom>
                <a:avLst/>
                <a:gdLst>
                  <a:gd name="T0" fmla="*/ 0 w 161"/>
                  <a:gd name="T1" fmla="*/ 98 h 1108"/>
                  <a:gd name="T2" fmla="*/ 24 w 161"/>
                  <a:gd name="T3" fmla="*/ 481 h 1108"/>
                  <a:gd name="T4" fmla="*/ 48 w 161"/>
                  <a:gd name="T5" fmla="*/ 790 h 1108"/>
                  <a:gd name="T6" fmla="*/ 65 w 161"/>
                  <a:gd name="T7" fmla="*/ 1018 h 1108"/>
                  <a:gd name="T8" fmla="*/ 60 w 161"/>
                  <a:gd name="T9" fmla="*/ 1107 h 1108"/>
                  <a:gd name="T10" fmla="*/ 94 w 161"/>
                  <a:gd name="T11" fmla="*/ 1107 h 1108"/>
                  <a:gd name="T12" fmla="*/ 106 w 161"/>
                  <a:gd name="T13" fmla="*/ 975 h 1108"/>
                  <a:gd name="T14" fmla="*/ 112 w 161"/>
                  <a:gd name="T15" fmla="*/ 775 h 1108"/>
                  <a:gd name="T16" fmla="*/ 124 w 161"/>
                  <a:gd name="T17" fmla="*/ 588 h 1108"/>
                  <a:gd name="T18" fmla="*/ 131 w 161"/>
                  <a:gd name="T19" fmla="*/ 447 h 1108"/>
                  <a:gd name="T20" fmla="*/ 144 w 161"/>
                  <a:gd name="T21" fmla="*/ 242 h 1108"/>
                  <a:gd name="T22" fmla="*/ 160 w 161"/>
                  <a:gd name="T23" fmla="*/ 66 h 1108"/>
                  <a:gd name="T24" fmla="*/ 150 w 161"/>
                  <a:gd name="T25" fmla="*/ 21 h 1108"/>
                  <a:gd name="T26" fmla="*/ 133 w 161"/>
                  <a:gd name="T27" fmla="*/ 0 h 1108"/>
                  <a:gd name="T28" fmla="*/ 114 w 161"/>
                  <a:gd name="T29" fmla="*/ 217 h 1108"/>
                  <a:gd name="T30" fmla="*/ 98 w 161"/>
                  <a:gd name="T31" fmla="*/ 401 h 1108"/>
                  <a:gd name="T32" fmla="*/ 92 w 161"/>
                  <a:gd name="T33" fmla="*/ 545 h 1108"/>
                  <a:gd name="T34" fmla="*/ 87 w 161"/>
                  <a:gd name="T35" fmla="*/ 697 h 1108"/>
                  <a:gd name="T36" fmla="*/ 73 w 161"/>
                  <a:gd name="T37" fmla="*/ 849 h 1108"/>
                  <a:gd name="T38" fmla="*/ 54 w 161"/>
                  <a:gd name="T39" fmla="*/ 585 h 1108"/>
                  <a:gd name="T40" fmla="*/ 32 w 161"/>
                  <a:gd name="T41" fmla="*/ 335 h 1108"/>
                  <a:gd name="T42" fmla="*/ 0 w 161"/>
                  <a:gd name="T43" fmla="*/ 98 h 1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1" h="1108">
                    <a:moveTo>
                      <a:pt x="0" y="98"/>
                    </a:moveTo>
                    <a:lnTo>
                      <a:pt x="24" y="481"/>
                    </a:lnTo>
                    <a:lnTo>
                      <a:pt x="48" y="790"/>
                    </a:lnTo>
                    <a:lnTo>
                      <a:pt x="65" y="1018"/>
                    </a:lnTo>
                    <a:lnTo>
                      <a:pt x="60" y="1107"/>
                    </a:lnTo>
                    <a:lnTo>
                      <a:pt x="94" y="1107"/>
                    </a:lnTo>
                    <a:lnTo>
                      <a:pt x="106" y="975"/>
                    </a:lnTo>
                    <a:lnTo>
                      <a:pt x="112" y="775"/>
                    </a:lnTo>
                    <a:lnTo>
                      <a:pt x="124" y="588"/>
                    </a:lnTo>
                    <a:lnTo>
                      <a:pt x="131" y="447"/>
                    </a:lnTo>
                    <a:lnTo>
                      <a:pt x="144" y="242"/>
                    </a:lnTo>
                    <a:lnTo>
                      <a:pt x="160" y="66"/>
                    </a:lnTo>
                    <a:lnTo>
                      <a:pt x="150" y="21"/>
                    </a:lnTo>
                    <a:lnTo>
                      <a:pt x="133" y="0"/>
                    </a:lnTo>
                    <a:lnTo>
                      <a:pt x="114" y="217"/>
                    </a:lnTo>
                    <a:lnTo>
                      <a:pt x="98" y="401"/>
                    </a:lnTo>
                    <a:lnTo>
                      <a:pt x="92" y="545"/>
                    </a:lnTo>
                    <a:lnTo>
                      <a:pt x="87" y="697"/>
                    </a:lnTo>
                    <a:lnTo>
                      <a:pt x="73" y="849"/>
                    </a:lnTo>
                    <a:lnTo>
                      <a:pt x="54" y="585"/>
                    </a:lnTo>
                    <a:lnTo>
                      <a:pt x="32" y="335"/>
                    </a:lnTo>
                    <a:lnTo>
                      <a:pt x="0" y="98"/>
                    </a:lnTo>
                  </a:path>
                </a:pathLst>
              </a:custGeom>
              <a:solidFill>
                <a:srgbClr val="3C002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02" name="Freeform 6"/>
              <p:cNvSpPr/>
              <p:nvPr/>
            </p:nvSpPr>
            <p:spPr bwMode="ltGray">
              <a:xfrm>
                <a:off x="223" y="3649"/>
                <a:ext cx="258" cy="622"/>
              </a:xfrm>
              <a:custGeom>
                <a:avLst/>
                <a:gdLst>
                  <a:gd name="T0" fmla="*/ 0 w 258"/>
                  <a:gd name="T1" fmla="*/ 289 h 622"/>
                  <a:gd name="T2" fmla="*/ 22 w 258"/>
                  <a:gd name="T3" fmla="*/ 415 h 622"/>
                  <a:gd name="T4" fmla="*/ 44 w 258"/>
                  <a:gd name="T5" fmla="*/ 517 h 622"/>
                  <a:gd name="T6" fmla="*/ 58 w 258"/>
                  <a:gd name="T7" fmla="*/ 591 h 622"/>
                  <a:gd name="T8" fmla="*/ 54 w 258"/>
                  <a:gd name="T9" fmla="*/ 621 h 622"/>
                  <a:gd name="T10" fmla="*/ 85 w 258"/>
                  <a:gd name="T11" fmla="*/ 621 h 622"/>
                  <a:gd name="T12" fmla="*/ 95 w 258"/>
                  <a:gd name="T13" fmla="*/ 578 h 622"/>
                  <a:gd name="T14" fmla="*/ 99 w 258"/>
                  <a:gd name="T15" fmla="*/ 512 h 622"/>
                  <a:gd name="T16" fmla="*/ 112 w 258"/>
                  <a:gd name="T17" fmla="*/ 450 h 622"/>
                  <a:gd name="T18" fmla="*/ 117 w 258"/>
                  <a:gd name="T19" fmla="*/ 404 h 622"/>
                  <a:gd name="T20" fmla="*/ 129 w 258"/>
                  <a:gd name="T21" fmla="*/ 337 h 622"/>
                  <a:gd name="T22" fmla="*/ 143 w 258"/>
                  <a:gd name="T23" fmla="*/ 279 h 622"/>
                  <a:gd name="T24" fmla="*/ 155 w 258"/>
                  <a:gd name="T25" fmla="*/ 228 h 622"/>
                  <a:gd name="T26" fmla="*/ 167 w 258"/>
                  <a:gd name="T27" fmla="*/ 173 h 622"/>
                  <a:gd name="T28" fmla="*/ 187 w 258"/>
                  <a:gd name="T29" fmla="*/ 118 h 622"/>
                  <a:gd name="T30" fmla="*/ 209 w 258"/>
                  <a:gd name="T31" fmla="*/ 72 h 622"/>
                  <a:gd name="T32" fmla="*/ 245 w 258"/>
                  <a:gd name="T33" fmla="*/ 28 h 622"/>
                  <a:gd name="T34" fmla="*/ 257 w 258"/>
                  <a:gd name="T35" fmla="*/ 10 h 622"/>
                  <a:gd name="T36" fmla="*/ 242 w 258"/>
                  <a:gd name="T37" fmla="*/ 0 h 622"/>
                  <a:gd name="T38" fmla="*/ 219 w 258"/>
                  <a:gd name="T39" fmla="*/ 18 h 622"/>
                  <a:gd name="T40" fmla="*/ 187 w 258"/>
                  <a:gd name="T41" fmla="*/ 60 h 622"/>
                  <a:gd name="T42" fmla="*/ 163 w 258"/>
                  <a:gd name="T43" fmla="*/ 102 h 622"/>
                  <a:gd name="T44" fmla="*/ 143 w 258"/>
                  <a:gd name="T45" fmla="*/ 146 h 622"/>
                  <a:gd name="T46" fmla="*/ 131 w 258"/>
                  <a:gd name="T47" fmla="*/ 203 h 622"/>
                  <a:gd name="T48" fmla="*/ 119 w 258"/>
                  <a:gd name="T49" fmla="*/ 257 h 622"/>
                  <a:gd name="T50" fmla="*/ 102 w 258"/>
                  <a:gd name="T51" fmla="*/ 329 h 622"/>
                  <a:gd name="T52" fmla="*/ 87 w 258"/>
                  <a:gd name="T53" fmla="*/ 389 h 622"/>
                  <a:gd name="T54" fmla="*/ 82 w 258"/>
                  <a:gd name="T55" fmla="*/ 436 h 622"/>
                  <a:gd name="T56" fmla="*/ 78 w 258"/>
                  <a:gd name="T57" fmla="*/ 486 h 622"/>
                  <a:gd name="T58" fmla="*/ 66 w 258"/>
                  <a:gd name="T59" fmla="*/ 536 h 622"/>
                  <a:gd name="T60" fmla="*/ 48 w 258"/>
                  <a:gd name="T61" fmla="*/ 449 h 622"/>
                  <a:gd name="T62" fmla="*/ 29 w 258"/>
                  <a:gd name="T63" fmla="*/ 367 h 622"/>
                  <a:gd name="T64" fmla="*/ 0 w 258"/>
                  <a:gd name="T65" fmla="*/ 289 h 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8" h="622">
                    <a:moveTo>
                      <a:pt x="0" y="289"/>
                    </a:moveTo>
                    <a:lnTo>
                      <a:pt x="22" y="415"/>
                    </a:lnTo>
                    <a:lnTo>
                      <a:pt x="44" y="517"/>
                    </a:lnTo>
                    <a:lnTo>
                      <a:pt x="58" y="591"/>
                    </a:lnTo>
                    <a:lnTo>
                      <a:pt x="54" y="621"/>
                    </a:lnTo>
                    <a:lnTo>
                      <a:pt x="85" y="621"/>
                    </a:lnTo>
                    <a:lnTo>
                      <a:pt x="95" y="578"/>
                    </a:lnTo>
                    <a:lnTo>
                      <a:pt x="99" y="512"/>
                    </a:lnTo>
                    <a:lnTo>
                      <a:pt x="112" y="450"/>
                    </a:lnTo>
                    <a:lnTo>
                      <a:pt x="117" y="404"/>
                    </a:lnTo>
                    <a:lnTo>
                      <a:pt x="129" y="337"/>
                    </a:lnTo>
                    <a:lnTo>
                      <a:pt x="143" y="279"/>
                    </a:lnTo>
                    <a:lnTo>
                      <a:pt x="155" y="228"/>
                    </a:lnTo>
                    <a:lnTo>
                      <a:pt x="167" y="173"/>
                    </a:lnTo>
                    <a:lnTo>
                      <a:pt x="187" y="118"/>
                    </a:lnTo>
                    <a:lnTo>
                      <a:pt x="209" y="72"/>
                    </a:lnTo>
                    <a:lnTo>
                      <a:pt x="245" y="28"/>
                    </a:lnTo>
                    <a:lnTo>
                      <a:pt x="257" y="10"/>
                    </a:lnTo>
                    <a:lnTo>
                      <a:pt x="242" y="0"/>
                    </a:lnTo>
                    <a:lnTo>
                      <a:pt x="219" y="18"/>
                    </a:lnTo>
                    <a:lnTo>
                      <a:pt x="187" y="60"/>
                    </a:lnTo>
                    <a:lnTo>
                      <a:pt x="163" y="102"/>
                    </a:lnTo>
                    <a:lnTo>
                      <a:pt x="143" y="146"/>
                    </a:lnTo>
                    <a:lnTo>
                      <a:pt x="131" y="203"/>
                    </a:lnTo>
                    <a:lnTo>
                      <a:pt x="119" y="257"/>
                    </a:lnTo>
                    <a:lnTo>
                      <a:pt x="102" y="329"/>
                    </a:lnTo>
                    <a:lnTo>
                      <a:pt x="87" y="389"/>
                    </a:lnTo>
                    <a:lnTo>
                      <a:pt x="82" y="436"/>
                    </a:lnTo>
                    <a:lnTo>
                      <a:pt x="78" y="486"/>
                    </a:lnTo>
                    <a:lnTo>
                      <a:pt x="66" y="536"/>
                    </a:lnTo>
                    <a:lnTo>
                      <a:pt x="48" y="449"/>
                    </a:lnTo>
                    <a:lnTo>
                      <a:pt x="29" y="367"/>
                    </a:lnTo>
                    <a:lnTo>
                      <a:pt x="0" y="289"/>
                    </a:lnTo>
                  </a:path>
                </a:pathLst>
              </a:custGeom>
              <a:solidFill>
                <a:srgbClr val="3C002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03" name="Freeform 7"/>
              <p:cNvSpPr/>
              <p:nvPr/>
            </p:nvSpPr>
            <p:spPr bwMode="ltGray">
              <a:xfrm>
                <a:off x="0" y="3038"/>
                <a:ext cx="565" cy="695"/>
              </a:xfrm>
              <a:custGeom>
                <a:avLst/>
                <a:gdLst>
                  <a:gd name="T0" fmla="*/ 229 w 565"/>
                  <a:gd name="T1" fmla="*/ 219 h 695"/>
                  <a:gd name="T2" fmla="*/ 247 w 565"/>
                  <a:gd name="T3" fmla="*/ 241 h 695"/>
                  <a:gd name="T4" fmla="*/ 347 w 565"/>
                  <a:gd name="T5" fmla="*/ 204 h 695"/>
                  <a:gd name="T6" fmla="*/ 451 w 565"/>
                  <a:gd name="T7" fmla="*/ 145 h 695"/>
                  <a:gd name="T8" fmla="*/ 496 w 565"/>
                  <a:gd name="T9" fmla="*/ 82 h 695"/>
                  <a:gd name="T10" fmla="*/ 470 w 565"/>
                  <a:gd name="T11" fmla="*/ 137 h 695"/>
                  <a:gd name="T12" fmla="*/ 391 w 565"/>
                  <a:gd name="T13" fmla="*/ 194 h 695"/>
                  <a:gd name="T14" fmla="*/ 304 w 565"/>
                  <a:gd name="T15" fmla="*/ 247 h 695"/>
                  <a:gd name="T16" fmla="*/ 219 w 565"/>
                  <a:gd name="T17" fmla="*/ 284 h 695"/>
                  <a:gd name="T18" fmla="*/ 254 w 565"/>
                  <a:gd name="T19" fmla="*/ 317 h 695"/>
                  <a:gd name="T20" fmla="*/ 331 w 565"/>
                  <a:gd name="T21" fmla="*/ 322 h 695"/>
                  <a:gd name="T22" fmla="*/ 430 w 565"/>
                  <a:gd name="T23" fmla="*/ 334 h 695"/>
                  <a:gd name="T24" fmla="*/ 509 w 565"/>
                  <a:gd name="T25" fmla="*/ 364 h 695"/>
                  <a:gd name="T26" fmla="*/ 536 w 565"/>
                  <a:gd name="T27" fmla="*/ 383 h 695"/>
                  <a:gd name="T28" fmla="*/ 454 w 565"/>
                  <a:gd name="T29" fmla="*/ 364 h 695"/>
                  <a:gd name="T30" fmla="*/ 345 w 565"/>
                  <a:gd name="T31" fmla="*/ 354 h 695"/>
                  <a:gd name="T32" fmla="*/ 244 w 565"/>
                  <a:gd name="T33" fmla="*/ 347 h 695"/>
                  <a:gd name="T34" fmla="*/ 189 w 565"/>
                  <a:gd name="T35" fmla="*/ 363 h 695"/>
                  <a:gd name="T36" fmla="*/ 200 w 565"/>
                  <a:gd name="T37" fmla="*/ 443 h 695"/>
                  <a:gd name="T38" fmla="*/ 198 w 565"/>
                  <a:gd name="T39" fmla="*/ 547 h 695"/>
                  <a:gd name="T40" fmla="*/ 166 w 565"/>
                  <a:gd name="T41" fmla="*/ 630 h 695"/>
                  <a:gd name="T42" fmla="*/ 98 w 565"/>
                  <a:gd name="T43" fmla="*/ 694 h 695"/>
                  <a:gd name="T44" fmla="*/ 108 w 565"/>
                  <a:gd name="T45" fmla="*/ 617 h 695"/>
                  <a:gd name="T46" fmla="*/ 130 w 565"/>
                  <a:gd name="T47" fmla="*/ 533 h 695"/>
                  <a:gd name="T48" fmla="*/ 144 w 565"/>
                  <a:gd name="T49" fmla="*/ 425 h 695"/>
                  <a:gd name="T50" fmla="*/ 137 w 565"/>
                  <a:gd name="T51" fmla="*/ 353 h 695"/>
                  <a:gd name="T52" fmla="*/ 103 w 565"/>
                  <a:gd name="T53" fmla="*/ 395 h 695"/>
                  <a:gd name="T54" fmla="*/ 85 w 565"/>
                  <a:gd name="T55" fmla="*/ 486 h 695"/>
                  <a:gd name="T56" fmla="*/ 69 w 565"/>
                  <a:gd name="T57" fmla="*/ 580 h 695"/>
                  <a:gd name="T58" fmla="*/ 22 w 565"/>
                  <a:gd name="T59" fmla="*/ 649 h 695"/>
                  <a:gd name="T60" fmla="*/ 5 w 565"/>
                  <a:gd name="T61" fmla="*/ 649 h 695"/>
                  <a:gd name="T62" fmla="*/ 5 w 565"/>
                  <a:gd name="T63" fmla="*/ 578 h 695"/>
                  <a:gd name="T64" fmla="*/ 37 w 565"/>
                  <a:gd name="T65" fmla="*/ 512 h 695"/>
                  <a:gd name="T66" fmla="*/ 74 w 565"/>
                  <a:gd name="T67" fmla="*/ 427 h 695"/>
                  <a:gd name="T68" fmla="*/ 91 w 565"/>
                  <a:gd name="T69" fmla="*/ 364 h 695"/>
                  <a:gd name="T70" fmla="*/ 57 w 565"/>
                  <a:gd name="T71" fmla="*/ 324 h 695"/>
                  <a:gd name="T72" fmla="*/ 5 w 565"/>
                  <a:gd name="T73" fmla="*/ 329 h 695"/>
                  <a:gd name="T74" fmla="*/ 5 w 565"/>
                  <a:gd name="T75" fmla="*/ 329 h 695"/>
                  <a:gd name="T76" fmla="*/ 5 w 565"/>
                  <a:gd name="T77" fmla="*/ 329 h 695"/>
                  <a:gd name="T78" fmla="*/ 5 w 565"/>
                  <a:gd name="T79" fmla="*/ 329 h 695"/>
                  <a:gd name="T80" fmla="*/ 5 w 565"/>
                  <a:gd name="T81" fmla="*/ 329 h 695"/>
                  <a:gd name="T82" fmla="*/ 5 w 565"/>
                  <a:gd name="T83" fmla="*/ 329 h 695"/>
                  <a:gd name="T84" fmla="*/ 29 w 565"/>
                  <a:gd name="T85" fmla="*/ 287 h 695"/>
                  <a:gd name="T86" fmla="*/ 29 w 565"/>
                  <a:gd name="T87" fmla="*/ 247 h 695"/>
                  <a:gd name="T88" fmla="*/ 5 w 565"/>
                  <a:gd name="T89" fmla="*/ 187 h 695"/>
                  <a:gd name="T90" fmla="*/ 5 w 565"/>
                  <a:gd name="T91" fmla="*/ 187 h 695"/>
                  <a:gd name="T92" fmla="*/ 5 w 565"/>
                  <a:gd name="T93" fmla="*/ 187 h 695"/>
                  <a:gd name="T94" fmla="*/ 5 w 565"/>
                  <a:gd name="T95" fmla="*/ 187 h 695"/>
                  <a:gd name="T96" fmla="*/ 52 w 565"/>
                  <a:gd name="T97" fmla="*/ 218 h 695"/>
                  <a:gd name="T98" fmla="*/ 113 w 565"/>
                  <a:gd name="T99" fmla="*/ 281 h 695"/>
                  <a:gd name="T100" fmla="*/ 119 w 565"/>
                  <a:gd name="T101" fmla="*/ 233 h 695"/>
                  <a:gd name="T102" fmla="*/ 52 w 565"/>
                  <a:gd name="T103" fmla="*/ 162 h 695"/>
                  <a:gd name="T104" fmla="*/ 5 w 565"/>
                  <a:gd name="T105" fmla="*/ 116 h 695"/>
                  <a:gd name="T106" fmla="*/ 5 w 565"/>
                  <a:gd name="T107" fmla="*/ 116 h 695"/>
                  <a:gd name="T108" fmla="*/ 5 w 565"/>
                  <a:gd name="T109" fmla="*/ 86 h 695"/>
                  <a:gd name="T110" fmla="*/ 65 w 565"/>
                  <a:gd name="T111" fmla="*/ 155 h 695"/>
                  <a:gd name="T112" fmla="*/ 131 w 565"/>
                  <a:gd name="T113" fmla="*/ 247 h 695"/>
                  <a:gd name="T114" fmla="*/ 172 w 565"/>
                  <a:gd name="T115" fmla="*/ 226 h 695"/>
                  <a:gd name="T116" fmla="*/ 227 w 565"/>
                  <a:gd name="T117" fmla="*/ 156 h 695"/>
                  <a:gd name="T118" fmla="*/ 296 w 565"/>
                  <a:gd name="T119" fmla="*/ 71 h 695"/>
                  <a:gd name="T120" fmla="*/ 353 w 565"/>
                  <a:gd name="T121" fmla="*/ 12 h 695"/>
                  <a:gd name="T122" fmla="*/ 348 w 565"/>
                  <a:gd name="T123" fmla="*/ 53 h 695"/>
                  <a:gd name="T124" fmla="*/ 292 w 565"/>
                  <a:gd name="T125" fmla="*/ 137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65" h="695">
                    <a:moveTo>
                      <a:pt x="266" y="170"/>
                    </a:moveTo>
                    <a:lnTo>
                      <a:pt x="255" y="181"/>
                    </a:lnTo>
                    <a:lnTo>
                      <a:pt x="246" y="193"/>
                    </a:lnTo>
                    <a:lnTo>
                      <a:pt x="238" y="205"/>
                    </a:lnTo>
                    <a:lnTo>
                      <a:pt x="229" y="219"/>
                    </a:lnTo>
                    <a:lnTo>
                      <a:pt x="222" y="231"/>
                    </a:lnTo>
                    <a:lnTo>
                      <a:pt x="219" y="243"/>
                    </a:lnTo>
                    <a:lnTo>
                      <a:pt x="214" y="253"/>
                    </a:lnTo>
                    <a:lnTo>
                      <a:pt x="228" y="247"/>
                    </a:lnTo>
                    <a:lnTo>
                      <a:pt x="247" y="241"/>
                    </a:lnTo>
                    <a:lnTo>
                      <a:pt x="267" y="234"/>
                    </a:lnTo>
                    <a:lnTo>
                      <a:pt x="287" y="227"/>
                    </a:lnTo>
                    <a:lnTo>
                      <a:pt x="308" y="221"/>
                    </a:lnTo>
                    <a:lnTo>
                      <a:pt x="329" y="213"/>
                    </a:lnTo>
                    <a:lnTo>
                      <a:pt x="347" y="204"/>
                    </a:lnTo>
                    <a:lnTo>
                      <a:pt x="373" y="192"/>
                    </a:lnTo>
                    <a:lnTo>
                      <a:pt x="392" y="180"/>
                    </a:lnTo>
                    <a:lnTo>
                      <a:pt x="417" y="167"/>
                    </a:lnTo>
                    <a:lnTo>
                      <a:pt x="434" y="159"/>
                    </a:lnTo>
                    <a:lnTo>
                      <a:pt x="451" y="145"/>
                    </a:lnTo>
                    <a:lnTo>
                      <a:pt x="465" y="134"/>
                    </a:lnTo>
                    <a:lnTo>
                      <a:pt x="477" y="119"/>
                    </a:lnTo>
                    <a:lnTo>
                      <a:pt x="485" y="105"/>
                    </a:lnTo>
                    <a:lnTo>
                      <a:pt x="491" y="92"/>
                    </a:lnTo>
                    <a:lnTo>
                      <a:pt x="496" y="82"/>
                    </a:lnTo>
                    <a:lnTo>
                      <a:pt x="497" y="93"/>
                    </a:lnTo>
                    <a:lnTo>
                      <a:pt x="497" y="100"/>
                    </a:lnTo>
                    <a:lnTo>
                      <a:pt x="493" y="110"/>
                    </a:lnTo>
                    <a:lnTo>
                      <a:pt x="484" y="121"/>
                    </a:lnTo>
                    <a:lnTo>
                      <a:pt x="470" y="137"/>
                    </a:lnTo>
                    <a:lnTo>
                      <a:pt x="462" y="149"/>
                    </a:lnTo>
                    <a:lnTo>
                      <a:pt x="448" y="157"/>
                    </a:lnTo>
                    <a:lnTo>
                      <a:pt x="431" y="168"/>
                    </a:lnTo>
                    <a:lnTo>
                      <a:pt x="410" y="181"/>
                    </a:lnTo>
                    <a:lnTo>
                      <a:pt x="391" y="194"/>
                    </a:lnTo>
                    <a:lnTo>
                      <a:pt x="370" y="207"/>
                    </a:lnTo>
                    <a:lnTo>
                      <a:pt x="356" y="218"/>
                    </a:lnTo>
                    <a:lnTo>
                      <a:pt x="340" y="230"/>
                    </a:lnTo>
                    <a:lnTo>
                      <a:pt x="322" y="238"/>
                    </a:lnTo>
                    <a:lnTo>
                      <a:pt x="304" y="247"/>
                    </a:lnTo>
                    <a:lnTo>
                      <a:pt x="285" y="256"/>
                    </a:lnTo>
                    <a:lnTo>
                      <a:pt x="267" y="264"/>
                    </a:lnTo>
                    <a:lnTo>
                      <a:pt x="252" y="271"/>
                    </a:lnTo>
                    <a:lnTo>
                      <a:pt x="232" y="279"/>
                    </a:lnTo>
                    <a:lnTo>
                      <a:pt x="219" y="284"/>
                    </a:lnTo>
                    <a:lnTo>
                      <a:pt x="213" y="287"/>
                    </a:lnTo>
                    <a:lnTo>
                      <a:pt x="219" y="295"/>
                    </a:lnTo>
                    <a:lnTo>
                      <a:pt x="226" y="303"/>
                    </a:lnTo>
                    <a:lnTo>
                      <a:pt x="236" y="314"/>
                    </a:lnTo>
                    <a:lnTo>
                      <a:pt x="254" y="317"/>
                    </a:lnTo>
                    <a:lnTo>
                      <a:pt x="267" y="318"/>
                    </a:lnTo>
                    <a:lnTo>
                      <a:pt x="288" y="321"/>
                    </a:lnTo>
                    <a:lnTo>
                      <a:pt x="308" y="322"/>
                    </a:lnTo>
                    <a:lnTo>
                      <a:pt x="308" y="322"/>
                    </a:lnTo>
                    <a:lnTo>
                      <a:pt x="331" y="322"/>
                    </a:lnTo>
                    <a:lnTo>
                      <a:pt x="352" y="324"/>
                    </a:lnTo>
                    <a:lnTo>
                      <a:pt x="374" y="325"/>
                    </a:lnTo>
                    <a:lnTo>
                      <a:pt x="394" y="328"/>
                    </a:lnTo>
                    <a:lnTo>
                      <a:pt x="411" y="330"/>
                    </a:lnTo>
                    <a:lnTo>
                      <a:pt x="430" y="334"/>
                    </a:lnTo>
                    <a:lnTo>
                      <a:pt x="444" y="338"/>
                    </a:lnTo>
                    <a:lnTo>
                      <a:pt x="459" y="344"/>
                    </a:lnTo>
                    <a:lnTo>
                      <a:pt x="471" y="350"/>
                    </a:lnTo>
                    <a:lnTo>
                      <a:pt x="489" y="356"/>
                    </a:lnTo>
                    <a:lnTo>
                      <a:pt x="509" y="364"/>
                    </a:lnTo>
                    <a:lnTo>
                      <a:pt x="530" y="371"/>
                    </a:lnTo>
                    <a:lnTo>
                      <a:pt x="546" y="376"/>
                    </a:lnTo>
                    <a:lnTo>
                      <a:pt x="564" y="381"/>
                    </a:lnTo>
                    <a:lnTo>
                      <a:pt x="550" y="384"/>
                    </a:lnTo>
                    <a:lnTo>
                      <a:pt x="536" y="383"/>
                    </a:lnTo>
                    <a:lnTo>
                      <a:pt x="520" y="380"/>
                    </a:lnTo>
                    <a:lnTo>
                      <a:pt x="504" y="376"/>
                    </a:lnTo>
                    <a:lnTo>
                      <a:pt x="481" y="370"/>
                    </a:lnTo>
                    <a:lnTo>
                      <a:pt x="468" y="367"/>
                    </a:lnTo>
                    <a:lnTo>
                      <a:pt x="454" y="364"/>
                    </a:lnTo>
                    <a:lnTo>
                      <a:pt x="436" y="361"/>
                    </a:lnTo>
                    <a:lnTo>
                      <a:pt x="416" y="359"/>
                    </a:lnTo>
                    <a:lnTo>
                      <a:pt x="393" y="357"/>
                    </a:lnTo>
                    <a:lnTo>
                      <a:pt x="370" y="355"/>
                    </a:lnTo>
                    <a:lnTo>
                      <a:pt x="345" y="354"/>
                    </a:lnTo>
                    <a:lnTo>
                      <a:pt x="325" y="354"/>
                    </a:lnTo>
                    <a:lnTo>
                      <a:pt x="303" y="353"/>
                    </a:lnTo>
                    <a:lnTo>
                      <a:pt x="286" y="352"/>
                    </a:lnTo>
                    <a:lnTo>
                      <a:pt x="266" y="351"/>
                    </a:lnTo>
                    <a:lnTo>
                      <a:pt x="244" y="347"/>
                    </a:lnTo>
                    <a:lnTo>
                      <a:pt x="219" y="343"/>
                    </a:lnTo>
                    <a:lnTo>
                      <a:pt x="197" y="338"/>
                    </a:lnTo>
                    <a:lnTo>
                      <a:pt x="171" y="335"/>
                    </a:lnTo>
                    <a:lnTo>
                      <a:pt x="179" y="347"/>
                    </a:lnTo>
                    <a:lnTo>
                      <a:pt x="189" y="363"/>
                    </a:lnTo>
                    <a:lnTo>
                      <a:pt x="199" y="383"/>
                    </a:lnTo>
                    <a:lnTo>
                      <a:pt x="202" y="398"/>
                    </a:lnTo>
                    <a:lnTo>
                      <a:pt x="203" y="416"/>
                    </a:lnTo>
                    <a:lnTo>
                      <a:pt x="202" y="429"/>
                    </a:lnTo>
                    <a:lnTo>
                      <a:pt x="200" y="443"/>
                    </a:lnTo>
                    <a:lnTo>
                      <a:pt x="198" y="462"/>
                    </a:lnTo>
                    <a:lnTo>
                      <a:pt x="196" y="487"/>
                    </a:lnTo>
                    <a:lnTo>
                      <a:pt x="197" y="508"/>
                    </a:lnTo>
                    <a:lnTo>
                      <a:pt x="198" y="530"/>
                    </a:lnTo>
                    <a:lnTo>
                      <a:pt x="198" y="547"/>
                    </a:lnTo>
                    <a:lnTo>
                      <a:pt x="196" y="564"/>
                    </a:lnTo>
                    <a:lnTo>
                      <a:pt x="190" y="581"/>
                    </a:lnTo>
                    <a:lnTo>
                      <a:pt x="182" y="602"/>
                    </a:lnTo>
                    <a:lnTo>
                      <a:pt x="175" y="617"/>
                    </a:lnTo>
                    <a:lnTo>
                      <a:pt x="166" y="630"/>
                    </a:lnTo>
                    <a:lnTo>
                      <a:pt x="156" y="647"/>
                    </a:lnTo>
                    <a:lnTo>
                      <a:pt x="148" y="657"/>
                    </a:lnTo>
                    <a:lnTo>
                      <a:pt x="133" y="670"/>
                    </a:lnTo>
                    <a:lnTo>
                      <a:pt x="114" y="681"/>
                    </a:lnTo>
                    <a:lnTo>
                      <a:pt x="98" y="694"/>
                    </a:lnTo>
                    <a:lnTo>
                      <a:pt x="96" y="680"/>
                    </a:lnTo>
                    <a:lnTo>
                      <a:pt x="98" y="663"/>
                    </a:lnTo>
                    <a:lnTo>
                      <a:pt x="101" y="645"/>
                    </a:lnTo>
                    <a:lnTo>
                      <a:pt x="103" y="629"/>
                    </a:lnTo>
                    <a:lnTo>
                      <a:pt x="108" y="617"/>
                    </a:lnTo>
                    <a:lnTo>
                      <a:pt x="113" y="601"/>
                    </a:lnTo>
                    <a:lnTo>
                      <a:pt x="121" y="584"/>
                    </a:lnTo>
                    <a:lnTo>
                      <a:pt x="125" y="570"/>
                    </a:lnTo>
                    <a:lnTo>
                      <a:pt x="126" y="557"/>
                    </a:lnTo>
                    <a:lnTo>
                      <a:pt x="130" y="533"/>
                    </a:lnTo>
                    <a:lnTo>
                      <a:pt x="133" y="508"/>
                    </a:lnTo>
                    <a:lnTo>
                      <a:pt x="136" y="486"/>
                    </a:lnTo>
                    <a:lnTo>
                      <a:pt x="139" y="464"/>
                    </a:lnTo>
                    <a:lnTo>
                      <a:pt x="143" y="441"/>
                    </a:lnTo>
                    <a:lnTo>
                      <a:pt x="144" y="425"/>
                    </a:lnTo>
                    <a:lnTo>
                      <a:pt x="144" y="412"/>
                    </a:lnTo>
                    <a:lnTo>
                      <a:pt x="145" y="396"/>
                    </a:lnTo>
                    <a:lnTo>
                      <a:pt x="144" y="378"/>
                    </a:lnTo>
                    <a:lnTo>
                      <a:pt x="142" y="368"/>
                    </a:lnTo>
                    <a:lnTo>
                      <a:pt x="137" y="353"/>
                    </a:lnTo>
                    <a:lnTo>
                      <a:pt x="133" y="334"/>
                    </a:lnTo>
                    <a:lnTo>
                      <a:pt x="125" y="348"/>
                    </a:lnTo>
                    <a:lnTo>
                      <a:pt x="116" y="363"/>
                    </a:lnTo>
                    <a:lnTo>
                      <a:pt x="108" y="378"/>
                    </a:lnTo>
                    <a:lnTo>
                      <a:pt x="103" y="395"/>
                    </a:lnTo>
                    <a:lnTo>
                      <a:pt x="98" y="413"/>
                    </a:lnTo>
                    <a:lnTo>
                      <a:pt x="94" y="427"/>
                    </a:lnTo>
                    <a:lnTo>
                      <a:pt x="92" y="444"/>
                    </a:lnTo>
                    <a:lnTo>
                      <a:pt x="88" y="464"/>
                    </a:lnTo>
                    <a:lnTo>
                      <a:pt x="85" y="486"/>
                    </a:lnTo>
                    <a:lnTo>
                      <a:pt x="82" y="504"/>
                    </a:lnTo>
                    <a:lnTo>
                      <a:pt x="79" y="526"/>
                    </a:lnTo>
                    <a:lnTo>
                      <a:pt x="77" y="543"/>
                    </a:lnTo>
                    <a:lnTo>
                      <a:pt x="72" y="562"/>
                    </a:lnTo>
                    <a:lnTo>
                      <a:pt x="69" y="580"/>
                    </a:lnTo>
                    <a:lnTo>
                      <a:pt x="65" y="593"/>
                    </a:lnTo>
                    <a:lnTo>
                      <a:pt x="56" y="606"/>
                    </a:lnTo>
                    <a:lnTo>
                      <a:pt x="46" y="621"/>
                    </a:lnTo>
                    <a:lnTo>
                      <a:pt x="34" y="635"/>
                    </a:lnTo>
                    <a:lnTo>
                      <a:pt x="22" y="649"/>
                    </a:lnTo>
                    <a:lnTo>
                      <a:pt x="12" y="656"/>
                    </a:lnTo>
                    <a:lnTo>
                      <a:pt x="5" y="649"/>
                    </a:lnTo>
                    <a:lnTo>
                      <a:pt x="5" y="613"/>
                    </a:lnTo>
                    <a:lnTo>
                      <a:pt x="5" y="613"/>
                    </a:lnTo>
                    <a:lnTo>
                      <a:pt x="5" y="649"/>
                    </a:lnTo>
                    <a:lnTo>
                      <a:pt x="5" y="613"/>
                    </a:lnTo>
                    <a:lnTo>
                      <a:pt x="5" y="613"/>
                    </a:lnTo>
                    <a:lnTo>
                      <a:pt x="5" y="613"/>
                    </a:lnTo>
                    <a:lnTo>
                      <a:pt x="5" y="613"/>
                    </a:lnTo>
                    <a:lnTo>
                      <a:pt x="5" y="578"/>
                    </a:lnTo>
                    <a:lnTo>
                      <a:pt x="5" y="578"/>
                    </a:lnTo>
                    <a:lnTo>
                      <a:pt x="11" y="564"/>
                    </a:lnTo>
                    <a:lnTo>
                      <a:pt x="21" y="546"/>
                    </a:lnTo>
                    <a:lnTo>
                      <a:pt x="29" y="530"/>
                    </a:lnTo>
                    <a:lnTo>
                      <a:pt x="37" y="512"/>
                    </a:lnTo>
                    <a:lnTo>
                      <a:pt x="45" y="496"/>
                    </a:lnTo>
                    <a:lnTo>
                      <a:pt x="54" y="478"/>
                    </a:lnTo>
                    <a:lnTo>
                      <a:pt x="60" y="461"/>
                    </a:lnTo>
                    <a:lnTo>
                      <a:pt x="67" y="444"/>
                    </a:lnTo>
                    <a:lnTo>
                      <a:pt x="74" y="427"/>
                    </a:lnTo>
                    <a:lnTo>
                      <a:pt x="77" y="415"/>
                    </a:lnTo>
                    <a:lnTo>
                      <a:pt x="83" y="402"/>
                    </a:lnTo>
                    <a:lnTo>
                      <a:pt x="88" y="386"/>
                    </a:lnTo>
                    <a:lnTo>
                      <a:pt x="94" y="374"/>
                    </a:lnTo>
                    <a:lnTo>
                      <a:pt x="91" y="364"/>
                    </a:lnTo>
                    <a:lnTo>
                      <a:pt x="89" y="352"/>
                    </a:lnTo>
                    <a:lnTo>
                      <a:pt x="90" y="342"/>
                    </a:lnTo>
                    <a:lnTo>
                      <a:pt x="93" y="330"/>
                    </a:lnTo>
                    <a:lnTo>
                      <a:pt x="77" y="328"/>
                    </a:lnTo>
                    <a:lnTo>
                      <a:pt x="57" y="324"/>
                    </a:lnTo>
                    <a:lnTo>
                      <a:pt x="40" y="333"/>
                    </a:lnTo>
                    <a:lnTo>
                      <a:pt x="24" y="340"/>
                    </a:lnTo>
                    <a:lnTo>
                      <a:pt x="7" y="347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293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293"/>
                    </a:lnTo>
                    <a:lnTo>
                      <a:pt x="11" y="293"/>
                    </a:lnTo>
                    <a:lnTo>
                      <a:pt x="29" y="287"/>
                    </a:lnTo>
                    <a:lnTo>
                      <a:pt x="33" y="278"/>
                    </a:lnTo>
                    <a:lnTo>
                      <a:pt x="37" y="270"/>
                    </a:lnTo>
                    <a:lnTo>
                      <a:pt x="41" y="261"/>
                    </a:lnTo>
                    <a:lnTo>
                      <a:pt x="40" y="258"/>
                    </a:lnTo>
                    <a:lnTo>
                      <a:pt x="29" y="247"/>
                    </a:lnTo>
                    <a:lnTo>
                      <a:pt x="13" y="235"/>
                    </a:lnTo>
                    <a:lnTo>
                      <a:pt x="0" y="223"/>
                    </a:lnTo>
                    <a:lnTo>
                      <a:pt x="5" y="222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3" y="184"/>
                    </a:lnTo>
                    <a:lnTo>
                      <a:pt x="24" y="197"/>
                    </a:lnTo>
                    <a:lnTo>
                      <a:pt x="41" y="209"/>
                    </a:lnTo>
                    <a:lnTo>
                      <a:pt x="52" y="218"/>
                    </a:lnTo>
                    <a:lnTo>
                      <a:pt x="61" y="229"/>
                    </a:lnTo>
                    <a:lnTo>
                      <a:pt x="75" y="244"/>
                    </a:lnTo>
                    <a:lnTo>
                      <a:pt x="87" y="256"/>
                    </a:lnTo>
                    <a:lnTo>
                      <a:pt x="98" y="267"/>
                    </a:lnTo>
                    <a:lnTo>
                      <a:pt x="113" y="281"/>
                    </a:lnTo>
                    <a:lnTo>
                      <a:pt x="119" y="276"/>
                    </a:lnTo>
                    <a:lnTo>
                      <a:pt x="126" y="265"/>
                    </a:lnTo>
                    <a:lnTo>
                      <a:pt x="133" y="256"/>
                    </a:lnTo>
                    <a:lnTo>
                      <a:pt x="129" y="247"/>
                    </a:lnTo>
                    <a:lnTo>
                      <a:pt x="119" y="233"/>
                    </a:lnTo>
                    <a:lnTo>
                      <a:pt x="109" y="219"/>
                    </a:lnTo>
                    <a:lnTo>
                      <a:pt x="98" y="206"/>
                    </a:lnTo>
                    <a:lnTo>
                      <a:pt x="87" y="194"/>
                    </a:lnTo>
                    <a:lnTo>
                      <a:pt x="68" y="178"/>
                    </a:lnTo>
                    <a:lnTo>
                      <a:pt x="52" y="162"/>
                    </a:lnTo>
                    <a:lnTo>
                      <a:pt x="38" y="150"/>
                    </a:lnTo>
                    <a:lnTo>
                      <a:pt x="26" y="139"/>
                    </a:lnTo>
                    <a:lnTo>
                      <a:pt x="13" y="126"/>
                    </a:lnTo>
                    <a:lnTo>
                      <a:pt x="5" y="116"/>
                    </a:lnTo>
                    <a:lnTo>
                      <a:pt x="5" y="116"/>
                    </a:lnTo>
                    <a:lnTo>
                      <a:pt x="5" y="116"/>
                    </a:lnTo>
                    <a:lnTo>
                      <a:pt x="5" y="116"/>
                    </a:lnTo>
                    <a:lnTo>
                      <a:pt x="5" y="80"/>
                    </a:lnTo>
                    <a:lnTo>
                      <a:pt x="5" y="116"/>
                    </a:lnTo>
                    <a:lnTo>
                      <a:pt x="5" y="116"/>
                    </a:lnTo>
                    <a:lnTo>
                      <a:pt x="5" y="116"/>
                    </a:lnTo>
                    <a:lnTo>
                      <a:pt x="5" y="80"/>
                    </a:lnTo>
                    <a:lnTo>
                      <a:pt x="5" y="80"/>
                    </a:lnTo>
                    <a:lnTo>
                      <a:pt x="5" y="96"/>
                    </a:lnTo>
                    <a:lnTo>
                      <a:pt x="5" y="86"/>
                    </a:lnTo>
                    <a:lnTo>
                      <a:pt x="10" y="99"/>
                    </a:lnTo>
                    <a:lnTo>
                      <a:pt x="25" y="113"/>
                    </a:lnTo>
                    <a:lnTo>
                      <a:pt x="37" y="126"/>
                    </a:lnTo>
                    <a:lnTo>
                      <a:pt x="54" y="144"/>
                    </a:lnTo>
                    <a:lnTo>
                      <a:pt x="65" y="155"/>
                    </a:lnTo>
                    <a:lnTo>
                      <a:pt x="79" y="170"/>
                    </a:lnTo>
                    <a:lnTo>
                      <a:pt x="92" y="190"/>
                    </a:lnTo>
                    <a:lnTo>
                      <a:pt x="104" y="205"/>
                    </a:lnTo>
                    <a:lnTo>
                      <a:pt x="115" y="221"/>
                    </a:lnTo>
                    <a:lnTo>
                      <a:pt x="131" y="247"/>
                    </a:lnTo>
                    <a:lnTo>
                      <a:pt x="137" y="261"/>
                    </a:lnTo>
                    <a:lnTo>
                      <a:pt x="141" y="270"/>
                    </a:lnTo>
                    <a:lnTo>
                      <a:pt x="149" y="256"/>
                    </a:lnTo>
                    <a:lnTo>
                      <a:pt x="160" y="241"/>
                    </a:lnTo>
                    <a:lnTo>
                      <a:pt x="172" y="226"/>
                    </a:lnTo>
                    <a:lnTo>
                      <a:pt x="182" y="211"/>
                    </a:lnTo>
                    <a:lnTo>
                      <a:pt x="192" y="197"/>
                    </a:lnTo>
                    <a:lnTo>
                      <a:pt x="202" y="184"/>
                    </a:lnTo>
                    <a:lnTo>
                      <a:pt x="213" y="172"/>
                    </a:lnTo>
                    <a:lnTo>
                      <a:pt x="227" y="156"/>
                    </a:lnTo>
                    <a:lnTo>
                      <a:pt x="242" y="140"/>
                    </a:lnTo>
                    <a:lnTo>
                      <a:pt x="256" y="122"/>
                    </a:lnTo>
                    <a:lnTo>
                      <a:pt x="271" y="104"/>
                    </a:lnTo>
                    <a:lnTo>
                      <a:pt x="282" y="89"/>
                    </a:lnTo>
                    <a:lnTo>
                      <a:pt x="296" y="71"/>
                    </a:lnTo>
                    <a:lnTo>
                      <a:pt x="307" y="59"/>
                    </a:lnTo>
                    <a:lnTo>
                      <a:pt x="321" y="47"/>
                    </a:lnTo>
                    <a:lnTo>
                      <a:pt x="333" y="38"/>
                    </a:lnTo>
                    <a:lnTo>
                      <a:pt x="343" y="27"/>
                    </a:lnTo>
                    <a:lnTo>
                      <a:pt x="353" y="12"/>
                    </a:lnTo>
                    <a:lnTo>
                      <a:pt x="362" y="0"/>
                    </a:lnTo>
                    <a:lnTo>
                      <a:pt x="360" y="10"/>
                    </a:lnTo>
                    <a:lnTo>
                      <a:pt x="358" y="24"/>
                    </a:lnTo>
                    <a:lnTo>
                      <a:pt x="355" y="39"/>
                    </a:lnTo>
                    <a:lnTo>
                      <a:pt x="348" y="53"/>
                    </a:lnTo>
                    <a:lnTo>
                      <a:pt x="340" y="66"/>
                    </a:lnTo>
                    <a:lnTo>
                      <a:pt x="327" y="85"/>
                    </a:lnTo>
                    <a:lnTo>
                      <a:pt x="317" y="101"/>
                    </a:lnTo>
                    <a:lnTo>
                      <a:pt x="305" y="121"/>
                    </a:lnTo>
                    <a:lnTo>
                      <a:pt x="292" y="137"/>
                    </a:lnTo>
                    <a:lnTo>
                      <a:pt x="278" y="156"/>
                    </a:lnTo>
                    <a:lnTo>
                      <a:pt x="266" y="170"/>
                    </a:lnTo>
                  </a:path>
                </a:pathLst>
              </a:custGeom>
              <a:solidFill>
                <a:srgbClr val="037C0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104" name="Group 8"/>
              <p:cNvGrpSpPr/>
              <p:nvPr/>
            </p:nvGrpSpPr>
            <p:grpSpPr bwMode="auto">
              <a:xfrm>
                <a:off x="48" y="3440"/>
                <a:ext cx="1027" cy="657"/>
                <a:chOff x="48" y="3440"/>
                <a:chExt cx="1027" cy="657"/>
              </a:xfrm>
            </p:grpSpPr>
            <p:sp>
              <p:nvSpPr>
                <p:cNvPr id="4105" name="Freeform 9"/>
                <p:cNvSpPr/>
                <p:nvPr/>
              </p:nvSpPr>
              <p:spPr bwMode="ltGray">
                <a:xfrm>
                  <a:off x="145" y="3440"/>
                  <a:ext cx="930" cy="612"/>
                </a:xfrm>
                <a:custGeom>
                  <a:avLst/>
                  <a:gdLst>
                    <a:gd name="T0" fmla="*/ 354 w 930"/>
                    <a:gd name="T1" fmla="*/ 77 h 612"/>
                    <a:gd name="T2" fmla="*/ 429 w 930"/>
                    <a:gd name="T3" fmla="*/ 26 h 612"/>
                    <a:gd name="T4" fmla="*/ 519 w 930"/>
                    <a:gd name="T5" fmla="*/ 6 h 612"/>
                    <a:gd name="T6" fmla="*/ 619 w 930"/>
                    <a:gd name="T7" fmla="*/ 5 h 612"/>
                    <a:gd name="T8" fmla="*/ 644 w 930"/>
                    <a:gd name="T9" fmla="*/ 13 h 612"/>
                    <a:gd name="T10" fmla="*/ 577 w 930"/>
                    <a:gd name="T11" fmla="*/ 27 h 612"/>
                    <a:gd name="T12" fmla="*/ 500 w 930"/>
                    <a:gd name="T13" fmla="*/ 47 h 612"/>
                    <a:gd name="T14" fmla="*/ 413 w 930"/>
                    <a:gd name="T15" fmla="*/ 99 h 612"/>
                    <a:gd name="T16" fmla="*/ 406 w 930"/>
                    <a:gd name="T17" fmla="*/ 169 h 612"/>
                    <a:gd name="T18" fmla="*/ 534 w 930"/>
                    <a:gd name="T19" fmla="*/ 126 h 612"/>
                    <a:gd name="T20" fmla="*/ 639 w 930"/>
                    <a:gd name="T21" fmla="*/ 121 h 612"/>
                    <a:gd name="T22" fmla="*/ 750 w 930"/>
                    <a:gd name="T23" fmla="*/ 130 h 612"/>
                    <a:gd name="T24" fmla="*/ 882 w 930"/>
                    <a:gd name="T25" fmla="*/ 143 h 612"/>
                    <a:gd name="T26" fmla="*/ 884 w 930"/>
                    <a:gd name="T27" fmla="*/ 144 h 612"/>
                    <a:gd name="T28" fmla="*/ 757 w 930"/>
                    <a:gd name="T29" fmla="*/ 149 h 612"/>
                    <a:gd name="T30" fmla="*/ 640 w 930"/>
                    <a:gd name="T31" fmla="*/ 151 h 612"/>
                    <a:gd name="T32" fmla="*/ 539 w 930"/>
                    <a:gd name="T33" fmla="*/ 162 h 612"/>
                    <a:gd name="T34" fmla="*/ 425 w 930"/>
                    <a:gd name="T35" fmla="*/ 186 h 612"/>
                    <a:gd name="T36" fmla="*/ 471 w 930"/>
                    <a:gd name="T37" fmla="*/ 222 h 612"/>
                    <a:gd name="T38" fmla="*/ 504 w 930"/>
                    <a:gd name="T39" fmla="*/ 256 h 612"/>
                    <a:gd name="T40" fmla="*/ 390 w 930"/>
                    <a:gd name="T41" fmla="*/ 224 h 612"/>
                    <a:gd name="T42" fmla="*/ 367 w 930"/>
                    <a:gd name="T43" fmla="*/ 244 h 612"/>
                    <a:gd name="T44" fmla="*/ 491 w 930"/>
                    <a:gd name="T45" fmla="*/ 261 h 612"/>
                    <a:gd name="T46" fmla="*/ 597 w 930"/>
                    <a:gd name="T47" fmla="*/ 283 h 612"/>
                    <a:gd name="T48" fmla="*/ 680 w 930"/>
                    <a:gd name="T49" fmla="*/ 341 h 612"/>
                    <a:gd name="T50" fmla="*/ 743 w 930"/>
                    <a:gd name="T51" fmla="*/ 421 h 612"/>
                    <a:gd name="T52" fmla="*/ 730 w 930"/>
                    <a:gd name="T53" fmla="*/ 434 h 612"/>
                    <a:gd name="T54" fmla="*/ 644 w 930"/>
                    <a:gd name="T55" fmla="*/ 384 h 612"/>
                    <a:gd name="T56" fmla="*/ 550 w 930"/>
                    <a:gd name="T57" fmla="*/ 329 h 612"/>
                    <a:gd name="T58" fmla="*/ 448 w 930"/>
                    <a:gd name="T59" fmla="*/ 291 h 612"/>
                    <a:gd name="T60" fmla="*/ 383 w 930"/>
                    <a:gd name="T61" fmla="*/ 279 h 612"/>
                    <a:gd name="T62" fmla="*/ 437 w 930"/>
                    <a:gd name="T63" fmla="*/ 340 h 612"/>
                    <a:gd name="T64" fmla="*/ 505 w 930"/>
                    <a:gd name="T65" fmla="*/ 421 h 612"/>
                    <a:gd name="T66" fmla="*/ 542 w 930"/>
                    <a:gd name="T67" fmla="*/ 494 h 612"/>
                    <a:gd name="T68" fmla="*/ 540 w 930"/>
                    <a:gd name="T69" fmla="*/ 562 h 612"/>
                    <a:gd name="T70" fmla="*/ 492 w 930"/>
                    <a:gd name="T71" fmla="*/ 487 h 612"/>
                    <a:gd name="T72" fmla="*/ 441 w 930"/>
                    <a:gd name="T73" fmla="*/ 405 h 612"/>
                    <a:gd name="T74" fmla="*/ 384 w 930"/>
                    <a:gd name="T75" fmla="*/ 333 h 612"/>
                    <a:gd name="T76" fmla="*/ 333 w 930"/>
                    <a:gd name="T77" fmla="*/ 268 h 612"/>
                    <a:gd name="T78" fmla="*/ 244 w 930"/>
                    <a:gd name="T79" fmla="*/ 305 h 612"/>
                    <a:gd name="T80" fmla="*/ 171 w 930"/>
                    <a:gd name="T81" fmla="*/ 397 h 612"/>
                    <a:gd name="T82" fmla="*/ 109 w 930"/>
                    <a:gd name="T83" fmla="*/ 490 h 612"/>
                    <a:gd name="T84" fmla="*/ 40 w 930"/>
                    <a:gd name="T85" fmla="*/ 576 h 612"/>
                    <a:gd name="T86" fmla="*/ 19 w 930"/>
                    <a:gd name="T87" fmla="*/ 566 h 612"/>
                    <a:gd name="T88" fmla="*/ 101 w 930"/>
                    <a:gd name="T89" fmla="*/ 458 h 612"/>
                    <a:gd name="T90" fmla="*/ 174 w 930"/>
                    <a:gd name="T91" fmla="*/ 373 h 612"/>
                    <a:gd name="T92" fmla="*/ 238 w 930"/>
                    <a:gd name="T93" fmla="*/ 291 h 612"/>
                    <a:gd name="T94" fmla="*/ 295 w 930"/>
                    <a:gd name="T95" fmla="*/ 226 h 612"/>
                    <a:gd name="T96" fmla="*/ 211 w 930"/>
                    <a:gd name="T97" fmla="*/ 150 h 612"/>
                    <a:gd name="T98" fmla="*/ 93 w 930"/>
                    <a:gd name="T99" fmla="*/ 108 h 612"/>
                    <a:gd name="T100" fmla="*/ 44 w 930"/>
                    <a:gd name="T101" fmla="*/ 86 h 612"/>
                    <a:gd name="T102" fmla="*/ 134 w 930"/>
                    <a:gd name="T103" fmla="*/ 110 h 612"/>
                    <a:gd name="T104" fmla="*/ 259 w 930"/>
                    <a:gd name="T105" fmla="*/ 163 h 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930" h="612">
                      <a:moveTo>
                        <a:pt x="293" y="156"/>
                      </a:moveTo>
                      <a:lnTo>
                        <a:pt x="300" y="141"/>
                      </a:lnTo>
                      <a:lnTo>
                        <a:pt x="311" y="124"/>
                      </a:lnTo>
                      <a:lnTo>
                        <a:pt x="324" y="107"/>
                      </a:lnTo>
                      <a:lnTo>
                        <a:pt x="339" y="92"/>
                      </a:lnTo>
                      <a:lnTo>
                        <a:pt x="354" y="77"/>
                      </a:lnTo>
                      <a:lnTo>
                        <a:pt x="365" y="66"/>
                      </a:lnTo>
                      <a:lnTo>
                        <a:pt x="377" y="56"/>
                      </a:lnTo>
                      <a:lnTo>
                        <a:pt x="391" y="47"/>
                      </a:lnTo>
                      <a:lnTo>
                        <a:pt x="403" y="39"/>
                      </a:lnTo>
                      <a:lnTo>
                        <a:pt x="415" y="32"/>
                      </a:lnTo>
                      <a:lnTo>
                        <a:pt x="429" y="26"/>
                      </a:lnTo>
                      <a:lnTo>
                        <a:pt x="442" y="20"/>
                      </a:lnTo>
                      <a:lnTo>
                        <a:pt x="455" y="16"/>
                      </a:lnTo>
                      <a:lnTo>
                        <a:pt x="471" y="13"/>
                      </a:lnTo>
                      <a:lnTo>
                        <a:pt x="488" y="10"/>
                      </a:lnTo>
                      <a:lnTo>
                        <a:pt x="503" y="7"/>
                      </a:lnTo>
                      <a:lnTo>
                        <a:pt x="519" y="6"/>
                      </a:lnTo>
                      <a:lnTo>
                        <a:pt x="535" y="5"/>
                      </a:lnTo>
                      <a:lnTo>
                        <a:pt x="552" y="4"/>
                      </a:lnTo>
                      <a:lnTo>
                        <a:pt x="573" y="2"/>
                      </a:lnTo>
                      <a:lnTo>
                        <a:pt x="589" y="4"/>
                      </a:lnTo>
                      <a:lnTo>
                        <a:pt x="604" y="5"/>
                      </a:lnTo>
                      <a:lnTo>
                        <a:pt x="619" y="5"/>
                      </a:lnTo>
                      <a:lnTo>
                        <a:pt x="633" y="4"/>
                      </a:lnTo>
                      <a:lnTo>
                        <a:pt x="650" y="2"/>
                      </a:lnTo>
                      <a:lnTo>
                        <a:pt x="666" y="0"/>
                      </a:lnTo>
                      <a:lnTo>
                        <a:pt x="658" y="4"/>
                      </a:lnTo>
                      <a:lnTo>
                        <a:pt x="650" y="8"/>
                      </a:lnTo>
                      <a:lnTo>
                        <a:pt x="644" y="13"/>
                      </a:lnTo>
                      <a:lnTo>
                        <a:pt x="637" y="19"/>
                      </a:lnTo>
                      <a:lnTo>
                        <a:pt x="625" y="19"/>
                      </a:lnTo>
                      <a:lnTo>
                        <a:pt x="611" y="20"/>
                      </a:lnTo>
                      <a:lnTo>
                        <a:pt x="601" y="22"/>
                      </a:lnTo>
                      <a:lnTo>
                        <a:pt x="589" y="25"/>
                      </a:lnTo>
                      <a:lnTo>
                        <a:pt x="577" y="27"/>
                      </a:lnTo>
                      <a:lnTo>
                        <a:pt x="565" y="29"/>
                      </a:lnTo>
                      <a:lnTo>
                        <a:pt x="552" y="32"/>
                      </a:lnTo>
                      <a:lnTo>
                        <a:pt x="539" y="35"/>
                      </a:lnTo>
                      <a:lnTo>
                        <a:pt x="525" y="39"/>
                      </a:lnTo>
                      <a:lnTo>
                        <a:pt x="512" y="43"/>
                      </a:lnTo>
                      <a:lnTo>
                        <a:pt x="500" y="47"/>
                      </a:lnTo>
                      <a:lnTo>
                        <a:pt x="485" y="53"/>
                      </a:lnTo>
                      <a:lnTo>
                        <a:pt x="471" y="59"/>
                      </a:lnTo>
                      <a:lnTo>
                        <a:pt x="456" y="66"/>
                      </a:lnTo>
                      <a:lnTo>
                        <a:pt x="442" y="74"/>
                      </a:lnTo>
                      <a:lnTo>
                        <a:pt x="426" y="86"/>
                      </a:lnTo>
                      <a:lnTo>
                        <a:pt x="413" y="99"/>
                      </a:lnTo>
                      <a:lnTo>
                        <a:pt x="400" y="116"/>
                      </a:lnTo>
                      <a:lnTo>
                        <a:pt x="385" y="138"/>
                      </a:lnTo>
                      <a:lnTo>
                        <a:pt x="371" y="162"/>
                      </a:lnTo>
                      <a:lnTo>
                        <a:pt x="354" y="191"/>
                      </a:lnTo>
                      <a:lnTo>
                        <a:pt x="382" y="179"/>
                      </a:lnTo>
                      <a:lnTo>
                        <a:pt x="406" y="169"/>
                      </a:lnTo>
                      <a:lnTo>
                        <a:pt x="438" y="155"/>
                      </a:lnTo>
                      <a:lnTo>
                        <a:pt x="471" y="141"/>
                      </a:lnTo>
                      <a:lnTo>
                        <a:pt x="485" y="138"/>
                      </a:lnTo>
                      <a:lnTo>
                        <a:pt x="500" y="133"/>
                      </a:lnTo>
                      <a:lnTo>
                        <a:pt x="516" y="130"/>
                      </a:lnTo>
                      <a:lnTo>
                        <a:pt x="534" y="126"/>
                      </a:lnTo>
                      <a:lnTo>
                        <a:pt x="553" y="123"/>
                      </a:lnTo>
                      <a:lnTo>
                        <a:pt x="570" y="122"/>
                      </a:lnTo>
                      <a:lnTo>
                        <a:pt x="584" y="121"/>
                      </a:lnTo>
                      <a:lnTo>
                        <a:pt x="605" y="119"/>
                      </a:lnTo>
                      <a:lnTo>
                        <a:pt x="624" y="120"/>
                      </a:lnTo>
                      <a:lnTo>
                        <a:pt x="639" y="121"/>
                      </a:lnTo>
                      <a:lnTo>
                        <a:pt x="659" y="123"/>
                      </a:lnTo>
                      <a:lnTo>
                        <a:pt x="677" y="124"/>
                      </a:lnTo>
                      <a:lnTo>
                        <a:pt x="695" y="125"/>
                      </a:lnTo>
                      <a:lnTo>
                        <a:pt x="713" y="127"/>
                      </a:lnTo>
                      <a:lnTo>
                        <a:pt x="731" y="128"/>
                      </a:lnTo>
                      <a:lnTo>
                        <a:pt x="750" y="130"/>
                      </a:lnTo>
                      <a:lnTo>
                        <a:pt x="769" y="131"/>
                      </a:lnTo>
                      <a:lnTo>
                        <a:pt x="787" y="133"/>
                      </a:lnTo>
                      <a:lnTo>
                        <a:pt x="808" y="135"/>
                      </a:lnTo>
                      <a:lnTo>
                        <a:pt x="830" y="137"/>
                      </a:lnTo>
                      <a:lnTo>
                        <a:pt x="850" y="139"/>
                      </a:lnTo>
                      <a:lnTo>
                        <a:pt x="882" y="143"/>
                      </a:lnTo>
                      <a:lnTo>
                        <a:pt x="893" y="142"/>
                      </a:lnTo>
                      <a:lnTo>
                        <a:pt x="901" y="143"/>
                      </a:lnTo>
                      <a:lnTo>
                        <a:pt x="911" y="146"/>
                      </a:lnTo>
                      <a:lnTo>
                        <a:pt x="929" y="151"/>
                      </a:lnTo>
                      <a:lnTo>
                        <a:pt x="898" y="146"/>
                      </a:lnTo>
                      <a:lnTo>
                        <a:pt x="884" y="144"/>
                      </a:lnTo>
                      <a:lnTo>
                        <a:pt x="870" y="144"/>
                      </a:lnTo>
                      <a:lnTo>
                        <a:pt x="842" y="146"/>
                      </a:lnTo>
                      <a:lnTo>
                        <a:pt x="823" y="147"/>
                      </a:lnTo>
                      <a:lnTo>
                        <a:pt x="798" y="148"/>
                      </a:lnTo>
                      <a:lnTo>
                        <a:pt x="777" y="148"/>
                      </a:lnTo>
                      <a:lnTo>
                        <a:pt x="757" y="149"/>
                      </a:lnTo>
                      <a:lnTo>
                        <a:pt x="738" y="150"/>
                      </a:lnTo>
                      <a:lnTo>
                        <a:pt x="720" y="148"/>
                      </a:lnTo>
                      <a:lnTo>
                        <a:pt x="699" y="147"/>
                      </a:lnTo>
                      <a:lnTo>
                        <a:pt x="677" y="148"/>
                      </a:lnTo>
                      <a:lnTo>
                        <a:pt x="658" y="150"/>
                      </a:lnTo>
                      <a:lnTo>
                        <a:pt x="640" y="151"/>
                      </a:lnTo>
                      <a:lnTo>
                        <a:pt x="620" y="152"/>
                      </a:lnTo>
                      <a:lnTo>
                        <a:pt x="605" y="152"/>
                      </a:lnTo>
                      <a:lnTo>
                        <a:pt x="586" y="153"/>
                      </a:lnTo>
                      <a:lnTo>
                        <a:pt x="570" y="156"/>
                      </a:lnTo>
                      <a:lnTo>
                        <a:pt x="554" y="159"/>
                      </a:lnTo>
                      <a:lnTo>
                        <a:pt x="539" y="162"/>
                      </a:lnTo>
                      <a:lnTo>
                        <a:pt x="522" y="165"/>
                      </a:lnTo>
                      <a:lnTo>
                        <a:pt x="505" y="169"/>
                      </a:lnTo>
                      <a:lnTo>
                        <a:pt x="486" y="173"/>
                      </a:lnTo>
                      <a:lnTo>
                        <a:pt x="471" y="176"/>
                      </a:lnTo>
                      <a:lnTo>
                        <a:pt x="442" y="183"/>
                      </a:lnTo>
                      <a:lnTo>
                        <a:pt x="425" y="186"/>
                      </a:lnTo>
                      <a:lnTo>
                        <a:pt x="400" y="195"/>
                      </a:lnTo>
                      <a:lnTo>
                        <a:pt x="365" y="207"/>
                      </a:lnTo>
                      <a:lnTo>
                        <a:pt x="402" y="210"/>
                      </a:lnTo>
                      <a:lnTo>
                        <a:pt x="443" y="212"/>
                      </a:lnTo>
                      <a:lnTo>
                        <a:pt x="451" y="213"/>
                      </a:lnTo>
                      <a:lnTo>
                        <a:pt x="471" y="222"/>
                      </a:lnTo>
                      <a:lnTo>
                        <a:pt x="484" y="227"/>
                      </a:lnTo>
                      <a:lnTo>
                        <a:pt x="496" y="232"/>
                      </a:lnTo>
                      <a:lnTo>
                        <a:pt x="498" y="235"/>
                      </a:lnTo>
                      <a:lnTo>
                        <a:pt x="505" y="246"/>
                      </a:lnTo>
                      <a:lnTo>
                        <a:pt x="519" y="263"/>
                      </a:lnTo>
                      <a:lnTo>
                        <a:pt x="504" y="256"/>
                      </a:lnTo>
                      <a:lnTo>
                        <a:pt x="486" y="247"/>
                      </a:lnTo>
                      <a:lnTo>
                        <a:pt x="471" y="243"/>
                      </a:lnTo>
                      <a:lnTo>
                        <a:pt x="443" y="237"/>
                      </a:lnTo>
                      <a:lnTo>
                        <a:pt x="422" y="232"/>
                      </a:lnTo>
                      <a:lnTo>
                        <a:pt x="402" y="227"/>
                      </a:lnTo>
                      <a:lnTo>
                        <a:pt x="390" y="224"/>
                      </a:lnTo>
                      <a:lnTo>
                        <a:pt x="366" y="227"/>
                      </a:lnTo>
                      <a:lnTo>
                        <a:pt x="350" y="229"/>
                      </a:lnTo>
                      <a:lnTo>
                        <a:pt x="330" y="232"/>
                      </a:lnTo>
                      <a:lnTo>
                        <a:pt x="340" y="235"/>
                      </a:lnTo>
                      <a:lnTo>
                        <a:pt x="352" y="238"/>
                      </a:lnTo>
                      <a:lnTo>
                        <a:pt x="367" y="244"/>
                      </a:lnTo>
                      <a:lnTo>
                        <a:pt x="385" y="243"/>
                      </a:lnTo>
                      <a:lnTo>
                        <a:pt x="414" y="244"/>
                      </a:lnTo>
                      <a:lnTo>
                        <a:pt x="431" y="247"/>
                      </a:lnTo>
                      <a:lnTo>
                        <a:pt x="455" y="252"/>
                      </a:lnTo>
                      <a:lnTo>
                        <a:pt x="471" y="257"/>
                      </a:lnTo>
                      <a:lnTo>
                        <a:pt x="491" y="261"/>
                      </a:lnTo>
                      <a:lnTo>
                        <a:pt x="513" y="266"/>
                      </a:lnTo>
                      <a:lnTo>
                        <a:pt x="533" y="271"/>
                      </a:lnTo>
                      <a:lnTo>
                        <a:pt x="550" y="273"/>
                      </a:lnTo>
                      <a:lnTo>
                        <a:pt x="565" y="275"/>
                      </a:lnTo>
                      <a:lnTo>
                        <a:pt x="579" y="279"/>
                      </a:lnTo>
                      <a:lnTo>
                        <a:pt x="597" y="283"/>
                      </a:lnTo>
                      <a:lnTo>
                        <a:pt x="616" y="290"/>
                      </a:lnTo>
                      <a:lnTo>
                        <a:pt x="634" y="297"/>
                      </a:lnTo>
                      <a:lnTo>
                        <a:pt x="642" y="303"/>
                      </a:lnTo>
                      <a:lnTo>
                        <a:pt x="654" y="315"/>
                      </a:lnTo>
                      <a:lnTo>
                        <a:pt x="670" y="329"/>
                      </a:lnTo>
                      <a:lnTo>
                        <a:pt x="680" y="341"/>
                      </a:lnTo>
                      <a:lnTo>
                        <a:pt x="691" y="354"/>
                      </a:lnTo>
                      <a:lnTo>
                        <a:pt x="701" y="367"/>
                      </a:lnTo>
                      <a:lnTo>
                        <a:pt x="711" y="380"/>
                      </a:lnTo>
                      <a:lnTo>
                        <a:pt x="720" y="392"/>
                      </a:lnTo>
                      <a:lnTo>
                        <a:pt x="731" y="405"/>
                      </a:lnTo>
                      <a:lnTo>
                        <a:pt x="743" y="421"/>
                      </a:lnTo>
                      <a:lnTo>
                        <a:pt x="754" y="436"/>
                      </a:lnTo>
                      <a:lnTo>
                        <a:pt x="765" y="449"/>
                      </a:lnTo>
                      <a:lnTo>
                        <a:pt x="780" y="463"/>
                      </a:lnTo>
                      <a:lnTo>
                        <a:pt x="761" y="451"/>
                      </a:lnTo>
                      <a:lnTo>
                        <a:pt x="748" y="444"/>
                      </a:lnTo>
                      <a:lnTo>
                        <a:pt x="730" y="434"/>
                      </a:lnTo>
                      <a:lnTo>
                        <a:pt x="713" y="424"/>
                      </a:lnTo>
                      <a:lnTo>
                        <a:pt x="699" y="414"/>
                      </a:lnTo>
                      <a:lnTo>
                        <a:pt x="685" y="406"/>
                      </a:lnTo>
                      <a:lnTo>
                        <a:pt x="672" y="399"/>
                      </a:lnTo>
                      <a:lnTo>
                        <a:pt x="659" y="392"/>
                      </a:lnTo>
                      <a:lnTo>
                        <a:pt x="644" y="384"/>
                      </a:lnTo>
                      <a:lnTo>
                        <a:pt x="630" y="377"/>
                      </a:lnTo>
                      <a:lnTo>
                        <a:pt x="617" y="369"/>
                      </a:lnTo>
                      <a:lnTo>
                        <a:pt x="601" y="360"/>
                      </a:lnTo>
                      <a:lnTo>
                        <a:pt x="584" y="350"/>
                      </a:lnTo>
                      <a:lnTo>
                        <a:pt x="567" y="339"/>
                      </a:lnTo>
                      <a:lnTo>
                        <a:pt x="550" y="329"/>
                      </a:lnTo>
                      <a:lnTo>
                        <a:pt x="535" y="321"/>
                      </a:lnTo>
                      <a:lnTo>
                        <a:pt x="520" y="313"/>
                      </a:lnTo>
                      <a:lnTo>
                        <a:pt x="502" y="306"/>
                      </a:lnTo>
                      <a:lnTo>
                        <a:pt x="486" y="301"/>
                      </a:lnTo>
                      <a:lnTo>
                        <a:pt x="471" y="296"/>
                      </a:lnTo>
                      <a:lnTo>
                        <a:pt x="448" y="291"/>
                      </a:lnTo>
                      <a:lnTo>
                        <a:pt x="427" y="286"/>
                      </a:lnTo>
                      <a:lnTo>
                        <a:pt x="412" y="282"/>
                      </a:lnTo>
                      <a:lnTo>
                        <a:pt x="395" y="278"/>
                      </a:lnTo>
                      <a:lnTo>
                        <a:pt x="371" y="268"/>
                      </a:lnTo>
                      <a:lnTo>
                        <a:pt x="347" y="259"/>
                      </a:lnTo>
                      <a:lnTo>
                        <a:pt x="383" y="279"/>
                      </a:lnTo>
                      <a:lnTo>
                        <a:pt x="387" y="283"/>
                      </a:lnTo>
                      <a:lnTo>
                        <a:pt x="395" y="292"/>
                      </a:lnTo>
                      <a:lnTo>
                        <a:pt x="404" y="302"/>
                      </a:lnTo>
                      <a:lnTo>
                        <a:pt x="414" y="315"/>
                      </a:lnTo>
                      <a:lnTo>
                        <a:pt x="426" y="327"/>
                      </a:lnTo>
                      <a:lnTo>
                        <a:pt x="437" y="340"/>
                      </a:lnTo>
                      <a:lnTo>
                        <a:pt x="450" y="354"/>
                      </a:lnTo>
                      <a:lnTo>
                        <a:pt x="460" y="366"/>
                      </a:lnTo>
                      <a:lnTo>
                        <a:pt x="471" y="377"/>
                      </a:lnTo>
                      <a:lnTo>
                        <a:pt x="481" y="390"/>
                      </a:lnTo>
                      <a:lnTo>
                        <a:pt x="494" y="407"/>
                      </a:lnTo>
                      <a:lnTo>
                        <a:pt x="505" y="421"/>
                      </a:lnTo>
                      <a:lnTo>
                        <a:pt x="514" y="432"/>
                      </a:lnTo>
                      <a:lnTo>
                        <a:pt x="522" y="445"/>
                      </a:lnTo>
                      <a:lnTo>
                        <a:pt x="530" y="458"/>
                      </a:lnTo>
                      <a:lnTo>
                        <a:pt x="535" y="471"/>
                      </a:lnTo>
                      <a:lnTo>
                        <a:pt x="539" y="480"/>
                      </a:lnTo>
                      <a:lnTo>
                        <a:pt x="542" y="494"/>
                      </a:lnTo>
                      <a:lnTo>
                        <a:pt x="544" y="511"/>
                      </a:lnTo>
                      <a:lnTo>
                        <a:pt x="546" y="528"/>
                      </a:lnTo>
                      <a:lnTo>
                        <a:pt x="550" y="546"/>
                      </a:lnTo>
                      <a:lnTo>
                        <a:pt x="553" y="562"/>
                      </a:lnTo>
                      <a:lnTo>
                        <a:pt x="555" y="580"/>
                      </a:lnTo>
                      <a:lnTo>
                        <a:pt x="540" y="562"/>
                      </a:lnTo>
                      <a:lnTo>
                        <a:pt x="529" y="551"/>
                      </a:lnTo>
                      <a:lnTo>
                        <a:pt x="519" y="539"/>
                      </a:lnTo>
                      <a:lnTo>
                        <a:pt x="512" y="529"/>
                      </a:lnTo>
                      <a:lnTo>
                        <a:pt x="505" y="517"/>
                      </a:lnTo>
                      <a:lnTo>
                        <a:pt x="500" y="503"/>
                      </a:lnTo>
                      <a:lnTo>
                        <a:pt x="492" y="487"/>
                      </a:lnTo>
                      <a:lnTo>
                        <a:pt x="484" y="472"/>
                      </a:lnTo>
                      <a:lnTo>
                        <a:pt x="476" y="456"/>
                      </a:lnTo>
                      <a:lnTo>
                        <a:pt x="469" y="442"/>
                      </a:lnTo>
                      <a:lnTo>
                        <a:pt x="460" y="428"/>
                      </a:lnTo>
                      <a:lnTo>
                        <a:pt x="450" y="416"/>
                      </a:lnTo>
                      <a:lnTo>
                        <a:pt x="441" y="405"/>
                      </a:lnTo>
                      <a:lnTo>
                        <a:pt x="429" y="392"/>
                      </a:lnTo>
                      <a:lnTo>
                        <a:pt x="415" y="379"/>
                      </a:lnTo>
                      <a:lnTo>
                        <a:pt x="405" y="369"/>
                      </a:lnTo>
                      <a:lnTo>
                        <a:pt x="394" y="358"/>
                      </a:lnTo>
                      <a:lnTo>
                        <a:pt x="392" y="348"/>
                      </a:lnTo>
                      <a:lnTo>
                        <a:pt x="384" y="333"/>
                      </a:lnTo>
                      <a:lnTo>
                        <a:pt x="376" y="321"/>
                      </a:lnTo>
                      <a:lnTo>
                        <a:pt x="370" y="308"/>
                      </a:lnTo>
                      <a:lnTo>
                        <a:pt x="365" y="303"/>
                      </a:lnTo>
                      <a:lnTo>
                        <a:pt x="351" y="291"/>
                      </a:lnTo>
                      <a:lnTo>
                        <a:pt x="342" y="279"/>
                      </a:lnTo>
                      <a:lnTo>
                        <a:pt x="333" y="268"/>
                      </a:lnTo>
                      <a:lnTo>
                        <a:pt x="324" y="257"/>
                      </a:lnTo>
                      <a:lnTo>
                        <a:pt x="307" y="263"/>
                      </a:lnTo>
                      <a:lnTo>
                        <a:pt x="291" y="272"/>
                      </a:lnTo>
                      <a:lnTo>
                        <a:pt x="274" y="284"/>
                      </a:lnTo>
                      <a:lnTo>
                        <a:pt x="257" y="295"/>
                      </a:lnTo>
                      <a:lnTo>
                        <a:pt x="244" y="305"/>
                      </a:lnTo>
                      <a:lnTo>
                        <a:pt x="233" y="317"/>
                      </a:lnTo>
                      <a:lnTo>
                        <a:pt x="221" y="332"/>
                      </a:lnTo>
                      <a:lnTo>
                        <a:pt x="207" y="350"/>
                      </a:lnTo>
                      <a:lnTo>
                        <a:pt x="195" y="364"/>
                      </a:lnTo>
                      <a:lnTo>
                        <a:pt x="181" y="381"/>
                      </a:lnTo>
                      <a:lnTo>
                        <a:pt x="171" y="397"/>
                      </a:lnTo>
                      <a:lnTo>
                        <a:pt x="161" y="411"/>
                      </a:lnTo>
                      <a:lnTo>
                        <a:pt x="151" y="425"/>
                      </a:lnTo>
                      <a:lnTo>
                        <a:pt x="142" y="440"/>
                      </a:lnTo>
                      <a:lnTo>
                        <a:pt x="132" y="456"/>
                      </a:lnTo>
                      <a:lnTo>
                        <a:pt x="123" y="472"/>
                      </a:lnTo>
                      <a:lnTo>
                        <a:pt x="109" y="490"/>
                      </a:lnTo>
                      <a:lnTo>
                        <a:pt x="97" y="508"/>
                      </a:lnTo>
                      <a:lnTo>
                        <a:pt x="82" y="527"/>
                      </a:lnTo>
                      <a:lnTo>
                        <a:pt x="70" y="544"/>
                      </a:lnTo>
                      <a:lnTo>
                        <a:pt x="61" y="554"/>
                      </a:lnTo>
                      <a:lnTo>
                        <a:pt x="51" y="565"/>
                      </a:lnTo>
                      <a:lnTo>
                        <a:pt x="40" y="576"/>
                      </a:lnTo>
                      <a:lnTo>
                        <a:pt x="28" y="587"/>
                      </a:lnTo>
                      <a:lnTo>
                        <a:pt x="16" y="597"/>
                      </a:lnTo>
                      <a:lnTo>
                        <a:pt x="0" y="611"/>
                      </a:lnTo>
                      <a:lnTo>
                        <a:pt x="6" y="594"/>
                      </a:lnTo>
                      <a:lnTo>
                        <a:pt x="11" y="581"/>
                      </a:lnTo>
                      <a:lnTo>
                        <a:pt x="19" y="566"/>
                      </a:lnTo>
                      <a:lnTo>
                        <a:pt x="28" y="554"/>
                      </a:lnTo>
                      <a:lnTo>
                        <a:pt x="43" y="535"/>
                      </a:lnTo>
                      <a:lnTo>
                        <a:pt x="58" y="516"/>
                      </a:lnTo>
                      <a:lnTo>
                        <a:pt x="75" y="494"/>
                      </a:lnTo>
                      <a:lnTo>
                        <a:pt x="88" y="475"/>
                      </a:lnTo>
                      <a:lnTo>
                        <a:pt x="101" y="458"/>
                      </a:lnTo>
                      <a:lnTo>
                        <a:pt x="115" y="442"/>
                      </a:lnTo>
                      <a:lnTo>
                        <a:pt x="125" y="428"/>
                      </a:lnTo>
                      <a:lnTo>
                        <a:pt x="137" y="414"/>
                      </a:lnTo>
                      <a:lnTo>
                        <a:pt x="147" y="403"/>
                      </a:lnTo>
                      <a:lnTo>
                        <a:pt x="161" y="388"/>
                      </a:lnTo>
                      <a:lnTo>
                        <a:pt x="174" y="373"/>
                      </a:lnTo>
                      <a:lnTo>
                        <a:pt x="187" y="358"/>
                      </a:lnTo>
                      <a:lnTo>
                        <a:pt x="202" y="342"/>
                      </a:lnTo>
                      <a:lnTo>
                        <a:pt x="213" y="328"/>
                      </a:lnTo>
                      <a:lnTo>
                        <a:pt x="223" y="314"/>
                      </a:lnTo>
                      <a:lnTo>
                        <a:pt x="233" y="301"/>
                      </a:lnTo>
                      <a:lnTo>
                        <a:pt x="238" y="291"/>
                      </a:lnTo>
                      <a:lnTo>
                        <a:pt x="243" y="281"/>
                      </a:lnTo>
                      <a:lnTo>
                        <a:pt x="250" y="271"/>
                      </a:lnTo>
                      <a:lnTo>
                        <a:pt x="259" y="261"/>
                      </a:lnTo>
                      <a:lnTo>
                        <a:pt x="273" y="248"/>
                      </a:lnTo>
                      <a:lnTo>
                        <a:pt x="284" y="235"/>
                      </a:lnTo>
                      <a:lnTo>
                        <a:pt x="295" y="226"/>
                      </a:lnTo>
                      <a:lnTo>
                        <a:pt x="304" y="215"/>
                      </a:lnTo>
                      <a:lnTo>
                        <a:pt x="300" y="205"/>
                      </a:lnTo>
                      <a:lnTo>
                        <a:pt x="295" y="190"/>
                      </a:lnTo>
                      <a:lnTo>
                        <a:pt x="269" y="183"/>
                      </a:lnTo>
                      <a:lnTo>
                        <a:pt x="241" y="166"/>
                      </a:lnTo>
                      <a:lnTo>
                        <a:pt x="211" y="150"/>
                      </a:lnTo>
                      <a:lnTo>
                        <a:pt x="195" y="141"/>
                      </a:lnTo>
                      <a:lnTo>
                        <a:pt x="182" y="134"/>
                      </a:lnTo>
                      <a:lnTo>
                        <a:pt x="159" y="126"/>
                      </a:lnTo>
                      <a:lnTo>
                        <a:pt x="136" y="119"/>
                      </a:lnTo>
                      <a:lnTo>
                        <a:pt x="111" y="113"/>
                      </a:lnTo>
                      <a:lnTo>
                        <a:pt x="93" y="108"/>
                      </a:lnTo>
                      <a:lnTo>
                        <a:pt x="71" y="101"/>
                      </a:lnTo>
                      <a:lnTo>
                        <a:pt x="52" y="96"/>
                      </a:lnTo>
                      <a:lnTo>
                        <a:pt x="33" y="93"/>
                      </a:lnTo>
                      <a:lnTo>
                        <a:pt x="17" y="89"/>
                      </a:lnTo>
                      <a:lnTo>
                        <a:pt x="32" y="88"/>
                      </a:lnTo>
                      <a:lnTo>
                        <a:pt x="44" y="86"/>
                      </a:lnTo>
                      <a:lnTo>
                        <a:pt x="53" y="85"/>
                      </a:lnTo>
                      <a:lnTo>
                        <a:pt x="63" y="84"/>
                      </a:lnTo>
                      <a:lnTo>
                        <a:pt x="73" y="85"/>
                      </a:lnTo>
                      <a:lnTo>
                        <a:pt x="96" y="93"/>
                      </a:lnTo>
                      <a:lnTo>
                        <a:pt x="114" y="101"/>
                      </a:lnTo>
                      <a:lnTo>
                        <a:pt x="134" y="110"/>
                      </a:lnTo>
                      <a:lnTo>
                        <a:pt x="154" y="119"/>
                      </a:lnTo>
                      <a:lnTo>
                        <a:pt x="178" y="129"/>
                      </a:lnTo>
                      <a:lnTo>
                        <a:pt x="198" y="139"/>
                      </a:lnTo>
                      <a:lnTo>
                        <a:pt x="215" y="146"/>
                      </a:lnTo>
                      <a:lnTo>
                        <a:pt x="244" y="158"/>
                      </a:lnTo>
                      <a:lnTo>
                        <a:pt x="259" y="163"/>
                      </a:lnTo>
                      <a:lnTo>
                        <a:pt x="271" y="161"/>
                      </a:lnTo>
                      <a:lnTo>
                        <a:pt x="282" y="159"/>
                      </a:lnTo>
                      <a:lnTo>
                        <a:pt x="293" y="156"/>
                      </a:lnTo>
                    </a:path>
                  </a:pathLst>
                </a:custGeom>
                <a:solidFill>
                  <a:srgbClr val="037C0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06" name="Freeform 10"/>
                <p:cNvSpPr/>
                <p:nvPr/>
              </p:nvSpPr>
              <p:spPr bwMode="ltGray">
                <a:xfrm>
                  <a:off x="462" y="3753"/>
                  <a:ext cx="83" cy="344"/>
                </a:xfrm>
                <a:custGeom>
                  <a:avLst/>
                  <a:gdLst>
                    <a:gd name="T0" fmla="*/ 45 w 83"/>
                    <a:gd name="T1" fmla="*/ 0 h 344"/>
                    <a:gd name="T2" fmla="*/ 54 w 83"/>
                    <a:gd name="T3" fmla="*/ 17 h 344"/>
                    <a:gd name="T4" fmla="*/ 61 w 83"/>
                    <a:gd name="T5" fmla="*/ 28 h 344"/>
                    <a:gd name="T6" fmla="*/ 74 w 83"/>
                    <a:gd name="T7" fmla="*/ 44 h 344"/>
                    <a:gd name="T8" fmla="*/ 78 w 83"/>
                    <a:gd name="T9" fmla="*/ 59 h 344"/>
                    <a:gd name="T10" fmla="*/ 81 w 83"/>
                    <a:gd name="T11" fmla="*/ 78 h 344"/>
                    <a:gd name="T12" fmla="*/ 81 w 83"/>
                    <a:gd name="T13" fmla="*/ 101 h 344"/>
                    <a:gd name="T14" fmla="*/ 82 w 83"/>
                    <a:gd name="T15" fmla="*/ 116 h 344"/>
                    <a:gd name="T16" fmla="*/ 81 w 83"/>
                    <a:gd name="T17" fmla="*/ 134 h 344"/>
                    <a:gd name="T18" fmla="*/ 78 w 83"/>
                    <a:gd name="T19" fmla="*/ 155 h 344"/>
                    <a:gd name="T20" fmla="*/ 75 w 83"/>
                    <a:gd name="T21" fmla="*/ 174 h 344"/>
                    <a:gd name="T22" fmla="*/ 69 w 83"/>
                    <a:gd name="T23" fmla="*/ 203 h 344"/>
                    <a:gd name="T24" fmla="*/ 63 w 83"/>
                    <a:gd name="T25" fmla="*/ 218 h 344"/>
                    <a:gd name="T26" fmla="*/ 53 w 83"/>
                    <a:gd name="T27" fmla="*/ 237 h 344"/>
                    <a:gd name="T28" fmla="*/ 39 w 83"/>
                    <a:gd name="T29" fmla="*/ 258 h 344"/>
                    <a:gd name="T30" fmla="*/ 28 w 83"/>
                    <a:gd name="T31" fmla="*/ 278 h 344"/>
                    <a:gd name="T32" fmla="*/ 17 w 83"/>
                    <a:gd name="T33" fmla="*/ 296 h 344"/>
                    <a:gd name="T34" fmla="*/ 8 w 83"/>
                    <a:gd name="T35" fmla="*/ 312 h 344"/>
                    <a:gd name="T36" fmla="*/ 0 w 83"/>
                    <a:gd name="T37" fmla="*/ 343 h 344"/>
                    <a:gd name="T38" fmla="*/ 4 w 83"/>
                    <a:gd name="T39" fmla="*/ 312 h 344"/>
                    <a:gd name="T40" fmla="*/ 7 w 83"/>
                    <a:gd name="T41" fmla="*/ 290 h 344"/>
                    <a:gd name="T42" fmla="*/ 9 w 83"/>
                    <a:gd name="T43" fmla="*/ 270 h 344"/>
                    <a:gd name="T44" fmla="*/ 11 w 83"/>
                    <a:gd name="T45" fmla="*/ 249 h 344"/>
                    <a:gd name="T46" fmla="*/ 16 w 83"/>
                    <a:gd name="T47" fmla="*/ 223 h 344"/>
                    <a:gd name="T48" fmla="*/ 22 w 83"/>
                    <a:gd name="T49" fmla="*/ 203 h 344"/>
                    <a:gd name="T50" fmla="*/ 28 w 83"/>
                    <a:gd name="T51" fmla="*/ 184 h 344"/>
                    <a:gd name="T52" fmla="*/ 34 w 83"/>
                    <a:gd name="T53" fmla="*/ 167 h 344"/>
                    <a:gd name="T54" fmla="*/ 39 w 83"/>
                    <a:gd name="T55" fmla="*/ 148 h 344"/>
                    <a:gd name="T56" fmla="*/ 45 w 83"/>
                    <a:gd name="T57" fmla="*/ 129 h 344"/>
                    <a:gd name="T58" fmla="*/ 48 w 83"/>
                    <a:gd name="T59" fmla="*/ 110 h 344"/>
                    <a:gd name="T60" fmla="*/ 50 w 83"/>
                    <a:gd name="T61" fmla="*/ 94 h 344"/>
                    <a:gd name="T62" fmla="*/ 52 w 83"/>
                    <a:gd name="T63" fmla="*/ 75 h 344"/>
                    <a:gd name="T64" fmla="*/ 52 w 83"/>
                    <a:gd name="T65" fmla="*/ 54 h 344"/>
                    <a:gd name="T66" fmla="*/ 52 w 83"/>
                    <a:gd name="T67" fmla="*/ 28 h 344"/>
                    <a:gd name="T68" fmla="*/ 49 w 83"/>
                    <a:gd name="T69" fmla="*/ 16 h 344"/>
                    <a:gd name="T70" fmla="*/ 45 w 83"/>
                    <a:gd name="T71" fmla="*/ 0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83" h="344">
                      <a:moveTo>
                        <a:pt x="45" y="0"/>
                      </a:moveTo>
                      <a:lnTo>
                        <a:pt x="54" y="17"/>
                      </a:lnTo>
                      <a:lnTo>
                        <a:pt x="61" y="28"/>
                      </a:lnTo>
                      <a:lnTo>
                        <a:pt x="74" y="44"/>
                      </a:lnTo>
                      <a:lnTo>
                        <a:pt x="78" y="59"/>
                      </a:lnTo>
                      <a:lnTo>
                        <a:pt x="81" y="78"/>
                      </a:lnTo>
                      <a:lnTo>
                        <a:pt x="81" y="101"/>
                      </a:lnTo>
                      <a:lnTo>
                        <a:pt x="82" y="116"/>
                      </a:lnTo>
                      <a:lnTo>
                        <a:pt x="81" y="134"/>
                      </a:lnTo>
                      <a:lnTo>
                        <a:pt x="78" y="155"/>
                      </a:lnTo>
                      <a:lnTo>
                        <a:pt x="75" y="174"/>
                      </a:lnTo>
                      <a:lnTo>
                        <a:pt x="69" y="203"/>
                      </a:lnTo>
                      <a:lnTo>
                        <a:pt x="63" y="218"/>
                      </a:lnTo>
                      <a:lnTo>
                        <a:pt x="53" y="237"/>
                      </a:lnTo>
                      <a:lnTo>
                        <a:pt x="39" y="258"/>
                      </a:lnTo>
                      <a:lnTo>
                        <a:pt x="28" y="278"/>
                      </a:lnTo>
                      <a:lnTo>
                        <a:pt x="17" y="296"/>
                      </a:lnTo>
                      <a:lnTo>
                        <a:pt x="8" y="312"/>
                      </a:lnTo>
                      <a:lnTo>
                        <a:pt x="0" y="343"/>
                      </a:lnTo>
                      <a:lnTo>
                        <a:pt x="4" y="312"/>
                      </a:lnTo>
                      <a:lnTo>
                        <a:pt x="7" y="290"/>
                      </a:lnTo>
                      <a:lnTo>
                        <a:pt x="9" y="270"/>
                      </a:lnTo>
                      <a:lnTo>
                        <a:pt x="11" y="249"/>
                      </a:lnTo>
                      <a:lnTo>
                        <a:pt x="16" y="223"/>
                      </a:lnTo>
                      <a:lnTo>
                        <a:pt x="22" y="203"/>
                      </a:lnTo>
                      <a:lnTo>
                        <a:pt x="28" y="184"/>
                      </a:lnTo>
                      <a:lnTo>
                        <a:pt x="34" y="167"/>
                      </a:lnTo>
                      <a:lnTo>
                        <a:pt x="39" y="148"/>
                      </a:lnTo>
                      <a:lnTo>
                        <a:pt x="45" y="129"/>
                      </a:lnTo>
                      <a:lnTo>
                        <a:pt x="48" y="110"/>
                      </a:lnTo>
                      <a:lnTo>
                        <a:pt x="50" y="94"/>
                      </a:lnTo>
                      <a:lnTo>
                        <a:pt x="52" y="75"/>
                      </a:lnTo>
                      <a:lnTo>
                        <a:pt x="52" y="54"/>
                      </a:lnTo>
                      <a:lnTo>
                        <a:pt x="52" y="28"/>
                      </a:lnTo>
                      <a:lnTo>
                        <a:pt x="49" y="16"/>
                      </a:lnTo>
                      <a:lnTo>
                        <a:pt x="45" y="0"/>
                      </a:lnTo>
                    </a:path>
                  </a:pathLst>
                </a:custGeom>
                <a:solidFill>
                  <a:srgbClr val="037C0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07" name="Freeform 11"/>
                <p:cNvSpPr/>
                <p:nvPr/>
              </p:nvSpPr>
              <p:spPr bwMode="ltGray">
                <a:xfrm>
                  <a:off x="65" y="3564"/>
                  <a:ext cx="365" cy="88"/>
                </a:xfrm>
                <a:custGeom>
                  <a:avLst/>
                  <a:gdLst>
                    <a:gd name="T0" fmla="*/ 364 w 365"/>
                    <a:gd name="T1" fmla="*/ 87 h 88"/>
                    <a:gd name="T2" fmla="*/ 358 w 365"/>
                    <a:gd name="T3" fmla="*/ 72 h 88"/>
                    <a:gd name="T4" fmla="*/ 350 w 365"/>
                    <a:gd name="T5" fmla="*/ 59 h 88"/>
                    <a:gd name="T6" fmla="*/ 343 w 365"/>
                    <a:gd name="T7" fmla="*/ 56 h 88"/>
                    <a:gd name="T8" fmla="*/ 329 w 365"/>
                    <a:gd name="T9" fmla="*/ 52 h 88"/>
                    <a:gd name="T10" fmla="*/ 315 w 365"/>
                    <a:gd name="T11" fmla="*/ 49 h 88"/>
                    <a:gd name="T12" fmla="*/ 301 w 365"/>
                    <a:gd name="T13" fmla="*/ 52 h 88"/>
                    <a:gd name="T14" fmla="*/ 284 w 365"/>
                    <a:gd name="T15" fmla="*/ 54 h 88"/>
                    <a:gd name="T16" fmla="*/ 265 w 365"/>
                    <a:gd name="T17" fmla="*/ 48 h 88"/>
                    <a:gd name="T18" fmla="*/ 239 w 365"/>
                    <a:gd name="T19" fmla="*/ 40 h 88"/>
                    <a:gd name="T20" fmla="*/ 216 w 365"/>
                    <a:gd name="T21" fmla="*/ 33 h 88"/>
                    <a:gd name="T22" fmla="*/ 199 w 365"/>
                    <a:gd name="T23" fmla="*/ 29 h 88"/>
                    <a:gd name="T24" fmla="*/ 172 w 365"/>
                    <a:gd name="T25" fmla="*/ 22 h 88"/>
                    <a:gd name="T26" fmla="*/ 145 w 365"/>
                    <a:gd name="T27" fmla="*/ 15 h 88"/>
                    <a:gd name="T28" fmla="*/ 118 w 365"/>
                    <a:gd name="T29" fmla="*/ 9 h 88"/>
                    <a:gd name="T30" fmla="*/ 92 w 365"/>
                    <a:gd name="T31" fmla="*/ 3 h 88"/>
                    <a:gd name="T32" fmla="*/ 61 w 365"/>
                    <a:gd name="T33" fmla="*/ 2 h 88"/>
                    <a:gd name="T34" fmla="*/ 34 w 365"/>
                    <a:gd name="T35" fmla="*/ 0 h 88"/>
                    <a:gd name="T36" fmla="*/ 27 w 365"/>
                    <a:gd name="T37" fmla="*/ 3 h 88"/>
                    <a:gd name="T38" fmla="*/ 16 w 365"/>
                    <a:gd name="T39" fmla="*/ 8 h 88"/>
                    <a:gd name="T40" fmla="*/ 7 w 365"/>
                    <a:gd name="T41" fmla="*/ 14 h 88"/>
                    <a:gd name="T42" fmla="*/ 0 w 365"/>
                    <a:gd name="T43" fmla="*/ 20 h 88"/>
                    <a:gd name="T44" fmla="*/ 12 w 365"/>
                    <a:gd name="T45" fmla="*/ 21 h 88"/>
                    <a:gd name="T46" fmla="*/ 27 w 365"/>
                    <a:gd name="T47" fmla="*/ 22 h 88"/>
                    <a:gd name="T48" fmla="*/ 41 w 365"/>
                    <a:gd name="T49" fmla="*/ 22 h 88"/>
                    <a:gd name="T50" fmla="*/ 51 w 365"/>
                    <a:gd name="T51" fmla="*/ 21 h 88"/>
                    <a:gd name="T52" fmla="*/ 65 w 365"/>
                    <a:gd name="T53" fmla="*/ 21 h 88"/>
                    <a:gd name="T54" fmla="*/ 84 w 365"/>
                    <a:gd name="T55" fmla="*/ 20 h 88"/>
                    <a:gd name="T56" fmla="*/ 110 w 365"/>
                    <a:gd name="T57" fmla="*/ 21 h 88"/>
                    <a:gd name="T58" fmla="*/ 132 w 365"/>
                    <a:gd name="T59" fmla="*/ 22 h 88"/>
                    <a:gd name="T60" fmla="*/ 153 w 365"/>
                    <a:gd name="T61" fmla="*/ 26 h 88"/>
                    <a:gd name="T62" fmla="*/ 175 w 365"/>
                    <a:gd name="T63" fmla="*/ 28 h 88"/>
                    <a:gd name="T64" fmla="*/ 196 w 365"/>
                    <a:gd name="T65" fmla="*/ 30 h 88"/>
                    <a:gd name="T66" fmla="*/ 214 w 365"/>
                    <a:gd name="T67" fmla="*/ 35 h 88"/>
                    <a:gd name="T68" fmla="*/ 232 w 365"/>
                    <a:gd name="T69" fmla="*/ 42 h 88"/>
                    <a:gd name="T70" fmla="*/ 249 w 365"/>
                    <a:gd name="T71" fmla="*/ 49 h 88"/>
                    <a:gd name="T72" fmla="*/ 268 w 365"/>
                    <a:gd name="T73" fmla="*/ 56 h 88"/>
                    <a:gd name="T74" fmla="*/ 277 w 365"/>
                    <a:gd name="T75" fmla="*/ 57 h 88"/>
                    <a:gd name="T76" fmla="*/ 287 w 365"/>
                    <a:gd name="T77" fmla="*/ 56 h 88"/>
                    <a:gd name="T78" fmla="*/ 300 w 365"/>
                    <a:gd name="T79" fmla="*/ 61 h 88"/>
                    <a:gd name="T80" fmla="*/ 314 w 365"/>
                    <a:gd name="T81" fmla="*/ 66 h 88"/>
                    <a:gd name="T82" fmla="*/ 327 w 365"/>
                    <a:gd name="T83" fmla="*/ 72 h 88"/>
                    <a:gd name="T84" fmla="*/ 346 w 365"/>
                    <a:gd name="T85" fmla="*/ 79 h 88"/>
                    <a:gd name="T86" fmla="*/ 358 w 365"/>
                    <a:gd name="T87" fmla="*/ 83 h 88"/>
                    <a:gd name="T88" fmla="*/ 364 w 365"/>
                    <a:gd name="T89" fmla="*/ 87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365" h="88">
                      <a:moveTo>
                        <a:pt x="364" y="87"/>
                      </a:moveTo>
                      <a:lnTo>
                        <a:pt x="358" y="72"/>
                      </a:lnTo>
                      <a:lnTo>
                        <a:pt x="350" y="59"/>
                      </a:lnTo>
                      <a:lnTo>
                        <a:pt x="343" y="56"/>
                      </a:lnTo>
                      <a:lnTo>
                        <a:pt x="329" y="52"/>
                      </a:lnTo>
                      <a:lnTo>
                        <a:pt x="315" y="49"/>
                      </a:lnTo>
                      <a:lnTo>
                        <a:pt x="301" y="52"/>
                      </a:lnTo>
                      <a:lnTo>
                        <a:pt x="284" y="54"/>
                      </a:lnTo>
                      <a:lnTo>
                        <a:pt x="265" y="48"/>
                      </a:lnTo>
                      <a:lnTo>
                        <a:pt x="239" y="40"/>
                      </a:lnTo>
                      <a:lnTo>
                        <a:pt x="216" y="33"/>
                      </a:lnTo>
                      <a:lnTo>
                        <a:pt x="199" y="29"/>
                      </a:lnTo>
                      <a:lnTo>
                        <a:pt x="172" y="22"/>
                      </a:lnTo>
                      <a:lnTo>
                        <a:pt x="145" y="15"/>
                      </a:lnTo>
                      <a:lnTo>
                        <a:pt x="118" y="9"/>
                      </a:lnTo>
                      <a:lnTo>
                        <a:pt x="92" y="3"/>
                      </a:lnTo>
                      <a:lnTo>
                        <a:pt x="61" y="2"/>
                      </a:lnTo>
                      <a:lnTo>
                        <a:pt x="34" y="0"/>
                      </a:lnTo>
                      <a:lnTo>
                        <a:pt x="27" y="3"/>
                      </a:lnTo>
                      <a:lnTo>
                        <a:pt x="16" y="8"/>
                      </a:lnTo>
                      <a:lnTo>
                        <a:pt x="7" y="14"/>
                      </a:lnTo>
                      <a:lnTo>
                        <a:pt x="0" y="20"/>
                      </a:lnTo>
                      <a:lnTo>
                        <a:pt x="12" y="21"/>
                      </a:lnTo>
                      <a:lnTo>
                        <a:pt x="27" y="22"/>
                      </a:lnTo>
                      <a:lnTo>
                        <a:pt x="41" y="22"/>
                      </a:lnTo>
                      <a:lnTo>
                        <a:pt x="51" y="21"/>
                      </a:lnTo>
                      <a:lnTo>
                        <a:pt x="65" y="21"/>
                      </a:lnTo>
                      <a:lnTo>
                        <a:pt x="84" y="20"/>
                      </a:lnTo>
                      <a:lnTo>
                        <a:pt x="110" y="21"/>
                      </a:lnTo>
                      <a:lnTo>
                        <a:pt x="132" y="22"/>
                      </a:lnTo>
                      <a:lnTo>
                        <a:pt x="153" y="26"/>
                      </a:lnTo>
                      <a:lnTo>
                        <a:pt x="175" y="28"/>
                      </a:lnTo>
                      <a:lnTo>
                        <a:pt x="196" y="30"/>
                      </a:lnTo>
                      <a:lnTo>
                        <a:pt x="214" y="35"/>
                      </a:lnTo>
                      <a:lnTo>
                        <a:pt x="232" y="42"/>
                      </a:lnTo>
                      <a:lnTo>
                        <a:pt x="249" y="49"/>
                      </a:lnTo>
                      <a:lnTo>
                        <a:pt x="268" y="56"/>
                      </a:lnTo>
                      <a:lnTo>
                        <a:pt x="277" y="57"/>
                      </a:lnTo>
                      <a:lnTo>
                        <a:pt x="287" y="56"/>
                      </a:lnTo>
                      <a:lnTo>
                        <a:pt x="300" y="61"/>
                      </a:lnTo>
                      <a:lnTo>
                        <a:pt x="314" y="66"/>
                      </a:lnTo>
                      <a:lnTo>
                        <a:pt x="327" y="72"/>
                      </a:lnTo>
                      <a:lnTo>
                        <a:pt x="346" y="79"/>
                      </a:lnTo>
                      <a:lnTo>
                        <a:pt x="358" y="83"/>
                      </a:lnTo>
                      <a:lnTo>
                        <a:pt x="364" y="87"/>
                      </a:lnTo>
                    </a:path>
                  </a:pathLst>
                </a:custGeom>
                <a:solidFill>
                  <a:srgbClr val="037C0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08" name="Freeform 12"/>
                <p:cNvSpPr/>
                <p:nvPr/>
              </p:nvSpPr>
              <p:spPr bwMode="ltGray">
                <a:xfrm>
                  <a:off x="48" y="3616"/>
                  <a:ext cx="378" cy="37"/>
                </a:xfrm>
                <a:custGeom>
                  <a:avLst/>
                  <a:gdLst>
                    <a:gd name="T0" fmla="*/ 377 w 378"/>
                    <a:gd name="T1" fmla="*/ 36 h 37"/>
                    <a:gd name="T2" fmla="*/ 368 w 378"/>
                    <a:gd name="T3" fmla="*/ 33 h 37"/>
                    <a:gd name="T4" fmla="*/ 357 w 378"/>
                    <a:gd name="T5" fmla="*/ 29 h 37"/>
                    <a:gd name="T6" fmla="*/ 345 w 378"/>
                    <a:gd name="T7" fmla="*/ 25 h 37"/>
                    <a:gd name="T8" fmla="*/ 334 w 378"/>
                    <a:gd name="T9" fmla="*/ 22 h 37"/>
                    <a:gd name="T10" fmla="*/ 320 w 378"/>
                    <a:gd name="T11" fmla="*/ 18 h 37"/>
                    <a:gd name="T12" fmla="*/ 303 w 378"/>
                    <a:gd name="T13" fmla="*/ 11 h 37"/>
                    <a:gd name="T14" fmla="*/ 289 w 378"/>
                    <a:gd name="T15" fmla="*/ 6 h 37"/>
                    <a:gd name="T16" fmla="*/ 275 w 378"/>
                    <a:gd name="T17" fmla="*/ 5 h 37"/>
                    <a:gd name="T18" fmla="*/ 259 w 378"/>
                    <a:gd name="T19" fmla="*/ 7 h 37"/>
                    <a:gd name="T20" fmla="*/ 237 w 378"/>
                    <a:gd name="T21" fmla="*/ 10 h 37"/>
                    <a:gd name="T22" fmla="*/ 228 w 378"/>
                    <a:gd name="T23" fmla="*/ 9 h 37"/>
                    <a:gd name="T24" fmla="*/ 200 w 378"/>
                    <a:gd name="T25" fmla="*/ 6 h 37"/>
                    <a:gd name="T26" fmla="*/ 169 w 378"/>
                    <a:gd name="T27" fmla="*/ 3 h 37"/>
                    <a:gd name="T28" fmla="*/ 149 w 378"/>
                    <a:gd name="T29" fmla="*/ 1 h 37"/>
                    <a:gd name="T30" fmla="*/ 123 w 378"/>
                    <a:gd name="T31" fmla="*/ 0 h 37"/>
                    <a:gd name="T32" fmla="*/ 95 w 378"/>
                    <a:gd name="T33" fmla="*/ 1 h 37"/>
                    <a:gd name="T34" fmla="*/ 78 w 378"/>
                    <a:gd name="T35" fmla="*/ 3 h 37"/>
                    <a:gd name="T36" fmla="*/ 58 w 378"/>
                    <a:gd name="T37" fmla="*/ 5 h 37"/>
                    <a:gd name="T38" fmla="*/ 40 w 378"/>
                    <a:gd name="T39" fmla="*/ 6 h 37"/>
                    <a:gd name="T40" fmla="*/ 21 w 378"/>
                    <a:gd name="T41" fmla="*/ 8 h 37"/>
                    <a:gd name="T42" fmla="*/ 19 w 378"/>
                    <a:gd name="T43" fmla="*/ 16 h 37"/>
                    <a:gd name="T44" fmla="*/ 15 w 378"/>
                    <a:gd name="T45" fmla="*/ 21 h 37"/>
                    <a:gd name="T46" fmla="*/ 9 w 378"/>
                    <a:gd name="T47" fmla="*/ 27 h 37"/>
                    <a:gd name="T48" fmla="*/ 0 w 378"/>
                    <a:gd name="T49" fmla="*/ 32 h 37"/>
                    <a:gd name="T50" fmla="*/ 15 w 378"/>
                    <a:gd name="T51" fmla="*/ 29 h 37"/>
                    <a:gd name="T52" fmla="*/ 33 w 378"/>
                    <a:gd name="T53" fmla="*/ 26 h 37"/>
                    <a:gd name="T54" fmla="*/ 48 w 378"/>
                    <a:gd name="T55" fmla="*/ 23 h 37"/>
                    <a:gd name="T56" fmla="*/ 64 w 378"/>
                    <a:gd name="T57" fmla="*/ 21 h 37"/>
                    <a:gd name="T58" fmla="*/ 81 w 378"/>
                    <a:gd name="T59" fmla="*/ 19 h 37"/>
                    <a:gd name="T60" fmla="*/ 108 w 378"/>
                    <a:gd name="T61" fmla="*/ 18 h 37"/>
                    <a:gd name="T62" fmla="*/ 137 w 378"/>
                    <a:gd name="T63" fmla="*/ 16 h 37"/>
                    <a:gd name="T64" fmla="*/ 170 w 378"/>
                    <a:gd name="T65" fmla="*/ 15 h 37"/>
                    <a:gd name="T66" fmla="*/ 203 w 378"/>
                    <a:gd name="T67" fmla="*/ 13 h 37"/>
                    <a:gd name="T68" fmla="*/ 233 w 378"/>
                    <a:gd name="T69" fmla="*/ 11 h 37"/>
                    <a:gd name="T70" fmla="*/ 259 w 378"/>
                    <a:gd name="T71" fmla="*/ 14 h 37"/>
                    <a:gd name="T72" fmla="*/ 277 w 378"/>
                    <a:gd name="T73" fmla="*/ 18 h 37"/>
                    <a:gd name="T74" fmla="*/ 297 w 378"/>
                    <a:gd name="T75" fmla="*/ 22 h 37"/>
                    <a:gd name="T76" fmla="*/ 318 w 378"/>
                    <a:gd name="T77" fmla="*/ 26 h 37"/>
                    <a:gd name="T78" fmla="*/ 341 w 378"/>
                    <a:gd name="T79" fmla="*/ 31 h 37"/>
                    <a:gd name="T80" fmla="*/ 358 w 378"/>
                    <a:gd name="T81" fmla="*/ 34 h 37"/>
                    <a:gd name="T82" fmla="*/ 377 w 378"/>
                    <a:gd name="T83" fmla="*/ 36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78" h="37">
                      <a:moveTo>
                        <a:pt x="377" y="36"/>
                      </a:moveTo>
                      <a:lnTo>
                        <a:pt x="368" y="33"/>
                      </a:lnTo>
                      <a:lnTo>
                        <a:pt x="357" y="29"/>
                      </a:lnTo>
                      <a:lnTo>
                        <a:pt x="345" y="25"/>
                      </a:lnTo>
                      <a:lnTo>
                        <a:pt x="334" y="22"/>
                      </a:lnTo>
                      <a:lnTo>
                        <a:pt x="320" y="18"/>
                      </a:lnTo>
                      <a:lnTo>
                        <a:pt x="303" y="11"/>
                      </a:lnTo>
                      <a:lnTo>
                        <a:pt x="289" y="6"/>
                      </a:lnTo>
                      <a:lnTo>
                        <a:pt x="275" y="5"/>
                      </a:lnTo>
                      <a:lnTo>
                        <a:pt x="259" y="7"/>
                      </a:lnTo>
                      <a:lnTo>
                        <a:pt x="237" y="10"/>
                      </a:lnTo>
                      <a:lnTo>
                        <a:pt x="228" y="9"/>
                      </a:lnTo>
                      <a:lnTo>
                        <a:pt x="200" y="6"/>
                      </a:lnTo>
                      <a:lnTo>
                        <a:pt x="169" y="3"/>
                      </a:lnTo>
                      <a:lnTo>
                        <a:pt x="149" y="1"/>
                      </a:lnTo>
                      <a:lnTo>
                        <a:pt x="123" y="0"/>
                      </a:lnTo>
                      <a:lnTo>
                        <a:pt x="95" y="1"/>
                      </a:lnTo>
                      <a:lnTo>
                        <a:pt x="78" y="3"/>
                      </a:lnTo>
                      <a:lnTo>
                        <a:pt x="58" y="5"/>
                      </a:lnTo>
                      <a:lnTo>
                        <a:pt x="40" y="6"/>
                      </a:lnTo>
                      <a:lnTo>
                        <a:pt x="21" y="8"/>
                      </a:lnTo>
                      <a:lnTo>
                        <a:pt x="19" y="16"/>
                      </a:lnTo>
                      <a:lnTo>
                        <a:pt x="15" y="21"/>
                      </a:lnTo>
                      <a:lnTo>
                        <a:pt x="9" y="27"/>
                      </a:lnTo>
                      <a:lnTo>
                        <a:pt x="0" y="32"/>
                      </a:lnTo>
                      <a:lnTo>
                        <a:pt x="15" y="29"/>
                      </a:lnTo>
                      <a:lnTo>
                        <a:pt x="33" y="26"/>
                      </a:lnTo>
                      <a:lnTo>
                        <a:pt x="48" y="23"/>
                      </a:lnTo>
                      <a:lnTo>
                        <a:pt x="64" y="21"/>
                      </a:lnTo>
                      <a:lnTo>
                        <a:pt x="81" y="19"/>
                      </a:lnTo>
                      <a:lnTo>
                        <a:pt x="108" y="18"/>
                      </a:lnTo>
                      <a:lnTo>
                        <a:pt x="137" y="16"/>
                      </a:lnTo>
                      <a:lnTo>
                        <a:pt x="170" y="15"/>
                      </a:lnTo>
                      <a:lnTo>
                        <a:pt x="203" y="13"/>
                      </a:lnTo>
                      <a:lnTo>
                        <a:pt x="233" y="11"/>
                      </a:lnTo>
                      <a:lnTo>
                        <a:pt x="259" y="14"/>
                      </a:lnTo>
                      <a:lnTo>
                        <a:pt x="277" y="18"/>
                      </a:lnTo>
                      <a:lnTo>
                        <a:pt x="297" y="22"/>
                      </a:lnTo>
                      <a:lnTo>
                        <a:pt x="318" y="26"/>
                      </a:lnTo>
                      <a:lnTo>
                        <a:pt x="341" y="31"/>
                      </a:lnTo>
                      <a:lnTo>
                        <a:pt x="358" y="34"/>
                      </a:lnTo>
                      <a:lnTo>
                        <a:pt x="377" y="36"/>
                      </a:lnTo>
                    </a:path>
                  </a:pathLst>
                </a:custGeom>
                <a:solidFill>
                  <a:srgbClr val="037C0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109" name="Freeform 13"/>
              <p:cNvSpPr/>
              <p:nvPr/>
            </p:nvSpPr>
            <p:spPr bwMode="ltGray">
              <a:xfrm>
                <a:off x="12" y="2650"/>
                <a:ext cx="557" cy="667"/>
              </a:xfrm>
              <a:custGeom>
                <a:avLst/>
                <a:gdLst>
                  <a:gd name="T0" fmla="*/ 176 w 557"/>
                  <a:gd name="T1" fmla="*/ 290 h 667"/>
                  <a:gd name="T2" fmla="*/ 194 w 557"/>
                  <a:gd name="T3" fmla="*/ 275 h 667"/>
                  <a:gd name="T4" fmla="*/ 163 w 557"/>
                  <a:gd name="T5" fmla="*/ 187 h 667"/>
                  <a:gd name="T6" fmla="*/ 117 w 557"/>
                  <a:gd name="T7" fmla="*/ 100 h 667"/>
                  <a:gd name="T8" fmla="*/ 67 w 557"/>
                  <a:gd name="T9" fmla="*/ 60 h 667"/>
                  <a:gd name="T10" fmla="*/ 110 w 557"/>
                  <a:gd name="T11" fmla="*/ 81 h 667"/>
                  <a:gd name="T12" fmla="*/ 156 w 557"/>
                  <a:gd name="T13" fmla="*/ 150 h 667"/>
                  <a:gd name="T14" fmla="*/ 198 w 557"/>
                  <a:gd name="T15" fmla="*/ 225 h 667"/>
                  <a:gd name="T16" fmla="*/ 228 w 557"/>
                  <a:gd name="T17" fmla="*/ 300 h 667"/>
                  <a:gd name="T18" fmla="*/ 254 w 557"/>
                  <a:gd name="T19" fmla="*/ 269 h 667"/>
                  <a:gd name="T20" fmla="*/ 259 w 557"/>
                  <a:gd name="T21" fmla="*/ 204 h 667"/>
                  <a:gd name="T22" fmla="*/ 268 w 557"/>
                  <a:gd name="T23" fmla="*/ 117 h 667"/>
                  <a:gd name="T24" fmla="*/ 292 w 557"/>
                  <a:gd name="T25" fmla="*/ 47 h 667"/>
                  <a:gd name="T26" fmla="*/ 307 w 557"/>
                  <a:gd name="T27" fmla="*/ 23 h 667"/>
                  <a:gd name="T28" fmla="*/ 292 w 557"/>
                  <a:gd name="T29" fmla="*/ 96 h 667"/>
                  <a:gd name="T30" fmla="*/ 284 w 557"/>
                  <a:gd name="T31" fmla="*/ 191 h 667"/>
                  <a:gd name="T32" fmla="*/ 279 w 557"/>
                  <a:gd name="T33" fmla="*/ 277 h 667"/>
                  <a:gd name="T34" fmla="*/ 291 w 557"/>
                  <a:gd name="T35" fmla="*/ 327 h 667"/>
                  <a:gd name="T36" fmla="*/ 355 w 557"/>
                  <a:gd name="T37" fmla="*/ 317 h 667"/>
                  <a:gd name="T38" fmla="*/ 439 w 557"/>
                  <a:gd name="T39" fmla="*/ 319 h 667"/>
                  <a:gd name="T40" fmla="*/ 505 w 557"/>
                  <a:gd name="T41" fmla="*/ 346 h 667"/>
                  <a:gd name="T42" fmla="*/ 556 w 557"/>
                  <a:gd name="T43" fmla="*/ 406 h 667"/>
                  <a:gd name="T44" fmla="*/ 494 w 557"/>
                  <a:gd name="T45" fmla="*/ 397 h 667"/>
                  <a:gd name="T46" fmla="*/ 428 w 557"/>
                  <a:gd name="T47" fmla="*/ 377 h 667"/>
                  <a:gd name="T48" fmla="*/ 341 w 557"/>
                  <a:gd name="T49" fmla="*/ 366 h 667"/>
                  <a:gd name="T50" fmla="*/ 283 w 557"/>
                  <a:gd name="T51" fmla="*/ 372 h 667"/>
                  <a:gd name="T52" fmla="*/ 316 w 557"/>
                  <a:gd name="T53" fmla="*/ 401 h 667"/>
                  <a:gd name="T54" fmla="*/ 390 w 557"/>
                  <a:gd name="T55" fmla="*/ 417 h 667"/>
                  <a:gd name="T56" fmla="*/ 465 w 557"/>
                  <a:gd name="T57" fmla="*/ 430 h 667"/>
                  <a:gd name="T58" fmla="*/ 520 w 557"/>
                  <a:gd name="T59" fmla="*/ 472 h 667"/>
                  <a:gd name="T60" fmla="*/ 548 w 557"/>
                  <a:gd name="T61" fmla="*/ 531 h 667"/>
                  <a:gd name="T62" fmla="*/ 480 w 557"/>
                  <a:gd name="T63" fmla="*/ 495 h 667"/>
                  <a:gd name="T64" fmla="*/ 410 w 557"/>
                  <a:gd name="T65" fmla="*/ 458 h 667"/>
                  <a:gd name="T66" fmla="*/ 343 w 557"/>
                  <a:gd name="T67" fmla="*/ 426 h 667"/>
                  <a:gd name="T68" fmla="*/ 292 w 557"/>
                  <a:gd name="T69" fmla="*/ 411 h 667"/>
                  <a:gd name="T70" fmla="*/ 260 w 557"/>
                  <a:gd name="T71" fmla="*/ 441 h 667"/>
                  <a:gd name="T72" fmla="*/ 289 w 557"/>
                  <a:gd name="T73" fmla="*/ 518 h 667"/>
                  <a:gd name="T74" fmla="*/ 312 w 557"/>
                  <a:gd name="T75" fmla="*/ 611 h 667"/>
                  <a:gd name="T76" fmla="*/ 272 w 557"/>
                  <a:gd name="T77" fmla="*/ 619 h 667"/>
                  <a:gd name="T78" fmla="*/ 249 w 557"/>
                  <a:gd name="T79" fmla="*/ 518 h 667"/>
                  <a:gd name="T80" fmla="*/ 216 w 557"/>
                  <a:gd name="T81" fmla="*/ 458 h 667"/>
                  <a:gd name="T82" fmla="*/ 179 w 557"/>
                  <a:gd name="T83" fmla="*/ 491 h 667"/>
                  <a:gd name="T84" fmla="*/ 138 w 557"/>
                  <a:gd name="T85" fmla="*/ 553 h 667"/>
                  <a:gd name="T86" fmla="*/ 95 w 557"/>
                  <a:gd name="T87" fmla="*/ 643 h 667"/>
                  <a:gd name="T88" fmla="*/ 110 w 557"/>
                  <a:gd name="T89" fmla="*/ 561 h 667"/>
                  <a:gd name="T90" fmla="*/ 148 w 557"/>
                  <a:gd name="T91" fmla="*/ 487 h 667"/>
                  <a:gd name="T92" fmla="*/ 195 w 557"/>
                  <a:gd name="T93" fmla="*/ 426 h 667"/>
                  <a:gd name="T94" fmla="*/ 213 w 557"/>
                  <a:gd name="T95" fmla="*/ 380 h 667"/>
                  <a:gd name="T96" fmla="*/ 166 w 557"/>
                  <a:gd name="T97" fmla="*/ 405 h 667"/>
                  <a:gd name="T98" fmla="*/ 112 w 557"/>
                  <a:gd name="T99" fmla="*/ 467 h 667"/>
                  <a:gd name="T100" fmla="*/ 61 w 557"/>
                  <a:gd name="T101" fmla="*/ 538 h 667"/>
                  <a:gd name="T102" fmla="*/ 53 w 557"/>
                  <a:gd name="T103" fmla="*/ 516 h 667"/>
                  <a:gd name="T104" fmla="*/ 91 w 557"/>
                  <a:gd name="T105" fmla="*/ 469 h 667"/>
                  <a:gd name="T106" fmla="*/ 153 w 557"/>
                  <a:gd name="T107" fmla="*/ 410 h 667"/>
                  <a:gd name="T108" fmla="*/ 216 w 557"/>
                  <a:gd name="T109" fmla="*/ 368 h 667"/>
                  <a:gd name="T110" fmla="*/ 158 w 557"/>
                  <a:gd name="T111" fmla="*/ 323 h 667"/>
                  <a:gd name="T112" fmla="*/ 99 w 557"/>
                  <a:gd name="T113" fmla="*/ 266 h 667"/>
                  <a:gd name="T114" fmla="*/ 38 w 557"/>
                  <a:gd name="T115" fmla="*/ 211 h 667"/>
                  <a:gd name="T116" fmla="*/ 8 w 557"/>
                  <a:gd name="T117" fmla="*/ 176 h 667"/>
                  <a:gd name="T118" fmla="*/ 69 w 557"/>
                  <a:gd name="T119" fmla="*/ 206 h 667"/>
                  <a:gd name="T120" fmla="*/ 137 w 557"/>
                  <a:gd name="T121" fmla="*/ 259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57" h="667">
                    <a:moveTo>
                      <a:pt x="137" y="259"/>
                    </a:moveTo>
                    <a:lnTo>
                      <a:pt x="147" y="269"/>
                    </a:lnTo>
                    <a:lnTo>
                      <a:pt x="156" y="276"/>
                    </a:lnTo>
                    <a:lnTo>
                      <a:pt x="165" y="282"/>
                    </a:lnTo>
                    <a:lnTo>
                      <a:pt x="176" y="290"/>
                    </a:lnTo>
                    <a:lnTo>
                      <a:pt x="186" y="296"/>
                    </a:lnTo>
                    <a:lnTo>
                      <a:pt x="195" y="300"/>
                    </a:lnTo>
                    <a:lnTo>
                      <a:pt x="203" y="305"/>
                    </a:lnTo>
                    <a:lnTo>
                      <a:pt x="198" y="290"/>
                    </a:lnTo>
                    <a:lnTo>
                      <a:pt x="194" y="275"/>
                    </a:lnTo>
                    <a:lnTo>
                      <a:pt x="188" y="257"/>
                    </a:lnTo>
                    <a:lnTo>
                      <a:pt x="182" y="240"/>
                    </a:lnTo>
                    <a:lnTo>
                      <a:pt x="177" y="223"/>
                    </a:lnTo>
                    <a:lnTo>
                      <a:pt x="172" y="205"/>
                    </a:lnTo>
                    <a:lnTo>
                      <a:pt x="163" y="187"/>
                    </a:lnTo>
                    <a:lnTo>
                      <a:pt x="154" y="167"/>
                    </a:lnTo>
                    <a:lnTo>
                      <a:pt x="146" y="150"/>
                    </a:lnTo>
                    <a:lnTo>
                      <a:pt x="135" y="128"/>
                    </a:lnTo>
                    <a:lnTo>
                      <a:pt x="128" y="113"/>
                    </a:lnTo>
                    <a:lnTo>
                      <a:pt x="117" y="100"/>
                    </a:lnTo>
                    <a:lnTo>
                      <a:pt x="108" y="87"/>
                    </a:lnTo>
                    <a:lnTo>
                      <a:pt x="95" y="76"/>
                    </a:lnTo>
                    <a:lnTo>
                      <a:pt x="85" y="68"/>
                    </a:lnTo>
                    <a:lnTo>
                      <a:pt x="74" y="63"/>
                    </a:lnTo>
                    <a:lnTo>
                      <a:pt x="67" y="60"/>
                    </a:lnTo>
                    <a:lnTo>
                      <a:pt x="75" y="58"/>
                    </a:lnTo>
                    <a:lnTo>
                      <a:pt x="80" y="59"/>
                    </a:lnTo>
                    <a:lnTo>
                      <a:pt x="89" y="61"/>
                    </a:lnTo>
                    <a:lnTo>
                      <a:pt x="98" y="70"/>
                    </a:lnTo>
                    <a:lnTo>
                      <a:pt x="110" y="81"/>
                    </a:lnTo>
                    <a:lnTo>
                      <a:pt x="119" y="90"/>
                    </a:lnTo>
                    <a:lnTo>
                      <a:pt x="126" y="101"/>
                    </a:lnTo>
                    <a:lnTo>
                      <a:pt x="136" y="116"/>
                    </a:lnTo>
                    <a:lnTo>
                      <a:pt x="147" y="134"/>
                    </a:lnTo>
                    <a:lnTo>
                      <a:pt x="156" y="150"/>
                    </a:lnTo>
                    <a:lnTo>
                      <a:pt x="166" y="168"/>
                    </a:lnTo>
                    <a:lnTo>
                      <a:pt x="175" y="181"/>
                    </a:lnTo>
                    <a:lnTo>
                      <a:pt x="185" y="195"/>
                    </a:lnTo>
                    <a:lnTo>
                      <a:pt x="192" y="210"/>
                    </a:lnTo>
                    <a:lnTo>
                      <a:pt x="198" y="225"/>
                    </a:lnTo>
                    <a:lnTo>
                      <a:pt x="205" y="242"/>
                    </a:lnTo>
                    <a:lnTo>
                      <a:pt x="212" y="257"/>
                    </a:lnTo>
                    <a:lnTo>
                      <a:pt x="218" y="271"/>
                    </a:lnTo>
                    <a:lnTo>
                      <a:pt x="224" y="288"/>
                    </a:lnTo>
                    <a:lnTo>
                      <a:pt x="228" y="300"/>
                    </a:lnTo>
                    <a:lnTo>
                      <a:pt x="230" y="306"/>
                    </a:lnTo>
                    <a:lnTo>
                      <a:pt x="236" y="300"/>
                    </a:lnTo>
                    <a:lnTo>
                      <a:pt x="243" y="293"/>
                    </a:lnTo>
                    <a:lnTo>
                      <a:pt x="252" y="284"/>
                    </a:lnTo>
                    <a:lnTo>
                      <a:pt x="254" y="269"/>
                    </a:lnTo>
                    <a:lnTo>
                      <a:pt x="255" y="257"/>
                    </a:lnTo>
                    <a:lnTo>
                      <a:pt x="258" y="239"/>
                    </a:lnTo>
                    <a:lnTo>
                      <a:pt x="259" y="223"/>
                    </a:lnTo>
                    <a:lnTo>
                      <a:pt x="258" y="223"/>
                    </a:lnTo>
                    <a:lnTo>
                      <a:pt x="259" y="204"/>
                    </a:lnTo>
                    <a:lnTo>
                      <a:pt x="260" y="184"/>
                    </a:lnTo>
                    <a:lnTo>
                      <a:pt x="261" y="165"/>
                    </a:lnTo>
                    <a:lnTo>
                      <a:pt x="263" y="148"/>
                    </a:lnTo>
                    <a:lnTo>
                      <a:pt x="265" y="134"/>
                    </a:lnTo>
                    <a:lnTo>
                      <a:pt x="268" y="117"/>
                    </a:lnTo>
                    <a:lnTo>
                      <a:pt x="272" y="105"/>
                    </a:lnTo>
                    <a:lnTo>
                      <a:pt x="275" y="91"/>
                    </a:lnTo>
                    <a:lnTo>
                      <a:pt x="281" y="80"/>
                    </a:lnTo>
                    <a:lnTo>
                      <a:pt x="286" y="66"/>
                    </a:lnTo>
                    <a:lnTo>
                      <a:pt x="292" y="47"/>
                    </a:lnTo>
                    <a:lnTo>
                      <a:pt x="298" y="30"/>
                    </a:lnTo>
                    <a:lnTo>
                      <a:pt x="301" y="14"/>
                    </a:lnTo>
                    <a:lnTo>
                      <a:pt x="306" y="0"/>
                    </a:lnTo>
                    <a:lnTo>
                      <a:pt x="308" y="11"/>
                    </a:lnTo>
                    <a:lnTo>
                      <a:pt x="307" y="23"/>
                    </a:lnTo>
                    <a:lnTo>
                      <a:pt x="305" y="38"/>
                    </a:lnTo>
                    <a:lnTo>
                      <a:pt x="301" y="51"/>
                    </a:lnTo>
                    <a:lnTo>
                      <a:pt x="297" y="72"/>
                    </a:lnTo>
                    <a:lnTo>
                      <a:pt x="294" y="84"/>
                    </a:lnTo>
                    <a:lnTo>
                      <a:pt x="292" y="96"/>
                    </a:lnTo>
                    <a:lnTo>
                      <a:pt x="289" y="111"/>
                    </a:lnTo>
                    <a:lnTo>
                      <a:pt x="288" y="129"/>
                    </a:lnTo>
                    <a:lnTo>
                      <a:pt x="287" y="149"/>
                    </a:lnTo>
                    <a:lnTo>
                      <a:pt x="285" y="169"/>
                    </a:lnTo>
                    <a:lnTo>
                      <a:pt x="284" y="191"/>
                    </a:lnTo>
                    <a:lnTo>
                      <a:pt x="284" y="208"/>
                    </a:lnTo>
                    <a:lnTo>
                      <a:pt x="283" y="226"/>
                    </a:lnTo>
                    <a:lnTo>
                      <a:pt x="282" y="241"/>
                    </a:lnTo>
                    <a:lnTo>
                      <a:pt x="282" y="259"/>
                    </a:lnTo>
                    <a:lnTo>
                      <a:pt x="279" y="277"/>
                    </a:lnTo>
                    <a:lnTo>
                      <a:pt x="275" y="300"/>
                    </a:lnTo>
                    <a:lnTo>
                      <a:pt x="272" y="319"/>
                    </a:lnTo>
                    <a:lnTo>
                      <a:pt x="268" y="341"/>
                    </a:lnTo>
                    <a:lnTo>
                      <a:pt x="279" y="334"/>
                    </a:lnTo>
                    <a:lnTo>
                      <a:pt x="291" y="327"/>
                    </a:lnTo>
                    <a:lnTo>
                      <a:pt x="307" y="318"/>
                    </a:lnTo>
                    <a:lnTo>
                      <a:pt x="320" y="315"/>
                    </a:lnTo>
                    <a:lnTo>
                      <a:pt x="334" y="315"/>
                    </a:lnTo>
                    <a:lnTo>
                      <a:pt x="344" y="315"/>
                    </a:lnTo>
                    <a:lnTo>
                      <a:pt x="355" y="317"/>
                    </a:lnTo>
                    <a:lnTo>
                      <a:pt x="371" y="319"/>
                    </a:lnTo>
                    <a:lnTo>
                      <a:pt x="391" y="320"/>
                    </a:lnTo>
                    <a:lnTo>
                      <a:pt x="408" y="319"/>
                    </a:lnTo>
                    <a:lnTo>
                      <a:pt x="425" y="319"/>
                    </a:lnTo>
                    <a:lnTo>
                      <a:pt x="439" y="319"/>
                    </a:lnTo>
                    <a:lnTo>
                      <a:pt x="453" y="320"/>
                    </a:lnTo>
                    <a:lnTo>
                      <a:pt x="466" y="326"/>
                    </a:lnTo>
                    <a:lnTo>
                      <a:pt x="482" y="332"/>
                    </a:lnTo>
                    <a:lnTo>
                      <a:pt x="494" y="339"/>
                    </a:lnTo>
                    <a:lnTo>
                      <a:pt x="505" y="346"/>
                    </a:lnTo>
                    <a:lnTo>
                      <a:pt x="519" y="356"/>
                    </a:lnTo>
                    <a:lnTo>
                      <a:pt x="526" y="362"/>
                    </a:lnTo>
                    <a:lnTo>
                      <a:pt x="537" y="376"/>
                    </a:lnTo>
                    <a:lnTo>
                      <a:pt x="546" y="391"/>
                    </a:lnTo>
                    <a:lnTo>
                      <a:pt x="556" y="406"/>
                    </a:lnTo>
                    <a:lnTo>
                      <a:pt x="545" y="407"/>
                    </a:lnTo>
                    <a:lnTo>
                      <a:pt x="531" y="405"/>
                    </a:lnTo>
                    <a:lnTo>
                      <a:pt x="517" y="401"/>
                    </a:lnTo>
                    <a:lnTo>
                      <a:pt x="504" y="401"/>
                    </a:lnTo>
                    <a:lnTo>
                      <a:pt x="494" y="397"/>
                    </a:lnTo>
                    <a:lnTo>
                      <a:pt x="481" y="391"/>
                    </a:lnTo>
                    <a:lnTo>
                      <a:pt x="468" y="386"/>
                    </a:lnTo>
                    <a:lnTo>
                      <a:pt x="457" y="381"/>
                    </a:lnTo>
                    <a:lnTo>
                      <a:pt x="447" y="380"/>
                    </a:lnTo>
                    <a:lnTo>
                      <a:pt x="428" y="377"/>
                    </a:lnTo>
                    <a:lnTo>
                      <a:pt x="408" y="376"/>
                    </a:lnTo>
                    <a:lnTo>
                      <a:pt x="390" y="372"/>
                    </a:lnTo>
                    <a:lnTo>
                      <a:pt x="371" y="369"/>
                    </a:lnTo>
                    <a:lnTo>
                      <a:pt x="354" y="367"/>
                    </a:lnTo>
                    <a:lnTo>
                      <a:pt x="341" y="366"/>
                    </a:lnTo>
                    <a:lnTo>
                      <a:pt x="331" y="365"/>
                    </a:lnTo>
                    <a:lnTo>
                      <a:pt x="317" y="364"/>
                    </a:lnTo>
                    <a:lnTo>
                      <a:pt x="304" y="366"/>
                    </a:lnTo>
                    <a:lnTo>
                      <a:pt x="295" y="367"/>
                    </a:lnTo>
                    <a:lnTo>
                      <a:pt x="283" y="372"/>
                    </a:lnTo>
                    <a:lnTo>
                      <a:pt x="268" y="375"/>
                    </a:lnTo>
                    <a:lnTo>
                      <a:pt x="279" y="381"/>
                    </a:lnTo>
                    <a:lnTo>
                      <a:pt x="292" y="389"/>
                    </a:lnTo>
                    <a:lnTo>
                      <a:pt x="303" y="397"/>
                    </a:lnTo>
                    <a:lnTo>
                      <a:pt x="316" y="401"/>
                    </a:lnTo>
                    <a:lnTo>
                      <a:pt x="331" y="406"/>
                    </a:lnTo>
                    <a:lnTo>
                      <a:pt x="343" y="409"/>
                    </a:lnTo>
                    <a:lnTo>
                      <a:pt x="356" y="410"/>
                    </a:lnTo>
                    <a:lnTo>
                      <a:pt x="372" y="414"/>
                    </a:lnTo>
                    <a:lnTo>
                      <a:pt x="390" y="417"/>
                    </a:lnTo>
                    <a:lnTo>
                      <a:pt x="405" y="420"/>
                    </a:lnTo>
                    <a:lnTo>
                      <a:pt x="422" y="421"/>
                    </a:lnTo>
                    <a:lnTo>
                      <a:pt x="436" y="424"/>
                    </a:lnTo>
                    <a:lnTo>
                      <a:pt x="451" y="427"/>
                    </a:lnTo>
                    <a:lnTo>
                      <a:pt x="465" y="430"/>
                    </a:lnTo>
                    <a:lnTo>
                      <a:pt x="475" y="434"/>
                    </a:lnTo>
                    <a:lnTo>
                      <a:pt x="486" y="442"/>
                    </a:lnTo>
                    <a:lnTo>
                      <a:pt x="497" y="450"/>
                    </a:lnTo>
                    <a:lnTo>
                      <a:pt x="509" y="460"/>
                    </a:lnTo>
                    <a:lnTo>
                      <a:pt x="520" y="472"/>
                    </a:lnTo>
                    <a:lnTo>
                      <a:pt x="526" y="480"/>
                    </a:lnTo>
                    <a:lnTo>
                      <a:pt x="531" y="492"/>
                    </a:lnTo>
                    <a:lnTo>
                      <a:pt x="536" y="506"/>
                    </a:lnTo>
                    <a:lnTo>
                      <a:pt x="543" y="520"/>
                    </a:lnTo>
                    <a:lnTo>
                      <a:pt x="548" y="531"/>
                    </a:lnTo>
                    <a:lnTo>
                      <a:pt x="536" y="524"/>
                    </a:lnTo>
                    <a:lnTo>
                      <a:pt x="521" y="517"/>
                    </a:lnTo>
                    <a:lnTo>
                      <a:pt x="509" y="511"/>
                    </a:lnTo>
                    <a:lnTo>
                      <a:pt x="495" y="503"/>
                    </a:lnTo>
                    <a:lnTo>
                      <a:pt x="480" y="495"/>
                    </a:lnTo>
                    <a:lnTo>
                      <a:pt x="467" y="489"/>
                    </a:lnTo>
                    <a:lnTo>
                      <a:pt x="452" y="481"/>
                    </a:lnTo>
                    <a:lnTo>
                      <a:pt x="438" y="472"/>
                    </a:lnTo>
                    <a:lnTo>
                      <a:pt x="425" y="466"/>
                    </a:lnTo>
                    <a:lnTo>
                      <a:pt x="410" y="458"/>
                    </a:lnTo>
                    <a:lnTo>
                      <a:pt x="398" y="451"/>
                    </a:lnTo>
                    <a:lnTo>
                      <a:pt x="384" y="444"/>
                    </a:lnTo>
                    <a:lnTo>
                      <a:pt x="370" y="438"/>
                    </a:lnTo>
                    <a:lnTo>
                      <a:pt x="356" y="432"/>
                    </a:lnTo>
                    <a:lnTo>
                      <a:pt x="343" y="426"/>
                    </a:lnTo>
                    <a:lnTo>
                      <a:pt x="333" y="424"/>
                    </a:lnTo>
                    <a:lnTo>
                      <a:pt x="322" y="419"/>
                    </a:lnTo>
                    <a:lnTo>
                      <a:pt x="310" y="414"/>
                    </a:lnTo>
                    <a:lnTo>
                      <a:pt x="300" y="409"/>
                    </a:lnTo>
                    <a:lnTo>
                      <a:pt x="292" y="411"/>
                    </a:lnTo>
                    <a:lnTo>
                      <a:pt x="282" y="413"/>
                    </a:lnTo>
                    <a:lnTo>
                      <a:pt x="274" y="413"/>
                    </a:lnTo>
                    <a:lnTo>
                      <a:pt x="265" y="410"/>
                    </a:lnTo>
                    <a:lnTo>
                      <a:pt x="264" y="424"/>
                    </a:lnTo>
                    <a:lnTo>
                      <a:pt x="260" y="441"/>
                    </a:lnTo>
                    <a:lnTo>
                      <a:pt x="267" y="455"/>
                    </a:lnTo>
                    <a:lnTo>
                      <a:pt x="273" y="470"/>
                    </a:lnTo>
                    <a:lnTo>
                      <a:pt x="279" y="484"/>
                    </a:lnTo>
                    <a:lnTo>
                      <a:pt x="284" y="501"/>
                    </a:lnTo>
                    <a:lnTo>
                      <a:pt x="289" y="518"/>
                    </a:lnTo>
                    <a:lnTo>
                      <a:pt x="297" y="540"/>
                    </a:lnTo>
                    <a:lnTo>
                      <a:pt x="299" y="557"/>
                    </a:lnTo>
                    <a:lnTo>
                      <a:pt x="304" y="574"/>
                    </a:lnTo>
                    <a:lnTo>
                      <a:pt x="307" y="590"/>
                    </a:lnTo>
                    <a:lnTo>
                      <a:pt x="312" y="611"/>
                    </a:lnTo>
                    <a:lnTo>
                      <a:pt x="317" y="634"/>
                    </a:lnTo>
                    <a:lnTo>
                      <a:pt x="321" y="666"/>
                    </a:lnTo>
                    <a:lnTo>
                      <a:pt x="280" y="666"/>
                    </a:lnTo>
                    <a:lnTo>
                      <a:pt x="275" y="639"/>
                    </a:lnTo>
                    <a:lnTo>
                      <a:pt x="272" y="619"/>
                    </a:lnTo>
                    <a:lnTo>
                      <a:pt x="266" y="594"/>
                    </a:lnTo>
                    <a:lnTo>
                      <a:pt x="262" y="570"/>
                    </a:lnTo>
                    <a:lnTo>
                      <a:pt x="257" y="551"/>
                    </a:lnTo>
                    <a:lnTo>
                      <a:pt x="254" y="533"/>
                    </a:lnTo>
                    <a:lnTo>
                      <a:pt x="249" y="518"/>
                    </a:lnTo>
                    <a:lnTo>
                      <a:pt x="242" y="499"/>
                    </a:lnTo>
                    <a:lnTo>
                      <a:pt x="235" y="481"/>
                    </a:lnTo>
                    <a:lnTo>
                      <a:pt x="230" y="466"/>
                    </a:lnTo>
                    <a:lnTo>
                      <a:pt x="224" y="461"/>
                    </a:lnTo>
                    <a:lnTo>
                      <a:pt x="216" y="458"/>
                    </a:lnTo>
                    <a:lnTo>
                      <a:pt x="210" y="454"/>
                    </a:lnTo>
                    <a:lnTo>
                      <a:pt x="207" y="456"/>
                    </a:lnTo>
                    <a:lnTo>
                      <a:pt x="199" y="466"/>
                    </a:lnTo>
                    <a:lnTo>
                      <a:pt x="188" y="479"/>
                    </a:lnTo>
                    <a:lnTo>
                      <a:pt x="179" y="491"/>
                    </a:lnTo>
                    <a:lnTo>
                      <a:pt x="171" y="501"/>
                    </a:lnTo>
                    <a:lnTo>
                      <a:pt x="163" y="515"/>
                    </a:lnTo>
                    <a:lnTo>
                      <a:pt x="156" y="524"/>
                    </a:lnTo>
                    <a:lnTo>
                      <a:pt x="147" y="538"/>
                    </a:lnTo>
                    <a:lnTo>
                      <a:pt x="138" y="553"/>
                    </a:lnTo>
                    <a:lnTo>
                      <a:pt x="131" y="568"/>
                    </a:lnTo>
                    <a:lnTo>
                      <a:pt x="123" y="584"/>
                    </a:lnTo>
                    <a:lnTo>
                      <a:pt x="114" y="602"/>
                    </a:lnTo>
                    <a:lnTo>
                      <a:pt x="106" y="623"/>
                    </a:lnTo>
                    <a:lnTo>
                      <a:pt x="95" y="643"/>
                    </a:lnTo>
                    <a:lnTo>
                      <a:pt x="99" y="618"/>
                    </a:lnTo>
                    <a:lnTo>
                      <a:pt x="101" y="601"/>
                    </a:lnTo>
                    <a:lnTo>
                      <a:pt x="104" y="582"/>
                    </a:lnTo>
                    <a:lnTo>
                      <a:pt x="107" y="570"/>
                    </a:lnTo>
                    <a:lnTo>
                      <a:pt x="110" y="561"/>
                    </a:lnTo>
                    <a:lnTo>
                      <a:pt x="117" y="545"/>
                    </a:lnTo>
                    <a:lnTo>
                      <a:pt x="123" y="528"/>
                    </a:lnTo>
                    <a:lnTo>
                      <a:pt x="127" y="516"/>
                    </a:lnTo>
                    <a:lnTo>
                      <a:pt x="138" y="501"/>
                    </a:lnTo>
                    <a:lnTo>
                      <a:pt x="148" y="487"/>
                    </a:lnTo>
                    <a:lnTo>
                      <a:pt x="158" y="470"/>
                    </a:lnTo>
                    <a:lnTo>
                      <a:pt x="167" y="454"/>
                    </a:lnTo>
                    <a:lnTo>
                      <a:pt x="175" y="445"/>
                    </a:lnTo>
                    <a:lnTo>
                      <a:pt x="184" y="437"/>
                    </a:lnTo>
                    <a:lnTo>
                      <a:pt x="195" y="426"/>
                    </a:lnTo>
                    <a:lnTo>
                      <a:pt x="205" y="415"/>
                    </a:lnTo>
                    <a:lnTo>
                      <a:pt x="215" y="405"/>
                    </a:lnTo>
                    <a:lnTo>
                      <a:pt x="225" y="391"/>
                    </a:lnTo>
                    <a:lnTo>
                      <a:pt x="221" y="387"/>
                    </a:lnTo>
                    <a:lnTo>
                      <a:pt x="213" y="380"/>
                    </a:lnTo>
                    <a:lnTo>
                      <a:pt x="206" y="376"/>
                    </a:lnTo>
                    <a:lnTo>
                      <a:pt x="199" y="378"/>
                    </a:lnTo>
                    <a:lnTo>
                      <a:pt x="187" y="387"/>
                    </a:lnTo>
                    <a:lnTo>
                      <a:pt x="176" y="396"/>
                    </a:lnTo>
                    <a:lnTo>
                      <a:pt x="166" y="405"/>
                    </a:lnTo>
                    <a:lnTo>
                      <a:pt x="156" y="415"/>
                    </a:lnTo>
                    <a:lnTo>
                      <a:pt x="144" y="431"/>
                    </a:lnTo>
                    <a:lnTo>
                      <a:pt x="131" y="446"/>
                    </a:lnTo>
                    <a:lnTo>
                      <a:pt x="120" y="457"/>
                    </a:lnTo>
                    <a:lnTo>
                      <a:pt x="112" y="467"/>
                    </a:lnTo>
                    <a:lnTo>
                      <a:pt x="101" y="479"/>
                    </a:lnTo>
                    <a:lnTo>
                      <a:pt x="90" y="494"/>
                    </a:lnTo>
                    <a:lnTo>
                      <a:pt x="82" y="508"/>
                    </a:lnTo>
                    <a:lnTo>
                      <a:pt x="71" y="524"/>
                    </a:lnTo>
                    <a:lnTo>
                      <a:pt x="61" y="538"/>
                    </a:lnTo>
                    <a:lnTo>
                      <a:pt x="52" y="555"/>
                    </a:lnTo>
                    <a:lnTo>
                      <a:pt x="39" y="574"/>
                    </a:lnTo>
                    <a:lnTo>
                      <a:pt x="45" y="549"/>
                    </a:lnTo>
                    <a:lnTo>
                      <a:pt x="49" y="531"/>
                    </a:lnTo>
                    <a:lnTo>
                      <a:pt x="53" y="516"/>
                    </a:lnTo>
                    <a:lnTo>
                      <a:pt x="55" y="511"/>
                    </a:lnTo>
                    <a:lnTo>
                      <a:pt x="61" y="503"/>
                    </a:lnTo>
                    <a:lnTo>
                      <a:pt x="70" y="492"/>
                    </a:lnTo>
                    <a:lnTo>
                      <a:pt x="80" y="482"/>
                    </a:lnTo>
                    <a:lnTo>
                      <a:pt x="91" y="469"/>
                    </a:lnTo>
                    <a:lnTo>
                      <a:pt x="101" y="458"/>
                    </a:lnTo>
                    <a:lnTo>
                      <a:pt x="116" y="444"/>
                    </a:lnTo>
                    <a:lnTo>
                      <a:pt x="125" y="434"/>
                    </a:lnTo>
                    <a:lnTo>
                      <a:pt x="138" y="422"/>
                    </a:lnTo>
                    <a:lnTo>
                      <a:pt x="153" y="410"/>
                    </a:lnTo>
                    <a:lnTo>
                      <a:pt x="165" y="400"/>
                    </a:lnTo>
                    <a:lnTo>
                      <a:pt x="178" y="390"/>
                    </a:lnTo>
                    <a:lnTo>
                      <a:pt x="199" y="376"/>
                    </a:lnTo>
                    <a:lnTo>
                      <a:pt x="210" y="372"/>
                    </a:lnTo>
                    <a:lnTo>
                      <a:pt x="216" y="368"/>
                    </a:lnTo>
                    <a:lnTo>
                      <a:pt x="205" y="361"/>
                    </a:lnTo>
                    <a:lnTo>
                      <a:pt x="194" y="351"/>
                    </a:lnTo>
                    <a:lnTo>
                      <a:pt x="181" y="340"/>
                    </a:lnTo>
                    <a:lnTo>
                      <a:pt x="170" y="331"/>
                    </a:lnTo>
                    <a:lnTo>
                      <a:pt x="158" y="323"/>
                    </a:lnTo>
                    <a:lnTo>
                      <a:pt x="148" y="315"/>
                    </a:lnTo>
                    <a:lnTo>
                      <a:pt x="139" y="305"/>
                    </a:lnTo>
                    <a:lnTo>
                      <a:pt x="125" y="292"/>
                    </a:lnTo>
                    <a:lnTo>
                      <a:pt x="113" y="280"/>
                    </a:lnTo>
                    <a:lnTo>
                      <a:pt x="99" y="266"/>
                    </a:lnTo>
                    <a:lnTo>
                      <a:pt x="84" y="253"/>
                    </a:lnTo>
                    <a:lnTo>
                      <a:pt x="72" y="244"/>
                    </a:lnTo>
                    <a:lnTo>
                      <a:pt x="57" y="232"/>
                    </a:lnTo>
                    <a:lnTo>
                      <a:pt x="48" y="224"/>
                    </a:lnTo>
                    <a:lnTo>
                      <a:pt x="38" y="211"/>
                    </a:lnTo>
                    <a:lnTo>
                      <a:pt x="31" y="201"/>
                    </a:lnTo>
                    <a:lnTo>
                      <a:pt x="22" y="193"/>
                    </a:lnTo>
                    <a:lnTo>
                      <a:pt x="10" y="183"/>
                    </a:lnTo>
                    <a:lnTo>
                      <a:pt x="0" y="175"/>
                    </a:lnTo>
                    <a:lnTo>
                      <a:pt x="8" y="176"/>
                    </a:lnTo>
                    <a:lnTo>
                      <a:pt x="20" y="179"/>
                    </a:lnTo>
                    <a:lnTo>
                      <a:pt x="32" y="182"/>
                    </a:lnTo>
                    <a:lnTo>
                      <a:pt x="43" y="187"/>
                    </a:lnTo>
                    <a:lnTo>
                      <a:pt x="54" y="195"/>
                    </a:lnTo>
                    <a:lnTo>
                      <a:pt x="69" y="206"/>
                    </a:lnTo>
                    <a:lnTo>
                      <a:pt x="82" y="215"/>
                    </a:lnTo>
                    <a:lnTo>
                      <a:pt x="97" y="224"/>
                    </a:lnTo>
                    <a:lnTo>
                      <a:pt x="110" y="236"/>
                    </a:lnTo>
                    <a:lnTo>
                      <a:pt x="125" y="249"/>
                    </a:lnTo>
                    <a:lnTo>
                      <a:pt x="137" y="259"/>
                    </a:lnTo>
                  </a:path>
                </a:pathLst>
              </a:custGeom>
              <a:solidFill>
                <a:srgbClr val="037C0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110" name="Group 14"/>
            <p:cNvGrpSpPr/>
            <p:nvPr/>
          </p:nvGrpSpPr>
          <p:grpSpPr bwMode="auto">
            <a:xfrm>
              <a:off x="4653" y="2849"/>
              <a:ext cx="1084" cy="1464"/>
              <a:chOff x="4653" y="2849"/>
              <a:chExt cx="1084" cy="1464"/>
            </a:xfrm>
          </p:grpSpPr>
          <p:grpSp>
            <p:nvGrpSpPr>
              <p:cNvPr id="4111" name="Group 15"/>
              <p:cNvGrpSpPr/>
              <p:nvPr/>
            </p:nvGrpSpPr>
            <p:grpSpPr bwMode="auto">
              <a:xfrm>
                <a:off x="5207" y="2849"/>
                <a:ext cx="530" cy="1443"/>
                <a:chOff x="5207" y="2849"/>
                <a:chExt cx="530" cy="1443"/>
              </a:xfrm>
            </p:grpSpPr>
            <p:sp>
              <p:nvSpPr>
                <p:cNvPr id="4112" name="Freeform 16"/>
                <p:cNvSpPr/>
                <p:nvPr/>
              </p:nvSpPr>
              <p:spPr bwMode="ltGray">
                <a:xfrm>
                  <a:off x="5524" y="3154"/>
                  <a:ext cx="191" cy="1138"/>
                </a:xfrm>
                <a:custGeom>
                  <a:avLst/>
                  <a:gdLst>
                    <a:gd name="T0" fmla="*/ 190 w 191"/>
                    <a:gd name="T1" fmla="*/ 529 h 1138"/>
                    <a:gd name="T2" fmla="*/ 174 w 191"/>
                    <a:gd name="T3" fmla="*/ 760 h 1138"/>
                    <a:gd name="T4" fmla="*/ 158 w 191"/>
                    <a:gd name="T5" fmla="*/ 946 h 1138"/>
                    <a:gd name="T6" fmla="*/ 147 w 191"/>
                    <a:gd name="T7" fmla="*/ 1083 h 1138"/>
                    <a:gd name="T8" fmla="*/ 150 w 191"/>
                    <a:gd name="T9" fmla="*/ 1137 h 1138"/>
                    <a:gd name="T10" fmla="*/ 127 w 191"/>
                    <a:gd name="T11" fmla="*/ 1137 h 1138"/>
                    <a:gd name="T12" fmla="*/ 120 w 191"/>
                    <a:gd name="T13" fmla="*/ 1058 h 1138"/>
                    <a:gd name="T14" fmla="*/ 116 w 191"/>
                    <a:gd name="T15" fmla="*/ 937 h 1138"/>
                    <a:gd name="T16" fmla="*/ 108 w 191"/>
                    <a:gd name="T17" fmla="*/ 824 h 1138"/>
                    <a:gd name="T18" fmla="*/ 104 w 191"/>
                    <a:gd name="T19" fmla="*/ 740 h 1138"/>
                    <a:gd name="T20" fmla="*/ 95 w 191"/>
                    <a:gd name="T21" fmla="*/ 617 h 1138"/>
                    <a:gd name="T22" fmla="*/ 84 w 191"/>
                    <a:gd name="T23" fmla="*/ 510 h 1138"/>
                    <a:gd name="T24" fmla="*/ 75 w 191"/>
                    <a:gd name="T25" fmla="*/ 417 h 1138"/>
                    <a:gd name="T26" fmla="*/ 66 w 191"/>
                    <a:gd name="T27" fmla="*/ 316 h 1138"/>
                    <a:gd name="T28" fmla="*/ 52 w 191"/>
                    <a:gd name="T29" fmla="*/ 217 h 1138"/>
                    <a:gd name="T30" fmla="*/ 36 w 191"/>
                    <a:gd name="T31" fmla="*/ 133 h 1138"/>
                    <a:gd name="T32" fmla="*/ 9 w 191"/>
                    <a:gd name="T33" fmla="*/ 51 h 1138"/>
                    <a:gd name="T34" fmla="*/ 0 w 191"/>
                    <a:gd name="T35" fmla="*/ 19 h 1138"/>
                    <a:gd name="T36" fmla="*/ 11 w 191"/>
                    <a:gd name="T37" fmla="*/ 0 h 1138"/>
                    <a:gd name="T38" fmla="*/ 28 w 191"/>
                    <a:gd name="T39" fmla="*/ 33 h 1138"/>
                    <a:gd name="T40" fmla="*/ 52 w 191"/>
                    <a:gd name="T41" fmla="*/ 109 h 1138"/>
                    <a:gd name="T42" fmla="*/ 70 w 191"/>
                    <a:gd name="T43" fmla="*/ 187 h 1138"/>
                    <a:gd name="T44" fmla="*/ 84 w 191"/>
                    <a:gd name="T45" fmla="*/ 268 h 1138"/>
                    <a:gd name="T46" fmla="*/ 93 w 191"/>
                    <a:gd name="T47" fmla="*/ 372 h 1138"/>
                    <a:gd name="T48" fmla="*/ 102 w 191"/>
                    <a:gd name="T49" fmla="*/ 470 h 1138"/>
                    <a:gd name="T50" fmla="*/ 115 w 191"/>
                    <a:gd name="T51" fmla="*/ 603 h 1138"/>
                    <a:gd name="T52" fmla="*/ 125 w 191"/>
                    <a:gd name="T53" fmla="*/ 712 h 1138"/>
                    <a:gd name="T54" fmla="*/ 129 w 191"/>
                    <a:gd name="T55" fmla="*/ 799 h 1138"/>
                    <a:gd name="T56" fmla="*/ 133 w 191"/>
                    <a:gd name="T57" fmla="*/ 889 h 1138"/>
                    <a:gd name="T58" fmla="*/ 142 w 191"/>
                    <a:gd name="T59" fmla="*/ 982 h 1138"/>
                    <a:gd name="T60" fmla="*/ 154 w 191"/>
                    <a:gd name="T61" fmla="*/ 822 h 1138"/>
                    <a:gd name="T62" fmla="*/ 169 w 191"/>
                    <a:gd name="T63" fmla="*/ 672 h 1138"/>
                    <a:gd name="T64" fmla="*/ 190 w 191"/>
                    <a:gd name="T65" fmla="*/ 529 h 1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91" h="1138">
                      <a:moveTo>
                        <a:pt x="190" y="529"/>
                      </a:moveTo>
                      <a:lnTo>
                        <a:pt x="174" y="760"/>
                      </a:lnTo>
                      <a:lnTo>
                        <a:pt x="158" y="946"/>
                      </a:lnTo>
                      <a:lnTo>
                        <a:pt x="147" y="1083"/>
                      </a:lnTo>
                      <a:lnTo>
                        <a:pt x="150" y="1137"/>
                      </a:lnTo>
                      <a:lnTo>
                        <a:pt x="127" y="1137"/>
                      </a:lnTo>
                      <a:lnTo>
                        <a:pt x="120" y="1058"/>
                      </a:lnTo>
                      <a:lnTo>
                        <a:pt x="116" y="937"/>
                      </a:lnTo>
                      <a:lnTo>
                        <a:pt x="108" y="824"/>
                      </a:lnTo>
                      <a:lnTo>
                        <a:pt x="104" y="740"/>
                      </a:lnTo>
                      <a:lnTo>
                        <a:pt x="95" y="617"/>
                      </a:lnTo>
                      <a:lnTo>
                        <a:pt x="84" y="510"/>
                      </a:lnTo>
                      <a:lnTo>
                        <a:pt x="75" y="417"/>
                      </a:lnTo>
                      <a:lnTo>
                        <a:pt x="66" y="316"/>
                      </a:lnTo>
                      <a:lnTo>
                        <a:pt x="52" y="217"/>
                      </a:lnTo>
                      <a:lnTo>
                        <a:pt x="36" y="133"/>
                      </a:lnTo>
                      <a:lnTo>
                        <a:pt x="9" y="51"/>
                      </a:lnTo>
                      <a:lnTo>
                        <a:pt x="0" y="19"/>
                      </a:lnTo>
                      <a:lnTo>
                        <a:pt x="11" y="0"/>
                      </a:lnTo>
                      <a:lnTo>
                        <a:pt x="28" y="33"/>
                      </a:lnTo>
                      <a:lnTo>
                        <a:pt x="52" y="109"/>
                      </a:lnTo>
                      <a:lnTo>
                        <a:pt x="70" y="187"/>
                      </a:lnTo>
                      <a:lnTo>
                        <a:pt x="84" y="268"/>
                      </a:lnTo>
                      <a:lnTo>
                        <a:pt x="93" y="372"/>
                      </a:lnTo>
                      <a:lnTo>
                        <a:pt x="102" y="470"/>
                      </a:lnTo>
                      <a:lnTo>
                        <a:pt x="115" y="603"/>
                      </a:lnTo>
                      <a:lnTo>
                        <a:pt x="125" y="712"/>
                      </a:lnTo>
                      <a:lnTo>
                        <a:pt x="129" y="799"/>
                      </a:lnTo>
                      <a:lnTo>
                        <a:pt x="133" y="889"/>
                      </a:lnTo>
                      <a:lnTo>
                        <a:pt x="142" y="982"/>
                      </a:lnTo>
                      <a:lnTo>
                        <a:pt x="154" y="822"/>
                      </a:lnTo>
                      <a:lnTo>
                        <a:pt x="169" y="672"/>
                      </a:lnTo>
                      <a:lnTo>
                        <a:pt x="190" y="529"/>
                      </a:lnTo>
                    </a:path>
                  </a:pathLst>
                </a:custGeom>
                <a:solidFill>
                  <a:srgbClr val="3C002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13" name="Freeform 17"/>
                <p:cNvSpPr/>
                <p:nvPr/>
              </p:nvSpPr>
              <p:spPr bwMode="ltGray">
                <a:xfrm>
                  <a:off x="5207" y="2849"/>
                  <a:ext cx="530" cy="830"/>
                </a:xfrm>
                <a:custGeom>
                  <a:avLst/>
                  <a:gdLst>
                    <a:gd name="T0" fmla="*/ 294 w 530"/>
                    <a:gd name="T1" fmla="*/ 121 h 830"/>
                    <a:gd name="T2" fmla="*/ 228 w 530"/>
                    <a:gd name="T3" fmla="*/ 23 h 830"/>
                    <a:gd name="T4" fmla="*/ 119 w 530"/>
                    <a:gd name="T5" fmla="*/ 2 h 830"/>
                    <a:gd name="T6" fmla="*/ 126 w 530"/>
                    <a:gd name="T7" fmla="*/ 23 h 830"/>
                    <a:gd name="T8" fmla="*/ 209 w 530"/>
                    <a:gd name="T9" fmla="*/ 70 h 830"/>
                    <a:gd name="T10" fmla="*/ 282 w 530"/>
                    <a:gd name="T11" fmla="*/ 239 h 830"/>
                    <a:gd name="T12" fmla="*/ 158 w 530"/>
                    <a:gd name="T13" fmla="*/ 152 h 830"/>
                    <a:gd name="T14" fmla="*/ 71 w 530"/>
                    <a:gd name="T15" fmla="*/ 135 h 830"/>
                    <a:gd name="T16" fmla="*/ 16 w 530"/>
                    <a:gd name="T17" fmla="*/ 185 h 830"/>
                    <a:gd name="T18" fmla="*/ 83 w 530"/>
                    <a:gd name="T19" fmla="*/ 185 h 830"/>
                    <a:gd name="T20" fmla="*/ 235 w 530"/>
                    <a:gd name="T21" fmla="*/ 231 h 830"/>
                    <a:gd name="T22" fmla="*/ 225 w 530"/>
                    <a:gd name="T23" fmla="*/ 262 h 830"/>
                    <a:gd name="T24" fmla="*/ 200 w 530"/>
                    <a:gd name="T25" fmla="*/ 305 h 830"/>
                    <a:gd name="T26" fmla="*/ 273 w 530"/>
                    <a:gd name="T27" fmla="*/ 304 h 830"/>
                    <a:gd name="T28" fmla="*/ 149 w 530"/>
                    <a:gd name="T29" fmla="*/ 345 h 830"/>
                    <a:gd name="T30" fmla="*/ 82 w 530"/>
                    <a:gd name="T31" fmla="*/ 417 h 830"/>
                    <a:gd name="T32" fmla="*/ 15 w 530"/>
                    <a:gd name="T33" fmla="*/ 581 h 830"/>
                    <a:gd name="T34" fmla="*/ 157 w 530"/>
                    <a:gd name="T35" fmla="*/ 413 h 830"/>
                    <a:gd name="T36" fmla="*/ 256 w 530"/>
                    <a:gd name="T37" fmla="*/ 346 h 830"/>
                    <a:gd name="T38" fmla="*/ 205 w 530"/>
                    <a:gd name="T39" fmla="*/ 481 h 830"/>
                    <a:gd name="T40" fmla="*/ 166 w 530"/>
                    <a:gd name="T41" fmla="*/ 604 h 830"/>
                    <a:gd name="T42" fmla="*/ 155 w 530"/>
                    <a:gd name="T43" fmla="*/ 728 h 830"/>
                    <a:gd name="T44" fmla="*/ 213 w 530"/>
                    <a:gd name="T45" fmla="*/ 541 h 830"/>
                    <a:gd name="T46" fmla="*/ 268 w 530"/>
                    <a:gd name="T47" fmla="*/ 422 h 830"/>
                    <a:gd name="T48" fmla="*/ 272 w 530"/>
                    <a:gd name="T49" fmla="*/ 383 h 830"/>
                    <a:gd name="T50" fmla="*/ 255 w 530"/>
                    <a:gd name="T51" fmla="*/ 577 h 830"/>
                    <a:gd name="T52" fmla="*/ 300 w 530"/>
                    <a:gd name="T53" fmla="*/ 784 h 830"/>
                    <a:gd name="T54" fmla="*/ 277 w 530"/>
                    <a:gd name="T55" fmla="*/ 559 h 830"/>
                    <a:gd name="T56" fmla="*/ 275 w 530"/>
                    <a:gd name="T57" fmla="*/ 398 h 830"/>
                    <a:gd name="T58" fmla="*/ 319 w 530"/>
                    <a:gd name="T59" fmla="*/ 338 h 830"/>
                    <a:gd name="T60" fmla="*/ 407 w 530"/>
                    <a:gd name="T61" fmla="*/ 532 h 830"/>
                    <a:gd name="T62" fmla="*/ 483 w 530"/>
                    <a:gd name="T63" fmla="*/ 734 h 830"/>
                    <a:gd name="T64" fmla="*/ 418 w 530"/>
                    <a:gd name="T65" fmla="*/ 521 h 830"/>
                    <a:gd name="T66" fmla="*/ 347 w 530"/>
                    <a:gd name="T67" fmla="*/ 339 h 830"/>
                    <a:gd name="T68" fmla="*/ 355 w 530"/>
                    <a:gd name="T69" fmla="*/ 217 h 830"/>
                    <a:gd name="T70" fmla="*/ 420 w 530"/>
                    <a:gd name="T71" fmla="*/ 233 h 830"/>
                    <a:gd name="T72" fmla="*/ 519 w 530"/>
                    <a:gd name="T73" fmla="*/ 223 h 830"/>
                    <a:gd name="T74" fmla="*/ 468 w 530"/>
                    <a:gd name="T75" fmla="*/ 219 h 830"/>
                    <a:gd name="T76" fmla="*/ 354 w 530"/>
                    <a:gd name="T77" fmla="*/ 257 h 830"/>
                    <a:gd name="T78" fmla="*/ 419 w 530"/>
                    <a:gd name="T79" fmla="*/ 195 h 830"/>
                    <a:gd name="T80" fmla="*/ 528 w 530"/>
                    <a:gd name="T81" fmla="*/ 181 h 830"/>
                    <a:gd name="T82" fmla="*/ 496 w 530"/>
                    <a:gd name="T83" fmla="*/ 157 h 830"/>
                    <a:gd name="T84" fmla="*/ 353 w 530"/>
                    <a:gd name="T85" fmla="*/ 247 h 830"/>
                    <a:gd name="T86" fmla="*/ 373 w 530"/>
                    <a:gd name="T87" fmla="*/ 178 h 830"/>
                    <a:gd name="T88" fmla="*/ 490 w 530"/>
                    <a:gd name="T89" fmla="*/ 110 h 830"/>
                    <a:gd name="T90" fmla="*/ 407 w 530"/>
                    <a:gd name="T91" fmla="*/ 147 h 830"/>
                    <a:gd name="T92" fmla="*/ 319 w 530"/>
                    <a:gd name="T93" fmla="*/ 195 h 8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530" h="830">
                      <a:moveTo>
                        <a:pt x="319" y="195"/>
                      </a:moveTo>
                      <a:lnTo>
                        <a:pt x="309" y="157"/>
                      </a:lnTo>
                      <a:lnTo>
                        <a:pt x="294" y="121"/>
                      </a:lnTo>
                      <a:lnTo>
                        <a:pt x="275" y="80"/>
                      </a:lnTo>
                      <a:lnTo>
                        <a:pt x="253" y="49"/>
                      </a:lnTo>
                      <a:lnTo>
                        <a:pt x="228" y="23"/>
                      </a:lnTo>
                      <a:lnTo>
                        <a:pt x="194" y="9"/>
                      </a:lnTo>
                      <a:lnTo>
                        <a:pt x="149" y="1"/>
                      </a:lnTo>
                      <a:lnTo>
                        <a:pt x="119" y="2"/>
                      </a:lnTo>
                      <a:lnTo>
                        <a:pt x="85" y="0"/>
                      </a:lnTo>
                      <a:lnTo>
                        <a:pt x="107" y="20"/>
                      </a:lnTo>
                      <a:lnTo>
                        <a:pt x="126" y="23"/>
                      </a:lnTo>
                      <a:lnTo>
                        <a:pt x="151" y="34"/>
                      </a:lnTo>
                      <a:lnTo>
                        <a:pt x="174" y="45"/>
                      </a:lnTo>
                      <a:lnTo>
                        <a:pt x="209" y="70"/>
                      </a:lnTo>
                      <a:lnTo>
                        <a:pt x="237" y="104"/>
                      </a:lnTo>
                      <a:lnTo>
                        <a:pt x="255" y="147"/>
                      </a:lnTo>
                      <a:lnTo>
                        <a:pt x="282" y="239"/>
                      </a:lnTo>
                      <a:lnTo>
                        <a:pt x="209" y="178"/>
                      </a:lnTo>
                      <a:lnTo>
                        <a:pt x="185" y="163"/>
                      </a:lnTo>
                      <a:lnTo>
                        <a:pt x="158" y="152"/>
                      </a:lnTo>
                      <a:lnTo>
                        <a:pt x="133" y="148"/>
                      </a:lnTo>
                      <a:lnTo>
                        <a:pt x="118" y="143"/>
                      </a:lnTo>
                      <a:lnTo>
                        <a:pt x="71" y="135"/>
                      </a:lnTo>
                      <a:lnTo>
                        <a:pt x="0" y="129"/>
                      </a:lnTo>
                      <a:lnTo>
                        <a:pt x="0" y="185"/>
                      </a:lnTo>
                      <a:lnTo>
                        <a:pt x="16" y="185"/>
                      </a:lnTo>
                      <a:lnTo>
                        <a:pt x="38" y="187"/>
                      </a:lnTo>
                      <a:lnTo>
                        <a:pt x="64" y="184"/>
                      </a:lnTo>
                      <a:lnTo>
                        <a:pt x="83" y="185"/>
                      </a:lnTo>
                      <a:lnTo>
                        <a:pt x="136" y="191"/>
                      </a:lnTo>
                      <a:lnTo>
                        <a:pt x="157" y="198"/>
                      </a:lnTo>
                      <a:lnTo>
                        <a:pt x="235" y="231"/>
                      </a:lnTo>
                      <a:lnTo>
                        <a:pt x="275" y="257"/>
                      </a:lnTo>
                      <a:lnTo>
                        <a:pt x="246" y="261"/>
                      </a:lnTo>
                      <a:lnTo>
                        <a:pt x="225" y="262"/>
                      </a:lnTo>
                      <a:lnTo>
                        <a:pt x="194" y="288"/>
                      </a:lnTo>
                      <a:lnTo>
                        <a:pt x="179" y="328"/>
                      </a:lnTo>
                      <a:lnTo>
                        <a:pt x="200" y="305"/>
                      </a:lnTo>
                      <a:lnTo>
                        <a:pt x="260" y="278"/>
                      </a:lnTo>
                      <a:lnTo>
                        <a:pt x="297" y="290"/>
                      </a:lnTo>
                      <a:lnTo>
                        <a:pt x="273" y="304"/>
                      </a:lnTo>
                      <a:lnTo>
                        <a:pt x="244" y="305"/>
                      </a:lnTo>
                      <a:lnTo>
                        <a:pt x="171" y="337"/>
                      </a:lnTo>
                      <a:lnTo>
                        <a:pt x="149" y="345"/>
                      </a:lnTo>
                      <a:lnTo>
                        <a:pt x="125" y="356"/>
                      </a:lnTo>
                      <a:lnTo>
                        <a:pt x="104" y="374"/>
                      </a:lnTo>
                      <a:lnTo>
                        <a:pt x="82" y="417"/>
                      </a:lnTo>
                      <a:lnTo>
                        <a:pt x="69" y="449"/>
                      </a:lnTo>
                      <a:lnTo>
                        <a:pt x="29" y="553"/>
                      </a:lnTo>
                      <a:lnTo>
                        <a:pt x="15" y="581"/>
                      </a:lnTo>
                      <a:lnTo>
                        <a:pt x="79" y="502"/>
                      </a:lnTo>
                      <a:lnTo>
                        <a:pt x="109" y="473"/>
                      </a:lnTo>
                      <a:lnTo>
                        <a:pt x="157" y="413"/>
                      </a:lnTo>
                      <a:lnTo>
                        <a:pt x="180" y="390"/>
                      </a:lnTo>
                      <a:lnTo>
                        <a:pt x="200" y="374"/>
                      </a:lnTo>
                      <a:lnTo>
                        <a:pt x="256" y="346"/>
                      </a:lnTo>
                      <a:lnTo>
                        <a:pt x="287" y="323"/>
                      </a:lnTo>
                      <a:lnTo>
                        <a:pt x="263" y="348"/>
                      </a:lnTo>
                      <a:lnTo>
                        <a:pt x="205" y="481"/>
                      </a:lnTo>
                      <a:lnTo>
                        <a:pt x="182" y="539"/>
                      </a:lnTo>
                      <a:lnTo>
                        <a:pt x="172" y="572"/>
                      </a:lnTo>
                      <a:lnTo>
                        <a:pt x="166" y="604"/>
                      </a:lnTo>
                      <a:lnTo>
                        <a:pt x="162" y="641"/>
                      </a:lnTo>
                      <a:lnTo>
                        <a:pt x="161" y="670"/>
                      </a:lnTo>
                      <a:lnTo>
                        <a:pt x="155" y="728"/>
                      </a:lnTo>
                      <a:lnTo>
                        <a:pt x="182" y="670"/>
                      </a:lnTo>
                      <a:lnTo>
                        <a:pt x="200" y="590"/>
                      </a:lnTo>
                      <a:lnTo>
                        <a:pt x="213" y="541"/>
                      </a:lnTo>
                      <a:lnTo>
                        <a:pt x="225" y="510"/>
                      </a:lnTo>
                      <a:lnTo>
                        <a:pt x="255" y="451"/>
                      </a:lnTo>
                      <a:lnTo>
                        <a:pt x="268" y="422"/>
                      </a:lnTo>
                      <a:lnTo>
                        <a:pt x="278" y="386"/>
                      </a:lnTo>
                      <a:lnTo>
                        <a:pt x="297" y="336"/>
                      </a:lnTo>
                      <a:lnTo>
                        <a:pt x="272" y="383"/>
                      </a:lnTo>
                      <a:lnTo>
                        <a:pt x="258" y="435"/>
                      </a:lnTo>
                      <a:lnTo>
                        <a:pt x="253" y="539"/>
                      </a:lnTo>
                      <a:lnTo>
                        <a:pt x="255" y="577"/>
                      </a:lnTo>
                      <a:lnTo>
                        <a:pt x="261" y="646"/>
                      </a:lnTo>
                      <a:lnTo>
                        <a:pt x="267" y="673"/>
                      </a:lnTo>
                      <a:lnTo>
                        <a:pt x="300" y="784"/>
                      </a:lnTo>
                      <a:lnTo>
                        <a:pt x="305" y="829"/>
                      </a:lnTo>
                      <a:lnTo>
                        <a:pt x="296" y="676"/>
                      </a:lnTo>
                      <a:lnTo>
                        <a:pt x="277" y="559"/>
                      </a:lnTo>
                      <a:lnTo>
                        <a:pt x="274" y="519"/>
                      </a:lnTo>
                      <a:lnTo>
                        <a:pt x="272" y="426"/>
                      </a:lnTo>
                      <a:lnTo>
                        <a:pt x="275" y="398"/>
                      </a:lnTo>
                      <a:lnTo>
                        <a:pt x="288" y="351"/>
                      </a:lnTo>
                      <a:lnTo>
                        <a:pt x="300" y="320"/>
                      </a:lnTo>
                      <a:lnTo>
                        <a:pt x="319" y="338"/>
                      </a:lnTo>
                      <a:lnTo>
                        <a:pt x="349" y="379"/>
                      </a:lnTo>
                      <a:lnTo>
                        <a:pt x="384" y="463"/>
                      </a:lnTo>
                      <a:lnTo>
                        <a:pt x="407" y="532"/>
                      </a:lnTo>
                      <a:lnTo>
                        <a:pt x="426" y="594"/>
                      </a:lnTo>
                      <a:lnTo>
                        <a:pt x="460" y="686"/>
                      </a:lnTo>
                      <a:lnTo>
                        <a:pt x="483" y="734"/>
                      </a:lnTo>
                      <a:lnTo>
                        <a:pt x="502" y="765"/>
                      </a:lnTo>
                      <a:lnTo>
                        <a:pt x="494" y="720"/>
                      </a:lnTo>
                      <a:lnTo>
                        <a:pt x="418" y="521"/>
                      </a:lnTo>
                      <a:lnTo>
                        <a:pt x="371" y="415"/>
                      </a:lnTo>
                      <a:lnTo>
                        <a:pt x="357" y="375"/>
                      </a:lnTo>
                      <a:lnTo>
                        <a:pt x="347" y="339"/>
                      </a:lnTo>
                      <a:lnTo>
                        <a:pt x="312" y="268"/>
                      </a:lnTo>
                      <a:lnTo>
                        <a:pt x="318" y="236"/>
                      </a:lnTo>
                      <a:lnTo>
                        <a:pt x="355" y="217"/>
                      </a:lnTo>
                      <a:lnTo>
                        <a:pt x="373" y="224"/>
                      </a:lnTo>
                      <a:lnTo>
                        <a:pt x="396" y="226"/>
                      </a:lnTo>
                      <a:lnTo>
                        <a:pt x="420" y="233"/>
                      </a:lnTo>
                      <a:lnTo>
                        <a:pt x="517" y="244"/>
                      </a:lnTo>
                      <a:lnTo>
                        <a:pt x="511" y="243"/>
                      </a:lnTo>
                      <a:lnTo>
                        <a:pt x="519" y="223"/>
                      </a:lnTo>
                      <a:lnTo>
                        <a:pt x="523" y="223"/>
                      </a:lnTo>
                      <a:lnTo>
                        <a:pt x="498" y="219"/>
                      </a:lnTo>
                      <a:lnTo>
                        <a:pt x="468" y="219"/>
                      </a:lnTo>
                      <a:lnTo>
                        <a:pt x="430" y="227"/>
                      </a:lnTo>
                      <a:lnTo>
                        <a:pt x="389" y="241"/>
                      </a:lnTo>
                      <a:lnTo>
                        <a:pt x="354" y="257"/>
                      </a:lnTo>
                      <a:lnTo>
                        <a:pt x="326" y="267"/>
                      </a:lnTo>
                      <a:lnTo>
                        <a:pt x="364" y="230"/>
                      </a:lnTo>
                      <a:lnTo>
                        <a:pt x="419" y="195"/>
                      </a:lnTo>
                      <a:lnTo>
                        <a:pt x="477" y="180"/>
                      </a:lnTo>
                      <a:lnTo>
                        <a:pt x="503" y="179"/>
                      </a:lnTo>
                      <a:lnTo>
                        <a:pt x="528" y="181"/>
                      </a:lnTo>
                      <a:lnTo>
                        <a:pt x="518" y="181"/>
                      </a:lnTo>
                      <a:lnTo>
                        <a:pt x="529" y="153"/>
                      </a:lnTo>
                      <a:lnTo>
                        <a:pt x="496" y="157"/>
                      </a:lnTo>
                      <a:lnTo>
                        <a:pt x="458" y="174"/>
                      </a:lnTo>
                      <a:lnTo>
                        <a:pt x="417" y="198"/>
                      </a:lnTo>
                      <a:lnTo>
                        <a:pt x="353" y="247"/>
                      </a:lnTo>
                      <a:lnTo>
                        <a:pt x="324" y="266"/>
                      </a:lnTo>
                      <a:lnTo>
                        <a:pt x="340" y="204"/>
                      </a:lnTo>
                      <a:lnTo>
                        <a:pt x="373" y="178"/>
                      </a:lnTo>
                      <a:lnTo>
                        <a:pt x="411" y="152"/>
                      </a:lnTo>
                      <a:lnTo>
                        <a:pt x="464" y="121"/>
                      </a:lnTo>
                      <a:lnTo>
                        <a:pt x="490" y="110"/>
                      </a:lnTo>
                      <a:lnTo>
                        <a:pt x="458" y="102"/>
                      </a:lnTo>
                      <a:lnTo>
                        <a:pt x="433" y="121"/>
                      </a:lnTo>
                      <a:lnTo>
                        <a:pt x="407" y="147"/>
                      </a:lnTo>
                      <a:lnTo>
                        <a:pt x="386" y="166"/>
                      </a:lnTo>
                      <a:lnTo>
                        <a:pt x="352" y="206"/>
                      </a:lnTo>
                      <a:lnTo>
                        <a:pt x="319" y="195"/>
                      </a:lnTo>
                    </a:path>
                  </a:pathLst>
                </a:custGeom>
                <a:solidFill>
                  <a:srgbClr val="037C0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114" name="Group 18"/>
              <p:cNvGrpSpPr/>
              <p:nvPr/>
            </p:nvGrpSpPr>
            <p:grpSpPr bwMode="auto">
              <a:xfrm>
                <a:off x="4653" y="3240"/>
                <a:ext cx="991" cy="1073"/>
                <a:chOff x="4653" y="3240"/>
                <a:chExt cx="991" cy="1073"/>
              </a:xfrm>
            </p:grpSpPr>
            <p:sp>
              <p:nvSpPr>
                <p:cNvPr id="4115" name="Freeform 19"/>
                <p:cNvSpPr/>
                <p:nvPr/>
              </p:nvSpPr>
              <p:spPr bwMode="ltGray">
                <a:xfrm>
                  <a:off x="5033" y="3428"/>
                  <a:ext cx="273" cy="885"/>
                </a:xfrm>
                <a:custGeom>
                  <a:avLst/>
                  <a:gdLst>
                    <a:gd name="T0" fmla="*/ 272 w 273"/>
                    <a:gd name="T1" fmla="*/ 411 h 885"/>
                    <a:gd name="T2" fmla="*/ 249 w 273"/>
                    <a:gd name="T3" fmla="*/ 591 h 885"/>
                    <a:gd name="T4" fmla="*/ 226 w 273"/>
                    <a:gd name="T5" fmla="*/ 735 h 885"/>
                    <a:gd name="T6" fmla="*/ 211 w 273"/>
                    <a:gd name="T7" fmla="*/ 842 h 885"/>
                    <a:gd name="T8" fmla="*/ 215 w 273"/>
                    <a:gd name="T9" fmla="*/ 884 h 885"/>
                    <a:gd name="T10" fmla="*/ 182 w 273"/>
                    <a:gd name="T11" fmla="*/ 884 h 885"/>
                    <a:gd name="T12" fmla="*/ 171 w 273"/>
                    <a:gd name="T13" fmla="*/ 822 h 885"/>
                    <a:gd name="T14" fmla="*/ 167 w 273"/>
                    <a:gd name="T15" fmla="*/ 729 h 885"/>
                    <a:gd name="T16" fmla="*/ 154 w 273"/>
                    <a:gd name="T17" fmla="*/ 641 h 885"/>
                    <a:gd name="T18" fmla="*/ 148 w 273"/>
                    <a:gd name="T19" fmla="*/ 575 h 885"/>
                    <a:gd name="T20" fmla="*/ 136 w 273"/>
                    <a:gd name="T21" fmla="*/ 479 h 885"/>
                    <a:gd name="T22" fmla="*/ 120 w 273"/>
                    <a:gd name="T23" fmla="*/ 397 h 885"/>
                    <a:gd name="T24" fmla="*/ 108 w 273"/>
                    <a:gd name="T25" fmla="*/ 324 h 885"/>
                    <a:gd name="T26" fmla="*/ 95 w 273"/>
                    <a:gd name="T27" fmla="*/ 246 h 885"/>
                    <a:gd name="T28" fmla="*/ 74 w 273"/>
                    <a:gd name="T29" fmla="*/ 168 h 885"/>
                    <a:gd name="T30" fmla="*/ 51 w 273"/>
                    <a:gd name="T31" fmla="*/ 103 h 885"/>
                    <a:gd name="T32" fmla="*/ 13 w 273"/>
                    <a:gd name="T33" fmla="*/ 39 h 885"/>
                    <a:gd name="T34" fmla="*/ 0 w 273"/>
                    <a:gd name="T35" fmla="*/ 15 h 885"/>
                    <a:gd name="T36" fmla="*/ 16 w 273"/>
                    <a:gd name="T37" fmla="*/ 0 h 885"/>
                    <a:gd name="T38" fmla="*/ 41 w 273"/>
                    <a:gd name="T39" fmla="*/ 26 h 885"/>
                    <a:gd name="T40" fmla="*/ 74 w 273"/>
                    <a:gd name="T41" fmla="*/ 85 h 885"/>
                    <a:gd name="T42" fmla="*/ 100 w 273"/>
                    <a:gd name="T43" fmla="*/ 145 h 885"/>
                    <a:gd name="T44" fmla="*/ 120 w 273"/>
                    <a:gd name="T45" fmla="*/ 208 h 885"/>
                    <a:gd name="T46" fmla="*/ 133 w 273"/>
                    <a:gd name="T47" fmla="*/ 289 h 885"/>
                    <a:gd name="T48" fmla="*/ 146 w 273"/>
                    <a:gd name="T49" fmla="*/ 365 h 885"/>
                    <a:gd name="T50" fmla="*/ 164 w 273"/>
                    <a:gd name="T51" fmla="*/ 468 h 885"/>
                    <a:gd name="T52" fmla="*/ 179 w 273"/>
                    <a:gd name="T53" fmla="*/ 553 h 885"/>
                    <a:gd name="T54" fmla="*/ 185 w 273"/>
                    <a:gd name="T55" fmla="*/ 621 h 885"/>
                    <a:gd name="T56" fmla="*/ 190 w 273"/>
                    <a:gd name="T57" fmla="*/ 691 h 885"/>
                    <a:gd name="T58" fmla="*/ 203 w 273"/>
                    <a:gd name="T59" fmla="*/ 763 h 885"/>
                    <a:gd name="T60" fmla="*/ 221 w 273"/>
                    <a:gd name="T61" fmla="*/ 639 h 885"/>
                    <a:gd name="T62" fmla="*/ 242 w 273"/>
                    <a:gd name="T63" fmla="*/ 523 h 885"/>
                    <a:gd name="T64" fmla="*/ 272 w 273"/>
                    <a:gd name="T65" fmla="*/ 411 h 8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273" h="885">
                      <a:moveTo>
                        <a:pt x="272" y="411"/>
                      </a:moveTo>
                      <a:lnTo>
                        <a:pt x="249" y="591"/>
                      </a:lnTo>
                      <a:lnTo>
                        <a:pt x="226" y="735"/>
                      </a:lnTo>
                      <a:lnTo>
                        <a:pt x="211" y="842"/>
                      </a:lnTo>
                      <a:lnTo>
                        <a:pt x="215" y="884"/>
                      </a:lnTo>
                      <a:lnTo>
                        <a:pt x="182" y="884"/>
                      </a:lnTo>
                      <a:lnTo>
                        <a:pt x="171" y="822"/>
                      </a:lnTo>
                      <a:lnTo>
                        <a:pt x="167" y="729"/>
                      </a:lnTo>
                      <a:lnTo>
                        <a:pt x="154" y="641"/>
                      </a:lnTo>
                      <a:lnTo>
                        <a:pt x="148" y="575"/>
                      </a:lnTo>
                      <a:lnTo>
                        <a:pt x="136" y="479"/>
                      </a:lnTo>
                      <a:lnTo>
                        <a:pt x="120" y="397"/>
                      </a:lnTo>
                      <a:lnTo>
                        <a:pt x="108" y="324"/>
                      </a:lnTo>
                      <a:lnTo>
                        <a:pt x="95" y="246"/>
                      </a:lnTo>
                      <a:lnTo>
                        <a:pt x="74" y="168"/>
                      </a:lnTo>
                      <a:lnTo>
                        <a:pt x="51" y="103"/>
                      </a:lnTo>
                      <a:lnTo>
                        <a:pt x="13" y="39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41" y="26"/>
                      </a:lnTo>
                      <a:lnTo>
                        <a:pt x="74" y="85"/>
                      </a:lnTo>
                      <a:lnTo>
                        <a:pt x="100" y="145"/>
                      </a:lnTo>
                      <a:lnTo>
                        <a:pt x="120" y="208"/>
                      </a:lnTo>
                      <a:lnTo>
                        <a:pt x="133" y="289"/>
                      </a:lnTo>
                      <a:lnTo>
                        <a:pt x="146" y="365"/>
                      </a:lnTo>
                      <a:lnTo>
                        <a:pt x="164" y="468"/>
                      </a:lnTo>
                      <a:lnTo>
                        <a:pt x="179" y="553"/>
                      </a:lnTo>
                      <a:lnTo>
                        <a:pt x="185" y="621"/>
                      </a:lnTo>
                      <a:lnTo>
                        <a:pt x="190" y="691"/>
                      </a:lnTo>
                      <a:lnTo>
                        <a:pt x="203" y="763"/>
                      </a:lnTo>
                      <a:lnTo>
                        <a:pt x="221" y="639"/>
                      </a:lnTo>
                      <a:lnTo>
                        <a:pt x="242" y="523"/>
                      </a:lnTo>
                      <a:lnTo>
                        <a:pt x="272" y="411"/>
                      </a:lnTo>
                    </a:path>
                  </a:pathLst>
                </a:custGeom>
                <a:solidFill>
                  <a:srgbClr val="3C002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16" name="Freeform 20"/>
                <p:cNvSpPr/>
                <p:nvPr/>
              </p:nvSpPr>
              <p:spPr bwMode="ltGray">
                <a:xfrm>
                  <a:off x="5116" y="3571"/>
                  <a:ext cx="488" cy="637"/>
                </a:xfrm>
                <a:custGeom>
                  <a:avLst/>
                  <a:gdLst>
                    <a:gd name="T0" fmla="*/ 129 w 488"/>
                    <a:gd name="T1" fmla="*/ 104 h 637"/>
                    <a:gd name="T2" fmla="*/ 145 w 488"/>
                    <a:gd name="T3" fmla="*/ 80 h 637"/>
                    <a:gd name="T4" fmla="*/ 138 w 488"/>
                    <a:gd name="T5" fmla="*/ 9 h 637"/>
                    <a:gd name="T6" fmla="*/ 138 w 488"/>
                    <a:gd name="T7" fmla="*/ 9 h 637"/>
                    <a:gd name="T8" fmla="*/ 138 w 488"/>
                    <a:gd name="T9" fmla="*/ 9 h 637"/>
                    <a:gd name="T10" fmla="*/ 138 w 488"/>
                    <a:gd name="T11" fmla="*/ 9 h 637"/>
                    <a:gd name="T12" fmla="*/ 138 w 488"/>
                    <a:gd name="T13" fmla="*/ 9 h 637"/>
                    <a:gd name="T14" fmla="*/ 150 w 488"/>
                    <a:gd name="T15" fmla="*/ 4 h 637"/>
                    <a:gd name="T16" fmla="*/ 177 w 488"/>
                    <a:gd name="T17" fmla="*/ 118 h 637"/>
                    <a:gd name="T18" fmla="*/ 202 w 488"/>
                    <a:gd name="T19" fmla="*/ 71 h 637"/>
                    <a:gd name="T20" fmla="*/ 217 w 488"/>
                    <a:gd name="T21" fmla="*/ 9 h 637"/>
                    <a:gd name="T22" fmla="*/ 224 w 488"/>
                    <a:gd name="T23" fmla="*/ 9 h 637"/>
                    <a:gd name="T24" fmla="*/ 221 w 488"/>
                    <a:gd name="T25" fmla="*/ 9 h 637"/>
                    <a:gd name="T26" fmla="*/ 224 w 488"/>
                    <a:gd name="T27" fmla="*/ 9 h 637"/>
                    <a:gd name="T28" fmla="*/ 220 w 488"/>
                    <a:gd name="T29" fmla="*/ 9 h 637"/>
                    <a:gd name="T30" fmla="*/ 221 w 488"/>
                    <a:gd name="T31" fmla="*/ 9 h 637"/>
                    <a:gd name="T32" fmla="*/ 226 w 488"/>
                    <a:gd name="T33" fmla="*/ 84 h 637"/>
                    <a:gd name="T34" fmla="*/ 238 w 488"/>
                    <a:gd name="T35" fmla="*/ 158 h 637"/>
                    <a:gd name="T36" fmla="*/ 297 w 488"/>
                    <a:gd name="T37" fmla="*/ 142 h 637"/>
                    <a:gd name="T38" fmla="*/ 376 w 488"/>
                    <a:gd name="T39" fmla="*/ 146 h 637"/>
                    <a:gd name="T40" fmla="*/ 439 w 488"/>
                    <a:gd name="T41" fmla="*/ 187 h 637"/>
                    <a:gd name="T42" fmla="*/ 487 w 488"/>
                    <a:gd name="T43" fmla="*/ 277 h 637"/>
                    <a:gd name="T44" fmla="*/ 429 w 488"/>
                    <a:gd name="T45" fmla="*/ 263 h 637"/>
                    <a:gd name="T46" fmla="*/ 366 w 488"/>
                    <a:gd name="T47" fmla="*/ 234 h 637"/>
                    <a:gd name="T48" fmla="*/ 284 w 488"/>
                    <a:gd name="T49" fmla="*/ 216 h 637"/>
                    <a:gd name="T50" fmla="*/ 230 w 488"/>
                    <a:gd name="T51" fmla="*/ 224 h 637"/>
                    <a:gd name="T52" fmla="*/ 262 w 488"/>
                    <a:gd name="T53" fmla="*/ 268 h 637"/>
                    <a:gd name="T54" fmla="*/ 330 w 488"/>
                    <a:gd name="T55" fmla="*/ 294 h 637"/>
                    <a:gd name="T56" fmla="*/ 401 w 488"/>
                    <a:gd name="T57" fmla="*/ 313 h 637"/>
                    <a:gd name="T58" fmla="*/ 453 w 488"/>
                    <a:gd name="T59" fmla="*/ 378 h 637"/>
                    <a:gd name="T60" fmla="*/ 479 w 488"/>
                    <a:gd name="T61" fmla="*/ 468 h 637"/>
                    <a:gd name="T62" fmla="*/ 415 w 488"/>
                    <a:gd name="T63" fmla="*/ 412 h 637"/>
                    <a:gd name="T64" fmla="*/ 350 w 488"/>
                    <a:gd name="T65" fmla="*/ 355 h 637"/>
                    <a:gd name="T66" fmla="*/ 286 w 488"/>
                    <a:gd name="T67" fmla="*/ 308 h 637"/>
                    <a:gd name="T68" fmla="*/ 239 w 488"/>
                    <a:gd name="T69" fmla="*/ 285 h 637"/>
                    <a:gd name="T70" fmla="*/ 209 w 488"/>
                    <a:gd name="T71" fmla="*/ 330 h 637"/>
                    <a:gd name="T72" fmla="*/ 247 w 488"/>
                    <a:gd name="T73" fmla="*/ 437 h 637"/>
                    <a:gd name="T74" fmla="*/ 283 w 488"/>
                    <a:gd name="T75" fmla="*/ 557 h 637"/>
                    <a:gd name="T76" fmla="*/ 245 w 488"/>
                    <a:gd name="T77" fmla="*/ 585 h 637"/>
                    <a:gd name="T78" fmla="*/ 205 w 488"/>
                    <a:gd name="T79" fmla="*/ 422 h 637"/>
                    <a:gd name="T80" fmla="*/ 167 w 488"/>
                    <a:gd name="T81" fmla="*/ 320 h 637"/>
                    <a:gd name="T82" fmla="*/ 158 w 488"/>
                    <a:gd name="T83" fmla="*/ 351 h 637"/>
                    <a:gd name="T84" fmla="*/ 160 w 488"/>
                    <a:gd name="T85" fmla="*/ 333 h 637"/>
                    <a:gd name="T86" fmla="*/ 150 w 488"/>
                    <a:gd name="T87" fmla="*/ 368 h 637"/>
                    <a:gd name="T88" fmla="*/ 109 w 488"/>
                    <a:gd name="T89" fmla="*/ 459 h 637"/>
                    <a:gd name="T90" fmla="*/ 70 w 488"/>
                    <a:gd name="T91" fmla="*/ 575 h 637"/>
                    <a:gd name="T92" fmla="*/ 61 w 488"/>
                    <a:gd name="T93" fmla="*/ 543 h 637"/>
                    <a:gd name="T94" fmla="*/ 83 w 488"/>
                    <a:gd name="T95" fmla="*/ 444 h 637"/>
                    <a:gd name="T96" fmla="*/ 128 w 488"/>
                    <a:gd name="T97" fmla="*/ 337 h 637"/>
                    <a:gd name="T98" fmla="*/ 176 w 488"/>
                    <a:gd name="T99" fmla="*/ 255 h 637"/>
                    <a:gd name="T100" fmla="*/ 139 w 488"/>
                    <a:gd name="T101" fmla="*/ 249 h 637"/>
                    <a:gd name="T102" fmla="*/ 86 w 488"/>
                    <a:gd name="T103" fmla="*/ 338 h 637"/>
                    <a:gd name="T104" fmla="*/ 40 w 488"/>
                    <a:gd name="T105" fmla="*/ 433 h 637"/>
                    <a:gd name="T106" fmla="*/ 6 w 488"/>
                    <a:gd name="T107" fmla="*/ 496 h 637"/>
                    <a:gd name="T108" fmla="*/ 28 w 488"/>
                    <a:gd name="T109" fmla="*/ 408 h 637"/>
                    <a:gd name="T110" fmla="*/ 81 w 488"/>
                    <a:gd name="T111" fmla="*/ 320 h 637"/>
                    <a:gd name="T112" fmla="*/ 150 w 488"/>
                    <a:gd name="T113" fmla="*/ 233 h 637"/>
                    <a:gd name="T114" fmla="*/ 134 w 488"/>
                    <a:gd name="T115" fmla="*/ 177 h 637"/>
                    <a:gd name="T116" fmla="*/ 81 w 488"/>
                    <a:gd name="T117" fmla="*/ 106 h 637"/>
                    <a:gd name="T118" fmla="*/ 25 w 488"/>
                    <a:gd name="T119" fmla="*/ 22 h 637"/>
                    <a:gd name="T120" fmla="*/ 31 w 488"/>
                    <a:gd name="T121" fmla="*/ 9 h 637"/>
                    <a:gd name="T122" fmla="*/ 58 w 488"/>
                    <a:gd name="T123" fmla="*/ 9 h 637"/>
                    <a:gd name="T124" fmla="*/ 67 w 488"/>
                    <a:gd name="T125" fmla="*/ 19 h 6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488" h="637">
                      <a:moveTo>
                        <a:pt x="92" y="56"/>
                      </a:moveTo>
                      <a:lnTo>
                        <a:pt x="101" y="70"/>
                      </a:lnTo>
                      <a:lnTo>
                        <a:pt x="109" y="80"/>
                      </a:lnTo>
                      <a:lnTo>
                        <a:pt x="119" y="91"/>
                      </a:lnTo>
                      <a:lnTo>
                        <a:pt x="129" y="104"/>
                      </a:lnTo>
                      <a:lnTo>
                        <a:pt x="138" y="113"/>
                      </a:lnTo>
                      <a:lnTo>
                        <a:pt x="146" y="119"/>
                      </a:lnTo>
                      <a:lnTo>
                        <a:pt x="155" y="124"/>
                      </a:lnTo>
                      <a:lnTo>
                        <a:pt x="150" y="105"/>
                      </a:lnTo>
                      <a:lnTo>
                        <a:pt x="145" y="80"/>
                      </a:lnTo>
                      <a:lnTo>
                        <a:pt x="140" y="54"/>
                      </a:lnTo>
                      <a:lnTo>
                        <a:pt x="135" y="27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49" y="9"/>
                      </a:lnTo>
                      <a:lnTo>
                        <a:pt x="150" y="9"/>
                      </a:lnTo>
                      <a:lnTo>
                        <a:pt x="150" y="4"/>
                      </a:lnTo>
                      <a:lnTo>
                        <a:pt x="157" y="30"/>
                      </a:lnTo>
                      <a:lnTo>
                        <a:pt x="163" y="54"/>
                      </a:lnTo>
                      <a:lnTo>
                        <a:pt x="168" y="74"/>
                      </a:lnTo>
                      <a:lnTo>
                        <a:pt x="174" y="101"/>
                      </a:lnTo>
                      <a:lnTo>
                        <a:pt x="177" y="118"/>
                      </a:lnTo>
                      <a:lnTo>
                        <a:pt x="181" y="127"/>
                      </a:lnTo>
                      <a:lnTo>
                        <a:pt x="186" y="118"/>
                      </a:lnTo>
                      <a:lnTo>
                        <a:pt x="192" y="106"/>
                      </a:lnTo>
                      <a:lnTo>
                        <a:pt x="200" y="93"/>
                      </a:lnTo>
                      <a:lnTo>
                        <a:pt x="202" y="71"/>
                      </a:lnTo>
                      <a:lnTo>
                        <a:pt x="204" y="54"/>
                      </a:lnTo>
                      <a:lnTo>
                        <a:pt x="206" y="26"/>
                      </a:lnTo>
                      <a:lnTo>
                        <a:pt x="207" y="0"/>
                      </a:lnTo>
                      <a:lnTo>
                        <a:pt x="206" y="0"/>
                      </a:lnTo>
                      <a:lnTo>
                        <a:pt x="217" y="9"/>
                      </a:lnTo>
                      <a:lnTo>
                        <a:pt x="220" y="9"/>
                      </a:lnTo>
                      <a:lnTo>
                        <a:pt x="222" y="9"/>
                      </a:lnTo>
                      <a:lnTo>
                        <a:pt x="223" y="9"/>
                      </a:lnTo>
                      <a:lnTo>
                        <a:pt x="225" y="9"/>
                      </a:lnTo>
                      <a:lnTo>
                        <a:pt x="224" y="9"/>
                      </a:lnTo>
                      <a:lnTo>
                        <a:pt x="220" y="9"/>
                      </a:lnTo>
                      <a:lnTo>
                        <a:pt x="221" y="9"/>
                      </a:lnTo>
                      <a:lnTo>
                        <a:pt x="221" y="9"/>
                      </a:lnTo>
                      <a:lnTo>
                        <a:pt x="226" y="9"/>
                      </a:lnTo>
                      <a:lnTo>
                        <a:pt x="221" y="9"/>
                      </a:lnTo>
                      <a:lnTo>
                        <a:pt x="217" y="9"/>
                      </a:lnTo>
                      <a:lnTo>
                        <a:pt x="219" y="9"/>
                      </a:lnTo>
                      <a:lnTo>
                        <a:pt x="220" y="9"/>
                      </a:lnTo>
                      <a:lnTo>
                        <a:pt x="216" y="9"/>
                      </a:lnTo>
                      <a:lnTo>
                        <a:pt x="224" y="9"/>
                      </a:lnTo>
                      <a:lnTo>
                        <a:pt x="221" y="9"/>
                      </a:lnTo>
                      <a:lnTo>
                        <a:pt x="215" y="9"/>
                      </a:lnTo>
                      <a:lnTo>
                        <a:pt x="216" y="9"/>
                      </a:lnTo>
                      <a:lnTo>
                        <a:pt x="221" y="9"/>
                      </a:lnTo>
                      <a:lnTo>
                        <a:pt x="220" y="9"/>
                      </a:lnTo>
                      <a:lnTo>
                        <a:pt x="224" y="9"/>
                      </a:lnTo>
                      <a:lnTo>
                        <a:pt x="224" y="9"/>
                      </a:lnTo>
                      <a:lnTo>
                        <a:pt x="218" y="9"/>
                      </a:lnTo>
                      <a:lnTo>
                        <a:pt x="230" y="9"/>
                      </a:lnTo>
                      <a:lnTo>
                        <a:pt x="221" y="9"/>
                      </a:lnTo>
                      <a:lnTo>
                        <a:pt x="223" y="9"/>
                      </a:lnTo>
                      <a:lnTo>
                        <a:pt x="230" y="5"/>
                      </a:lnTo>
                      <a:lnTo>
                        <a:pt x="229" y="28"/>
                      </a:lnTo>
                      <a:lnTo>
                        <a:pt x="228" y="56"/>
                      </a:lnTo>
                      <a:lnTo>
                        <a:pt x="226" y="84"/>
                      </a:lnTo>
                      <a:lnTo>
                        <a:pt x="222" y="118"/>
                      </a:lnTo>
                      <a:lnTo>
                        <a:pt x="219" y="148"/>
                      </a:lnTo>
                      <a:lnTo>
                        <a:pt x="216" y="179"/>
                      </a:lnTo>
                      <a:lnTo>
                        <a:pt x="226" y="170"/>
                      </a:lnTo>
                      <a:lnTo>
                        <a:pt x="238" y="158"/>
                      </a:lnTo>
                      <a:lnTo>
                        <a:pt x="253" y="144"/>
                      </a:lnTo>
                      <a:lnTo>
                        <a:pt x="264" y="139"/>
                      </a:lnTo>
                      <a:lnTo>
                        <a:pt x="277" y="137"/>
                      </a:lnTo>
                      <a:lnTo>
                        <a:pt x="287" y="141"/>
                      </a:lnTo>
                      <a:lnTo>
                        <a:pt x="297" y="142"/>
                      </a:lnTo>
                      <a:lnTo>
                        <a:pt x="312" y="145"/>
                      </a:lnTo>
                      <a:lnTo>
                        <a:pt x="331" y="148"/>
                      </a:lnTo>
                      <a:lnTo>
                        <a:pt x="347" y="148"/>
                      </a:lnTo>
                      <a:lnTo>
                        <a:pt x="363" y="145"/>
                      </a:lnTo>
                      <a:lnTo>
                        <a:pt x="376" y="146"/>
                      </a:lnTo>
                      <a:lnTo>
                        <a:pt x="390" y="148"/>
                      </a:lnTo>
                      <a:lnTo>
                        <a:pt x="402" y="157"/>
                      </a:lnTo>
                      <a:lnTo>
                        <a:pt x="418" y="166"/>
                      </a:lnTo>
                      <a:lnTo>
                        <a:pt x="429" y="175"/>
                      </a:lnTo>
                      <a:lnTo>
                        <a:pt x="439" y="187"/>
                      </a:lnTo>
                      <a:lnTo>
                        <a:pt x="452" y="201"/>
                      </a:lnTo>
                      <a:lnTo>
                        <a:pt x="459" y="210"/>
                      </a:lnTo>
                      <a:lnTo>
                        <a:pt x="470" y="231"/>
                      </a:lnTo>
                      <a:lnTo>
                        <a:pt x="478" y="254"/>
                      </a:lnTo>
                      <a:lnTo>
                        <a:pt x="487" y="277"/>
                      </a:lnTo>
                      <a:lnTo>
                        <a:pt x="477" y="278"/>
                      </a:lnTo>
                      <a:lnTo>
                        <a:pt x="464" y="276"/>
                      </a:lnTo>
                      <a:lnTo>
                        <a:pt x="450" y="272"/>
                      </a:lnTo>
                      <a:lnTo>
                        <a:pt x="439" y="268"/>
                      </a:lnTo>
                      <a:lnTo>
                        <a:pt x="429" y="263"/>
                      </a:lnTo>
                      <a:lnTo>
                        <a:pt x="417" y="255"/>
                      </a:lnTo>
                      <a:lnTo>
                        <a:pt x="404" y="246"/>
                      </a:lnTo>
                      <a:lnTo>
                        <a:pt x="394" y="241"/>
                      </a:lnTo>
                      <a:lnTo>
                        <a:pt x="384" y="238"/>
                      </a:lnTo>
                      <a:lnTo>
                        <a:pt x="366" y="234"/>
                      </a:lnTo>
                      <a:lnTo>
                        <a:pt x="347" y="231"/>
                      </a:lnTo>
                      <a:lnTo>
                        <a:pt x="330" y="225"/>
                      </a:lnTo>
                      <a:lnTo>
                        <a:pt x="313" y="221"/>
                      </a:lnTo>
                      <a:lnTo>
                        <a:pt x="296" y="218"/>
                      </a:lnTo>
                      <a:lnTo>
                        <a:pt x="284" y="216"/>
                      </a:lnTo>
                      <a:lnTo>
                        <a:pt x="275" y="215"/>
                      </a:lnTo>
                      <a:lnTo>
                        <a:pt x="262" y="215"/>
                      </a:lnTo>
                      <a:lnTo>
                        <a:pt x="249" y="216"/>
                      </a:lnTo>
                      <a:lnTo>
                        <a:pt x="241" y="219"/>
                      </a:lnTo>
                      <a:lnTo>
                        <a:pt x="230" y="224"/>
                      </a:lnTo>
                      <a:lnTo>
                        <a:pt x="215" y="231"/>
                      </a:lnTo>
                      <a:lnTo>
                        <a:pt x="226" y="241"/>
                      </a:lnTo>
                      <a:lnTo>
                        <a:pt x="238" y="251"/>
                      </a:lnTo>
                      <a:lnTo>
                        <a:pt x="249" y="263"/>
                      </a:lnTo>
                      <a:lnTo>
                        <a:pt x="262" y="268"/>
                      </a:lnTo>
                      <a:lnTo>
                        <a:pt x="276" y="277"/>
                      </a:lnTo>
                      <a:lnTo>
                        <a:pt x="286" y="282"/>
                      </a:lnTo>
                      <a:lnTo>
                        <a:pt x="299" y="284"/>
                      </a:lnTo>
                      <a:lnTo>
                        <a:pt x="314" y="290"/>
                      </a:lnTo>
                      <a:lnTo>
                        <a:pt x="330" y="294"/>
                      </a:lnTo>
                      <a:lnTo>
                        <a:pt x="345" y="298"/>
                      </a:lnTo>
                      <a:lnTo>
                        <a:pt x="360" y="302"/>
                      </a:lnTo>
                      <a:lnTo>
                        <a:pt x="373" y="304"/>
                      </a:lnTo>
                      <a:lnTo>
                        <a:pt x="387" y="310"/>
                      </a:lnTo>
                      <a:lnTo>
                        <a:pt x="401" y="313"/>
                      </a:lnTo>
                      <a:lnTo>
                        <a:pt x="410" y="320"/>
                      </a:lnTo>
                      <a:lnTo>
                        <a:pt x="421" y="332"/>
                      </a:lnTo>
                      <a:lnTo>
                        <a:pt x="432" y="345"/>
                      </a:lnTo>
                      <a:lnTo>
                        <a:pt x="442" y="360"/>
                      </a:lnTo>
                      <a:lnTo>
                        <a:pt x="453" y="378"/>
                      </a:lnTo>
                      <a:lnTo>
                        <a:pt x="459" y="390"/>
                      </a:lnTo>
                      <a:lnTo>
                        <a:pt x="464" y="408"/>
                      </a:lnTo>
                      <a:lnTo>
                        <a:pt x="469" y="429"/>
                      </a:lnTo>
                      <a:lnTo>
                        <a:pt x="474" y="451"/>
                      </a:lnTo>
                      <a:lnTo>
                        <a:pt x="479" y="468"/>
                      </a:lnTo>
                      <a:lnTo>
                        <a:pt x="469" y="459"/>
                      </a:lnTo>
                      <a:lnTo>
                        <a:pt x="454" y="446"/>
                      </a:lnTo>
                      <a:lnTo>
                        <a:pt x="442" y="437"/>
                      </a:lnTo>
                      <a:lnTo>
                        <a:pt x="429" y="424"/>
                      </a:lnTo>
                      <a:lnTo>
                        <a:pt x="415" y="412"/>
                      </a:lnTo>
                      <a:lnTo>
                        <a:pt x="403" y="403"/>
                      </a:lnTo>
                      <a:lnTo>
                        <a:pt x="389" y="391"/>
                      </a:lnTo>
                      <a:lnTo>
                        <a:pt x="376" y="380"/>
                      </a:lnTo>
                      <a:lnTo>
                        <a:pt x="363" y="368"/>
                      </a:lnTo>
                      <a:lnTo>
                        <a:pt x="350" y="355"/>
                      </a:lnTo>
                      <a:lnTo>
                        <a:pt x="338" y="346"/>
                      </a:lnTo>
                      <a:lnTo>
                        <a:pt x="324" y="334"/>
                      </a:lnTo>
                      <a:lnTo>
                        <a:pt x="311" y="325"/>
                      </a:lnTo>
                      <a:lnTo>
                        <a:pt x="298" y="317"/>
                      </a:lnTo>
                      <a:lnTo>
                        <a:pt x="286" y="308"/>
                      </a:lnTo>
                      <a:lnTo>
                        <a:pt x="277" y="304"/>
                      </a:lnTo>
                      <a:lnTo>
                        <a:pt x="267" y="297"/>
                      </a:lnTo>
                      <a:lnTo>
                        <a:pt x="256" y="290"/>
                      </a:lnTo>
                      <a:lnTo>
                        <a:pt x="246" y="282"/>
                      </a:lnTo>
                      <a:lnTo>
                        <a:pt x="239" y="285"/>
                      </a:lnTo>
                      <a:lnTo>
                        <a:pt x="229" y="289"/>
                      </a:lnTo>
                      <a:lnTo>
                        <a:pt x="221" y="288"/>
                      </a:lnTo>
                      <a:lnTo>
                        <a:pt x="213" y="282"/>
                      </a:lnTo>
                      <a:lnTo>
                        <a:pt x="211" y="304"/>
                      </a:lnTo>
                      <a:lnTo>
                        <a:pt x="209" y="330"/>
                      </a:lnTo>
                      <a:lnTo>
                        <a:pt x="215" y="352"/>
                      </a:lnTo>
                      <a:lnTo>
                        <a:pt x="220" y="376"/>
                      </a:lnTo>
                      <a:lnTo>
                        <a:pt x="229" y="392"/>
                      </a:lnTo>
                      <a:lnTo>
                        <a:pt x="238" y="413"/>
                      </a:lnTo>
                      <a:lnTo>
                        <a:pt x="247" y="437"/>
                      </a:lnTo>
                      <a:lnTo>
                        <a:pt x="256" y="462"/>
                      </a:lnTo>
                      <a:lnTo>
                        <a:pt x="264" y="479"/>
                      </a:lnTo>
                      <a:lnTo>
                        <a:pt x="273" y="496"/>
                      </a:lnTo>
                      <a:lnTo>
                        <a:pt x="280" y="530"/>
                      </a:lnTo>
                      <a:lnTo>
                        <a:pt x="283" y="557"/>
                      </a:lnTo>
                      <a:lnTo>
                        <a:pt x="290" y="591"/>
                      </a:lnTo>
                      <a:lnTo>
                        <a:pt x="296" y="622"/>
                      </a:lnTo>
                      <a:lnTo>
                        <a:pt x="267" y="622"/>
                      </a:lnTo>
                      <a:lnTo>
                        <a:pt x="262" y="622"/>
                      </a:lnTo>
                      <a:lnTo>
                        <a:pt x="245" y="585"/>
                      </a:lnTo>
                      <a:lnTo>
                        <a:pt x="231" y="548"/>
                      </a:lnTo>
                      <a:lnTo>
                        <a:pt x="221" y="518"/>
                      </a:lnTo>
                      <a:lnTo>
                        <a:pt x="214" y="487"/>
                      </a:lnTo>
                      <a:lnTo>
                        <a:pt x="210" y="455"/>
                      </a:lnTo>
                      <a:lnTo>
                        <a:pt x="205" y="422"/>
                      </a:lnTo>
                      <a:lnTo>
                        <a:pt x="194" y="373"/>
                      </a:lnTo>
                      <a:lnTo>
                        <a:pt x="186" y="358"/>
                      </a:lnTo>
                      <a:lnTo>
                        <a:pt x="181" y="328"/>
                      </a:lnTo>
                      <a:lnTo>
                        <a:pt x="174" y="316"/>
                      </a:lnTo>
                      <a:lnTo>
                        <a:pt x="167" y="320"/>
                      </a:lnTo>
                      <a:lnTo>
                        <a:pt x="162" y="323"/>
                      </a:lnTo>
                      <a:lnTo>
                        <a:pt x="159" y="342"/>
                      </a:lnTo>
                      <a:lnTo>
                        <a:pt x="160" y="333"/>
                      </a:lnTo>
                      <a:lnTo>
                        <a:pt x="159" y="343"/>
                      </a:lnTo>
                      <a:lnTo>
                        <a:pt x="158" y="351"/>
                      </a:lnTo>
                      <a:lnTo>
                        <a:pt x="155" y="354"/>
                      </a:lnTo>
                      <a:lnTo>
                        <a:pt x="159" y="351"/>
                      </a:lnTo>
                      <a:lnTo>
                        <a:pt x="157" y="347"/>
                      </a:lnTo>
                      <a:lnTo>
                        <a:pt x="159" y="337"/>
                      </a:lnTo>
                      <a:lnTo>
                        <a:pt x="160" y="333"/>
                      </a:lnTo>
                      <a:lnTo>
                        <a:pt x="160" y="334"/>
                      </a:lnTo>
                      <a:lnTo>
                        <a:pt x="160" y="343"/>
                      </a:lnTo>
                      <a:lnTo>
                        <a:pt x="162" y="351"/>
                      </a:lnTo>
                      <a:lnTo>
                        <a:pt x="158" y="354"/>
                      </a:lnTo>
                      <a:lnTo>
                        <a:pt x="150" y="368"/>
                      </a:lnTo>
                      <a:lnTo>
                        <a:pt x="140" y="389"/>
                      </a:lnTo>
                      <a:lnTo>
                        <a:pt x="132" y="405"/>
                      </a:lnTo>
                      <a:lnTo>
                        <a:pt x="124" y="422"/>
                      </a:lnTo>
                      <a:lnTo>
                        <a:pt x="117" y="442"/>
                      </a:lnTo>
                      <a:lnTo>
                        <a:pt x="109" y="459"/>
                      </a:lnTo>
                      <a:lnTo>
                        <a:pt x="101" y="479"/>
                      </a:lnTo>
                      <a:lnTo>
                        <a:pt x="93" y="500"/>
                      </a:lnTo>
                      <a:lnTo>
                        <a:pt x="86" y="522"/>
                      </a:lnTo>
                      <a:lnTo>
                        <a:pt x="78" y="547"/>
                      </a:lnTo>
                      <a:lnTo>
                        <a:pt x="70" y="575"/>
                      </a:lnTo>
                      <a:lnTo>
                        <a:pt x="62" y="604"/>
                      </a:lnTo>
                      <a:lnTo>
                        <a:pt x="53" y="636"/>
                      </a:lnTo>
                      <a:lnTo>
                        <a:pt x="56" y="598"/>
                      </a:lnTo>
                      <a:lnTo>
                        <a:pt x="59" y="573"/>
                      </a:lnTo>
                      <a:lnTo>
                        <a:pt x="61" y="543"/>
                      </a:lnTo>
                      <a:lnTo>
                        <a:pt x="63" y="526"/>
                      </a:lnTo>
                      <a:lnTo>
                        <a:pt x="67" y="513"/>
                      </a:lnTo>
                      <a:lnTo>
                        <a:pt x="72" y="488"/>
                      </a:lnTo>
                      <a:lnTo>
                        <a:pt x="78" y="464"/>
                      </a:lnTo>
                      <a:lnTo>
                        <a:pt x="83" y="444"/>
                      </a:lnTo>
                      <a:lnTo>
                        <a:pt x="92" y="422"/>
                      </a:lnTo>
                      <a:lnTo>
                        <a:pt x="101" y="400"/>
                      </a:lnTo>
                      <a:lnTo>
                        <a:pt x="112" y="376"/>
                      </a:lnTo>
                      <a:lnTo>
                        <a:pt x="121" y="351"/>
                      </a:lnTo>
                      <a:lnTo>
                        <a:pt x="128" y="337"/>
                      </a:lnTo>
                      <a:lnTo>
                        <a:pt x="136" y="324"/>
                      </a:lnTo>
                      <a:lnTo>
                        <a:pt x="147" y="308"/>
                      </a:lnTo>
                      <a:lnTo>
                        <a:pt x="157" y="293"/>
                      </a:lnTo>
                      <a:lnTo>
                        <a:pt x="166" y="276"/>
                      </a:lnTo>
                      <a:lnTo>
                        <a:pt x="176" y="255"/>
                      </a:lnTo>
                      <a:lnTo>
                        <a:pt x="172" y="249"/>
                      </a:lnTo>
                      <a:lnTo>
                        <a:pt x="164" y="238"/>
                      </a:lnTo>
                      <a:lnTo>
                        <a:pt x="157" y="231"/>
                      </a:lnTo>
                      <a:lnTo>
                        <a:pt x="150" y="236"/>
                      </a:lnTo>
                      <a:lnTo>
                        <a:pt x="139" y="249"/>
                      </a:lnTo>
                      <a:lnTo>
                        <a:pt x="129" y="262"/>
                      </a:lnTo>
                      <a:lnTo>
                        <a:pt x="119" y="276"/>
                      </a:lnTo>
                      <a:lnTo>
                        <a:pt x="110" y="293"/>
                      </a:lnTo>
                      <a:lnTo>
                        <a:pt x="98" y="316"/>
                      </a:lnTo>
                      <a:lnTo>
                        <a:pt x="86" y="338"/>
                      </a:lnTo>
                      <a:lnTo>
                        <a:pt x="77" y="355"/>
                      </a:lnTo>
                      <a:lnTo>
                        <a:pt x="68" y="370"/>
                      </a:lnTo>
                      <a:lnTo>
                        <a:pt x="58" y="389"/>
                      </a:lnTo>
                      <a:lnTo>
                        <a:pt x="48" y="411"/>
                      </a:lnTo>
                      <a:lnTo>
                        <a:pt x="40" y="433"/>
                      </a:lnTo>
                      <a:lnTo>
                        <a:pt x="30" y="456"/>
                      </a:lnTo>
                      <a:lnTo>
                        <a:pt x="21" y="479"/>
                      </a:lnTo>
                      <a:lnTo>
                        <a:pt x="12" y="504"/>
                      </a:lnTo>
                      <a:lnTo>
                        <a:pt x="0" y="532"/>
                      </a:lnTo>
                      <a:lnTo>
                        <a:pt x="6" y="496"/>
                      </a:lnTo>
                      <a:lnTo>
                        <a:pt x="9" y="468"/>
                      </a:lnTo>
                      <a:lnTo>
                        <a:pt x="12" y="443"/>
                      </a:lnTo>
                      <a:lnTo>
                        <a:pt x="14" y="435"/>
                      </a:lnTo>
                      <a:lnTo>
                        <a:pt x="20" y="424"/>
                      </a:lnTo>
                      <a:lnTo>
                        <a:pt x="28" y="408"/>
                      </a:lnTo>
                      <a:lnTo>
                        <a:pt x="38" y="391"/>
                      </a:lnTo>
                      <a:lnTo>
                        <a:pt x="49" y="373"/>
                      </a:lnTo>
                      <a:lnTo>
                        <a:pt x="59" y="355"/>
                      </a:lnTo>
                      <a:lnTo>
                        <a:pt x="72" y="334"/>
                      </a:lnTo>
                      <a:lnTo>
                        <a:pt x="81" y="320"/>
                      </a:lnTo>
                      <a:lnTo>
                        <a:pt x="92" y="303"/>
                      </a:lnTo>
                      <a:lnTo>
                        <a:pt x="106" y="284"/>
                      </a:lnTo>
                      <a:lnTo>
                        <a:pt x="119" y="267"/>
                      </a:lnTo>
                      <a:lnTo>
                        <a:pt x="130" y="253"/>
                      </a:lnTo>
                      <a:lnTo>
                        <a:pt x="150" y="233"/>
                      </a:lnTo>
                      <a:lnTo>
                        <a:pt x="161" y="224"/>
                      </a:lnTo>
                      <a:lnTo>
                        <a:pt x="167" y="220"/>
                      </a:lnTo>
                      <a:lnTo>
                        <a:pt x="157" y="209"/>
                      </a:lnTo>
                      <a:lnTo>
                        <a:pt x="145" y="193"/>
                      </a:lnTo>
                      <a:lnTo>
                        <a:pt x="134" y="177"/>
                      </a:lnTo>
                      <a:lnTo>
                        <a:pt x="123" y="165"/>
                      </a:lnTo>
                      <a:lnTo>
                        <a:pt x="112" y="153"/>
                      </a:lnTo>
                      <a:lnTo>
                        <a:pt x="102" y="139"/>
                      </a:lnTo>
                      <a:lnTo>
                        <a:pt x="93" y="127"/>
                      </a:lnTo>
                      <a:lnTo>
                        <a:pt x="81" y="106"/>
                      </a:lnTo>
                      <a:lnTo>
                        <a:pt x="69" y="87"/>
                      </a:lnTo>
                      <a:lnTo>
                        <a:pt x="56" y="69"/>
                      </a:lnTo>
                      <a:lnTo>
                        <a:pt x="42" y="48"/>
                      </a:lnTo>
                      <a:lnTo>
                        <a:pt x="31" y="34"/>
                      </a:lnTo>
                      <a:lnTo>
                        <a:pt x="25" y="22"/>
                      </a:lnTo>
                      <a:lnTo>
                        <a:pt x="17" y="8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67" y="19"/>
                      </a:lnTo>
                      <a:lnTo>
                        <a:pt x="81" y="40"/>
                      </a:lnTo>
                      <a:lnTo>
                        <a:pt x="92" y="56"/>
                      </a:lnTo>
                    </a:path>
                  </a:pathLst>
                </a:custGeom>
                <a:solidFill>
                  <a:srgbClr val="037C0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4117" name="Group 21"/>
                <p:cNvGrpSpPr/>
                <p:nvPr/>
              </p:nvGrpSpPr>
              <p:grpSpPr bwMode="auto">
                <a:xfrm>
                  <a:off x="4653" y="3240"/>
                  <a:ext cx="991" cy="621"/>
                  <a:chOff x="4653" y="3240"/>
                  <a:chExt cx="991" cy="621"/>
                </a:xfrm>
              </p:grpSpPr>
              <p:sp>
                <p:nvSpPr>
                  <p:cNvPr id="4118" name="Freeform 22"/>
                  <p:cNvSpPr/>
                  <p:nvPr/>
                </p:nvSpPr>
                <p:spPr bwMode="ltGray">
                  <a:xfrm>
                    <a:off x="4747" y="3240"/>
                    <a:ext cx="897" cy="579"/>
                  </a:xfrm>
                  <a:custGeom>
                    <a:avLst/>
                    <a:gdLst>
                      <a:gd name="T0" fmla="*/ 341 w 897"/>
                      <a:gd name="T1" fmla="*/ 73 h 579"/>
                      <a:gd name="T2" fmla="*/ 414 w 897"/>
                      <a:gd name="T3" fmla="*/ 24 h 579"/>
                      <a:gd name="T4" fmla="*/ 500 w 897"/>
                      <a:gd name="T5" fmla="*/ 5 h 579"/>
                      <a:gd name="T6" fmla="*/ 597 w 897"/>
                      <a:gd name="T7" fmla="*/ 5 h 579"/>
                      <a:gd name="T8" fmla="*/ 621 w 897"/>
                      <a:gd name="T9" fmla="*/ 12 h 579"/>
                      <a:gd name="T10" fmla="*/ 557 w 897"/>
                      <a:gd name="T11" fmla="*/ 25 h 579"/>
                      <a:gd name="T12" fmla="*/ 483 w 897"/>
                      <a:gd name="T13" fmla="*/ 45 h 579"/>
                      <a:gd name="T14" fmla="*/ 398 w 897"/>
                      <a:gd name="T15" fmla="*/ 94 h 579"/>
                      <a:gd name="T16" fmla="*/ 392 w 897"/>
                      <a:gd name="T17" fmla="*/ 159 h 579"/>
                      <a:gd name="T18" fmla="*/ 515 w 897"/>
                      <a:gd name="T19" fmla="*/ 119 h 579"/>
                      <a:gd name="T20" fmla="*/ 617 w 897"/>
                      <a:gd name="T21" fmla="*/ 115 h 579"/>
                      <a:gd name="T22" fmla="*/ 723 w 897"/>
                      <a:gd name="T23" fmla="*/ 123 h 579"/>
                      <a:gd name="T24" fmla="*/ 851 w 897"/>
                      <a:gd name="T25" fmla="*/ 135 h 579"/>
                      <a:gd name="T26" fmla="*/ 852 w 897"/>
                      <a:gd name="T27" fmla="*/ 136 h 579"/>
                      <a:gd name="T28" fmla="*/ 730 w 897"/>
                      <a:gd name="T29" fmla="*/ 141 h 579"/>
                      <a:gd name="T30" fmla="*/ 617 w 897"/>
                      <a:gd name="T31" fmla="*/ 143 h 579"/>
                      <a:gd name="T32" fmla="*/ 519 w 897"/>
                      <a:gd name="T33" fmla="*/ 153 h 579"/>
                      <a:gd name="T34" fmla="*/ 410 w 897"/>
                      <a:gd name="T35" fmla="*/ 176 h 579"/>
                      <a:gd name="T36" fmla="*/ 454 w 897"/>
                      <a:gd name="T37" fmla="*/ 210 h 579"/>
                      <a:gd name="T38" fmla="*/ 486 w 897"/>
                      <a:gd name="T39" fmla="*/ 242 h 579"/>
                      <a:gd name="T40" fmla="*/ 376 w 897"/>
                      <a:gd name="T41" fmla="*/ 212 h 579"/>
                      <a:gd name="T42" fmla="*/ 354 w 897"/>
                      <a:gd name="T43" fmla="*/ 231 h 579"/>
                      <a:gd name="T44" fmla="*/ 473 w 897"/>
                      <a:gd name="T45" fmla="*/ 247 h 579"/>
                      <a:gd name="T46" fmla="*/ 576 w 897"/>
                      <a:gd name="T47" fmla="*/ 268 h 579"/>
                      <a:gd name="T48" fmla="*/ 656 w 897"/>
                      <a:gd name="T49" fmla="*/ 322 h 579"/>
                      <a:gd name="T50" fmla="*/ 717 w 897"/>
                      <a:gd name="T51" fmla="*/ 398 h 579"/>
                      <a:gd name="T52" fmla="*/ 704 w 897"/>
                      <a:gd name="T53" fmla="*/ 411 h 579"/>
                      <a:gd name="T54" fmla="*/ 621 w 897"/>
                      <a:gd name="T55" fmla="*/ 363 h 579"/>
                      <a:gd name="T56" fmla="*/ 531 w 897"/>
                      <a:gd name="T57" fmla="*/ 311 h 579"/>
                      <a:gd name="T58" fmla="*/ 432 w 897"/>
                      <a:gd name="T59" fmla="*/ 275 h 579"/>
                      <a:gd name="T60" fmla="*/ 370 w 897"/>
                      <a:gd name="T61" fmla="*/ 264 h 579"/>
                      <a:gd name="T62" fmla="*/ 421 w 897"/>
                      <a:gd name="T63" fmla="*/ 322 h 579"/>
                      <a:gd name="T64" fmla="*/ 487 w 897"/>
                      <a:gd name="T65" fmla="*/ 398 h 579"/>
                      <a:gd name="T66" fmla="*/ 523 w 897"/>
                      <a:gd name="T67" fmla="*/ 467 h 579"/>
                      <a:gd name="T68" fmla="*/ 521 w 897"/>
                      <a:gd name="T69" fmla="*/ 532 h 579"/>
                      <a:gd name="T70" fmla="*/ 475 w 897"/>
                      <a:gd name="T71" fmla="*/ 461 h 579"/>
                      <a:gd name="T72" fmla="*/ 426 w 897"/>
                      <a:gd name="T73" fmla="*/ 383 h 579"/>
                      <a:gd name="T74" fmla="*/ 371 w 897"/>
                      <a:gd name="T75" fmla="*/ 315 h 579"/>
                      <a:gd name="T76" fmla="*/ 321 w 897"/>
                      <a:gd name="T77" fmla="*/ 253 h 579"/>
                      <a:gd name="T78" fmla="*/ 235 w 897"/>
                      <a:gd name="T79" fmla="*/ 289 h 579"/>
                      <a:gd name="T80" fmla="*/ 165 w 897"/>
                      <a:gd name="T81" fmla="*/ 375 h 579"/>
                      <a:gd name="T82" fmla="*/ 105 w 897"/>
                      <a:gd name="T83" fmla="*/ 463 h 579"/>
                      <a:gd name="T84" fmla="*/ 39 w 897"/>
                      <a:gd name="T85" fmla="*/ 545 h 579"/>
                      <a:gd name="T86" fmla="*/ 18 w 897"/>
                      <a:gd name="T87" fmla="*/ 536 h 579"/>
                      <a:gd name="T88" fmla="*/ 98 w 897"/>
                      <a:gd name="T89" fmla="*/ 433 h 579"/>
                      <a:gd name="T90" fmla="*/ 168 w 897"/>
                      <a:gd name="T91" fmla="*/ 353 h 579"/>
                      <a:gd name="T92" fmla="*/ 229 w 897"/>
                      <a:gd name="T93" fmla="*/ 275 h 579"/>
                      <a:gd name="T94" fmla="*/ 284 w 897"/>
                      <a:gd name="T95" fmla="*/ 214 h 579"/>
                      <a:gd name="T96" fmla="*/ 204 w 897"/>
                      <a:gd name="T97" fmla="*/ 142 h 579"/>
                      <a:gd name="T98" fmla="*/ 90 w 897"/>
                      <a:gd name="T99" fmla="*/ 102 h 579"/>
                      <a:gd name="T100" fmla="*/ 42 w 897"/>
                      <a:gd name="T101" fmla="*/ 81 h 579"/>
                      <a:gd name="T102" fmla="*/ 129 w 897"/>
                      <a:gd name="T103" fmla="*/ 104 h 579"/>
                      <a:gd name="T104" fmla="*/ 250 w 897"/>
                      <a:gd name="T105" fmla="*/ 154 h 5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897" h="579">
                        <a:moveTo>
                          <a:pt x="283" y="148"/>
                        </a:moveTo>
                        <a:lnTo>
                          <a:pt x="290" y="133"/>
                        </a:lnTo>
                        <a:lnTo>
                          <a:pt x="300" y="117"/>
                        </a:lnTo>
                        <a:lnTo>
                          <a:pt x="313" y="102"/>
                        </a:lnTo>
                        <a:lnTo>
                          <a:pt x="327" y="87"/>
                        </a:lnTo>
                        <a:lnTo>
                          <a:pt x="341" y="73"/>
                        </a:lnTo>
                        <a:lnTo>
                          <a:pt x="352" y="62"/>
                        </a:lnTo>
                        <a:lnTo>
                          <a:pt x="364" y="53"/>
                        </a:lnTo>
                        <a:lnTo>
                          <a:pt x="377" y="45"/>
                        </a:lnTo>
                        <a:lnTo>
                          <a:pt x="389" y="37"/>
                        </a:lnTo>
                        <a:lnTo>
                          <a:pt x="400" y="31"/>
                        </a:lnTo>
                        <a:lnTo>
                          <a:pt x="414" y="24"/>
                        </a:lnTo>
                        <a:lnTo>
                          <a:pt x="426" y="19"/>
                        </a:lnTo>
                        <a:lnTo>
                          <a:pt x="438" y="15"/>
                        </a:lnTo>
                        <a:lnTo>
                          <a:pt x="454" y="12"/>
                        </a:lnTo>
                        <a:lnTo>
                          <a:pt x="471" y="9"/>
                        </a:lnTo>
                        <a:lnTo>
                          <a:pt x="485" y="7"/>
                        </a:lnTo>
                        <a:lnTo>
                          <a:pt x="500" y="5"/>
                        </a:lnTo>
                        <a:lnTo>
                          <a:pt x="516" y="4"/>
                        </a:lnTo>
                        <a:lnTo>
                          <a:pt x="532" y="3"/>
                        </a:lnTo>
                        <a:lnTo>
                          <a:pt x="553" y="2"/>
                        </a:lnTo>
                        <a:lnTo>
                          <a:pt x="568" y="3"/>
                        </a:lnTo>
                        <a:lnTo>
                          <a:pt x="583" y="4"/>
                        </a:lnTo>
                        <a:lnTo>
                          <a:pt x="597" y="5"/>
                        </a:lnTo>
                        <a:lnTo>
                          <a:pt x="610" y="3"/>
                        </a:lnTo>
                        <a:lnTo>
                          <a:pt x="627" y="2"/>
                        </a:lnTo>
                        <a:lnTo>
                          <a:pt x="642" y="0"/>
                        </a:lnTo>
                        <a:lnTo>
                          <a:pt x="635" y="4"/>
                        </a:lnTo>
                        <a:lnTo>
                          <a:pt x="627" y="7"/>
                        </a:lnTo>
                        <a:lnTo>
                          <a:pt x="621" y="12"/>
                        </a:lnTo>
                        <a:lnTo>
                          <a:pt x="615" y="18"/>
                        </a:lnTo>
                        <a:lnTo>
                          <a:pt x="602" y="18"/>
                        </a:lnTo>
                        <a:lnTo>
                          <a:pt x="589" y="19"/>
                        </a:lnTo>
                        <a:lnTo>
                          <a:pt x="579" y="21"/>
                        </a:lnTo>
                        <a:lnTo>
                          <a:pt x="568" y="23"/>
                        </a:lnTo>
                        <a:lnTo>
                          <a:pt x="557" y="25"/>
                        </a:lnTo>
                        <a:lnTo>
                          <a:pt x="545" y="28"/>
                        </a:lnTo>
                        <a:lnTo>
                          <a:pt x="532" y="31"/>
                        </a:lnTo>
                        <a:lnTo>
                          <a:pt x="519" y="34"/>
                        </a:lnTo>
                        <a:lnTo>
                          <a:pt x="506" y="37"/>
                        </a:lnTo>
                        <a:lnTo>
                          <a:pt x="494" y="40"/>
                        </a:lnTo>
                        <a:lnTo>
                          <a:pt x="483" y="45"/>
                        </a:lnTo>
                        <a:lnTo>
                          <a:pt x="468" y="50"/>
                        </a:lnTo>
                        <a:lnTo>
                          <a:pt x="454" y="56"/>
                        </a:lnTo>
                        <a:lnTo>
                          <a:pt x="440" y="63"/>
                        </a:lnTo>
                        <a:lnTo>
                          <a:pt x="426" y="70"/>
                        </a:lnTo>
                        <a:lnTo>
                          <a:pt x="411" y="81"/>
                        </a:lnTo>
                        <a:lnTo>
                          <a:pt x="398" y="94"/>
                        </a:lnTo>
                        <a:lnTo>
                          <a:pt x="385" y="110"/>
                        </a:lnTo>
                        <a:lnTo>
                          <a:pt x="371" y="130"/>
                        </a:lnTo>
                        <a:lnTo>
                          <a:pt x="358" y="154"/>
                        </a:lnTo>
                        <a:lnTo>
                          <a:pt x="341" y="181"/>
                        </a:lnTo>
                        <a:lnTo>
                          <a:pt x="368" y="170"/>
                        </a:lnTo>
                        <a:lnTo>
                          <a:pt x="392" y="159"/>
                        </a:lnTo>
                        <a:lnTo>
                          <a:pt x="423" y="147"/>
                        </a:lnTo>
                        <a:lnTo>
                          <a:pt x="454" y="134"/>
                        </a:lnTo>
                        <a:lnTo>
                          <a:pt x="468" y="130"/>
                        </a:lnTo>
                        <a:lnTo>
                          <a:pt x="482" y="126"/>
                        </a:lnTo>
                        <a:lnTo>
                          <a:pt x="498" y="123"/>
                        </a:lnTo>
                        <a:lnTo>
                          <a:pt x="515" y="119"/>
                        </a:lnTo>
                        <a:lnTo>
                          <a:pt x="533" y="116"/>
                        </a:lnTo>
                        <a:lnTo>
                          <a:pt x="549" y="115"/>
                        </a:lnTo>
                        <a:lnTo>
                          <a:pt x="563" y="114"/>
                        </a:lnTo>
                        <a:lnTo>
                          <a:pt x="583" y="113"/>
                        </a:lnTo>
                        <a:lnTo>
                          <a:pt x="602" y="114"/>
                        </a:lnTo>
                        <a:lnTo>
                          <a:pt x="617" y="115"/>
                        </a:lnTo>
                        <a:lnTo>
                          <a:pt x="636" y="116"/>
                        </a:lnTo>
                        <a:lnTo>
                          <a:pt x="653" y="117"/>
                        </a:lnTo>
                        <a:lnTo>
                          <a:pt x="670" y="118"/>
                        </a:lnTo>
                        <a:lnTo>
                          <a:pt x="688" y="120"/>
                        </a:lnTo>
                        <a:lnTo>
                          <a:pt x="705" y="121"/>
                        </a:lnTo>
                        <a:lnTo>
                          <a:pt x="723" y="123"/>
                        </a:lnTo>
                        <a:lnTo>
                          <a:pt x="742" y="124"/>
                        </a:lnTo>
                        <a:lnTo>
                          <a:pt x="759" y="126"/>
                        </a:lnTo>
                        <a:lnTo>
                          <a:pt x="780" y="128"/>
                        </a:lnTo>
                        <a:lnTo>
                          <a:pt x="800" y="129"/>
                        </a:lnTo>
                        <a:lnTo>
                          <a:pt x="820" y="132"/>
                        </a:lnTo>
                        <a:lnTo>
                          <a:pt x="851" y="135"/>
                        </a:lnTo>
                        <a:lnTo>
                          <a:pt x="861" y="135"/>
                        </a:lnTo>
                        <a:lnTo>
                          <a:pt x="869" y="135"/>
                        </a:lnTo>
                        <a:lnTo>
                          <a:pt x="879" y="138"/>
                        </a:lnTo>
                        <a:lnTo>
                          <a:pt x="896" y="143"/>
                        </a:lnTo>
                        <a:lnTo>
                          <a:pt x="866" y="138"/>
                        </a:lnTo>
                        <a:lnTo>
                          <a:pt x="852" y="136"/>
                        </a:lnTo>
                        <a:lnTo>
                          <a:pt x="840" y="136"/>
                        </a:lnTo>
                        <a:lnTo>
                          <a:pt x="812" y="138"/>
                        </a:lnTo>
                        <a:lnTo>
                          <a:pt x="793" y="139"/>
                        </a:lnTo>
                        <a:lnTo>
                          <a:pt x="770" y="140"/>
                        </a:lnTo>
                        <a:lnTo>
                          <a:pt x="750" y="140"/>
                        </a:lnTo>
                        <a:lnTo>
                          <a:pt x="730" y="141"/>
                        </a:lnTo>
                        <a:lnTo>
                          <a:pt x="712" y="142"/>
                        </a:lnTo>
                        <a:lnTo>
                          <a:pt x="695" y="140"/>
                        </a:lnTo>
                        <a:lnTo>
                          <a:pt x="674" y="139"/>
                        </a:lnTo>
                        <a:lnTo>
                          <a:pt x="653" y="140"/>
                        </a:lnTo>
                        <a:lnTo>
                          <a:pt x="634" y="142"/>
                        </a:lnTo>
                        <a:lnTo>
                          <a:pt x="617" y="143"/>
                        </a:lnTo>
                        <a:lnTo>
                          <a:pt x="598" y="144"/>
                        </a:lnTo>
                        <a:lnTo>
                          <a:pt x="583" y="144"/>
                        </a:lnTo>
                        <a:lnTo>
                          <a:pt x="565" y="145"/>
                        </a:lnTo>
                        <a:lnTo>
                          <a:pt x="549" y="148"/>
                        </a:lnTo>
                        <a:lnTo>
                          <a:pt x="534" y="150"/>
                        </a:lnTo>
                        <a:lnTo>
                          <a:pt x="519" y="153"/>
                        </a:lnTo>
                        <a:lnTo>
                          <a:pt x="503" y="156"/>
                        </a:lnTo>
                        <a:lnTo>
                          <a:pt x="487" y="160"/>
                        </a:lnTo>
                        <a:lnTo>
                          <a:pt x="469" y="164"/>
                        </a:lnTo>
                        <a:lnTo>
                          <a:pt x="454" y="167"/>
                        </a:lnTo>
                        <a:lnTo>
                          <a:pt x="426" y="173"/>
                        </a:lnTo>
                        <a:lnTo>
                          <a:pt x="410" y="176"/>
                        </a:lnTo>
                        <a:lnTo>
                          <a:pt x="385" y="185"/>
                        </a:lnTo>
                        <a:lnTo>
                          <a:pt x="352" y="195"/>
                        </a:lnTo>
                        <a:lnTo>
                          <a:pt x="387" y="198"/>
                        </a:lnTo>
                        <a:lnTo>
                          <a:pt x="427" y="200"/>
                        </a:lnTo>
                        <a:lnTo>
                          <a:pt x="435" y="202"/>
                        </a:lnTo>
                        <a:lnTo>
                          <a:pt x="454" y="210"/>
                        </a:lnTo>
                        <a:lnTo>
                          <a:pt x="466" y="215"/>
                        </a:lnTo>
                        <a:lnTo>
                          <a:pt x="478" y="220"/>
                        </a:lnTo>
                        <a:lnTo>
                          <a:pt x="481" y="223"/>
                        </a:lnTo>
                        <a:lnTo>
                          <a:pt x="487" y="232"/>
                        </a:lnTo>
                        <a:lnTo>
                          <a:pt x="500" y="249"/>
                        </a:lnTo>
                        <a:lnTo>
                          <a:pt x="486" y="242"/>
                        </a:lnTo>
                        <a:lnTo>
                          <a:pt x="469" y="233"/>
                        </a:lnTo>
                        <a:lnTo>
                          <a:pt x="454" y="230"/>
                        </a:lnTo>
                        <a:lnTo>
                          <a:pt x="427" y="224"/>
                        </a:lnTo>
                        <a:lnTo>
                          <a:pt x="407" y="220"/>
                        </a:lnTo>
                        <a:lnTo>
                          <a:pt x="387" y="215"/>
                        </a:lnTo>
                        <a:lnTo>
                          <a:pt x="376" y="212"/>
                        </a:lnTo>
                        <a:lnTo>
                          <a:pt x="353" y="215"/>
                        </a:lnTo>
                        <a:lnTo>
                          <a:pt x="338" y="217"/>
                        </a:lnTo>
                        <a:lnTo>
                          <a:pt x="318" y="220"/>
                        </a:lnTo>
                        <a:lnTo>
                          <a:pt x="328" y="223"/>
                        </a:lnTo>
                        <a:lnTo>
                          <a:pt x="339" y="226"/>
                        </a:lnTo>
                        <a:lnTo>
                          <a:pt x="354" y="231"/>
                        </a:lnTo>
                        <a:lnTo>
                          <a:pt x="371" y="230"/>
                        </a:lnTo>
                        <a:lnTo>
                          <a:pt x="399" y="231"/>
                        </a:lnTo>
                        <a:lnTo>
                          <a:pt x="416" y="234"/>
                        </a:lnTo>
                        <a:lnTo>
                          <a:pt x="438" y="238"/>
                        </a:lnTo>
                        <a:lnTo>
                          <a:pt x="454" y="243"/>
                        </a:lnTo>
                        <a:lnTo>
                          <a:pt x="473" y="247"/>
                        </a:lnTo>
                        <a:lnTo>
                          <a:pt x="495" y="252"/>
                        </a:lnTo>
                        <a:lnTo>
                          <a:pt x="514" y="256"/>
                        </a:lnTo>
                        <a:lnTo>
                          <a:pt x="531" y="258"/>
                        </a:lnTo>
                        <a:lnTo>
                          <a:pt x="545" y="261"/>
                        </a:lnTo>
                        <a:lnTo>
                          <a:pt x="559" y="264"/>
                        </a:lnTo>
                        <a:lnTo>
                          <a:pt x="576" y="268"/>
                        </a:lnTo>
                        <a:lnTo>
                          <a:pt x="594" y="274"/>
                        </a:lnTo>
                        <a:lnTo>
                          <a:pt x="611" y="281"/>
                        </a:lnTo>
                        <a:lnTo>
                          <a:pt x="619" y="286"/>
                        </a:lnTo>
                        <a:lnTo>
                          <a:pt x="631" y="298"/>
                        </a:lnTo>
                        <a:lnTo>
                          <a:pt x="646" y="311"/>
                        </a:lnTo>
                        <a:lnTo>
                          <a:pt x="656" y="322"/>
                        </a:lnTo>
                        <a:lnTo>
                          <a:pt x="666" y="335"/>
                        </a:lnTo>
                        <a:lnTo>
                          <a:pt x="676" y="347"/>
                        </a:lnTo>
                        <a:lnTo>
                          <a:pt x="686" y="360"/>
                        </a:lnTo>
                        <a:lnTo>
                          <a:pt x="695" y="371"/>
                        </a:lnTo>
                        <a:lnTo>
                          <a:pt x="705" y="384"/>
                        </a:lnTo>
                        <a:lnTo>
                          <a:pt x="717" y="398"/>
                        </a:lnTo>
                        <a:lnTo>
                          <a:pt x="727" y="413"/>
                        </a:lnTo>
                        <a:lnTo>
                          <a:pt x="738" y="424"/>
                        </a:lnTo>
                        <a:lnTo>
                          <a:pt x="752" y="438"/>
                        </a:lnTo>
                        <a:lnTo>
                          <a:pt x="734" y="427"/>
                        </a:lnTo>
                        <a:lnTo>
                          <a:pt x="721" y="420"/>
                        </a:lnTo>
                        <a:lnTo>
                          <a:pt x="704" y="411"/>
                        </a:lnTo>
                        <a:lnTo>
                          <a:pt x="688" y="401"/>
                        </a:lnTo>
                        <a:lnTo>
                          <a:pt x="674" y="392"/>
                        </a:lnTo>
                        <a:lnTo>
                          <a:pt x="661" y="384"/>
                        </a:lnTo>
                        <a:lnTo>
                          <a:pt x="649" y="378"/>
                        </a:lnTo>
                        <a:lnTo>
                          <a:pt x="636" y="371"/>
                        </a:lnTo>
                        <a:lnTo>
                          <a:pt x="621" y="363"/>
                        </a:lnTo>
                        <a:lnTo>
                          <a:pt x="608" y="356"/>
                        </a:lnTo>
                        <a:lnTo>
                          <a:pt x="596" y="349"/>
                        </a:lnTo>
                        <a:lnTo>
                          <a:pt x="580" y="340"/>
                        </a:lnTo>
                        <a:lnTo>
                          <a:pt x="563" y="331"/>
                        </a:lnTo>
                        <a:lnTo>
                          <a:pt x="547" y="320"/>
                        </a:lnTo>
                        <a:lnTo>
                          <a:pt x="531" y="311"/>
                        </a:lnTo>
                        <a:lnTo>
                          <a:pt x="516" y="304"/>
                        </a:lnTo>
                        <a:lnTo>
                          <a:pt x="502" y="296"/>
                        </a:lnTo>
                        <a:lnTo>
                          <a:pt x="484" y="289"/>
                        </a:lnTo>
                        <a:lnTo>
                          <a:pt x="469" y="284"/>
                        </a:lnTo>
                        <a:lnTo>
                          <a:pt x="454" y="280"/>
                        </a:lnTo>
                        <a:lnTo>
                          <a:pt x="432" y="275"/>
                        </a:lnTo>
                        <a:lnTo>
                          <a:pt x="412" y="270"/>
                        </a:lnTo>
                        <a:lnTo>
                          <a:pt x="397" y="267"/>
                        </a:lnTo>
                        <a:lnTo>
                          <a:pt x="381" y="263"/>
                        </a:lnTo>
                        <a:lnTo>
                          <a:pt x="358" y="254"/>
                        </a:lnTo>
                        <a:lnTo>
                          <a:pt x="334" y="245"/>
                        </a:lnTo>
                        <a:lnTo>
                          <a:pt x="370" y="264"/>
                        </a:lnTo>
                        <a:lnTo>
                          <a:pt x="373" y="268"/>
                        </a:lnTo>
                        <a:lnTo>
                          <a:pt x="381" y="276"/>
                        </a:lnTo>
                        <a:lnTo>
                          <a:pt x="390" y="286"/>
                        </a:lnTo>
                        <a:lnTo>
                          <a:pt x="400" y="298"/>
                        </a:lnTo>
                        <a:lnTo>
                          <a:pt x="411" y="309"/>
                        </a:lnTo>
                        <a:lnTo>
                          <a:pt x="421" y="322"/>
                        </a:lnTo>
                        <a:lnTo>
                          <a:pt x="434" y="335"/>
                        </a:lnTo>
                        <a:lnTo>
                          <a:pt x="444" y="346"/>
                        </a:lnTo>
                        <a:lnTo>
                          <a:pt x="454" y="357"/>
                        </a:lnTo>
                        <a:lnTo>
                          <a:pt x="464" y="369"/>
                        </a:lnTo>
                        <a:lnTo>
                          <a:pt x="477" y="385"/>
                        </a:lnTo>
                        <a:lnTo>
                          <a:pt x="487" y="398"/>
                        </a:lnTo>
                        <a:lnTo>
                          <a:pt x="496" y="408"/>
                        </a:lnTo>
                        <a:lnTo>
                          <a:pt x="503" y="421"/>
                        </a:lnTo>
                        <a:lnTo>
                          <a:pt x="511" y="433"/>
                        </a:lnTo>
                        <a:lnTo>
                          <a:pt x="516" y="445"/>
                        </a:lnTo>
                        <a:lnTo>
                          <a:pt x="520" y="454"/>
                        </a:lnTo>
                        <a:lnTo>
                          <a:pt x="523" y="467"/>
                        </a:lnTo>
                        <a:lnTo>
                          <a:pt x="525" y="484"/>
                        </a:lnTo>
                        <a:lnTo>
                          <a:pt x="527" y="500"/>
                        </a:lnTo>
                        <a:lnTo>
                          <a:pt x="530" y="517"/>
                        </a:lnTo>
                        <a:lnTo>
                          <a:pt x="533" y="532"/>
                        </a:lnTo>
                        <a:lnTo>
                          <a:pt x="535" y="548"/>
                        </a:lnTo>
                        <a:lnTo>
                          <a:pt x="521" y="532"/>
                        </a:lnTo>
                        <a:lnTo>
                          <a:pt x="511" y="521"/>
                        </a:lnTo>
                        <a:lnTo>
                          <a:pt x="500" y="510"/>
                        </a:lnTo>
                        <a:lnTo>
                          <a:pt x="494" y="501"/>
                        </a:lnTo>
                        <a:lnTo>
                          <a:pt x="487" y="489"/>
                        </a:lnTo>
                        <a:lnTo>
                          <a:pt x="482" y="476"/>
                        </a:lnTo>
                        <a:lnTo>
                          <a:pt x="475" y="461"/>
                        </a:lnTo>
                        <a:lnTo>
                          <a:pt x="467" y="447"/>
                        </a:lnTo>
                        <a:lnTo>
                          <a:pt x="459" y="431"/>
                        </a:lnTo>
                        <a:lnTo>
                          <a:pt x="452" y="418"/>
                        </a:lnTo>
                        <a:lnTo>
                          <a:pt x="444" y="405"/>
                        </a:lnTo>
                        <a:lnTo>
                          <a:pt x="434" y="393"/>
                        </a:lnTo>
                        <a:lnTo>
                          <a:pt x="426" y="383"/>
                        </a:lnTo>
                        <a:lnTo>
                          <a:pt x="414" y="371"/>
                        </a:lnTo>
                        <a:lnTo>
                          <a:pt x="400" y="359"/>
                        </a:lnTo>
                        <a:lnTo>
                          <a:pt x="391" y="349"/>
                        </a:lnTo>
                        <a:lnTo>
                          <a:pt x="380" y="339"/>
                        </a:lnTo>
                        <a:lnTo>
                          <a:pt x="378" y="329"/>
                        </a:lnTo>
                        <a:lnTo>
                          <a:pt x="371" y="315"/>
                        </a:lnTo>
                        <a:lnTo>
                          <a:pt x="363" y="304"/>
                        </a:lnTo>
                        <a:lnTo>
                          <a:pt x="357" y="291"/>
                        </a:lnTo>
                        <a:lnTo>
                          <a:pt x="352" y="287"/>
                        </a:lnTo>
                        <a:lnTo>
                          <a:pt x="339" y="275"/>
                        </a:lnTo>
                        <a:lnTo>
                          <a:pt x="330" y="264"/>
                        </a:lnTo>
                        <a:lnTo>
                          <a:pt x="321" y="253"/>
                        </a:lnTo>
                        <a:lnTo>
                          <a:pt x="312" y="243"/>
                        </a:lnTo>
                        <a:lnTo>
                          <a:pt x="296" y="249"/>
                        </a:lnTo>
                        <a:lnTo>
                          <a:pt x="281" y="257"/>
                        </a:lnTo>
                        <a:lnTo>
                          <a:pt x="264" y="269"/>
                        </a:lnTo>
                        <a:lnTo>
                          <a:pt x="247" y="279"/>
                        </a:lnTo>
                        <a:lnTo>
                          <a:pt x="235" y="289"/>
                        </a:lnTo>
                        <a:lnTo>
                          <a:pt x="225" y="300"/>
                        </a:lnTo>
                        <a:lnTo>
                          <a:pt x="213" y="314"/>
                        </a:lnTo>
                        <a:lnTo>
                          <a:pt x="199" y="331"/>
                        </a:lnTo>
                        <a:lnTo>
                          <a:pt x="188" y="344"/>
                        </a:lnTo>
                        <a:lnTo>
                          <a:pt x="175" y="361"/>
                        </a:lnTo>
                        <a:lnTo>
                          <a:pt x="165" y="375"/>
                        </a:lnTo>
                        <a:lnTo>
                          <a:pt x="155" y="388"/>
                        </a:lnTo>
                        <a:lnTo>
                          <a:pt x="145" y="402"/>
                        </a:lnTo>
                        <a:lnTo>
                          <a:pt x="137" y="416"/>
                        </a:lnTo>
                        <a:lnTo>
                          <a:pt x="127" y="431"/>
                        </a:lnTo>
                        <a:lnTo>
                          <a:pt x="118" y="446"/>
                        </a:lnTo>
                        <a:lnTo>
                          <a:pt x="105" y="463"/>
                        </a:lnTo>
                        <a:lnTo>
                          <a:pt x="93" y="480"/>
                        </a:lnTo>
                        <a:lnTo>
                          <a:pt x="80" y="499"/>
                        </a:lnTo>
                        <a:lnTo>
                          <a:pt x="68" y="514"/>
                        </a:lnTo>
                        <a:lnTo>
                          <a:pt x="59" y="524"/>
                        </a:lnTo>
                        <a:lnTo>
                          <a:pt x="49" y="535"/>
                        </a:lnTo>
                        <a:lnTo>
                          <a:pt x="39" y="545"/>
                        </a:lnTo>
                        <a:lnTo>
                          <a:pt x="27" y="555"/>
                        </a:lnTo>
                        <a:lnTo>
                          <a:pt x="15" y="565"/>
                        </a:lnTo>
                        <a:lnTo>
                          <a:pt x="0" y="578"/>
                        </a:lnTo>
                        <a:lnTo>
                          <a:pt x="5" y="562"/>
                        </a:lnTo>
                        <a:lnTo>
                          <a:pt x="10" y="550"/>
                        </a:lnTo>
                        <a:lnTo>
                          <a:pt x="18" y="536"/>
                        </a:lnTo>
                        <a:lnTo>
                          <a:pt x="27" y="524"/>
                        </a:lnTo>
                        <a:lnTo>
                          <a:pt x="41" y="506"/>
                        </a:lnTo>
                        <a:lnTo>
                          <a:pt x="56" y="488"/>
                        </a:lnTo>
                        <a:lnTo>
                          <a:pt x="72" y="467"/>
                        </a:lnTo>
                        <a:lnTo>
                          <a:pt x="85" y="450"/>
                        </a:lnTo>
                        <a:lnTo>
                          <a:pt x="98" y="433"/>
                        </a:lnTo>
                        <a:lnTo>
                          <a:pt x="111" y="418"/>
                        </a:lnTo>
                        <a:lnTo>
                          <a:pt x="120" y="405"/>
                        </a:lnTo>
                        <a:lnTo>
                          <a:pt x="132" y="392"/>
                        </a:lnTo>
                        <a:lnTo>
                          <a:pt x="142" y="381"/>
                        </a:lnTo>
                        <a:lnTo>
                          <a:pt x="155" y="367"/>
                        </a:lnTo>
                        <a:lnTo>
                          <a:pt x="168" y="353"/>
                        </a:lnTo>
                        <a:lnTo>
                          <a:pt x="181" y="339"/>
                        </a:lnTo>
                        <a:lnTo>
                          <a:pt x="194" y="323"/>
                        </a:lnTo>
                        <a:lnTo>
                          <a:pt x="205" y="310"/>
                        </a:lnTo>
                        <a:lnTo>
                          <a:pt x="216" y="297"/>
                        </a:lnTo>
                        <a:lnTo>
                          <a:pt x="224" y="285"/>
                        </a:lnTo>
                        <a:lnTo>
                          <a:pt x="229" y="275"/>
                        </a:lnTo>
                        <a:lnTo>
                          <a:pt x="235" y="266"/>
                        </a:lnTo>
                        <a:lnTo>
                          <a:pt x="241" y="256"/>
                        </a:lnTo>
                        <a:lnTo>
                          <a:pt x="250" y="247"/>
                        </a:lnTo>
                        <a:lnTo>
                          <a:pt x="263" y="234"/>
                        </a:lnTo>
                        <a:lnTo>
                          <a:pt x="274" y="223"/>
                        </a:lnTo>
                        <a:lnTo>
                          <a:pt x="284" y="214"/>
                        </a:lnTo>
                        <a:lnTo>
                          <a:pt x="293" y="204"/>
                        </a:lnTo>
                        <a:lnTo>
                          <a:pt x="290" y="194"/>
                        </a:lnTo>
                        <a:lnTo>
                          <a:pt x="285" y="180"/>
                        </a:lnTo>
                        <a:lnTo>
                          <a:pt x="260" y="173"/>
                        </a:lnTo>
                        <a:lnTo>
                          <a:pt x="232" y="157"/>
                        </a:lnTo>
                        <a:lnTo>
                          <a:pt x="204" y="142"/>
                        </a:lnTo>
                        <a:lnTo>
                          <a:pt x="188" y="133"/>
                        </a:lnTo>
                        <a:lnTo>
                          <a:pt x="175" y="127"/>
                        </a:lnTo>
                        <a:lnTo>
                          <a:pt x="153" y="119"/>
                        </a:lnTo>
                        <a:lnTo>
                          <a:pt x="131" y="113"/>
                        </a:lnTo>
                        <a:lnTo>
                          <a:pt x="107" y="107"/>
                        </a:lnTo>
                        <a:lnTo>
                          <a:pt x="90" y="102"/>
                        </a:lnTo>
                        <a:lnTo>
                          <a:pt x="69" y="96"/>
                        </a:lnTo>
                        <a:lnTo>
                          <a:pt x="50" y="91"/>
                        </a:lnTo>
                        <a:lnTo>
                          <a:pt x="32" y="88"/>
                        </a:lnTo>
                        <a:lnTo>
                          <a:pt x="16" y="84"/>
                        </a:lnTo>
                        <a:lnTo>
                          <a:pt x="31" y="83"/>
                        </a:lnTo>
                        <a:lnTo>
                          <a:pt x="42" y="81"/>
                        </a:lnTo>
                        <a:lnTo>
                          <a:pt x="51" y="80"/>
                        </a:lnTo>
                        <a:lnTo>
                          <a:pt x="61" y="79"/>
                        </a:lnTo>
                        <a:lnTo>
                          <a:pt x="71" y="80"/>
                        </a:lnTo>
                        <a:lnTo>
                          <a:pt x="92" y="88"/>
                        </a:lnTo>
                        <a:lnTo>
                          <a:pt x="110" y="95"/>
                        </a:lnTo>
                        <a:lnTo>
                          <a:pt x="129" y="104"/>
                        </a:lnTo>
                        <a:lnTo>
                          <a:pt x="148" y="113"/>
                        </a:lnTo>
                        <a:lnTo>
                          <a:pt x="171" y="122"/>
                        </a:lnTo>
                        <a:lnTo>
                          <a:pt x="191" y="132"/>
                        </a:lnTo>
                        <a:lnTo>
                          <a:pt x="207" y="138"/>
                        </a:lnTo>
                        <a:lnTo>
                          <a:pt x="235" y="150"/>
                        </a:lnTo>
                        <a:lnTo>
                          <a:pt x="250" y="154"/>
                        </a:lnTo>
                        <a:lnTo>
                          <a:pt x="261" y="152"/>
                        </a:lnTo>
                        <a:lnTo>
                          <a:pt x="272" y="150"/>
                        </a:lnTo>
                        <a:lnTo>
                          <a:pt x="283" y="148"/>
                        </a:lnTo>
                      </a:path>
                    </a:pathLst>
                  </a:custGeom>
                  <a:solidFill>
                    <a:srgbClr val="037C0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119" name="Freeform 23"/>
                  <p:cNvSpPr/>
                  <p:nvPr/>
                </p:nvSpPr>
                <p:spPr bwMode="ltGray">
                  <a:xfrm>
                    <a:off x="5053" y="3536"/>
                    <a:ext cx="80" cy="325"/>
                  </a:xfrm>
                  <a:custGeom>
                    <a:avLst/>
                    <a:gdLst>
                      <a:gd name="T0" fmla="*/ 43 w 80"/>
                      <a:gd name="T1" fmla="*/ 0 h 325"/>
                      <a:gd name="T2" fmla="*/ 52 w 80"/>
                      <a:gd name="T3" fmla="*/ 16 h 325"/>
                      <a:gd name="T4" fmla="*/ 59 w 80"/>
                      <a:gd name="T5" fmla="*/ 26 h 325"/>
                      <a:gd name="T6" fmla="*/ 72 w 80"/>
                      <a:gd name="T7" fmla="*/ 41 h 325"/>
                      <a:gd name="T8" fmla="*/ 75 w 80"/>
                      <a:gd name="T9" fmla="*/ 55 h 325"/>
                      <a:gd name="T10" fmla="*/ 78 w 80"/>
                      <a:gd name="T11" fmla="*/ 74 h 325"/>
                      <a:gd name="T12" fmla="*/ 78 w 80"/>
                      <a:gd name="T13" fmla="*/ 96 h 325"/>
                      <a:gd name="T14" fmla="*/ 79 w 80"/>
                      <a:gd name="T15" fmla="*/ 110 h 325"/>
                      <a:gd name="T16" fmla="*/ 78 w 80"/>
                      <a:gd name="T17" fmla="*/ 126 h 325"/>
                      <a:gd name="T18" fmla="*/ 75 w 80"/>
                      <a:gd name="T19" fmla="*/ 147 h 325"/>
                      <a:gd name="T20" fmla="*/ 72 w 80"/>
                      <a:gd name="T21" fmla="*/ 164 h 325"/>
                      <a:gd name="T22" fmla="*/ 66 w 80"/>
                      <a:gd name="T23" fmla="*/ 192 h 325"/>
                      <a:gd name="T24" fmla="*/ 61 w 80"/>
                      <a:gd name="T25" fmla="*/ 206 h 325"/>
                      <a:gd name="T26" fmla="*/ 51 w 80"/>
                      <a:gd name="T27" fmla="*/ 224 h 325"/>
                      <a:gd name="T28" fmla="*/ 38 w 80"/>
                      <a:gd name="T29" fmla="*/ 244 h 325"/>
                      <a:gd name="T30" fmla="*/ 27 w 80"/>
                      <a:gd name="T31" fmla="*/ 262 h 325"/>
                      <a:gd name="T32" fmla="*/ 16 w 80"/>
                      <a:gd name="T33" fmla="*/ 280 h 325"/>
                      <a:gd name="T34" fmla="*/ 7 w 80"/>
                      <a:gd name="T35" fmla="*/ 295 h 325"/>
                      <a:gd name="T36" fmla="*/ 0 w 80"/>
                      <a:gd name="T37" fmla="*/ 324 h 325"/>
                      <a:gd name="T38" fmla="*/ 4 w 80"/>
                      <a:gd name="T39" fmla="*/ 295 h 325"/>
                      <a:gd name="T40" fmla="*/ 7 w 80"/>
                      <a:gd name="T41" fmla="*/ 274 h 325"/>
                      <a:gd name="T42" fmla="*/ 9 w 80"/>
                      <a:gd name="T43" fmla="*/ 255 h 325"/>
                      <a:gd name="T44" fmla="*/ 11 w 80"/>
                      <a:gd name="T45" fmla="*/ 235 h 325"/>
                      <a:gd name="T46" fmla="*/ 15 w 80"/>
                      <a:gd name="T47" fmla="*/ 210 h 325"/>
                      <a:gd name="T48" fmla="*/ 21 w 80"/>
                      <a:gd name="T49" fmla="*/ 192 h 325"/>
                      <a:gd name="T50" fmla="*/ 27 w 80"/>
                      <a:gd name="T51" fmla="*/ 174 h 325"/>
                      <a:gd name="T52" fmla="*/ 33 w 80"/>
                      <a:gd name="T53" fmla="*/ 157 h 325"/>
                      <a:gd name="T54" fmla="*/ 38 w 80"/>
                      <a:gd name="T55" fmla="*/ 140 h 325"/>
                      <a:gd name="T56" fmla="*/ 43 w 80"/>
                      <a:gd name="T57" fmla="*/ 122 h 325"/>
                      <a:gd name="T58" fmla="*/ 46 w 80"/>
                      <a:gd name="T59" fmla="*/ 104 h 325"/>
                      <a:gd name="T60" fmla="*/ 48 w 80"/>
                      <a:gd name="T61" fmla="*/ 89 h 325"/>
                      <a:gd name="T62" fmla="*/ 50 w 80"/>
                      <a:gd name="T63" fmla="*/ 71 h 325"/>
                      <a:gd name="T64" fmla="*/ 50 w 80"/>
                      <a:gd name="T65" fmla="*/ 51 h 325"/>
                      <a:gd name="T66" fmla="*/ 50 w 80"/>
                      <a:gd name="T67" fmla="*/ 26 h 325"/>
                      <a:gd name="T68" fmla="*/ 47 w 80"/>
                      <a:gd name="T69" fmla="*/ 15 h 325"/>
                      <a:gd name="T70" fmla="*/ 43 w 80"/>
                      <a:gd name="T71" fmla="*/ 0 h 3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80" h="325">
                        <a:moveTo>
                          <a:pt x="43" y="0"/>
                        </a:moveTo>
                        <a:lnTo>
                          <a:pt x="52" y="16"/>
                        </a:lnTo>
                        <a:lnTo>
                          <a:pt x="59" y="26"/>
                        </a:lnTo>
                        <a:lnTo>
                          <a:pt x="72" y="41"/>
                        </a:lnTo>
                        <a:lnTo>
                          <a:pt x="75" y="55"/>
                        </a:lnTo>
                        <a:lnTo>
                          <a:pt x="78" y="74"/>
                        </a:lnTo>
                        <a:lnTo>
                          <a:pt x="78" y="96"/>
                        </a:lnTo>
                        <a:lnTo>
                          <a:pt x="79" y="110"/>
                        </a:lnTo>
                        <a:lnTo>
                          <a:pt x="78" y="126"/>
                        </a:lnTo>
                        <a:lnTo>
                          <a:pt x="75" y="147"/>
                        </a:lnTo>
                        <a:lnTo>
                          <a:pt x="72" y="164"/>
                        </a:lnTo>
                        <a:lnTo>
                          <a:pt x="66" y="192"/>
                        </a:lnTo>
                        <a:lnTo>
                          <a:pt x="61" y="206"/>
                        </a:lnTo>
                        <a:lnTo>
                          <a:pt x="51" y="224"/>
                        </a:lnTo>
                        <a:lnTo>
                          <a:pt x="38" y="244"/>
                        </a:lnTo>
                        <a:lnTo>
                          <a:pt x="27" y="262"/>
                        </a:lnTo>
                        <a:lnTo>
                          <a:pt x="16" y="280"/>
                        </a:lnTo>
                        <a:lnTo>
                          <a:pt x="7" y="295"/>
                        </a:lnTo>
                        <a:lnTo>
                          <a:pt x="0" y="324"/>
                        </a:lnTo>
                        <a:lnTo>
                          <a:pt x="4" y="295"/>
                        </a:lnTo>
                        <a:lnTo>
                          <a:pt x="7" y="274"/>
                        </a:lnTo>
                        <a:lnTo>
                          <a:pt x="9" y="255"/>
                        </a:lnTo>
                        <a:lnTo>
                          <a:pt x="11" y="235"/>
                        </a:lnTo>
                        <a:lnTo>
                          <a:pt x="15" y="210"/>
                        </a:lnTo>
                        <a:lnTo>
                          <a:pt x="21" y="192"/>
                        </a:lnTo>
                        <a:lnTo>
                          <a:pt x="27" y="174"/>
                        </a:lnTo>
                        <a:lnTo>
                          <a:pt x="33" y="157"/>
                        </a:lnTo>
                        <a:lnTo>
                          <a:pt x="38" y="140"/>
                        </a:lnTo>
                        <a:lnTo>
                          <a:pt x="43" y="122"/>
                        </a:lnTo>
                        <a:lnTo>
                          <a:pt x="46" y="104"/>
                        </a:lnTo>
                        <a:lnTo>
                          <a:pt x="48" y="89"/>
                        </a:lnTo>
                        <a:lnTo>
                          <a:pt x="50" y="71"/>
                        </a:lnTo>
                        <a:lnTo>
                          <a:pt x="50" y="51"/>
                        </a:lnTo>
                        <a:lnTo>
                          <a:pt x="50" y="26"/>
                        </a:lnTo>
                        <a:lnTo>
                          <a:pt x="47" y="15"/>
                        </a:lnTo>
                        <a:lnTo>
                          <a:pt x="43" y="0"/>
                        </a:lnTo>
                      </a:path>
                    </a:pathLst>
                  </a:custGeom>
                  <a:solidFill>
                    <a:srgbClr val="037C0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120" name="Freeform 24"/>
                  <p:cNvSpPr/>
                  <p:nvPr/>
                </p:nvSpPr>
                <p:spPr bwMode="ltGray">
                  <a:xfrm>
                    <a:off x="4669" y="3357"/>
                    <a:ext cx="352" cy="83"/>
                  </a:xfrm>
                  <a:custGeom>
                    <a:avLst/>
                    <a:gdLst>
                      <a:gd name="T0" fmla="*/ 351 w 352"/>
                      <a:gd name="T1" fmla="*/ 82 h 83"/>
                      <a:gd name="T2" fmla="*/ 345 w 352"/>
                      <a:gd name="T3" fmla="*/ 68 h 83"/>
                      <a:gd name="T4" fmla="*/ 337 w 352"/>
                      <a:gd name="T5" fmla="*/ 55 h 83"/>
                      <a:gd name="T6" fmla="*/ 331 w 352"/>
                      <a:gd name="T7" fmla="*/ 53 h 83"/>
                      <a:gd name="T8" fmla="*/ 317 w 352"/>
                      <a:gd name="T9" fmla="*/ 49 h 83"/>
                      <a:gd name="T10" fmla="*/ 303 w 352"/>
                      <a:gd name="T11" fmla="*/ 46 h 83"/>
                      <a:gd name="T12" fmla="*/ 290 w 352"/>
                      <a:gd name="T13" fmla="*/ 49 h 83"/>
                      <a:gd name="T14" fmla="*/ 274 w 352"/>
                      <a:gd name="T15" fmla="*/ 51 h 83"/>
                      <a:gd name="T16" fmla="*/ 255 w 352"/>
                      <a:gd name="T17" fmla="*/ 45 h 83"/>
                      <a:gd name="T18" fmla="*/ 231 w 352"/>
                      <a:gd name="T19" fmla="*/ 38 h 83"/>
                      <a:gd name="T20" fmla="*/ 208 w 352"/>
                      <a:gd name="T21" fmla="*/ 31 h 83"/>
                      <a:gd name="T22" fmla="*/ 192 w 352"/>
                      <a:gd name="T23" fmla="*/ 27 h 83"/>
                      <a:gd name="T24" fmla="*/ 166 w 352"/>
                      <a:gd name="T25" fmla="*/ 21 h 83"/>
                      <a:gd name="T26" fmla="*/ 140 w 352"/>
                      <a:gd name="T27" fmla="*/ 14 h 83"/>
                      <a:gd name="T28" fmla="*/ 114 w 352"/>
                      <a:gd name="T29" fmla="*/ 8 h 83"/>
                      <a:gd name="T30" fmla="*/ 88 w 352"/>
                      <a:gd name="T31" fmla="*/ 3 h 83"/>
                      <a:gd name="T32" fmla="*/ 59 w 352"/>
                      <a:gd name="T33" fmla="*/ 1 h 83"/>
                      <a:gd name="T34" fmla="*/ 33 w 352"/>
                      <a:gd name="T35" fmla="*/ 0 h 83"/>
                      <a:gd name="T36" fmla="*/ 26 w 352"/>
                      <a:gd name="T37" fmla="*/ 2 h 83"/>
                      <a:gd name="T38" fmla="*/ 16 w 352"/>
                      <a:gd name="T39" fmla="*/ 7 h 83"/>
                      <a:gd name="T40" fmla="*/ 7 w 352"/>
                      <a:gd name="T41" fmla="*/ 13 h 83"/>
                      <a:gd name="T42" fmla="*/ 0 w 352"/>
                      <a:gd name="T43" fmla="*/ 18 h 83"/>
                      <a:gd name="T44" fmla="*/ 12 w 352"/>
                      <a:gd name="T45" fmla="*/ 19 h 83"/>
                      <a:gd name="T46" fmla="*/ 26 w 352"/>
                      <a:gd name="T47" fmla="*/ 20 h 83"/>
                      <a:gd name="T48" fmla="*/ 39 w 352"/>
                      <a:gd name="T49" fmla="*/ 21 h 83"/>
                      <a:gd name="T50" fmla="*/ 49 w 352"/>
                      <a:gd name="T51" fmla="*/ 20 h 83"/>
                      <a:gd name="T52" fmla="*/ 62 w 352"/>
                      <a:gd name="T53" fmla="*/ 19 h 83"/>
                      <a:gd name="T54" fmla="*/ 81 w 352"/>
                      <a:gd name="T55" fmla="*/ 18 h 83"/>
                      <a:gd name="T56" fmla="*/ 106 w 352"/>
                      <a:gd name="T57" fmla="*/ 19 h 83"/>
                      <a:gd name="T58" fmla="*/ 128 w 352"/>
                      <a:gd name="T59" fmla="*/ 21 h 83"/>
                      <a:gd name="T60" fmla="*/ 148 w 352"/>
                      <a:gd name="T61" fmla="*/ 24 h 83"/>
                      <a:gd name="T62" fmla="*/ 168 w 352"/>
                      <a:gd name="T63" fmla="*/ 27 h 83"/>
                      <a:gd name="T64" fmla="*/ 189 w 352"/>
                      <a:gd name="T65" fmla="*/ 28 h 83"/>
                      <a:gd name="T66" fmla="*/ 206 w 352"/>
                      <a:gd name="T67" fmla="*/ 33 h 83"/>
                      <a:gd name="T68" fmla="*/ 224 w 352"/>
                      <a:gd name="T69" fmla="*/ 39 h 83"/>
                      <a:gd name="T70" fmla="*/ 240 w 352"/>
                      <a:gd name="T71" fmla="*/ 46 h 83"/>
                      <a:gd name="T72" fmla="*/ 259 w 352"/>
                      <a:gd name="T73" fmla="*/ 53 h 83"/>
                      <a:gd name="T74" fmla="*/ 267 w 352"/>
                      <a:gd name="T75" fmla="*/ 54 h 83"/>
                      <a:gd name="T76" fmla="*/ 276 w 352"/>
                      <a:gd name="T77" fmla="*/ 53 h 83"/>
                      <a:gd name="T78" fmla="*/ 289 w 352"/>
                      <a:gd name="T79" fmla="*/ 58 h 83"/>
                      <a:gd name="T80" fmla="*/ 303 w 352"/>
                      <a:gd name="T81" fmla="*/ 63 h 83"/>
                      <a:gd name="T82" fmla="*/ 316 w 352"/>
                      <a:gd name="T83" fmla="*/ 68 h 83"/>
                      <a:gd name="T84" fmla="*/ 334 w 352"/>
                      <a:gd name="T85" fmla="*/ 75 h 83"/>
                      <a:gd name="T86" fmla="*/ 345 w 352"/>
                      <a:gd name="T87" fmla="*/ 79 h 83"/>
                      <a:gd name="T88" fmla="*/ 351 w 352"/>
                      <a:gd name="T89" fmla="*/ 82 h 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352" h="83">
                        <a:moveTo>
                          <a:pt x="351" y="82"/>
                        </a:moveTo>
                        <a:lnTo>
                          <a:pt x="345" y="68"/>
                        </a:lnTo>
                        <a:lnTo>
                          <a:pt x="337" y="55"/>
                        </a:lnTo>
                        <a:lnTo>
                          <a:pt x="331" y="53"/>
                        </a:lnTo>
                        <a:lnTo>
                          <a:pt x="317" y="49"/>
                        </a:lnTo>
                        <a:lnTo>
                          <a:pt x="303" y="46"/>
                        </a:lnTo>
                        <a:lnTo>
                          <a:pt x="290" y="49"/>
                        </a:lnTo>
                        <a:lnTo>
                          <a:pt x="274" y="51"/>
                        </a:lnTo>
                        <a:lnTo>
                          <a:pt x="255" y="45"/>
                        </a:lnTo>
                        <a:lnTo>
                          <a:pt x="231" y="38"/>
                        </a:lnTo>
                        <a:lnTo>
                          <a:pt x="208" y="31"/>
                        </a:lnTo>
                        <a:lnTo>
                          <a:pt x="192" y="27"/>
                        </a:lnTo>
                        <a:lnTo>
                          <a:pt x="166" y="21"/>
                        </a:lnTo>
                        <a:lnTo>
                          <a:pt x="140" y="14"/>
                        </a:lnTo>
                        <a:lnTo>
                          <a:pt x="114" y="8"/>
                        </a:lnTo>
                        <a:lnTo>
                          <a:pt x="88" y="3"/>
                        </a:lnTo>
                        <a:lnTo>
                          <a:pt x="59" y="1"/>
                        </a:lnTo>
                        <a:lnTo>
                          <a:pt x="33" y="0"/>
                        </a:lnTo>
                        <a:lnTo>
                          <a:pt x="26" y="2"/>
                        </a:lnTo>
                        <a:lnTo>
                          <a:pt x="16" y="7"/>
                        </a:lnTo>
                        <a:lnTo>
                          <a:pt x="7" y="13"/>
                        </a:lnTo>
                        <a:lnTo>
                          <a:pt x="0" y="18"/>
                        </a:lnTo>
                        <a:lnTo>
                          <a:pt x="12" y="19"/>
                        </a:lnTo>
                        <a:lnTo>
                          <a:pt x="26" y="20"/>
                        </a:lnTo>
                        <a:lnTo>
                          <a:pt x="39" y="21"/>
                        </a:lnTo>
                        <a:lnTo>
                          <a:pt x="49" y="20"/>
                        </a:lnTo>
                        <a:lnTo>
                          <a:pt x="62" y="19"/>
                        </a:lnTo>
                        <a:lnTo>
                          <a:pt x="81" y="18"/>
                        </a:lnTo>
                        <a:lnTo>
                          <a:pt x="106" y="19"/>
                        </a:lnTo>
                        <a:lnTo>
                          <a:pt x="128" y="21"/>
                        </a:lnTo>
                        <a:lnTo>
                          <a:pt x="148" y="24"/>
                        </a:lnTo>
                        <a:lnTo>
                          <a:pt x="168" y="27"/>
                        </a:lnTo>
                        <a:lnTo>
                          <a:pt x="189" y="28"/>
                        </a:lnTo>
                        <a:lnTo>
                          <a:pt x="206" y="33"/>
                        </a:lnTo>
                        <a:lnTo>
                          <a:pt x="224" y="39"/>
                        </a:lnTo>
                        <a:lnTo>
                          <a:pt x="240" y="46"/>
                        </a:lnTo>
                        <a:lnTo>
                          <a:pt x="259" y="53"/>
                        </a:lnTo>
                        <a:lnTo>
                          <a:pt x="267" y="54"/>
                        </a:lnTo>
                        <a:lnTo>
                          <a:pt x="276" y="53"/>
                        </a:lnTo>
                        <a:lnTo>
                          <a:pt x="289" y="58"/>
                        </a:lnTo>
                        <a:lnTo>
                          <a:pt x="303" y="63"/>
                        </a:lnTo>
                        <a:lnTo>
                          <a:pt x="316" y="68"/>
                        </a:lnTo>
                        <a:lnTo>
                          <a:pt x="334" y="75"/>
                        </a:lnTo>
                        <a:lnTo>
                          <a:pt x="345" y="79"/>
                        </a:lnTo>
                        <a:lnTo>
                          <a:pt x="351" y="82"/>
                        </a:lnTo>
                      </a:path>
                    </a:pathLst>
                  </a:custGeom>
                  <a:solidFill>
                    <a:srgbClr val="037C0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121" name="Freeform 25"/>
                  <p:cNvSpPr/>
                  <p:nvPr/>
                </p:nvSpPr>
                <p:spPr bwMode="ltGray">
                  <a:xfrm>
                    <a:off x="4653" y="3406"/>
                    <a:ext cx="365" cy="35"/>
                  </a:xfrm>
                  <a:custGeom>
                    <a:avLst/>
                    <a:gdLst>
                      <a:gd name="T0" fmla="*/ 364 w 365"/>
                      <a:gd name="T1" fmla="*/ 34 h 35"/>
                      <a:gd name="T2" fmla="*/ 355 w 365"/>
                      <a:gd name="T3" fmla="*/ 31 h 35"/>
                      <a:gd name="T4" fmla="*/ 345 w 365"/>
                      <a:gd name="T5" fmla="*/ 27 h 35"/>
                      <a:gd name="T6" fmla="*/ 333 w 365"/>
                      <a:gd name="T7" fmla="*/ 24 h 35"/>
                      <a:gd name="T8" fmla="*/ 323 w 365"/>
                      <a:gd name="T9" fmla="*/ 21 h 35"/>
                      <a:gd name="T10" fmla="*/ 309 w 365"/>
                      <a:gd name="T11" fmla="*/ 17 h 35"/>
                      <a:gd name="T12" fmla="*/ 293 w 365"/>
                      <a:gd name="T13" fmla="*/ 11 h 35"/>
                      <a:gd name="T14" fmla="*/ 279 w 365"/>
                      <a:gd name="T15" fmla="*/ 5 h 35"/>
                      <a:gd name="T16" fmla="*/ 265 w 365"/>
                      <a:gd name="T17" fmla="*/ 5 h 35"/>
                      <a:gd name="T18" fmla="*/ 250 w 365"/>
                      <a:gd name="T19" fmla="*/ 7 h 35"/>
                      <a:gd name="T20" fmla="*/ 229 w 365"/>
                      <a:gd name="T21" fmla="*/ 9 h 35"/>
                      <a:gd name="T22" fmla="*/ 220 w 365"/>
                      <a:gd name="T23" fmla="*/ 9 h 35"/>
                      <a:gd name="T24" fmla="*/ 193 w 365"/>
                      <a:gd name="T25" fmla="*/ 6 h 35"/>
                      <a:gd name="T26" fmla="*/ 163 w 365"/>
                      <a:gd name="T27" fmla="*/ 3 h 35"/>
                      <a:gd name="T28" fmla="*/ 143 w 365"/>
                      <a:gd name="T29" fmla="*/ 1 h 35"/>
                      <a:gd name="T30" fmla="*/ 118 w 365"/>
                      <a:gd name="T31" fmla="*/ 0 h 35"/>
                      <a:gd name="T32" fmla="*/ 91 w 365"/>
                      <a:gd name="T33" fmla="*/ 1 h 35"/>
                      <a:gd name="T34" fmla="*/ 76 w 365"/>
                      <a:gd name="T35" fmla="*/ 3 h 35"/>
                      <a:gd name="T36" fmla="*/ 56 w 365"/>
                      <a:gd name="T37" fmla="*/ 4 h 35"/>
                      <a:gd name="T38" fmla="*/ 39 w 365"/>
                      <a:gd name="T39" fmla="*/ 6 h 35"/>
                      <a:gd name="T40" fmla="*/ 20 w 365"/>
                      <a:gd name="T41" fmla="*/ 8 h 35"/>
                      <a:gd name="T42" fmla="*/ 18 w 365"/>
                      <a:gd name="T43" fmla="*/ 15 h 35"/>
                      <a:gd name="T44" fmla="*/ 14 w 365"/>
                      <a:gd name="T45" fmla="*/ 20 h 35"/>
                      <a:gd name="T46" fmla="*/ 9 w 365"/>
                      <a:gd name="T47" fmla="*/ 26 h 35"/>
                      <a:gd name="T48" fmla="*/ 0 w 365"/>
                      <a:gd name="T49" fmla="*/ 30 h 35"/>
                      <a:gd name="T50" fmla="*/ 15 w 365"/>
                      <a:gd name="T51" fmla="*/ 27 h 35"/>
                      <a:gd name="T52" fmla="*/ 32 w 365"/>
                      <a:gd name="T53" fmla="*/ 25 h 35"/>
                      <a:gd name="T54" fmla="*/ 46 w 365"/>
                      <a:gd name="T55" fmla="*/ 22 h 35"/>
                      <a:gd name="T56" fmla="*/ 62 w 365"/>
                      <a:gd name="T57" fmla="*/ 20 h 35"/>
                      <a:gd name="T58" fmla="*/ 78 w 365"/>
                      <a:gd name="T59" fmla="*/ 18 h 35"/>
                      <a:gd name="T60" fmla="*/ 104 w 365"/>
                      <a:gd name="T61" fmla="*/ 17 h 35"/>
                      <a:gd name="T62" fmla="*/ 133 w 365"/>
                      <a:gd name="T63" fmla="*/ 15 h 35"/>
                      <a:gd name="T64" fmla="*/ 164 w 365"/>
                      <a:gd name="T65" fmla="*/ 14 h 35"/>
                      <a:gd name="T66" fmla="*/ 196 w 365"/>
                      <a:gd name="T67" fmla="*/ 12 h 35"/>
                      <a:gd name="T68" fmla="*/ 225 w 365"/>
                      <a:gd name="T69" fmla="*/ 11 h 35"/>
                      <a:gd name="T70" fmla="*/ 250 w 365"/>
                      <a:gd name="T71" fmla="*/ 13 h 35"/>
                      <a:gd name="T72" fmla="*/ 268 w 365"/>
                      <a:gd name="T73" fmla="*/ 17 h 35"/>
                      <a:gd name="T74" fmla="*/ 287 w 365"/>
                      <a:gd name="T75" fmla="*/ 21 h 35"/>
                      <a:gd name="T76" fmla="*/ 307 w 365"/>
                      <a:gd name="T77" fmla="*/ 25 h 35"/>
                      <a:gd name="T78" fmla="*/ 329 w 365"/>
                      <a:gd name="T79" fmla="*/ 30 h 35"/>
                      <a:gd name="T80" fmla="*/ 346 w 365"/>
                      <a:gd name="T81" fmla="*/ 32 h 35"/>
                      <a:gd name="T82" fmla="*/ 364 w 365"/>
                      <a:gd name="T83" fmla="*/ 34 h 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365" h="35">
                        <a:moveTo>
                          <a:pt x="364" y="34"/>
                        </a:moveTo>
                        <a:lnTo>
                          <a:pt x="355" y="31"/>
                        </a:lnTo>
                        <a:lnTo>
                          <a:pt x="345" y="27"/>
                        </a:lnTo>
                        <a:lnTo>
                          <a:pt x="333" y="24"/>
                        </a:lnTo>
                        <a:lnTo>
                          <a:pt x="323" y="21"/>
                        </a:lnTo>
                        <a:lnTo>
                          <a:pt x="309" y="17"/>
                        </a:lnTo>
                        <a:lnTo>
                          <a:pt x="293" y="11"/>
                        </a:lnTo>
                        <a:lnTo>
                          <a:pt x="279" y="5"/>
                        </a:lnTo>
                        <a:lnTo>
                          <a:pt x="265" y="5"/>
                        </a:lnTo>
                        <a:lnTo>
                          <a:pt x="250" y="7"/>
                        </a:lnTo>
                        <a:lnTo>
                          <a:pt x="229" y="9"/>
                        </a:lnTo>
                        <a:lnTo>
                          <a:pt x="220" y="9"/>
                        </a:lnTo>
                        <a:lnTo>
                          <a:pt x="193" y="6"/>
                        </a:lnTo>
                        <a:lnTo>
                          <a:pt x="163" y="3"/>
                        </a:lnTo>
                        <a:lnTo>
                          <a:pt x="143" y="1"/>
                        </a:lnTo>
                        <a:lnTo>
                          <a:pt x="118" y="0"/>
                        </a:lnTo>
                        <a:lnTo>
                          <a:pt x="91" y="1"/>
                        </a:lnTo>
                        <a:lnTo>
                          <a:pt x="76" y="3"/>
                        </a:lnTo>
                        <a:lnTo>
                          <a:pt x="56" y="4"/>
                        </a:lnTo>
                        <a:lnTo>
                          <a:pt x="39" y="6"/>
                        </a:lnTo>
                        <a:lnTo>
                          <a:pt x="20" y="8"/>
                        </a:lnTo>
                        <a:lnTo>
                          <a:pt x="18" y="15"/>
                        </a:lnTo>
                        <a:lnTo>
                          <a:pt x="14" y="20"/>
                        </a:lnTo>
                        <a:lnTo>
                          <a:pt x="9" y="26"/>
                        </a:lnTo>
                        <a:lnTo>
                          <a:pt x="0" y="30"/>
                        </a:lnTo>
                        <a:lnTo>
                          <a:pt x="15" y="27"/>
                        </a:lnTo>
                        <a:lnTo>
                          <a:pt x="32" y="25"/>
                        </a:lnTo>
                        <a:lnTo>
                          <a:pt x="46" y="22"/>
                        </a:lnTo>
                        <a:lnTo>
                          <a:pt x="62" y="20"/>
                        </a:lnTo>
                        <a:lnTo>
                          <a:pt x="78" y="18"/>
                        </a:lnTo>
                        <a:lnTo>
                          <a:pt x="104" y="17"/>
                        </a:lnTo>
                        <a:lnTo>
                          <a:pt x="133" y="15"/>
                        </a:lnTo>
                        <a:lnTo>
                          <a:pt x="164" y="14"/>
                        </a:lnTo>
                        <a:lnTo>
                          <a:pt x="196" y="12"/>
                        </a:lnTo>
                        <a:lnTo>
                          <a:pt x="225" y="11"/>
                        </a:lnTo>
                        <a:lnTo>
                          <a:pt x="250" y="13"/>
                        </a:lnTo>
                        <a:lnTo>
                          <a:pt x="268" y="17"/>
                        </a:lnTo>
                        <a:lnTo>
                          <a:pt x="287" y="21"/>
                        </a:lnTo>
                        <a:lnTo>
                          <a:pt x="307" y="25"/>
                        </a:lnTo>
                        <a:lnTo>
                          <a:pt x="329" y="30"/>
                        </a:lnTo>
                        <a:lnTo>
                          <a:pt x="346" y="32"/>
                        </a:lnTo>
                        <a:lnTo>
                          <a:pt x="364" y="34"/>
                        </a:lnTo>
                      </a:path>
                    </a:pathLst>
                  </a:custGeom>
                  <a:solidFill>
                    <a:srgbClr val="037C0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</p:grpSp>
        <p:sp>
          <p:nvSpPr>
            <p:cNvPr id="4122" name="Arc 26"/>
            <p:cNvSpPr/>
            <p:nvPr/>
          </p:nvSpPr>
          <p:spPr bwMode="ltGray">
            <a:xfrm>
              <a:off x="1" y="4174"/>
              <a:ext cx="5753" cy="13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 w 43200"/>
                <a:gd name="T1" fmla="*/ 21918 h 21918"/>
                <a:gd name="T2" fmla="*/ 43198 w 43200"/>
                <a:gd name="T3" fmla="*/ 21918 h 21918"/>
                <a:gd name="T4" fmla="*/ 21600 w 43200"/>
                <a:gd name="T5" fmla="*/ 21600 h 21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918" fill="none" extrusionOk="0">
                  <a:moveTo>
                    <a:pt x="2" y="21917"/>
                  </a:moveTo>
                  <a:cubicBezTo>
                    <a:pt x="0" y="21812"/>
                    <a:pt x="0" y="2170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06"/>
                    <a:pt x="43199" y="21812"/>
                    <a:pt x="43197" y="21917"/>
                  </a:cubicBezTo>
                </a:path>
                <a:path w="43200" h="21918" stroke="0" extrusionOk="0">
                  <a:moveTo>
                    <a:pt x="2" y="21917"/>
                  </a:moveTo>
                  <a:cubicBezTo>
                    <a:pt x="0" y="21812"/>
                    <a:pt x="0" y="2170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06"/>
                    <a:pt x="43199" y="21812"/>
                    <a:pt x="43197" y="21917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rgbClr val="731D06"/>
                </a:gs>
                <a:gs pos="100000">
                  <a:srgbClr val="731D06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23" name="Line 27"/>
            <p:cNvSpPr>
              <a:spLocks noChangeShapeType="1"/>
            </p:cNvSpPr>
            <p:nvPr/>
          </p:nvSpPr>
          <p:spPr bwMode="ltGray">
            <a:xfrm>
              <a:off x="0" y="4312"/>
              <a:ext cx="5752" cy="0"/>
            </a:xfrm>
            <a:prstGeom prst="line">
              <a:avLst/>
            </a:prstGeom>
            <a:noFill/>
            <a:ln w="50800">
              <a:solidFill>
                <a:srgbClr val="3C002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ltGray">
            <a:xfrm>
              <a:off x="2631" y="3555"/>
              <a:ext cx="498" cy="438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tint val="7019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25" name="Freeform 29" descr="窄横线"/>
            <p:cNvSpPr/>
            <p:nvPr/>
          </p:nvSpPr>
          <p:spPr bwMode="ltGray">
            <a:xfrm>
              <a:off x="2581" y="3900"/>
              <a:ext cx="575" cy="256"/>
            </a:xfrm>
            <a:custGeom>
              <a:avLst/>
              <a:gdLst>
                <a:gd name="T0" fmla="*/ 520 w 575"/>
                <a:gd name="T1" fmla="*/ 0 h 256"/>
                <a:gd name="T2" fmla="*/ 491 w 575"/>
                <a:gd name="T3" fmla="*/ 22 h 256"/>
                <a:gd name="T4" fmla="*/ 520 w 575"/>
                <a:gd name="T5" fmla="*/ 35 h 256"/>
                <a:gd name="T6" fmla="*/ 513 w 575"/>
                <a:gd name="T7" fmla="*/ 65 h 256"/>
                <a:gd name="T8" fmla="*/ 477 w 575"/>
                <a:gd name="T9" fmla="*/ 78 h 256"/>
                <a:gd name="T10" fmla="*/ 527 w 575"/>
                <a:gd name="T11" fmla="*/ 91 h 256"/>
                <a:gd name="T12" fmla="*/ 574 w 575"/>
                <a:gd name="T13" fmla="*/ 104 h 256"/>
                <a:gd name="T14" fmla="*/ 527 w 575"/>
                <a:gd name="T15" fmla="*/ 117 h 256"/>
                <a:gd name="T16" fmla="*/ 477 w 575"/>
                <a:gd name="T17" fmla="*/ 112 h 256"/>
                <a:gd name="T18" fmla="*/ 498 w 575"/>
                <a:gd name="T19" fmla="*/ 147 h 256"/>
                <a:gd name="T20" fmla="*/ 542 w 575"/>
                <a:gd name="T21" fmla="*/ 151 h 256"/>
                <a:gd name="T22" fmla="*/ 498 w 575"/>
                <a:gd name="T23" fmla="*/ 169 h 256"/>
                <a:gd name="T24" fmla="*/ 444 w 575"/>
                <a:gd name="T25" fmla="*/ 169 h 256"/>
                <a:gd name="T26" fmla="*/ 466 w 575"/>
                <a:gd name="T27" fmla="*/ 194 h 256"/>
                <a:gd name="T28" fmla="*/ 448 w 575"/>
                <a:gd name="T29" fmla="*/ 212 h 256"/>
                <a:gd name="T30" fmla="*/ 412 w 575"/>
                <a:gd name="T31" fmla="*/ 225 h 256"/>
                <a:gd name="T32" fmla="*/ 386 w 575"/>
                <a:gd name="T33" fmla="*/ 238 h 256"/>
                <a:gd name="T34" fmla="*/ 343 w 575"/>
                <a:gd name="T35" fmla="*/ 238 h 256"/>
                <a:gd name="T36" fmla="*/ 318 w 575"/>
                <a:gd name="T37" fmla="*/ 255 h 256"/>
                <a:gd name="T38" fmla="*/ 253 w 575"/>
                <a:gd name="T39" fmla="*/ 255 h 256"/>
                <a:gd name="T40" fmla="*/ 227 w 575"/>
                <a:gd name="T41" fmla="*/ 255 h 256"/>
                <a:gd name="T42" fmla="*/ 238 w 575"/>
                <a:gd name="T43" fmla="*/ 242 h 256"/>
                <a:gd name="T44" fmla="*/ 181 w 575"/>
                <a:gd name="T45" fmla="*/ 238 h 256"/>
                <a:gd name="T46" fmla="*/ 206 w 575"/>
                <a:gd name="T47" fmla="*/ 233 h 256"/>
                <a:gd name="T48" fmla="*/ 245 w 575"/>
                <a:gd name="T49" fmla="*/ 220 h 256"/>
                <a:gd name="T50" fmla="*/ 191 w 575"/>
                <a:gd name="T51" fmla="*/ 216 h 256"/>
                <a:gd name="T52" fmla="*/ 137 w 575"/>
                <a:gd name="T53" fmla="*/ 212 h 256"/>
                <a:gd name="T54" fmla="*/ 108 w 575"/>
                <a:gd name="T55" fmla="*/ 194 h 256"/>
                <a:gd name="T56" fmla="*/ 162 w 575"/>
                <a:gd name="T57" fmla="*/ 194 h 256"/>
                <a:gd name="T58" fmla="*/ 137 w 575"/>
                <a:gd name="T59" fmla="*/ 182 h 256"/>
                <a:gd name="T60" fmla="*/ 83 w 575"/>
                <a:gd name="T61" fmla="*/ 182 h 256"/>
                <a:gd name="T62" fmla="*/ 25 w 575"/>
                <a:gd name="T63" fmla="*/ 177 h 256"/>
                <a:gd name="T64" fmla="*/ 51 w 575"/>
                <a:gd name="T65" fmla="*/ 173 h 256"/>
                <a:gd name="T66" fmla="*/ 108 w 575"/>
                <a:gd name="T67" fmla="*/ 173 h 256"/>
                <a:gd name="T68" fmla="*/ 123 w 575"/>
                <a:gd name="T69" fmla="*/ 151 h 256"/>
                <a:gd name="T70" fmla="*/ 65 w 575"/>
                <a:gd name="T71" fmla="*/ 147 h 256"/>
                <a:gd name="T72" fmla="*/ 18 w 575"/>
                <a:gd name="T73" fmla="*/ 147 h 256"/>
                <a:gd name="T74" fmla="*/ 43 w 575"/>
                <a:gd name="T75" fmla="*/ 134 h 256"/>
                <a:gd name="T76" fmla="*/ 101 w 575"/>
                <a:gd name="T77" fmla="*/ 134 h 256"/>
                <a:gd name="T78" fmla="*/ 83 w 575"/>
                <a:gd name="T79" fmla="*/ 121 h 256"/>
                <a:gd name="T80" fmla="*/ 32 w 575"/>
                <a:gd name="T81" fmla="*/ 112 h 256"/>
                <a:gd name="T82" fmla="*/ 69 w 575"/>
                <a:gd name="T83" fmla="*/ 95 h 256"/>
                <a:gd name="T84" fmla="*/ 116 w 575"/>
                <a:gd name="T85" fmla="*/ 95 h 256"/>
                <a:gd name="T86" fmla="*/ 108 w 575"/>
                <a:gd name="T87" fmla="*/ 78 h 256"/>
                <a:gd name="T88" fmla="*/ 54 w 575"/>
                <a:gd name="T89" fmla="*/ 78 h 256"/>
                <a:gd name="T90" fmla="*/ 79 w 575"/>
                <a:gd name="T91" fmla="*/ 69 h 256"/>
                <a:gd name="T92" fmla="*/ 65 w 575"/>
                <a:gd name="T93" fmla="*/ 52 h 256"/>
                <a:gd name="T94" fmla="*/ 22 w 575"/>
                <a:gd name="T95" fmla="*/ 52 h 256"/>
                <a:gd name="T96" fmla="*/ 22 w 575"/>
                <a:gd name="T97" fmla="*/ 30 h 256"/>
                <a:gd name="T98" fmla="*/ 76 w 575"/>
                <a:gd name="T99" fmla="*/ 30 h 256"/>
                <a:gd name="T100" fmla="*/ 54 w 575"/>
                <a:gd name="T101" fmla="*/ 1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75" h="256">
                  <a:moveTo>
                    <a:pt x="51" y="4"/>
                  </a:moveTo>
                  <a:lnTo>
                    <a:pt x="505" y="4"/>
                  </a:lnTo>
                  <a:lnTo>
                    <a:pt x="505" y="0"/>
                  </a:lnTo>
                  <a:lnTo>
                    <a:pt x="520" y="0"/>
                  </a:lnTo>
                  <a:lnTo>
                    <a:pt x="527" y="13"/>
                  </a:lnTo>
                  <a:lnTo>
                    <a:pt x="516" y="17"/>
                  </a:lnTo>
                  <a:lnTo>
                    <a:pt x="502" y="22"/>
                  </a:lnTo>
                  <a:lnTo>
                    <a:pt x="491" y="22"/>
                  </a:lnTo>
                  <a:lnTo>
                    <a:pt x="487" y="35"/>
                  </a:lnTo>
                  <a:lnTo>
                    <a:pt x="498" y="35"/>
                  </a:lnTo>
                  <a:lnTo>
                    <a:pt x="509" y="35"/>
                  </a:lnTo>
                  <a:lnTo>
                    <a:pt x="520" y="35"/>
                  </a:lnTo>
                  <a:lnTo>
                    <a:pt x="531" y="39"/>
                  </a:lnTo>
                  <a:lnTo>
                    <a:pt x="534" y="52"/>
                  </a:lnTo>
                  <a:lnTo>
                    <a:pt x="523" y="65"/>
                  </a:lnTo>
                  <a:lnTo>
                    <a:pt x="513" y="65"/>
                  </a:lnTo>
                  <a:lnTo>
                    <a:pt x="502" y="65"/>
                  </a:lnTo>
                  <a:lnTo>
                    <a:pt x="491" y="65"/>
                  </a:lnTo>
                  <a:lnTo>
                    <a:pt x="480" y="65"/>
                  </a:lnTo>
                  <a:lnTo>
                    <a:pt x="477" y="78"/>
                  </a:lnTo>
                  <a:lnTo>
                    <a:pt x="491" y="86"/>
                  </a:lnTo>
                  <a:lnTo>
                    <a:pt x="505" y="91"/>
                  </a:lnTo>
                  <a:lnTo>
                    <a:pt x="516" y="91"/>
                  </a:lnTo>
                  <a:lnTo>
                    <a:pt x="527" y="91"/>
                  </a:lnTo>
                  <a:lnTo>
                    <a:pt x="542" y="91"/>
                  </a:lnTo>
                  <a:lnTo>
                    <a:pt x="552" y="91"/>
                  </a:lnTo>
                  <a:lnTo>
                    <a:pt x="563" y="91"/>
                  </a:lnTo>
                  <a:lnTo>
                    <a:pt x="574" y="104"/>
                  </a:lnTo>
                  <a:lnTo>
                    <a:pt x="563" y="117"/>
                  </a:lnTo>
                  <a:lnTo>
                    <a:pt x="552" y="117"/>
                  </a:lnTo>
                  <a:lnTo>
                    <a:pt x="542" y="117"/>
                  </a:lnTo>
                  <a:lnTo>
                    <a:pt x="527" y="117"/>
                  </a:lnTo>
                  <a:lnTo>
                    <a:pt x="516" y="117"/>
                  </a:lnTo>
                  <a:lnTo>
                    <a:pt x="505" y="112"/>
                  </a:lnTo>
                  <a:lnTo>
                    <a:pt x="491" y="112"/>
                  </a:lnTo>
                  <a:lnTo>
                    <a:pt x="477" y="112"/>
                  </a:lnTo>
                  <a:lnTo>
                    <a:pt x="473" y="125"/>
                  </a:lnTo>
                  <a:lnTo>
                    <a:pt x="469" y="138"/>
                  </a:lnTo>
                  <a:lnTo>
                    <a:pt x="487" y="143"/>
                  </a:lnTo>
                  <a:lnTo>
                    <a:pt x="498" y="147"/>
                  </a:lnTo>
                  <a:lnTo>
                    <a:pt x="509" y="147"/>
                  </a:lnTo>
                  <a:lnTo>
                    <a:pt x="520" y="151"/>
                  </a:lnTo>
                  <a:lnTo>
                    <a:pt x="531" y="151"/>
                  </a:lnTo>
                  <a:lnTo>
                    <a:pt x="542" y="151"/>
                  </a:lnTo>
                  <a:lnTo>
                    <a:pt x="542" y="164"/>
                  </a:lnTo>
                  <a:lnTo>
                    <a:pt x="527" y="169"/>
                  </a:lnTo>
                  <a:lnTo>
                    <a:pt x="513" y="169"/>
                  </a:lnTo>
                  <a:lnTo>
                    <a:pt x="498" y="169"/>
                  </a:lnTo>
                  <a:lnTo>
                    <a:pt x="487" y="169"/>
                  </a:lnTo>
                  <a:lnTo>
                    <a:pt x="469" y="169"/>
                  </a:lnTo>
                  <a:lnTo>
                    <a:pt x="455" y="169"/>
                  </a:lnTo>
                  <a:lnTo>
                    <a:pt x="444" y="169"/>
                  </a:lnTo>
                  <a:lnTo>
                    <a:pt x="433" y="169"/>
                  </a:lnTo>
                  <a:lnTo>
                    <a:pt x="437" y="182"/>
                  </a:lnTo>
                  <a:lnTo>
                    <a:pt x="451" y="194"/>
                  </a:lnTo>
                  <a:lnTo>
                    <a:pt x="466" y="194"/>
                  </a:lnTo>
                  <a:lnTo>
                    <a:pt x="477" y="194"/>
                  </a:lnTo>
                  <a:lnTo>
                    <a:pt x="477" y="207"/>
                  </a:lnTo>
                  <a:lnTo>
                    <a:pt x="462" y="212"/>
                  </a:lnTo>
                  <a:lnTo>
                    <a:pt x="448" y="212"/>
                  </a:lnTo>
                  <a:lnTo>
                    <a:pt x="433" y="212"/>
                  </a:lnTo>
                  <a:lnTo>
                    <a:pt x="422" y="212"/>
                  </a:lnTo>
                  <a:lnTo>
                    <a:pt x="412" y="212"/>
                  </a:lnTo>
                  <a:lnTo>
                    <a:pt x="412" y="225"/>
                  </a:lnTo>
                  <a:lnTo>
                    <a:pt x="422" y="229"/>
                  </a:lnTo>
                  <a:lnTo>
                    <a:pt x="412" y="233"/>
                  </a:lnTo>
                  <a:lnTo>
                    <a:pt x="397" y="238"/>
                  </a:lnTo>
                  <a:lnTo>
                    <a:pt x="386" y="238"/>
                  </a:lnTo>
                  <a:lnTo>
                    <a:pt x="375" y="238"/>
                  </a:lnTo>
                  <a:lnTo>
                    <a:pt x="365" y="238"/>
                  </a:lnTo>
                  <a:lnTo>
                    <a:pt x="354" y="238"/>
                  </a:lnTo>
                  <a:lnTo>
                    <a:pt x="343" y="238"/>
                  </a:lnTo>
                  <a:lnTo>
                    <a:pt x="332" y="238"/>
                  </a:lnTo>
                  <a:lnTo>
                    <a:pt x="343" y="246"/>
                  </a:lnTo>
                  <a:lnTo>
                    <a:pt x="332" y="255"/>
                  </a:lnTo>
                  <a:lnTo>
                    <a:pt x="318" y="255"/>
                  </a:lnTo>
                  <a:lnTo>
                    <a:pt x="303" y="255"/>
                  </a:lnTo>
                  <a:lnTo>
                    <a:pt x="285" y="255"/>
                  </a:lnTo>
                  <a:lnTo>
                    <a:pt x="267" y="255"/>
                  </a:lnTo>
                  <a:lnTo>
                    <a:pt x="253" y="255"/>
                  </a:lnTo>
                  <a:lnTo>
                    <a:pt x="238" y="255"/>
                  </a:lnTo>
                  <a:lnTo>
                    <a:pt x="227" y="255"/>
                  </a:lnTo>
                  <a:lnTo>
                    <a:pt x="217" y="255"/>
                  </a:lnTo>
                  <a:lnTo>
                    <a:pt x="227" y="255"/>
                  </a:lnTo>
                  <a:lnTo>
                    <a:pt x="238" y="255"/>
                  </a:lnTo>
                  <a:lnTo>
                    <a:pt x="249" y="255"/>
                  </a:lnTo>
                  <a:lnTo>
                    <a:pt x="249" y="242"/>
                  </a:lnTo>
                  <a:lnTo>
                    <a:pt x="238" y="242"/>
                  </a:lnTo>
                  <a:lnTo>
                    <a:pt x="224" y="242"/>
                  </a:lnTo>
                  <a:lnTo>
                    <a:pt x="213" y="242"/>
                  </a:lnTo>
                  <a:lnTo>
                    <a:pt x="195" y="242"/>
                  </a:lnTo>
                  <a:lnTo>
                    <a:pt x="181" y="238"/>
                  </a:lnTo>
                  <a:lnTo>
                    <a:pt x="166" y="238"/>
                  </a:lnTo>
                  <a:lnTo>
                    <a:pt x="181" y="233"/>
                  </a:lnTo>
                  <a:lnTo>
                    <a:pt x="195" y="233"/>
                  </a:lnTo>
                  <a:lnTo>
                    <a:pt x="206" y="233"/>
                  </a:lnTo>
                  <a:lnTo>
                    <a:pt x="220" y="233"/>
                  </a:lnTo>
                  <a:lnTo>
                    <a:pt x="235" y="233"/>
                  </a:lnTo>
                  <a:lnTo>
                    <a:pt x="245" y="233"/>
                  </a:lnTo>
                  <a:lnTo>
                    <a:pt x="245" y="220"/>
                  </a:lnTo>
                  <a:lnTo>
                    <a:pt x="235" y="216"/>
                  </a:lnTo>
                  <a:lnTo>
                    <a:pt x="220" y="216"/>
                  </a:lnTo>
                  <a:lnTo>
                    <a:pt x="209" y="216"/>
                  </a:lnTo>
                  <a:lnTo>
                    <a:pt x="191" y="216"/>
                  </a:lnTo>
                  <a:lnTo>
                    <a:pt x="177" y="216"/>
                  </a:lnTo>
                  <a:lnTo>
                    <a:pt x="166" y="216"/>
                  </a:lnTo>
                  <a:lnTo>
                    <a:pt x="152" y="216"/>
                  </a:lnTo>
                  <a:lnTo>
                    <a:pt x="137" y="212"/>
                  </a:lnTo>
                  <a:lnTo>
                    <a:pt x="123" y="212"/>
                  </a:lnTo>
                  <a:lnTo>
                    <a:pt x="112" y="212"/>
                  </a:lnTo>
                  <a:lnTo>
                    <a:pt x="94" y="207"/>
                  </a:lnTo>
                  <a:lnTo>
                    <a:pt x="108" y="194"/>
                  </a:lnTo>
                  <a:lnTo>
                    <a:pt x="123" y="194"/>
                  </a:lnTo>
                  <a:lnTo>
                    <a:pt x="137" y="194"/>
                  </a:lnTo>
                  <a:lnTo>
                    <a:pt x="152" y="194"/>
                  </a:lnTo>
                  <a:lnTo>
                    <a:pt x="162" y="194"/>
                  </a:lnTo>
                  <a:lnTo>
                    <a:pt x="173" y="194"/>
                  </a:lnTo>
                  <a:lnTo>
                    <a:pt x="162" y="182"/>
                  </a:lnTo>
                  <a:lnTo>
                    <a:pt x="152" y="182"/>
                  </a:lnTo>
                  <a:lnTo>
                    <a:pt x="137" y="182"/>
                  </a:lnTo>
                  <a:lnTo>
                    <a:pt x="123" y="182"/>
                  </a:lnTo>
                  <a:lnTo>
                    <a:pt x="108" y="182"/>
                  </a:lnTo>
                  <a:lnTo>
                    <a:pt x="94" y="182"/>
                  </a:lnTo>
                  <a:lnTo>
                    <a:pt x="83" y="182"/>
                  </a:lnTo>
                  <a:lnTo>
                    <a:pt x="72" y="182"/>
                  </a:lnTo>
                  <a:lnTo>
                    <a:pt x="51" y="177"/>
                  </a:lnTo>
                  <a:lnTo>
                    <a:pt x="36" y="177"/>
                  </a:lnTo>
                  <a:lnTo>
                    <a:pt x="25" y="177"/>
                  </a:lnTo>
                  <a:lnTo>
                    <a:pt x="14" y="177"/>
                  </a:lnTo>
                  <a:lnTo>
                    <a:pt x="29" y="173"/>
                  </a:lnTo>
                  <a:lnTo>
                    <a:pt x="40" y="173"/>
                  </a:lnTo>
                  <a:lnTo>
                    <a:pt x="51" y="173"/>
                  </a:lnTo>
                  <a:lnTo>
                    <a:pt x="69" y="173"/>
                  </a:lnTo>
                  <a:lnTo>
                    <a:pt x="87" y="173"/>
                  </a:lnTo>
                  <a:lnTo>
                    <a:pt x="97" y="173"/>
                  </a:lnTo>
                  <a:lnTo>
                    <a:pt x="108" y="173"/>
                  </a:lnTo>
                  <a:lnTo>
                    <a:pt x="119" y="173"/>
                  </a:lnTo>
                  <a:lnTo>
                    <a:pt x="130" y="173"/>
                  </a:lnTo>
                  <a:lnTo>
                    <a:pt x="134" y="160"/>
                  </a:lnTo>
                  <a:lnTo>
                    <a:pt x="123" y="151"/>
                  </a:lnTo>
                  <a:lnTo>
                    <a:pt x="105" y="147"/>
                  </a:lnTo>
                  <a:lnTo>
                    <a:pt x="94" y="147"/>
                  </a:lnTo>
                  <a:lnTo>
                    <a:pt x="79" y="147"/>
                  </a:lnTo>
                  <a:lnTo>
                    <a:pt x="65" y="147"/>
                  </a:lnTo>
                  <a:lnTo>
                    <a:pt x="51" y="147"/>
                  </a:lnTo>
                  <a:lnTo>
                    <a:pt x="40" y="147"/>
                  </a:lnTo>
                  <a:lnTo>
                    <a:pt x="29" y="147"/>
                  </a:lnTo>
                  <a:lnTo>
                    <a:pt x="18" y="147"/>
                  </a:lnTo>
                  <a:lnTo>
                    <a:pt x="7" y="143"/>
                  </a:lnTo>
                  <a:lnTo>
                    <a:pt x="22" y="138"/>
                  </a:lnTo>
                  <a:lnTo>
                    <a:pt x="32" y="138"/>
                  </a:lnTo>
                  <a:lnTo>
                    <a:pt x="43" y="134"/>
                  </a:lnTo>
                  <a:lnTo>
                    <a:pt x="58" y="134"/>
                  </a:lnTo>
                  <a:lnTo>
                    <a:pt x="76" y="134"/>
                  </a:lnTo>
                  <a:lnTo>
                    <a:pt x="87" y="134"/>
                  </a:lnTo>
                  <a:lnTo>
                    <a:pt x="101" y="134"/>
                  </a:lnTo>
                  <a:lnTo>
                    <a:pt x="112" y="134"/>
                  </a:lnTo>
                  <a:lnTo>
                    <a:pt x="105" y="121"/>
                  </a:lnTo>
                  <a:lnTo>
                    <a:pt x="94" y="121"/>
                  </a:lnTo>
                  <a:lnTo>
                    <a:pt x="83" y="121"/>
                  </a:lnTo>
                  <a:lnTo>
                    <a:pt x="69" y="121"/>
                  </a:lnTo>
                  <a:lnTo>
                    <a:pt x="58" y="121"/>
                  </a:lnTo>
                  <a:lnTo>
                    <a:pt x="43" y="121"/>
                  </a:lnTo>
                  <a:lnTo>
                    <a:pt x="32" y="112"/>
                  </a:lnTo>
                  <a:lnTo>
                    <a:pt x="32" y="99"/>
                  </a:lnTo>
                  <a:lnTo>
                    <a:pt x="43" y="95"/>
                  </a:lnTo>
                  <a:lnTo>
                    <a:pt x="54" y="95"/>
                  </a:lnTo>
                  <a:lnTo>
                    <a:pt x="69" y="95"/>
                  </a:lnTo>
                  <a:lnTo>
                    <a:pt x="79" y="95"/>
                  </a:lnTo>
                  <a:lnTo>
                    <a:pt x="94" y="95"/>
                  </a:lnTo>
                  <a:lnTo>
                    <a:pt x="105" y="95"/>
                  </a:lnTo>
                  <a:lnTo>
                    <a:pt x="116" y="95"/>
                  </a:lnTo>
                  <a:lnTo>
                    <a:pt x="126" y="95"/>
                  </a:lnTo>
                  <a:lnTo>
                    <a:pt x="130" y="82"/>
                  </a:lnTo>
                  <a:lnTo>
                    <a:pt x="119" y="78"/>
                  </a:lnTo>
                  <a:lnTo>
                    <a:pt x="108" y="78"/>
                  </a:lnTo>
                  <a:lnTo>
                    <a:pt x="90" y="78"/>
                  </a:lnTo>
                  <a:lnTo>
                    <a:pt x="79" y="78"/>
                  </a:lnTo>
                  <a:lnTo>
                    <a:pt x="65" y="78"/>
                  </a:lnTo>
                  <a:lnTo>
                    <a:pt x="54" y="78"/>
                  </a:lnTo>
                  <a:lnTo>
                    <a:pt x="43" y="78"/>
                  </a:lnTo>
                  <a:lnTo>
                    <a:pt x="54" y="69"/>
                  </a:lnTo>
                  <a:lnTo>
                    <a:pt x="69" y="69"/>
                  </a:lnTo>
                  <a:lnTo>
                    <a:pt x="79" y="69"/>
                  </a:lnTo>
                  <a:lnTo>
                    <a:pt x="90" y="69"/>
                  </a:lnTo>
                  <a:lnTo>
                    <a:pt x="94" y="56"/>
                  </a:lnTo>
                  <a:lnTo>
                    <a:pt x="83" y="52"/>
                  </a:lnTo>
                  <a:lnTo>
                    <a:pt x="65" y="52"/>
                  </a:lnTo>
                  <a:lnTo>
                    <a:pt x="54" y="52"/>
                  </a:lnTo>
                  <a:lnTo>
                    <a:pt x="43" y="52"/>
                  </a:lnTo>
                  <a:lnTo>
                    <a:pt x="32" y="52"/>
                  </a:lnTo>
                  <a:lnTo>
                    <a:pt x="22" y="52"/>
                  </a:lnTo>
                  <a:lnTo>
                    <a:pt x="11" y="52"/>
                  </a:lnTo>
                  <a:lnTo>
                    <a:pt x="0" y="52"/>
                  </a:lnTo>
                  <a:lnTo>
                    <a:pt x="7" y="35"/>
                  </a:lnTo>
                  <a:lnTo>
                    <a:pt x="22" y="30"/>
                  </a:lnTo>
                  <a:lnTo>
                    <a:pt x="36" y="30"/>
                  </a:lnTo>
                  <a:lnTo>
                    <a:pt x="51" y="30"/>
                  </a:lnTo>
                  <a:lnTo>
                    <a:pt x="65" y="30"/>
                  </a:lnTo>
                  <a:lnTo>
                    <a:pt x="76" y="30"/>
                  </a:lnTo>
                  <a:lnTo>
                    <a:pt x="87" y="30"/>
                  </a:lnTo>
                  <a:lnTo>
                    <a:pt x="79" y="17"/>
                  </a:lnTo>
                  <a:lnTo>
                    <a:pt x="65" y="17"/>
                  </a:lnTo>
                  <a:lnTo>
                    <a:pt x="54" y="17"/>
                  </a:lnTo>
                  <a:lnTo>
                    <a:pt x="43" y="17"/>
                  </a:lnTo>
                  <a:lnTo>
                    <a:pt x="51" y="4"/>
                  </a:lnTo>
                </a:path>
              </a:pathLst>
            </a:custGeom>
            <a:pattFill prst="narHorz">
              <a:fgClr>
                <a:schemeClr val="hlink"/>
              </a:fgClr>
              <a:bgClr>
                <a:schemeClr val="folHlink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126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00050"/>
            <a:ext cx="77724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4127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128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b" anchorCtr="0" compatLnSpc="1"/>
          <a:lstStyle>
            <a:lvl1pPr eaLnBrk="0" hangingPunct="0">
              <a:defRPr kumimoji="1" sz="1400"/>
            </a:lvl1pPr>
          </a:lstStyle>
          <a:p>
            <a:endParaRPr lang="en-US" altLang="zh-CN"/>
          </a:p>
        </p:txBody>
      </p:sp>
      <p:sp>
        <p:nvSpPr>
          <p:cNvPr id="4129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b" anchorCtr="0" compatLnSpc="1"/>
          <a:lstStyle>
            <a:lvl1pPr algn="ctr" eaLnBrk="0" hangingPunct="0">
              <a:defRPr kumimoji="1" sz="1400"/>
            </a:lvl1pPr>
          </a:lstStyle>
          <a:p>
            <a:endParaRPr lang="en-US" altLang="zh-CN"/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b" anchorCtr="0" compatLnSpc="1"/>
          <a:lstStyle>
            <a:lvl1pPr algn="r" eaLnBrk="0" hangingPunct="0">
              <a:defRPr kumimoji="1" sz="1400"/>
            </a:lvl1pPr>
          </a:lstStyle>
          <a:p>
            <a:fld id="{B4DD0C25-CDB3-4E30-974E-4EC645ED3BDE}" type="slidenum">
              <a:rPr lang="en-US" altLang="zh-CN"/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0"/>
        <a:buChar char="s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charset="0"/>
        <a:buChar char="u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8.xml"/><Relationship Id="rId5" Type="http://schemas.openxmlformats.org/officeDocument/2006/relationships/slide" Target="slide11.xml"/><Relationship Id="rId4" Type="http://schemas.openxmlformats.org/officeDocument/2006/relationships/image" Target="../media/image10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4.GIF"/><Relationship Id="rId2" Type="http://schemas.openxmlformats.org/officeDocument/2006/relationships/audio" Target="file:///G:\VOICE\&#38050;&#29748;&#26354;%20&#29702;&#26597;&#24471;&#183;&#20811;&#33713;&#24503;&#26364;-&#29233;&#24773;&#30340;&#25925;&#20107;2.mp3" TargetMode="External"/><Relationship Id="rId1" Type="http://schemas.microsoft.com/office/2007/relationships/media" Target="file:///G:\VOICE\&#38050;&#29748;&#26354;%20&#29702;&#26597;&#24471;&#183;&#20811;&#33713;&#24503;&#26364;-&#29233;&#24773;&#30340;&#25925;&#20107;2.mp3" TargetMode="External"/><Relationship Id="rId6" Type="http://schemas.openxmlformats.org/officeDocument/2006/relationships/image" Target="../media/image3.wmf"/><Relationship Id="rId5" Type="http://schemas.openxmlformats.org/officeDocument/2006/relationships/slide" Target="slide12.xml"/><Relationship Id="rId4" Type="http://schemas.openxmlformats.org/officeDocument/2006/relationships/audio" Target="../media/audio1.wav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1331640" y="1354380"/>
            <a:ext cx="6696744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7600" dirty="0" smtClean="0">
                <a:solidFill>
                  <a:srgbClr val="336600"/>
                </a:solidFill>
                <a:latin typeface="汉仪行楷简" pitchFamily="49" charset="-122"/>
                <a:ea typeface="汉仪行楷简" pitchFamily="49" charset="-122"/>
              </a:rPr>
              <a:t>4.4</a:t>
            </a:r>
            <a:r>
              <a:rPr lang="zh-CN" altLang="en-US" sz="7600" dirty="0" smtClean="0">
                <a:solidFill>
                  <a:srgbClr val="336600"/>
                </a:solidFill>
                <a:latin typeface="汉仪行楷简" pitchFamily="49" charset="-122"/>
                <a:ea typeface="汉仪行楷简" pitchFamily="49" charset="-122"/>
              </a:rPr>
              <a:t>整</a:t>
            </a:r>
            <a:r>
              <a:rPr lang="zh-CN" altLang="en-US" sz="7600" dirty="0">
                <a:solidFill>
                  <a:srgbClr val="336600"/>
                </a:solidFill>
                <a:latin typeface="汉仪行楷简" pitchFamily="49" charset="-122"/>
                <a:ea typeface="汉仪行楷简" pitchFamily="49" charset="-122"/>
              </a:rPr>
              <a:t>式的加减</a:t>
            </a:r>
          </a:p>
        </p:txBody>
      </p:sp>
      <p:sp>
        <p:nvSpPr>
          <p:cNvPr id="6" name="矩形 5"/>
          <p:cNvSpPr/>
          <p:nvPr/>
        </p:nvSpPr>
        <p:spPr>
          <a:xfrm>
            <a:off x="2787792" y="4725143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kern="0" smtClean="0">
                <a:solidFill>
                  <a:srgbClr val="33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400" b="1" kern="0" dirty="0" smtClean="0">
              <a:solidFill>
                <a:srgbClr val="33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1809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chemeClr val="accent2"/>
                </a:solidFill>
                <a:ea typeface="黑体" panose="02010609060101010101" pitchFamily="49" charset="-122"/>
              </a:rPr>
              <a:t>智力挑战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0" y="908050"/>
            <a:ext cx="87185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礼堂第一排有</a:t>
            </a:r>
            <a:r>
              <a:rPr lang="en-US" altLang="zh-CN" sz="24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(a-1)</a:t>
            </a:r>
            <a:r>
              <a:rPr lang="zh-CN" altLang="en-US" sz="24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个座位</a:t>
            </a:r>
            <a:r>
              <a:rPr lang="en-US" altLang="zh-CN" sz="24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后面每排都比前一排多</a:t>
            </a:r>
            <a:r>
              <a:rPr lang="en-US" altLang="zh-CN" sz="24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个座位</a:t>
            </a:r>
            <a:r>
              <a:rPr lang="en-US" altLang="zh-CN" sz="24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r>
              <a:rPr lang="en-US" altLang="zh-CN" sz="24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(1).</a:t>
            </a:r>
            <a:r>
              <a:rPr lang="zh-CN" altLang="en-US" sz="24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第二排有</a:t>
            </a:r>
            <a:r>
              <a:rPr lang="en-US" altLang="zh-CN" sz="24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__________</a:t>
            </a:r>
            <a:r>
              <a:rPr lang="zh-CN" altLang="en-US" sz="24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个座位</a:t>
            </a:r>
            <a:r>
              <a:rPr lang="en-US" altLang="zh-CN" sz="24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r>
              <a:rPr lang="en-US" altLang="zh-CN" sz="24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(2).</a:t>
            </a:r>
            <a:r>
              <a:rPr lang="zh-CN" altLang="en-US" sz="24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第三排有</a:t>
            </a:r>
            <a:r>
              <a:rPr lang="en-US" altLang="zh-CN" sz="24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__________</a:t>
            </a:r>
            <a:r>
              <a:rPr lang="zh-CN" altLang="en-US" sz="24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个座位</a:t>
            </a:r>
            <a:r>
              <a:rPr lang="en-US" altLang="zh-CN" sz="24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r>
              <a:rPr lang="en-US" altLang="zh-CN" sz="24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(3).</a:t>
            </a:r>
            <a:r>
              <a:rPr lang="zh-CN" altLang="en-US" sz="24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zh-CN" altLang="en-US" sz="24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排有多少个座位</a:t>
            </a:r>
            <a:r>
              <a:rPr lang="en-US" altLang="zh-CN" sz="24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2555875" y="1046163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2268538" y="1557338"/>
            <a:ext cx="1143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3300"/>
                </a:solidFill>
              </a:rPr>
              <a:t>(a+1)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1023938" y="2689225"/>
            <a:ext cx="526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en-US" altLang="zh-CN" sz="20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0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分析       第</a:t>
            </a:r>
            <a:r>
              <a:rPr lang="en-US" altLang="zh-CN" sz="20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0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排   </a:t>
            </a:r>
            <a:r>
              <a:rPr lang="en-US" altLang="zh-CN" sz="20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(a-1)           </a:t>
            </a:r>
            <a:r>
              <a:rPr lang="zh-CN" altLang="en-US" sz="20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2843213" y="3068638"/>
            <a:ext cx="3613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0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0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排   </a:t>
            </a:r>
            <a:r>
              <a:rPr lang="en-US" altLang="zh-CN" sz="20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(a-1)+1=a       </a:t>
            </a:r>
            <a:r>
              <a:rPr lang="zh-CN" altLang="en-US" sz="20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</a:t>
            </a:r>
            <a:r>
              <a:rPr lang="zh-CN" altLang="en-US">
                <a:solidFill>
                  <a:srgbClr val="0C0300"/>
                </a:solidFill>
              </a:rPr>
              <a:t>  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2771775" y="3500438"/>
            <a:ext cx="3613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0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0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排   </a:t>
            </a:r>
            <a:r>
              <a:rPr lang="en-US" altLang="zh-CN" sz="20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(a-1)+2=a+1      </a:t>
            </a:r>
            <a:r>
              <a:rPr lang="zh-CN" altLang="en-US" sz="20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2771775" y="3933825"/>
            <a:ext cx="3486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0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0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排   </a:t>
            </a:r>
            <a:r>
              <a:rPr lang="en-US" altLang="zh-CN" sz="20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(a-1)+3 =a+2    </a:t>
            </a:r>
            <a:r>
              <a:rPr lang="zh-CN" altLang="en-US" sz="20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</a:t>
            </a:r>
          </a:p>
          <a:p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           </a:t>
            </a:r>
            <a:endParaRPr lang="zh-CN" altLang="en-US" sz="40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1042988" y="4508500"/>
            <a:ext cx="475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0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zh-CN" altLang="en-US" sz="20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排的座位           </a:t>
            </a:r>
            <a:r>
              <a:rPr lang="en-US" altLang="zh-CN" sz="20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(a-1)+        </a:t>
            </a: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3779838" y="4797425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=a-1+n-1</a:t>
            </a: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3708400" y="5229225"/>
            <a:ext cx="186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=a+n-2 (</a:t>
            </a:r>
            <a:r>
              <a:rPr lang="zh-CN" altLang="en-US" sz="24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</a:t>
            </a:r>
            <a:r>
              <a:rPr lang="en-US" altLang="zh-CN" sz="24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879475" y="5805488"/>
            <a:ext cx="521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思考</a:t>
            </a:r>
            <a:r>
              <a:rPr lang="en-US" altLang="zh-CN" sz="24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4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24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a=20,n=19</a:t>
            </a:r>
            <a:r>
              <a:rPr lang="zh-CN" altLang="en-US" sz="24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时的座位数是多少</a:t>
            </a:r>
            <a:r>
              <a:rPr lang="en-US" altLang="zh-CN" sz="240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6135688" y="5732463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(37)</a:t>
            </a: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4695825" y="4456113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3300"/>
                </a:solidFill>
              </a:rPr>
              <a:t>(n-1)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0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0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09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09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0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0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0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0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0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0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0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0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0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0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0" y="0"/>
            <a:ext cx="272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>
                <a:solidFill>
                  <a:srgbClr val="0C0300"/>
                </a:solidFill>
                <a:ea typeface="黑体" panose="02010609060101010101" pitchFamily="49" charset="-122"/>
              </a:rPr>
              <a:t>学习反馈：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447675" y="733425"/>
            <a:ext cx="738028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C0300"/>
                </a:solidFill>
                <a:ea typeface="黑体" panose="02010609060101010101" pitchFamily="49" charset="-122"/>
              </a:rPr>
              <a:t>(1)   2x +x+1</a:t>
            </a:r>
            <a:r>
              <a:rPr lang="zh-CN" altLang="en-US" sz="2800" b="1" dirty="0">
                <a:solidFill>
                  <a:srgbClr val="0C0300"/>
                </a:solidFill>
                <a:ea typeface="黑体" panose="02010609060101010101" pitchFamily="49" charset="-122"/>
              </a:rPr>
              <a:t>与</a:t>
            </a:r>
            <a:r>
              <a:rPr lang="en-US" altLang="zh-CN" sz="2800" b="1" dirty="0">
                <a:solidFill>
                  <a:srgbClr val="0C0300"/>
                </a:solidFill>
                <a:ea typeface="黑体" panose="02010609060101010101" pitchFamily="49" charset="-122"/>
              </a:rPr>
              <a:t>A</a:t>
            </a:r>
            <a:r>
              <a:rPr lang="zh-CN" altLang="en-US" sz="2800" b="1" dirty="0">
                <a:solidFill>
                  <a:srgbClr val="0C0300"/>
                </a:solidFill>
                <a:ea typeface="黑体" panose="02010609060101010101" pitchFamily="49" charset="-122"/>
              </a:rPr>
              <a:t>的和是</a:t>
            </a:r>
            <a:r>
              <a:rPr lang="en-US" altLang="zh-CN" sz="2800" b="1" dirty="0">
                <a:solidFill>
                  <a:srgbClr val="0C0300"/>
                </a:solidFill>
                <a:ea typeface="黑体" panose="02010609060101010101" pitchFamily="49" charset="-122"/>
              </a:rPr>
              <a:t>x,</a:t>
            </a:r>
            <a:r>
              <a:rPr lang="zh-CN" altLang="en-US" sz="2800" b="1" dirty="0">
                <a:solidFill>
                  <a:srgbClr val="0C0300"/>
                </a:solidFill>
                <a:ea typeface="黑体" panose="02010609060101010101" pitchFamily="49" charset="-122"/>
              </a:rPr>
              <a:t>则</a:t>
            </a:r>
            <a:r>
              <a:rPr lang="en-US" altLang="zh-CN" sz="2800" b="1" dirty="0">
                <a:solidFill>
                  <a:srgbClr val="0C0300"/>
                </a:solidFill>
                <a:ea typeface="黑体" panose="02010609060101010101" pitchFamily="49" charset="-122"/>
              </a:rPr>
              <a:t>A=</a:t>
            </a:r>
            <a:r>
              <a:rPr lang="zh-CN" altLang="en-US" sz="2800" b="1" dirty="0">
                <a:solidFill>
                  <a:srgbClr val="0C0300"/>
                </a:solidFill>
                <a:ea typeface="黑体" panose="02010609060101010101" pitchFamily="49" charset="-122"/>
              </a:rPr>
              <a:t>（       ）</a:t>
            </a:r>
          </a:p>
          <a:p>
            <a:endParaRPr lang="zh-CN" altLang="en-US" sz="2800" b="1" dirty="0">
              <a:solidFill>
                <a:srgbClr val="0C0300"/>
              </a:solidFill>
              <a:ea typeface="黑体" panose="02010609060101010101" pitchFamily="49" charset="-122"/>
            </a:endParaRPr>
          </a:p>
          <a:p>
            <a:r>
              <a:rPr lang="en-US" altLang="zh-CN" sz="2800" b="1" dirty="0">
                <a:solidFill>
                  <a:srgbClr val="0C0300"/>
                </a:solidFill>
                <a:ea typeface="黑体" panose="02010609060101010101" pitchFamily="49" charset="-122"/>
              </a:rPr>
              <a:t>A</a:t>
            </a:r>
            <a:r>
              <a:rPr lang="zh-CN" altLang="en-US" sz="2800" b="1" dirty="0">
                <a:solidFill>
                  <a:srgbClr val="0C0300"/>
                </a:solidFill>
                <a:ea typeface="黑体" panose="02010609060101010101" pitchFamily="49" charset="-122"/>
              </a:rPr>
              <a:t>。</a:t>
            </a:r>
            <a:r>
              <a:rPr lang="en-US" altLang="zh-CN" sz="2800" b="1" dirty="0">
                <a:solidFill>
                  <a:srgbClr val="0C0300"/>
                </a:solidFill>
                <a:ea typeface="黑体" panose="02010609060101010101" pitchFamily="49" charset="-122"/>
              </a:rPr>
              <a:t>2x +1     B -2X +1      C  2x -1      D -2X -1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1476375" y="6207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C0300"/>
                </a:solidFill>
              </a:rPr>
              <a:t>2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403350" y="14843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C0300"/>
                </a:solidFill>
              </a:rPr>
              <a:t>2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3348038" y="14843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C0300"/>
                </a:solidFill>
              </a:rPr>
              <a:t>2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5292725" y="15573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C0300"/>
                </a:solidFill>
              </a:rPr>
              <a:t>2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7235825" y="14843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C0300"/>
                </a:solidFill>
              </a:rPr>
              <a:t>2</a:t>
            </a:r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5795963" y="692150"/>
            <a:ext cx="576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</a:rPr>
              <a:t>D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395288" y="2349500"/>
            <a:ext cx="7656512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C0300"/>
                </a:solidFill>
              </a:rPr>
              <a:t>(2)</a:t>
            </a:r>
            <a:r>
              <a:rPr lang="zh-CN" altLang="en-US" sz="2800" b="1">
                <a:solidFill>
                  <a:srgbClr val="0C0300"/>
                </a:solidFill>
              </a:rPr>
              <a:t>已知</a:t>
            </a:r>
            <a:r>
              <a:rPr lang="en-US" altLang="zh-CN" sz="2800" b="1">
                <a:solidFill>
                  <a:srgbClr val="0C0300"/>
                </a:solidFill>
              </a:rPr>
              <a:t>a+2b=5,ab=-3,</a:t>
            </a:r>
            <a:r>
              <a:rPr lang="zh-CN" altLang="en-US" sz="2800" b="1">
                <a:solidFill>
                  <a:srgbClr val="0C0300"/>
                </a:solidFill>
              </a:rPr>
              <a:t>则</a:t>
            </a:r>
            <a:r>
              <a:rPr lang="en-US" altLang="zh-CN" sz="2800" b="1">
                <a:solidFill>
                  <a:srgbClr val="0C0300"/>
                </a:solidFill>
              </a:rPr>
              <a:t>(3ab-2b)+(4b-4ab+a)=</a:t>
            </a:r>
          </a:p>
          <a:p>
            <a:endParaRPr lang="en-US" altLang="zh-CN" sz="2800" b="1">
              <a:solidFill>
                <a:srgbClr val="0C0300"/>
              </a:solidFill>
            </a:endParaRPr>
          </a:p>
          <a:p>
            <a:r>
              <a:rPr lang="en-US" altLang="zh-CN" sz="2800" b="1">
                <a:solidFill>
                  <a:srgbClr val="0C0300"/>
                </a:solidFill>
              </a:rPr>
              <a:t>______.</a:t>
            </a:r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1042988" y="3068638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</a:rPr>
              <a:t>8</a:t>
            </a: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309563" y="3860800"/>
            <a:ext cx="88344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C0300"/>
                </a:solidFill>
              </a:rPr>
              <a:t>(3)</a:t>
            </a:r>
            <a:r>
              <a:rPr lang="zh-CN" altLang="en-US" sz="2800" b="1">
                <a:solidFill>
                  <a:srgbClr val="0C0300"/>
                </a:solidFill>
              </a:rPr>
              <a:t>三角形的周长为</a:t>
            </a:r>
            <a:r>
              <a:rPr lang="en-US" altLang="zh-CN" sz="2800" b="1">
                <a:solidFill>
                  <a:srgbClr val="0C0300"/>
                </a:solidFill>
              </a:rPr>
              <a:t>48</a:t>
            </a:r>
            <a:r>
              <a:rPr lang="zh-CN" altLang="en-US" sz="2800" b="1">
                <a:solidFill>
                  <a:srgbClr val="0C0300"/>
                </a:solidFill>
              </a:rPr>
              <a:t>，第一边长为</a:t>
            </a:r>
            <a:r>
              <a:rPr lang="en-US" altLang="zh-CN" sz="2800" b="1">
                <a:solidFill>
                  <a:srgbClr val="0C0300"/>
                </a:solidFill>
              </a:rPr>
              <a:t>3a-2b</a:t>
            </a:r>
            <a:r>
              <a:rPr lang="zh-CN" altLang="en-US" sz="2800" b="1">
                <a:solidFill>
                  <a:srgbClr val="0C0300"/>
                </a:solidFill>
              </a:rPr>
              <a:t>，第二边长为 </a:t>
            </a:r>
          </a:p>
          <a:p>
            <a:r>
              <a:rPr lang="zh-CN" altLang="en-US" sz="2800" b="1">
                <a:solidFill>
                  <a:srgbClr val="0C0300"/>
                </a:solidFill>
              </a:rPr>
              <a:t>     </a:t>
            </a:r>
            <a:r>
              <a:rPr lang="en-US" altLang="zh-CN" sz="2800" b="1">
                <a:solidFill>
                  <a:srgbClr val="0C0300"/>
                </a:solidFill>
              </a:rPr>
              <a:t>a+2b</a:t>
            </a:r>
            <a:r>
              <a:rPr lang="zh-CN" altLang="en-US" sz="2800" b="1">
                <a:solidFill>
                  <a:srgbClr val="0C0300"/>
                </a:solidFill>
              </a:rPr>
              <a:t>，则第三边长</a:t>
            </a:r>
            <a:r>
              <a:rPr lang="en-US" altLang="zh-CN" sz="2800" b="1">
                <a:solidFill>
                  <a:srgbClr val="0C0300"/>
                </a:solidFill>
              </a:rPr>
              <a:t>__________</a:t>
            </a:r>
            <a:r>
              <a:rPr lang="zh-CN" altLang="en-US" sz="2800" b="1">
                <a:solidFill>
                  <a:srgbClr val="0C0300"/>
                </a:solidFill>
              </a:rPr>
              <a:t>．</a:t>
            </a:r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4067175" y="4221163"/>
            <a:ext cx="12080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48-4a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3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3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3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3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3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3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3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3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AutoShape 3"/>
          <p:cNvSpPr>
            <a:spLocks noChangeArrowheads="1"/>
          </p:cNvSpPr>
          <p:nvPr/>
        </p:nvSpPr>
        <p:spPr bwMode="auto">
          <a:xfrm>
            <a:off x="2124075" y="333375"/>
            <a:ext cx="4824413" cy="904875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66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4000" b="1" dirty="0">
                <a:solidFill>
                  <a:srgbClr val="F1250F"/>
                </a:solidFill>
              </a:rPr>
              <a:t>知识巩固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395288" y="1341438"/>
            <a:ext cx="74898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0C0300"/>
                </a:solidFill>
              </a:rPr>
              <a:t>1.</a:t>
            </a:r>
            <a:r>
              <a:rPr lang="zh-CN" altLang="en-US" sz="2800" b="1" dirty="0">
                <a:solidFill>
                  <a:srgbClr val="0C0300"/>
                </a:solidFill>
              </a:rPr>
              <a:t>长方形的一边长为</a:t>
            </a:r>
            <a:r>
              <a:rPr lang="en-US" altLang="zh-CN" sz="2800" b="1" dirty="0">
                <a:solidFill>
                  <a:srgbClr val="0C0300"/>
                </a:solidFill>
              </a:rPr>
              <a:t>2a+3b,</a:t>
            </a:r>
            <a:r>
              <a:rPr lang="zh-CN" altLang="en-US" sz="2800" b="1" dirty="0">
                <a:solidFill>
                  <a:srgbClr val="0C0300"/>
                </a:solidFill>
              </a:rPr>
              <a:t>另一边比它小</a:t>
            </a:r>
            <a:r>
              <a:rPr lang="en-US" altLang="zh-CN" sz="2800" b="1" dirty="0">
                <a:solidFill>
                  <a:srgbClr val="0C0300"/>
                </a:solidFill>
              </a:rPr>
              <a:t>b-a,</a:t>
            </a:r>
          </a:p>
          <a:p>
            <a:r>
              <a:rPr lang="en-US" altLang="zh-CN" sz="2800" b="1" dirty="0">
                <a:solidFill>
                  <a:srgbClr val="0C0300"/>
                </a:solidFill>
              </a:rPr>
              <a:t>  </a:t>
            </a:r>
            <a:r>
              <a:rPr lang="zh-CN" altLang="en-US" sz="2800" b="1" dirty="0">
                <a:solidFill>
                  <a:srgbClr val="0C0300"/>
                </a:solidFill>
              </a:rPr>
              <a:t>求这个长方形的周长</a:t>
            </a:r>
            <a:r>
              <a:rPr lang="en-US" altLang="zh-CN" sz="2800" b="1" dirty="0">
                <a:solidFill>
                  <a:srgbClr val="0C0300"/>
                </a:solidFill>
              </a:rPr>
              <a:t>?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395288" y="3068638"/>
            <a:ext cx="8280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0C0300"/>
                </a:solidFill>
              </a:rPr>
              <a:t>2.</a:t>
            </a:r>
            <a:r>
              <a:rPr lang="zh-CN" altLang="en-US" sz="2800" b="1" dirty="0">
                <a:solidFill>
                  <a:srgbClr val="0C0300"/>
                </a:solidFill>
              </a:rPr>
              <a:t>已知</a:t>
            </a:r>
            <a:r>
              <a:rPr lang="en-US" altLang="zh-CN" sz="2800" b="1" dirty="0">
                <a:solidFill>
                  <a:srgbClr val="0C0300"/>
                </a:solidFill>
              </a:rPr>
              <a:t>A=x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3</a:t>
            </a:r>
            <a:r>
              <a:rPr lang="en-US" altLang="zh-CN" sz="2800" b="1" dirty="0">
                <a:solidFill>
                  <a:srgbClr val="0C0300"/>
                </a:solidFill>
              </a:rPr>
              <a:t>+x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+x+1,B=x+x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zh-CN" altLang="en-US" sz="2800" b="1" dirty="0">
                <a:solidFill>
                  <a:srgbClr val="0C0300"/>
                </a:solidFill>
              </a:rPr>
              <a:t>计算</a:t>
            </a:r>
          </a:p>
          <a:p>
            <a:r>
              <a:rPr lang="en-US" altLang="zh-CN" sz="2800" b="1" dirty="0">
                <a:solidFill>
                  <a:srgbClr val="0C0300"/>
                </a:solidFill>
              </a:rPr>
              <a:t>(1)A+B     (2)B+A    (3)A-B      (4)B-A</a:t>
            </a:r>
          </a:p>
          <a:p>
            <a:r>
              <a:rPr lang="zh-CN" altLang="en-US" sz="2800" b="1" dirty="0">
                <a:solidFill>
                  <a:srgbClr val="0C0300"/>
                </a:solidFill>
              </a:rPr>
              <a:t>通过计算你能发现</a:t>
            </a:r>
            <a:r>
              <a:rPr lang="en-US" altLang="zh-CN" sz="2800" b="1" dirty="0">
                <a:solidFill>
                  <a:srgbClr val="0C0300"/>
                </a:solidFill>
              </a:rPr>
              <a:t>(1)</a:t>
            </a:r>
            <a:r>
              <a:rPr lang="zh-CN" altLang="en-US" sz="2800" b="1" dirty="0">
                <a:solidFill>
                  <a:srgbClr val="0C0300"/>
                </a:solidFill>
              </a:rPr>
              <a:t>和</a:t>
            </a:r>
            <a:r>
              <a:rPr lang="en-US" altLang="zh-CN" sz="2800" b="1" dirty="0">
                <a:solidFill>
                  <a:srgbClr val="0C0300"/>
                </a:solidFill>
              </a:rPr>
              <a:t>(2)</a:t>
            </a:r>
            <a:r>
              <a:rPr lang="zh-CN" altLang="en-US" sz="2800" b="1" dirty="0">
                <a:solidFill>
                  <a:srgbClr val="0C0300"/>
                </a:solidFill>
              </a:rPr>
              <a:t>的结果</a:t>
            </a:r>
            <a:r>
              <a:rPr lang="en-US" altLang="zh-CN" sz="2800" b="1" dirty="0">
                <a:solidFill>
                  <a:srgbClr val="0C0300"/>
                </a:solidFill>
              </a:rPr>
              <a:t>,(3)</a:t>
            </a:r>
            <a:r>
              <a:rPr lang="zh-CN" altLang="en-US" sz="2800" b="1" dirty="0">
                <a:solidFill>
                  <a:srgbClr val="0C0300"/>
                </a:solidFill>
              </a:rPr>
              <a:t>和</a:t>
            </a:r>
            <a:r>
              <a:rPr lang="en-US" altLang="zh-CN" sz="2800" b="1" dirty="0">
                <a:solidFill>
                  <a:srgbClr val="0C0300"/>
                </a:solidFill>
              </a:rPr>
              <a:t>(4)</a:t>
            </a:r>
            <a:r>
              <a:rPr lang="zh-CN" altLang="en-US" sz="2800" b="1" dirty="0">
                <a:solidFill>
                  <a:srgbClr val="0C0300"/>
                </a:solidFill>
              </a:rPr>
              <a:t>的结果</a:t>
            </a:r>
          </a:p>
          <a:p>
            <a:r>
              <a:rPr lang="zh-CN" altLang="en-US" sz="2800" b="1" dirty="0">
                <a:solidFill>
                  <a:srgbClr val="0C0300"/>
                </a:solidFill>
              </a:rPr>
              <a:t>有什么关系</a:t>
            </a:r>
            <a:r>
              <a:rPr lang="en-US" altLang="zh-CN" sz="2800" b="1" dirty="0">
                <a:solidFill>
                  <a:srgbClr val="0C0300"/>
                </a:solidFill>
              </a:rPr>
              <a:t>?</a:t>
            </a:r>
          </a:p>
        </p:txBody>
      </p:sp>
      <p:pic>
        <p:nvPicPr>
          <p:cNvPr id="103430" name="Picture 6" descr="13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12088" y="5670550"/>
            <a:ext cx="1154112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3" name="Picture 3" descr="图片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5589588"/>
            <a:ext cx="1368425" cy="108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1258888" y="2924175"/>
            <a:ext cx="66262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0C0300"/>
                </a:solidFill>
              </a:rPr>
              <a:t>(2)</a:t>
            </a:r>
            <a:r>
              <a:rPr lang="zh-CN" altLang="en-US" sz="3200" b="1" dirty="0">
                <a:solidFill>
                  <a:srgbClr val="0C0300"/>
                </a:solidFill>
              </a:rPr>
              <a:t>若两个多项式的和是</a:t>
            </a:r>
            <a:r>
              <a:rPr lang="en-US" altLang="zh-CN" sz="3200" b="1" dirty="0">
                <a:solidFill>
                  <a:srgbClr val="0C0300"/>
                </a:solidFill>
              </a:rPr>
              <a:t>2x</a:t>
            </a:r>
            <a:r>
              <a:rPr lang="en-US" altLang="zh-CN" sz="32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3200" b="1" dirty="0">
                <a:solidFill>
                  <a:srgbClr val="0C0300"/>
                </a:solidFill>
              </a:rPr>
              <a:t>+xy+3y</a:t>
            </a:r>
            <a:r>
              <a:rPr lang="en-US" altLang="zh-CN" sz="32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3200" b="1" dirty="0">
                <a:solidFill>
                  <a:srgbClr val="0C0300"/>
                </a:solidFill>
              </a:rPr>
              <a:t>,</a:t>
            </a:r>
          </a:p>
          <a:p>
            <a:pPr algn="ctr"/>
            <a:r>
              <a:rPr lang="zh-CN" altLang="en-US" sz="3200" b="1" dirty="0">
                <a:solidFill>
                  <a:srgbClr val="0C0300"/>
                </a:solidFill>
              </a:rPr>
              <a:t>一个加式是 </a:t>
            </a:r>
            <a:r>
              <a:rPr lang="en-US" altLang="zh-CN" sz="3200" b="1" dirty="0">
                <a:solidFill>
                  <a:srgbClr val="0C0300"/>
                </a:solidFill>
              </a:rPr>
              <a:t>x</a:t>
            </a:r>
            <a:r>
              <a:rPr lang="en-US" altLang="zh-CN" sz="32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3200" b="1" dirty="0">
                <a:solidFill>
                  <a:srgbClr val="0C0300"/>
                </a:solidFill>
              </a:rPr>
              <a:t>-xy,</a:t>
            </a:r>
            <a:r>
              <a:rPr lang="zh-CN" altLang="en-US" sz="3200" b="1" dirty="0">
                <a:solidFill>
                  <a:srgbClr val="0C0300"/>
                </a:solidFill>
              </a:rPr>
              <a:t>求另一个加式</a:t>
            </a:r>
            <a:r>
              <a:rPr lang="en-US" altLang="zh-CN" sz="3200" b="1" dirty="0">
                <a:solidFill>
                  <a:srgbClr val="0C0300"/>
                </a:solidFill>
              </a:rPr>
              <a:t>.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1763713" y="3933825"/>
            <a:ext cx="480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0C0300"/>
                </a:solidFill>
              </a:rPr>
              <a:t>解</a:t>
            </a:r>
            <a:r>
              <a:rPr lang="en-US" altLang="zh-CN" sz="3200" b="1" dirty="0">
                <a:solidFill>
                  <a:srgbClr val="0C0300"/>
                </a:solidFill>
              </a:rPr>
              <a:t>: (2x</a:t>
            </a:r>
            <a:r>
              <a:rPr lang="en-US" altLang="zh-CN" sz="32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3200" b="1" dirty="0">
                <a:solidFill>
                  <a:srgbClr val="0C0300"/>
                </a:solidFill>
              </a:rPr>
              <a:t>+xy+3y</a:t>
            </a:r>
            <a:r>
              <a:rPr lang="en-US" altLang="zh-CN" sz="32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3200" b="1" dirty="0">
                <a:solidFill>
                  <a:srgbClr val="0C0300"/>
                </a:solidFill>
              </a:rPr>
              <a:t>) –(x</a:t>
            </a:r>
            <a:r>
              <a:rPr lang="en-US" altLang="zh-CN" sz="32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3200" b="1" dirty="0">
                <a:solidFill>
                  <a:srgbClr val="0C0300"/>
                </a:solidFill>
              </a:rPr>
              <a:t>-xy)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635000" y="476250"/>
            <a:ext cx="71056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0C0300"/>
                </a:solidFill>
              </a:rPr>
              <a:t>3</a:t>
            </a:r>
            <a:r>
              <a:rPr lang="en-US" altLang="zh-CN" sz="2800" b="1" dirty="0">
                <a:solidFill>
                  <a:srgbClr val="0C0300"/>
                </a:solidFill>
              </a:rPr>
              <a:t>. (1)</a:t>
            </a:r>
            <a:r>
              <a:rPr lang="zh-CN" altLang="en-US" sz="3200" b="1" dirty="0">
                <a:solidFill>
                  <a:srgbClr val="0C0300"/>
                </a:solidFill>
              </a:rPr>
              <a:t>已知某多项式与</a:t>
            </a:r>
            <a:r>
              <a:rPr lang="en-US" altLang="zh-CN" sz="3200" b="1" dirty="0">
                <a:solidFill>
                  <a:srgbClr val="0C0300"/>
                </a:solidFill>
              </a:rPr>
              <a:t>3x</a:t>
            </a:r>
            <a:r>
              <a:rPr lang="en-US" altLang="zh-CN" sz="32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3200" b="1" dirty="0">
                <a:solidFill>
                  <a:srgbClr val="0C0300"/>
                </a:solidFill>
              </a:rPr>
              <a:t>-6x+5</a:t>
            </a:r>
            <a:r>
              <a:rPr lang="zh-CN" altLang="en-US" sz="3200" b="1" dirty="0">
                <a:solidFill>
                  <a:srgbClr val="0C0300"/>
                </a:solidFill>
              </a:rPr>
              <a:t>的差</a:t>
            </a:r>
          </a:p>
          <a:p>
            <a:pPr algn="ctr"/>
            <a:r>
              <a:rPr lang="zh-CN" altLang="en-US" sz="3200" b="1" dirty="0">
                <a:solidFill>
                  <a:srgbClr val="0C0300"/>
                </a:solidFill>
              </a:rPr>
              <a:t>是</a:t>
            </a:r>
            <a:r>
              <a:rPr lang="en-US" altLang="zh-CN" sz="3200" b="1" dirty="0">
                <a:solidFill>
                  <a:srgbClr val="0C0300"/>
                </a:solidFill>
              </a:rPr>
              <a:t>4x</a:t>
            </a:r>
            <a:r>
              <a:rPr lang="en-US" altLang="zh-CN" sz="32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3200" b="1" dirty="0">
                <a:solidFill>
                  <a:srgbClr val="0C0300"/>
                </a:solidFill>
              </a:rPr>
              <a:t>+7x-6,</a:t>
            </a:r>
            <a:r>
              <a:rPr lang="zh-CN" altLang="en-US" sz="3200" b="1" dirty="0">
                <a:solidFill>
                  <a:srgbClr val="0C0300"/>
                </a:solidFill>
              </a:rPr>
              <a:t>求此多项式</a:t>
            </a:r>
            <a:r>
              <a:rPr lang="en-US" altLang="zh-CN" sz="3200" b="1" dirty="0">
                <a:solidFill>
                  <a:srgbClr val="0C0300"/>
                </a:solidFill>
              </a:rPr>
              <a:t>.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1331913" y="1557338"/>
            <a:ext cx="55895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0C0300"/>
                </a:solidFill>
              </a:rPr>
              <a:t>解</a:t>
            </a:r>
            <a:r>
              <a:rPr lang="en-US" altLang="zh-CN" sz="3200" b="1" dirty="0">
                <a:solidFill>
                  <a:srgbClr val="0C0300"/>
                </a:solidFill>
              </a:rPr>
              <a:t>: (3x</a:t>
            </a:r>
            <a:r>
              <a:rPr lang="en-US" altLang="zh-CN" sz="32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3200" b="1" dirty="0">
                <a:solidFill>
                  <a:srgbClr val="0C0300"/>
                </a:solidFill>
              </a:rPr>
              <a:t>- 6x+5) + ( 4x</a:t>
            </a:r>
            <a:r>
              <a:rPr lang="en-US" altLang="zh-CN" sz="32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3200" b="1" dirty="0">
                <a:solidFill>
                  <a:srgbClr val="0C0300"/>
                </a:solidFill>
              </a:rPr>
              <a:t>+7x - 6)</a:t>
            </a: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2268538" y="4578350"/>
            <a:ext cx="4321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0C0300"/>
                </a:solidFill>
              </a:rPr>
              <a:t>=2x</a:t>
            </a:r>
            <a:r>
              <a:rPr lang="en-US" altLang="zh-CN" sz="3200" b="1" baseline="30000" dirty="0">
                <a:solidFill>
                  <a:srgbClr val="0C0300"/>
                </a:solidFill>
              </a:rPr>
              <a:t>2 </a:t>
            </a:r>
            <a:r>
              <a:rPr lang="en-US" altLang="zh-CN" sz="3200" b="1" dirty="0">
                <a:solidFill>
                  <a:srgbClr val="0C0300"/>
                </a:solidFill>
              </a:rPr>
              <a:t>+</a:t>
            </a:r>
            <a:r>
              <a:rPr lang="en-US" altLang="zh-CN" sz="3200" b="1" dirty="0" err="1">
                <a:solidFill>
                  <a:srgbClr val="0C0300"/>
                </a:solidFill>
              </a:rPr>
              <a:t>xy</a:t>
            </a:r>
            <a:r>
              <a:rPr lang="en-US" altLang="zh-CN" sz="3200" b="1" dirty="0">
                <a:solidFill>
                  <a:srgbClr val="0C0300"/>
                </a:solidFill>
              </a:rPr>
              <a:t> + 3y</a:t>
            </a:r>
            <a:r>
              <a:rPr lang="en-US" altLang="zh-CN" sz="32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3200" b="1" dirty="0">
                <a:solidFill>
                  <a:srgbClr val="0C0300"/>
                </a:solidFill>
              </a:rPr>
              <a:t> –x</a:t>
            </a:r>
            <a:r>
              <a:rPr lang="en-US" altLang="zh-CN" sz="3200" b="1" baseline="30000" dirty="0">
                <a:solidFill>
                  <a:srgbClr val="0C0300"/>
                </a:solidFill>
              </a:rPr>
              <a:t>2 </a:t>
            </a:r>
            <a:r>
              <a:rPr lang="en-US" altLang="zh-CN" sz="3200" b="1" dirty="0">
                <a:solidFill>
                  <a:srgbClr val="0C0300"/>
                </a:solidFill>
              </a:rPr>
              <a:t>+</a:t>
            </a:r>
            <a:r>
              <a:rPr lang="en-US" altLang="zh-CN" sz="3200" b="1" dirty="0" err="1">
                <a:solidFill>
                  <a:srgbClr val="0C0300"/>
                </a:solidFill>
              </a:rPr>
              <a:t>xy</a:t>
            </a:r>
            <a:endParaRPr lang="en-US" altLang="zh-CN" sz="3200" b="1" dirty="0">
              <a:solidFill>
                <a:srgbClr val="0C0300"/>
              </a:solidFill>
            </a:endParaRP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2268538" y="5157788"/>
            <a:ext cx="2546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0C0300"/>
                </a:solidFill>
              </a:rPr>
              <a:t>=x</a:t>
            </a:r>
            <a:r>
              <a:rPr lang="en-US" altLang="zh-CN" sz="32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3200" b="1" dirty="0">
                <a:solidFill>
                  <a:srgbClr val="0C0300"/>
                </a:solidFill>
              </a:rPr>
              <a:t>+2xy+3y</a:t>
            </a:r>
            <a:r>
              <a:rPr lang="en-US" altLang="zh-CN" sz="3200" b="1" baseline="30000" dirty="0">
                <a:solidFill>
                  <a:srgbClr val="0C0300"/>
                </a:solidFill>
              </a:rPr>
              <a:t>2</a:t>
            </a:r>
          </a:p>
        </p:txBody>
      </p:sp>
    </p:spTree>
  </p:cSld>
  <p:clrMapOvr>
    <a:masterClrMapping/>
  </p:clrMapOvr>
  <p:transition>
    <p:checker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/>
      <p:bldP spid="87045" grpId="0"/>
      <p:bldP spid="87047" grpId="0"/>
      <p:bldP spid="87048" grpId="0"/>
      <p:bldP spid="870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539750" y="549275"/>
            <a:ext cx="82804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C0300"/>
                </a:solidFill>
              </a:rPr>
              <a:t>4.</a:t>
            </a:r>
            <a:r>
              <a:rPr lang="zh-CN" altLang="en-US" sz="3200" b="1">
                <a:solidFill>
                  <a:srgbClr val="0C0300"/>
                </a:solidFill>
              </a:rPr>
              <a:t>计算</a:t>
            </a:r>
            <a:r>
              <a:rPr lang="en-US" altLang="zh-CN" sz="3200" b="1">
                <a:solidFill>
                  <a:srgbClr val="0C0300"/>
                </a:solidFill>
              </a:rPr>
              <a:t>:</a:t>
            </a:r>
          </a:p>
          <a:p>
            <a:r>
              <a:rPr lang="en-US" altLang="zh-CN" sz="3200" b="1">
                <a:solidFill>
                  <a:srgbClr val="0C0300"/>
                </a:solidFill>
              </a:rPr>
              <a:t>(1) 2x</a:t>
            </a:r>
            <a:r>
              <a:rPr lang="en-US" altLang="zh-CN" sz="3200" b="1" baseline="30000">
                <a:solidFill>
                  <a:srgbClr val="0C0300"/>
                </a:solidFill>
              </a:rPr>
              <a:t>2</a:t>
            </a:r>
            <a:r>
              <a:rPr lang="en-US" altLang="zh-CN" sz="3200" b="1">
                <a:solidFill>
                  <a:srgbClr val="0C0300"/>
                </a:solidFill>
              </a:rPr>
              <a:t>y</a:t>
            </a:r>
            <a:r>
              <a:rPr lang="en-US" altLang="zh-CN" sz="3200" b="1" baseline="30000">
                <a:solidFill>
                  <a:srgbClr val="0C0300"/>
                </a:solidFill>
              </a:rPr>
              <a:t>3 </a:t>
            </a:r>
            <a:r>
              <a:rPr lang="en-US" altLang="zh-CN" sz="3200" b="1">
                <a:solidFill>
                  <a:srgbClr val="0C0300"/>
                </a:solidFill>
              </a:rPr>
              <a:t>+ (- 4x</a:t>
            </a:r>
            <a:r>
              <a:rPr lang="en-US" altLang="zh-CN" sz="3200" b="1" baseline="30000">
                <a:solidFill>
                  <a:srgbClr val="0C0300"/>
                </a:solidFill>
              </a:rPr>
              <a:t>2</a:t>
            </a:r>
            <a:r>
              <a:rPr lang="en-US" altLang="zh-CN" sz="3200" b="1">
                <a:solidFill>
                  <a:srgbClr val="0C0300"/>
                </a:solidFill>
              </a:rPr>
              <a:t>) - (- 3x</a:t>
            </a:r>
            <a:r>
              <a:rPr lang="en-US" altLang="zh-CN" sz="3200" b="1" baseline="30000">
                <a:solidFill>
                  <a:srgbClr val="0C0300"/>
                </a:solidFill>
              </a:rPr>
              <a:t>2</a:t>
            </a:r>
            <a:r>
              <a:rPr lang="en-US" altLang="zh-CN" sz="3200" b="1">
                <a:solidFill>
                  <a:srgbClr val="0C0300"/>
                </a:solidFill>
              </a:rPr>
              <a:t>y</a:t>
            </a:r>
            <a:r>
              <a:rPr lang="en-US" altLang="zh-CN" sz="3200" b="1" baseline="30000">
                <a:solidFill>
                  <a:srgbClr val="0C0300"/>
                </a:solidFill>
              </a:rPr>
              <a:t>3</a:t>
            </a:r>
            <a:r>
              <a:rPr lang="en-US" altLang="zh-CN" sz="3200" b="1">
                <a:solidFill>
                  <a:srgbClr val="0C0300"/>
                </a:solidFill>
              </a:rPr>
              <a:t>) - ( - xy</a:t>
            </a:r>
            <a:r>
              <a:rPr lang="en-US" altLang="zh-CN" sz="3200" b="1" baseline="30000">
                <a:solidFill>
                  <a:srgbClr val="0C0300"/>
                </a:solidFill>
              </a:rPr>
              <a:t>3 </a:t>
            </a:r>
            <a:r>
              <a:rPr lang="en-US" altLang="zh-CN" sz="3200" b="1">
                <a:solidFill>
                  <a:srgbClr val="0C0300"/>
                </a:solidFill>
              </a:rPr>
              <a:t>-5x</a:t>
            </a:r>
            <a:r>
              <a:rPr lang="en-US" altLang="zh-CN" sz="3200" b="1" baseline="30000">
                <a:solidFill>
                  <a:srgbClr val="0C0300"/>
                </a:solidFill>
              </a:rPr>
              <a:t>2</a:t>
            </a:r>
            <a:r>
              <a:rPr lang="en-US" altLang="zh-CN" sz="3200" b="1">
                <a:solidFill>
                  <a:srgbClr val="0C0300"/>
                </a:solidFill>
              </a:rPr>
              <a:t>)</a:t>
            </a:r>
          </a:p>
          <a:p>
            <a:r>
              <a:rPr lang="en-US" altLang="zh-CN" sz="3200" b="1">
                <a:solidFill>
                  <a:srgbClr val="0C0300"/>
                </a:solidFill>
              </a:rPr>
              <a:t>(2) (8xy - 3y</a:t>
            </a:r>
            <a:r>
              <a:rPr lang="en-US" altLang="zh-CN" sz="3200" b="1" baseline="30000">
                <a:solidFill>
                  <a:srgbClr val="0C0300"/>
                </a:solidFill>
              </a:rPr>
              <a:t>2</a:t>
            </a:r>
            <a:r>
              <a:rPr lang="en-US" altLang="zh-CN" sz="3200" b="1">
                <a:solidFill>
                  <a:srgbClr val="0C0300"/>
                </a:solidFill>
              </a:rPr>
              <a:t>) -5xy -2( 3xy -2x</a:t>
            </a:r>
            <a:r>
              <a:rPr lang="en-US" altLang="zh-CN" sz="3200" b="1" baseline="30000">
                <a:solidFill>
                  <a:srgbClr val="0C0300"/>
                </a:solidFill>
              </a:rPr>
              <a:t>2</a:t>
            </a:r>
            <a:r>
              <a:rPr lang="en-US" altLang="zh-CN" sz="3200" b="1">
                <a:solidFill>
                  <a:srgbClr val="0C0300"/>
                </a:solidFill>
              </a:rPr>
              <a:t>)</a:t>
            </a:r>
          </a:p>
        </p:txBody>
      </p:sp>
      <p:grpSp>
        <p:nvGrpSpPr>
          <p:cNvPr id="89091" name="Group 3"/>
          <p:cNvGrpSpPr/>
          <p:nvPr/>
        </p:nvGrpSpPr>
        <p:grpSpPr bwMode="auto">
          <a:xfrm>
            <a:off x="431800" y="2708275"/>
            <a:ext cx="8388350" cy="1182688"/>
            <a:chOff x="272" y="1706"/>
            <a:chExt cx="5284" cy="745"/>
          </a:xfrm>
        </p:grpSpPr>
        <p:sp>
          <p:nvSpPr>
            <p:cNvPr id="89092" name="Text Box 4"/>
            <p:cNvSpPr txBox="1">
              <a:spLocks noChangeArrowheads="1"/>
            </p:cNvSpPr>
            <p:nvPr/>
          </p:nvSpPr>
          <p:spPr bwMode="auto">
            <a:xfrm>
              <a:off x="272" y="1706"/>
              <a:ext cx="528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 b="1">
                  <a:solidFill>
                    <a:srgbClr val="0C0300"/>
                  </a:solidFill>
                </a:rPr>
                <a:t>5.</a:t>
              </a:r>
              <a:r>
                <a:rPr lang="zh-CN" altLang="en-US" sz="3200" b="1">
                  <a:solidFill>
                    <a:srgbClr val="0C0300"/>
                  </a:solidFill>
                </a:rPr>
                <a:t>化简求值</a:t>
              </a:r>
              <a:r>
                <a:rPr lang="en-US" altLang="zh-CN" sz="3200" b="1">
                  <a:solidFill>
                    <a:srgbClr val="0C0300"/>
                  </a:solidFill>
                </a:rPr>
                <a:t>:</a:t>
              </a:r>
            </a:p>
            <a:p>
              <a:pPr>
                <a:buFontTx/>
                <a:buAutoNum type="arabicParenBoth"/>
              </a:pPr>
              <a:r>
                <a:rPr lang="en-US" altLang="zh-CN" sz="3200" b="1">
                  <a:solidFill>
                    <a:srgbClr val="0C0300"/>
                  </a:solidFill>
                </a:rPr>
                <a:t>2a</a:t>
              </a:r>
              <a:r>
                <a:rPr lang="en-US" altLang="zh-CN" sz="3200" b="1" baseline="30000">
                  <a:solidFill>
                    <a:srgbClr val="0C0300"/>
                  </a:solidFill>
                </a:rPr>
                <a:t>2 </a:t>
              </a:r>
              <a:r>
                <a:rPr lang="en-US" altLang="zh-CN" sz="3200" b="1">
                  <a:solidFill>
                    <a:srgbClr val="0C0300"/>
                  </a:solidFill>
                </a:rPr>
                <a:t>-6b</a:t>
              </a:r>
              <a:r>
                <a:rPr lang="en-US" altLang="zh-CN" sz="3200" b="1" baseline="30000">
                  <a:solidFill>
                    <a:srgbClr val="0C0300"/>
                  </a:solidFill>
                </a:rPr>
                <a:t>2</a:t>
              </a:r>
              <a:r>
                <a:rPr lang="en-US" altLang="zh-CN" sz="3200" b="1">
                  <a:solidFill>
                    <a:srgbClr val="0C0300"/>
                  </a:solidFill>
                </a:rPr>
                <a:t>+(a</a:t>
              </a:r>
              <a:r>
                <a:rPr lang="en-US" altLang="zh-CN" sz="3200" b="1" baseline="30000">
                  <a:solidFill>
                    <a:srgbClr val="0C0300"/>
                  </a:solidFill>
                </a:rPr>
                <a:t>2 </a:t>
              </a:r>
              <a:r>
                <a:rPr lang="en-US" altLang="zh-CN" sz="3200" b="1">
                  <a:solidFill>
                    <a:srgbClr val="0C0300"/>
                  </a:solidFill>
                </a:rPr>
                <a:t>-b</a:t>
              </a:r>
              <a:r>
                <a:rPr lang="en-US" altLang="zh-CN" sz="3200" b="1" baseline="30000">
                  <a:solidFill>
                    <a:srgbClr val="0C0300"/>
                  </a:solidFill>
                </a:rPr>
                <a:t>2</a:t>
              </a:r>
              <a:r>
                <a:rPr lang="en-US" altLang="zh-CN" sz="3200" b="1">
                  <a:solidFill>
                    <a:srgbClr val="0C0300"/>
                  </a:solidFill>
                </a:rPr>
                <a:t>) - 3(a</a:t>
              </a:r>
              <a:r>
                <a:rPr lang="en-US" altLang="zh-CN" sz="3200" b="1" baseline="30000">
                  <a:solidFill>
                    <a:srgbClr val="0C0300"/>
                  </a:solidFill>
                </a:rPr>
                <a:t>2</a:t>
              </a:r>
              <a:r>
                <a:rPr lang="en-US" altLang="zh-CN" sz="3200" b="1">
                  <a:solidFill>
                    <a:srgbClr val="0C0300"/>
                  </a:solidFill>
                </a:rPr>
                <a:t>-2b</a:t>
              </a:r>
              <a:r>
                <a:rPr lang="en-US" altLang="zh-CN" sz="3200" b="1" baseline="30000">
                  <a:solidFill>
                    <a:srgbClr val="0C0300"/>
                  </a:solidFill>
                </a:rPr>
                <a:t>2</a:t>
              </a:r>
              <a:r>
                <a:rPr lang="en-US" altLang="zh-CN" sz="3200" b="1">
                  <a:solidFill>
                    <a:srgbClr val="0C0300"/>
                  </a:solidFill>
                </a:rPr>
                <a:t>),</a:t>
              </a:r>
              <a:r>
                <a:rPr lang="zh-CN" altLang="en-US" sz="3200" b="1">
                  <a:solidFill>
                    <a:srgbClr val="0C0300"/>
                  </a:solidFill>
                </a:rPr>
                <a:t>其中</a:t>
              </a:r>
              <a:r>
                <a:rPr lang="en-US" altLang="zh-CN" sz="3200" b="1">
                  <a:solidFill>
                    <a:srgbClr val="0C0300"/>
                  </a:solidFill>
                </a:rPr>
                <a:t>a=    ,b=3</a:t>
              </a:r>
            </a:p>
          </p:txBody>
        </p:sp>
        <p:grpSp>
          <p:nvGrpSpPr>
            <p:cNvPr id="89093" name="Group 5"/>
            <p:cNvGrpSpPr/>
            <p:nvPr/>
          </p:nvGrpSpPr>
          <p:grpSpPr bwMode="auto">
            <a:xfrm>
              <a:off x="4626" y="1933"/>
              <a:ext cx="223" cy="518"/>
              <a:chOff x="2723" y="2943"/>
              <a:chExt cx="223" cy="518"/>
            </a:xfrm>
          </p:grpSpPr>
          <p:sp>
            <p:nvSpPr>
              <p:cNvPr id="89094" name="Text Box 6"/>
              <p:cNvSpPr txBox="1">
                <a:spLocks noChangeArrowheads="1"/>
              </p:cNvSpPr>
              <p:nvPr/>
            </p:nvSpPr>
            <p:spPr bwMode="auto">
              <a:xfrm>
                <a:off x="2723" y="2943"/>
                <a:ext cx="223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2400" b="1">
                    <a:solidFill>
                      <a:srgbClr val="0C0300"/>
                    </a:solidFill>
                  </a:rPr>
                  <a:t>1</a:t>
                </a:r>
              </a:p>
              <a:p>
                <a:pPr algn="ctr"/>
                <a:r>
                  <a:rPr lang="en-US" altLang="zh-CN" sz="2400" b="1">
                    <a:solidFill>
                      <a:srgbClr val="0C0300"/>
                    </a:solidFill>
                  </a:rPr>
                  <a:t>3</a:t>
                </a:r>
              </a:p>
            </p:txBody>
          </p:sp>
          <p:sp>
            <p:nvSpPr>
              <p:cNvPr id="89095" name="Line 7"/>
              <p:cNvSpPr>
                <a:spLocks noChangeShapeType="1"/>
              </p:cNvSpPr>
              <p:nvPr/>
            </p:nvSpPr>
            <p:spPr bwMode="auto">
              <a:xfrm>
                <a:off x="2744" y="3203"/>
                <a:ext cx="181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pic>
        <p:nvPicPr>
          <p:cNvPr id="89096" name="Picture 8" descr="200472820339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5949950"/>
            <a:ext cx="8207375" cy="62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097" name="WordArt 9"/>
          <p:cNvSpPr>
            <a:spLocks noChangeArrowheads="1" noChangeShapeType="1" noTextEdit="1"/>
          </p:cNvSpPr>
          <p:nvPr/>
        </p:nvSpPr>
        <p:spPr bwMode="auto">
          <a:xfrm rot="192266">
            <a:off x="1692275" y="5300663"/>
            <a:ext cx="5616575" cy="7921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207734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做仔细喽</a:t>
            </a:r>
            <a:r>
              <a:rPr lang="en-US" altLang="zh-CN" sz="36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207734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36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207734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聪明的你一定行</a:t>
            </a:r>
            <a:r>
              <a:rPr lang="en-US" altLang="zh-CN" sz="36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207734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!</a:t>
            </a:r>
            <a:endParaRPr lang="zh-CN" altLang="en-US" sz="3600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207734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89098" name="Picture 10" descr="天使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5013325"/>
            <a:ext cx="1223962" cy="95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9099" name="Group 11"/>
          <p:cNvGrpSpPr/>
          <p:nvPr/>
        </p:nvGrpSpPr>
        <p:grpSpPr bwMode="auto">
          <a:xfrm>
            <a:off x="468313" y="3860800"/>
            <a:ext cx="8027987" cy="822325"/>
            <a:chOff x="295" y="2432"/>
            <a:chExt cx="5057" cy="518"/>
          </a:xfrm>
        </p:grpSpPr>
        <p:sp>
          <p:nvSpPr>
            <p:cNvPr id="89100" name="Rectangle 12"/>
            <p:cNvSpPr>
              <a:spLocks noChangeArrowheads="1"/>
            </p:cNvSpPr>
            <p:nvPr/>
          </p:nvSpPr>
          <p:spPr bwMode="auto">
            <a:xfrm>
              <a:off x="295" y="2523"/>
              <a:ext cx="505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200" b="1">
                  <a:solidFill>
                    <a:srgbClr val="0C0300"/>
                  </a:solidFill>
                </a:rPr>
                <a:t>(2) 5(3x</a:t>
              </a:r>
              <a:r>
                <a:rPr lang="en-US" altLang="zh-CN" sz="3200" b="1" baseline="30000">
                  <a:solidFill>
                    <a:srgbClr val="0C0300"/>
                  </a:solidFill>
                </a:rPr>
                <a:t>2</a:t>
              </a:r>
              <a:r>
                <a:rPr lang="en-US" altLang="zh-CN" sz="3200" b="1">
                  <a:solidFill>
                    <a:srgbClr val="0C0300"/>
                  </a:solidFill>
                </a:rPr>
                <a:t>y-xy</a:t>
              </a:r>
              <a:r>
                <a:rPr lang="en-US" altLang="zh-CN" sz="3200" b="1" baseline="30000">
                  <a:solidFill>
                    <a:srgbClr val="0C0300"/>
                  </a:solidFill>
                </a:rPr>
                <a:t>2</a:t>
              </a:r>
              <a:r>
                <a:rPr lang="en-US" altLang="zh-CN" sz="3200" b="1">
                  <a:solidFill>
                    <a:srgbClr val="0C0300"/>
                  </a:solidFill>
                </a:rPr>
                <a:t>) - (xy</a:t>
              </a:r>
              <a:r>
                <a:rPr lang="en-US" altLang="zh-CN" sz="3200" b="1" baseline="30000">
                  <a:solidFill>
                    <a:srgbClr val="0C0300"/>
                  </a:solidFill>
                </a:rPr>
                <a:t>2</a:t>
              </a:r>
              <a:r>
                <a:rPr lang="en-US" altLang="zh-CN" sz="3200" b="1">
                  <a:solidFill>
                    <a:srgbClr val="0C0300"/>
                  </a:solidFill>
                </a:rPr>
                <a:t>+3x</a:t>
              </a:r>
              <a:r>
                <a:rPr lang="en-US" altLang="zh-CN" sz="3200" b="1" baseline="30000">
                  <a:solidFill>
                    <a:srgbClr val="0C0300"/>
                  </a:solidFill>
                </a:rPr>
                <a:t>2</a:t>
              </a:r>
              <a:r>
                <a:rPr lang="en-US" altLang="zh-CN" sz="3200" b="1">
                  <a:solidFill>
                    <a:srgbClr val="0C0300"/>
                  </a:solidFill>
                </a:rPr>
                <a:t>y),</a:t>
              </a:r>
              <a:r>
                <a:rPr lang="zh-CN" altLang="en-US" sz="3200" b="1">
                  <a:solidFill>
                    <a:srgbClr val="0C0300"/>
                  </a:solidFill>
                </a:rPr>
                <a:t>其中</a:t>
              </a:r>
              <a:r>
                <a:rPr lang="en-US" altLang="zh-CN" sz="3200" b="1">
                  <a:solidFill>
                    <a:srgbClr val="0C0300"/>
                  </a:solidFill>
                </a:rPr>
                <a:t>x=    ,y= -1</a:t>
              </a:r>
            </a:p>
          </p:txBody>
        </p:sp>
        <p:grpSp>
          <p:nvGrpSpPr>
            <p:cNvPr id="89101" name="Group 13"/>
            <p:cNvGrpSpPr/>
            <p:nvPr/>
          </p:nvGrpSpPr>
          <p:grpSpPr bwMode="auto">
            <a:xfrm>
              <a:off x="4377" y="2432"/>
              <a:ext cx="318" cy="518"/>
              <a:chOff x="2789" y="2840"/>
              <a:chExt cx="318" cy="518"/>
            </a:xfrm>
          </p:grpSpPr>
          <p:sp>
            <p:nvSpPr>
              <p:cNvPr id="89102" name="Text Box 14"/>
              <p:cNvSpPr txBox="1">
                <a:spLocks noChangeArrowheads="1"/>
              </p:cNvSpPr>
              <p:nvPr/>
            </p:nvSpPr>
            <p:spPr bwMode="auto">
              <a:xfrm>
                <a:off x="2789" y="2840"/>
                <a:ext cx="318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 b="1">
                    <a:solidFill>
                      <a:srgbClr val="0C0300"/>
                    </a:solidFill>
                  </a:rPr>
                  <a:t>1</a:t>
                </a:r>
              </a:p>
              <a:p>
                <a:pPr algn="ctr"/>
                <a:r>
                  <a:rPr lang="en-US" altLang="zh-CN" sz="2400" b="1">
                    <a:solidFill>
                      <a:srgbClr val="0C0300"/>
                    </a:solidFill>
                  </a:rPr>
                  <a:t>2</a:t>
                </a:r>
              </a:p>
            </p:txBody>
          </p:sp>
          <p:sp>
            <p:nvSpPr>
              <p:cNvPr id="89103" name="Line 15"/>
              <p:cNvSpPr>
                <a:spLocks noChangeShapeType="1"/>
              </p:cNvSpPr>
              <p:nvPr/>
            </p:nvSpPr>
            <p:spPr bwMode="auto">
              <a:xfrm>
                <a:off x="2835" y="3113"/>
                <a:ext cx="226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89104" name="AutoShape 1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667625" y="5516563"/>
            <a:ext cx="576263" cy="555625"/>
          </a:xfrm>
          <a:prstGeom prst="smileyFace">
            <a:avLst>
              <a:gd name="adj" fmla="val 4653"/>
            </a:avLst>
          </a:prstGeom>
          <a:solidFill>
            <a:srgbClr val="FF00FF"/>
          </a:solidFill>
          <a:ln w="38100">
            <a:solidFill>
              <a:schemeClr val="bg2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5420367593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56932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63" name="WordArt 3"/>
          <p:cNvSpPr>
            <a:spLocks noChangeArrowheads="1" noChangeShapeType="1" noTextEdit="1"/>
          </p:cNvSpPr>
          <p:nvPr/>
        </p:nvSpPr>
        <p:spPr bwMode="auto">
          <a:xfrm>
            <a:off x="395288" y="260350"/>
            <a:ext cx="2305050" cy="151288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冲刺</a:t>
            </a:r>
            <a:r>
              <a:rPr lang="en-US" altLang="zh-CN" sz="3600" kern="10" dirty="0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endParaRPr lang="zh-CN" altLang="en-US" sz="3600" kern="10" dirty="0">
              <a:ln w="12700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684213" y="1844675"/>
            <a:ext cx="7848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b="1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b="1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）一个多项式加上</a:t>
            </a:r>
            <a:r>
              <a:rPr lang="en-US" altLang="zh-CN" sz="3200" b="1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2x</a:t>
            </a:r>
            <a:r>
              <a:rPr lang="en-US" altLang="zh-CN" sz="3200" b="1" baseline="300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3200" b="1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-x</a:t>
            </a:r>
            <a:r>
              <a:rPr lang="en-US" altLang="zh-CN" sz="3200" b="1" baseline="300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3200" b="1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-5-3x</a:t>
            </a:r>
            <a:r>
              <a:rPr lang="en-US" altLang="zh-CN" sz="3200" b="1" baseline="300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3200" b="1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得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en-US" altLang="zh-CN" sz="3200" b="1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3x</a:t>
            </a:r>
            <a:r>
              <a:rPr lang="en-US" altLang="zh-CN" sz="3200" b="1" baseline="300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en-US" altLang="zh-CN" sz="3200" b="1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-5x</a:t>
            </a:r>
            <a:r>
              <a:rPr lang="en-US" altLang="zh-CN" sz="3200" b="1" baseline="300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3200" b="1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-3,</a:t>
            </a:r>
            <a:r>
              <a:rPr lang="zh-CN" altLang="en-US" sz="3200" b="1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求这个多项式。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04800" y="3886200"/>
            <a:ext cx="81819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b="1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200" b="1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）已知</a:t>
            </a:r>
            <a:r>
              <a:rPr lang="en-US" altLang="zh-CN" sz="3200" b="1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A+B=3x</a:t>
            </a:r>
            <a:r>
              <a:rPr lang="en-US" altLang="zh-CN" sz="3200" b="1" baseline="300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3200" b="1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-5x+1,A-C=-2x+3x</a:t>
            </a:r>
            <a:r>
              <a:rPr lang="en-US" altLang="zh-CN" sz="3200" b="1" baseline="300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3200" b="1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-5,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3200" b="1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3200" b="1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x=2</a:t>
            </a:r>
            <a:r>
              <a:rPr lang="zh-CN" altLang="en-US" sz="3200" b="1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</a:t>
            </a:r>
            <a:r>
              <a:rPr lang="en-US" altLang="zh-CN" sz="3200" b="1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200" b="1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求</a:t>
            </a:r>
            <a:r>
              <a:rPr lang="en-US" altLang="zh-CN" sz="3200" b="1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B+C</a:t>
            </a:r>
            <a:r>
              <a:rPr lang="zh-CN" altLang="en-US" sz="3200" b="1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的值。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21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animBg="1"/>
      <p:bldP spid="92164" grpId="0"/>
      <p:bldP spid="921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WordArt 2"/>
          <p:cNvSpPr>
            <a:spLocks noChangeArrowheads="1" noChangeShapeType="1" noTextEdit="1"/>
          </p:cNvSpPr>
          <p:nvPr/>
        </p:nvSpPr>
        <p:spPr bwMode="auto">
          <a:xfrm>
            <a:off x="395288" y="-242888"/>
            <a:ext cx="2305050" cy="151288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冲刺</a:t>
            </a:r>
            <a:r>
              <a:rPr lang="en-US" altLang="zh-CN" sz="3600" kern="10" dirty="0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endParaRPr lang="zh-CN" altLang="en-US" sz="3600" kern="10" dirty="0">
              <a:ln w="12700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900113" y="1268413"/>
            <a:ext cx="71278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代数式</a:t>
            </a:r>
            <a:r>
              <a:rPr kumimoji="1" lang="en-US" altLang="zh-CN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(x</a:t>
            </a:r>
            <a:r>
              <a:rPr kumimoji="1" lang="en-US" altLang="zh-CN" sz="2800" b="1" baseline="30000" dirty="0">
                <a:solidFill>
                  <a:srgbClr val="0C0300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+ax-2y+7)-(bx</a:t>
            </a:r>
            <a:r>
              <a:rPr kumimoji="1" lang="en-US" altLang="zh-CN" sz="2800" b="1" baseline="30000" dirty="0">
                <a:solidFill>
                  <a:srgbClr val="0C0300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-2x+9y-1)</a:t>
            </a:r>
            <a:r>
              <a:rPr kumimoji="1" lang="zh-CN" altLang="en-US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的值与字母</a:t>
            </a:r>
            <a:r>
              <a:rPr kumimoji="1" lang="en-US" altLang="zh-CN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x</a:t>
            </a:r>
            <a:r>
              <a:rPr kumimoji="1" lang="zh-CN" altLang="en-US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的取值无关，求</a:t>
            </a:r>
            <a:r>
              <a:rPr kumimoji="1" lang="en-US" altLang="zh-CN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a</a:t>
            </a:r>
            <a:r>
              <a:rPr kumimoji="1" lang="zh-CN" altLang="en-US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、</a:t>
            </a:r>
            <a:r>
              <a:rPr kumimoji="1" lang="en-US" altLang="zh-CN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b</a:t>
            </a:r>
            <a:r>
              <a:rPr kumimoji="1" lang="zh-CN" altLang="en-US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的值。</a:t>
            </a:r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539750" y="2205038"/>
            <a:ext cx="8893175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解：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(x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+ax-2y+7)-(bx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-2x+9y-1)</a:t>
            </a:r>
          </a:p>
          <a:p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=x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+ax-2y+7-bx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+2x-9y+1=</a:t>
            </a:r>
            <a:r>
              <a:rPr kumimoji="1" lang="en-US" altLang="zh-CN" sz="2800" b="1" dirty="0">
                <a:solidFill>
                  <a:srgbClr val="CC3300"/>
                </a:solidFill>
                <a:latin typeface="宋体" panose="02010600030101010101" pitchFamily="2" charset="-122"/>
              </a:rPr>
              <a:t>(1-b)x</a:t>
            </a:r>
            <a:r>
              <a:rPr kumimoji="1" lang="en-US" altLang="zh-CN" sz="2800" b="1" baseline="30000" dirty="0">
                <a:solidFill>
                  <a:srgbClr val="CC3300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CC3300"/>
                </a:solidFill>
                <a:latin typeface="宋体" panose="02010600030101010101" pitchFamily="2" charset="-122"/>
              </a:rPr>
              <a:t>+(a+2)x-11y+8</a:t>
            </a:r>
            <a:endParaRPr kumimoji="1" lang="en-US" altLang="zh-CN" sz="2800" b="1" baseline="30000" dirty="0">
              <a:solidFill>
                <a:srgbClr val="CC3300"/>
              </a:solidFill>
              <a:latin typeface="宋体" panose="02010600030101010101" pitchFamily="2" charset="-122"/>
            </a:endParaRPr>
          </a:p>
          <a:p>
            <a:r>
              <a:rPr kumimoji="1" lang="zh-CN" altLang="zh-CN" sz="2800" b="1" dirty="0">
                <a:solidFill>
                  <a:srgbClr val="0000FF"/>
                </a:solidFill>
              </a:rPr>
              <a:t>∵</a:t>
            </a:r>
            <a:r>
              <a:rPr kumimoji="1" lang="zh-CN" altLang="en-US" sz="2800" b="1" dirty="0">
                <a:solidFill>
                  <a:srgbClr val="0000FF"/>
                </a:solidFill>
              </a:rPr>
              <a:t>代数式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(x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+ax-2y+7)-(bx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-2x+9y-1)</a:t>
            </a:r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的值与字母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x</a:t>
            </a:r>
          </a:p>
          <a:p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的取值无关，</a:t>
            </a:r>
          </a:p>
          <a:p>
            <a:r>
              <a:rPr kumimoji="1" lang="zh-CN" altLang="en-US" sz="2800" b="1" dirty="0">
                <a:solidFill>
                  <a:srgbClr val="0000FF"/>
                </a:solidFill>
              </a:rPr>
              <a:t>∴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1-b=0</a:t>
            </a:r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a+2=0</a:t>
            </a:r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，解得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a=-2 </a:t>
            </a:r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b=1</a:t>
            </a:r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</a:p>
          <a:p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答：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a=-2 </a:t>
            </a:r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b=1</a:t>
            </a:r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85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8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85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85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85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85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85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7" name="WordArt 7"/>
          <p:cNvSpPr>
            <a:spLocks noChangeArrowheads="1" noChangeShapeType="1" noTextEdit="1"/>
          </p:cNvSpPr>
          <p:nvPr/>
        </p:nvSpPr>
        <p:spPr bwMode="auto">
          <a:xfrm>
            <a:off x="468313" y="-242888"/>
            <a:ext cx="2305050" cy="151288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冲刺</a:t>
            </a:r>
            <a:r>
              <a:rPr lang="en-US" altLang="zh-CN" sz="3600" kern="10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endParaRPr lang="zh-CN" altLang="en-US" sz="3600" kern="10">
              <a:ln w="12700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900113" y="1196975"/>
            <a:ext cx="71278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代数式</a:t>
            </a:r>
            <a:r>
              <a:rPr kumimoji="1" lang="en-US" altLang="zh-CN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(x</a:t>
            </a:r>
            <a:r>
              <a:rPr kumimoji="1" lang="en-US" altLang="zh-CN" sz="2800" b="1" baseline="30000" dirty="0">
                <a:solidFill>
                  <a:srgbClr val="0C0300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+ax-2y+7)-(bx</a:t>
            </a:r>
            <a:r>
              <a:rPr kumimoji="1" lang="en-US" altLang="zh-CN" sz="2800" b="1" baseline="30000" dirty="0">
                <a:solidFill>
                  <a:srgbClr val="0C0300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-2x+9y-1)</a:t>
            </a:r>
            <a:r>
              <a:rPr kumimoji="1" lang="zh-CN" altLang="en-US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的值与字母</a:t>
            </a:r>
            <a:r>
              <a:rPr kumimoji="1" lang="en-US" altLang="zh-CN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x</a:t>
            </a:r>
            <a:r>
              <a:rPr kumimoji="1" lang="zh-CN" altLang="en-US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的取值无关，求</a:t>
            </a:r>
            <a:r>
              <a:rPr kumimoji="1" lang="en-US" altLang="zh-CN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a</a:t>
            </a:r>
            <a:r>
              <a:rPr kumimoji="1" lang="zh-CN" altLang="en-US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、</a:t>
            </a:r>
            <a:r>
              <a:rPr kumimoji="1" lang="en-US" altLang="zh-CN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b</a:t>
            </a:r>
            <a:r>
              <a:rPr kumimoji="1" lang="zh-CN" altLang="en-US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的值。</a:t>
            </a:r>
          </a:p>
        </p:txBody>
      </p:sp>
      <p:sp>
        <p:nvSpPr>
          <p:cNvPr id="107529" name="Rectangle 9"/>
          <p:cNvSpPr>
            <a:spLocks noChangeArrowheads="1"/>
          </p:cNvSpPr>
          <p:nvPr/>
        </p:nvSpPr>
        <p:spPr bwMode="auto">
          <a:xfrm>
            <a:off x="179388" y="1989138"/>
            <a:ext cx="896461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solidFill>
                  <a:srgbClr val="CC33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评析：</a:t>
            </a:r>
          </a:p>
          <a:p>
            <a:r>
              <a:rPr kumimoji="1" lang="zh-CN" altLang="en-US" sz="2800" b="1" dirty="0">
                <a:solidFill>
                  <a:srgbClr val="CC33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这是一个利用整式加减解答的综合问题，先通过去括号，合并同类项将所给的代数式化简，然后根据题意列出方程，从而求出</a:t>
            </a:r>
            <a:r>
              <a:rPr kumimoji="1" lang="en-US" altLang="zh-CN" sz="2800" b="1" dirty="0">
                <a:solidFill>
                  <a:srgbClr val="CC33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a</a:t>
            </a:r>
            <a:r>
              <a:rPr kumimoji="1" lang="zh-CN" altLang="en-US" sz="2800" b="1" dirty="0">
                <a:solidFill>
                  <a:srgbClr val="CC33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kumimoji="1" lang="en-US" altLang="zh-CN" sz="2800" b="1" dirty="0">
                <a:solidFill>
                  <a:srgbClr val="CC33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b</a:t>
            </a:r>
            <a:r>
              <a:rPr kumimoji="1" lang="zh-CN" altLang="en-US" sz="2800" b="1" dirty="0">
                <a:solidFill>
                  <a:srgbClr val="CC33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的值。</a:t>
            </a:r>
          </a:p>
        </p:txBody>
      </p:sp>
      <p:sp>
        <p:nvSpPr>
          <p:cNvPr id="107530" name="Rectangle 10"/>
          <p:cNvSpPr>
            <a:spLocks noChangeArrowheads="1"/>
          </p:cNvSpPr>
          <p:nvPr/>
        </p:nvSpPr>
        <p:spPr bwMode="auto">
          <a:xfrm>
            <a:off x="287338" y="3716338"/>
            <a:ext cx="8856662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思考：若代数式</a:t>
            </a:r>
            <a:r>
              <a:rPr kumimoji="1" lang="en-US" altLang="zh-CN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(2x</a:t>
            </a:r>
            <a:r>
              <a:rPr kumimoji="1" lang="en-US" altLang="zh-CN" sz="2800" b="1" baseline="30000" dirty="0">
                <a:solidFill>
                  <a:srgbClr val="0C0300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+ax-5y+b)-(2bx</a:t>
            </a:r>
            <a:r>
              <a:rPr kumimoji="1" lang="en-US" altLang="zh-CN" sz="2800" b="1" baseline="30000" dirty="0">
                <a:solidFill>
                  <a:srgbClr val="0C0300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-3x+5y-1)</a:t>
            </a:r>
            <a:r>
              <a:rPr kumimoji="1" lang="zh-CN" altLang="en-US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的值与字母</a:t>
            </a:r>
            <a:r>
              <a:rPr kumimoji="1" lang="en-US" altLang="zh-CN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x</a:t>
            </a:r>
            <a:r>
              <a:rPr kumimoji="1" lang="zh-CN" altLang="en-US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的取值无关，求代数式</a:t>
            </a:r>
            <a:r>
              <a:rPr kumimoji="1" lang="en-US" altLang="zh-CN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3(a</a:t>
            </a:r>
            <a:r>
              <a:rPr kumimoji="1" lang="en-US" altLang="zh-CN" sz="2800" b="1" baseline="30000" dirty="0">
                <a:solidFill>
                  <a:srgbClr val="0C0300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-ab-b</a:t>
            </a:r>
            <a:r>
              <a:rPr kumimoji="1" lang="en-US" altLang="zh-CN" sz="2800" b="1" baseline="30000" dirty="0">
                <a:solidFill>
                  <a:srgbClr val="0C0300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)-(4a</a:t>
            </a:r>
            <a:r>
              <a:rPr kumimoji="1" lang="en-US" altLang="zh-CN" sz="2800" b="1" baseline="30000" dirty="0">
                <a:solidFill>
                  <a:srgbClr val="0C0300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+ab+b</a:t>
            </a:r>
            <a:r>
              <a:rPr kumimoji="1" lang="en-US" altLang="zh-CN" sz="2800" b="1" baseline="30000" dirty="0">
                <a:solidFill>
                  <a:srgbClr val="0C0300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)</a:t>
            </a:r>
            <a:r>
              <a:rPr kumimoji="1" lang="zh-CN" altLang="en-US" sz="2800" b="1" dirty="0">
                <a:solidFill>
                  <a:srgbClr val="0C0300"/>
                </a:solidFill>
                <a:latin typeface="宋体" panose="02010600030101010101" pitchFamily="2" charset="-122"/>
              </a:rPr>
              <a:t>的值。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75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7" grpId="0" animBg="1"/>
      <p:bldP spid="107529" grpId="0"/>
      <p:bldP spid="1075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1258888" y="692696"/>
            <a:ext cx="554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accent2"/>
                </a:solidFill>
                <a:ea typeface="黑体" panose="02010609060101010101" pitchFamily="49" charset="-122"/>
              </a:rPr>
              <a:t>这节课你有什么收获呢</a:t>
            </a:r>
            <a:r>
              <a:rPr lang="en-US" altLang="zh-CN" sz="4000" dirty="0">
                <a:solidFill>
                  <a:schemeClr val="accent2"/>
                </a:solidFill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467544" y="1955582"/>
            <a:ext cx="828092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小结</a:t>
            </a:r>
            <a:r>
              <a:rPr lang="en-US" altLang="zh-CN" sz="2800" dirty="0" smtClean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  <a:p>
            <a:r>
              <a:rPr lang="en-US" altLang="zh-CN" sz="2800" dirty="0" smtClean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8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solidFill>
                  <a:srgbClr val="0C0300"/>
                </a:solidFill>
                <a:ea typeface="黑体" panose="02010609060101010101" pitchFamily="49" charset="-122"/>
              </a:rPr>
              <a:t>整式的加减运算法则</a:t>
            </a:r>
            <a:r>
              <a:rPr lang="zh-CN" altLang="en-US" dirty="0">
                <a:solidFill>
                  <a:srgbClr val="0C0300"/>
                </a:solidFill>
              </a:rPr>
              <a:t> </a:t>
            </a:r>
            <a:r>
              <a:rPr lang="en-US" altLang="zh-CN" dirty="0">
                <a:solidFill>
                  <a:srgbClr val="0C0300"/>
                </a:solidFill>
              </a:rPr>
              <a:t>.</a:t>
            </a:r>
            <a:endParaRPr lang="en-US" altLang="zh-CN" sz="2800" dirty="0">
              <a:solidFill>
                <a:srgbClr val="0C0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800" dirty="0" smtClean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28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列整式解决实际问题的一般步骤</a:t>
            </a:r>
            <a:r>
              <a:rPr lang="en-US" altLang="zh-CN" sz="28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r>
              <a:rPr lang="en-US" altLang="zh-CN" sz="2800" dirty="0" smtClean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28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比较复杂的式子求值</a:t>
            </a:r>
            <a:r>
              <a:rPr lang="en-US" altLang="zh-CN" sz="28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先化简</a:t>
            </a:r>
            <a:r>
              <a:rPr lang="en-US" altLang="zh-CN" sz="28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再把数</a:t>
            </a:r>
            <a:r>
              <a:rPr lang="zh-CN" altLang="en-US" sz="2800" dirty="0" smtClean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值代</a:t>
            </a:r>
            <a:r>
              <a:rPr lang="zh-CN" altLang="en-US" sz="28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入计算</a:t>
            </a:r>
            <a:r>
              <a:rPr lang="en-US" altLang="zh-CN" sz="2800" dirty="0" smtClean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 sz="2800" dirty="0">
              <a:solidFill>
                <a:srgbClr val="0C0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4264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0C0300"/>
                </a:solidFill>
                <a:ea typeface="新宋体" panose="02010609030101010101" pitchFamily="49" charset="-122"/>
              </a:rPr>
              <a:t>活动一：</a:t>
            </a:r>
            <a:endParaRPr lang="zh-CN" altLang="en-US" sz="4000" dirty="0">
              <a:solidFill>
                <a:srgbClr val="0C0300"/>
              </a:solidFill>
              <a:ea typeface="黑体" panose="02010609060101010101" pitchFamily="49" charset="-122"/>
            </a:endParaRPr>
          </a:p>
          <a:p>
            <a:r>
              <a:rPr lang="zh-CN" altLang="en-US" sz="4000" dirty="0">
                <a:solidFill>
                  <a:srgbClr val="0C0300"/>
                </a:solidFill>
                <a:ea typeface="黑体" panose="02010609060101010101" pitchFamily="49" charset="-122"/>
              </a:rPr>
              <a:t>   小红和小明各自在自己的纸片上</a:t>
            </a:r>
          </a:p>
          <a:p>
            <a:r>
              <a:rPr lang="zh-CN" altLang="en-US" sz="4000" dirty="0">
                <a:solidFill>
                  <a:srgbClr val="0C0300"/>
                </a:solidFill>
                <a:ea typeface="黑体" panose="02010609060101010101" pitchFamily="49" charset="-122"/>
              </a:rPr>
              <a:t>写出了一个式子</a:t>
            </a:r>
          </a:p>
          <a:p>
            <a:r>
              <a:rPr lang="zh-CN" altLang="en-US" sz="4000" dirty="0">
                <a:solidFill>
                  <a:srgbClr val="0C0300"/>
                </a:solidFill>
                <a:ea typeface="黑体" panose="02010609060101010101" pitchFamily="49" charset="-122"/>
              </a:rPr>
              <a:t>小红  </a:t>
            </a:r>
            <a:r>
              <a:rPr lang="en-US" altLang="zh-CN" sz="4000" dirty="0">
                <a:solidFill>
                  <a:srgbClr val="0C0300"/>
                </a:solidFill>
                <a:ea typeface="黑体" panose="02010609060101010101" pitchFamily="49" charset="-122"/>
              </a:rPr>
              <a:t>:                   </a:t>
            </a:r>
            <a:r>
              <a:rPr lang="zh-CN" altLang="en-US" sz="4000" dirty="0">
                <a:solidFill>
                  <a:srgbClr val="0C0300"/>
                </a:solidFill>
                <a:ea typeface="黑体" panose="02010609060101010101" pitchFamily="49" charset="-122"/>
              </a:rPr>
              <a:t>小明</a:t>
            </a:r>
            <a:r>
              <a:rPr lang="en-US" altLang="zh-CN" sz="4000" dirty="0">
                <a:solidFill>
                  <a:srgbClr val="0C0300"/>
                </a:solidFill>
                <a:ea typeface="黑体" panose="02010609060101010101" pitchFamily="49" charset="-122"/>
              </a:rPr>
              <a:t>:</a:t>
            </a:r>
          </a:p>
          <a:p>
            <a:r>
              <a:rPr lang="en-US" altLang="zh-CN" sz="4000" dirty="0">
                <a:solidFill>
                  <a:srgbClr val="0C0300"/>
                </a:solidFill>
                <a:ea typeface="黑体" panose="02010609060101010101" pitchFamily="49" charset="-122"/>
              </a:rPr>
              <a:t>         2x-3y                    5x+4y</a:t>
            </a:r>
          </a:p>
          <a:p>
            <a:r>
              <a:rPr lang="zh-CN" altLang="en-US" sz="4000" dirty="0">
                <a:solidFill>
                  <a:srgbClr val="0C0300"/>
                </a:solidFill>
                <a:ea typeface="黑体" panose="02010609060101010101" pitchFamily="49" charset="-122"/>
              </a:rPr>
              <a:t>问题：</a:t>
            </a:r>
          </a:p>
          <a:p>
            <a:r>
              <a:rPr lang="en-US" altLang="zh-CN" sz="4000" dirty="0">
                <a:solidFill>
                  <a:srgbClr val="0C0300"/>
                </a:solidFill>
                <a:ea typeface="黑体" panose="02010609060101010101" pitchFamily="49" charset="-122"/>
              </a:rPr>
              <a:t>(1)</a:t>
            </a:r>
            <a:r>
              <a:rPr lang="zh-CN" altLang="en-US" sz="4000" dirty="0">
                <a:solidFill>
                  <a:srgbClr val="0C0300"/>
                </a:solidFill>
                <a:ea typeface="黑体" panose="02010609060101010101" pitchFamily="49" charset="-122"/>
              </a:rPr>
              <a:t>小红说，求出它们的和．你能帮助</a:t>
            </a:r>
          </a:p>
          <a:p>
            <a:r>
              <a:rPr lang="zh-CN" altLang="en-US" sz="4000" dirty="0">
                <a:solidFill>
                  <a:srgbClr val="0C0300"/>
                </a:solidFill>
                <a:ea typeface="黑体" panose="02010609060101010101" pitchFamily="49" charset="-122"/>
              </a:rPr>
              <a:t>    她吗？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476375" y="1341438"/>
            <a:ext cx="14271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rgbClr val="0C0300"/>
                </a:solidFill>
              </a:rPr>
              <a:t>2x-3y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2987675" y="1268413"/>
            <a:ext cx="18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 sz="400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4643438" y="1341438"/>
            <a:ext cx="15541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0C0300"/>
                </a:solidFill>
              </a:rPr>
              <a:t>5x+4y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187450" y="1341438"/>
            <a:ext cx="354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FF3300"/>
                </a:solidFill>
              </a:rPr>
              <a:t>(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2895600" y="1304925"/>
            <a:ext cx="354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FF3300"/>
                </a:solidFill>
              </a:rPr>
              <a:t>)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4356100" y="1196975"/>
            <a:ext cx="354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FF3300"/>
                </a:solidFill>
              </a:rPr>
              <a:t>(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6135688" y="1233488"/>
            <a:ext cx="3540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FF3300"/>
                </a:solidFill>
              </a:rPr>
              <a:t>)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3616325" y="1233488"/>
            <a:ext cx="481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0C0300"/>
                </a:solidFill>
              </a:rPr>
              <a:t>+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447675" y="1304925"/>
            <a:ext cx="806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rgbClr val="0C0300"/>
                </a:solidFill>
              </a:rPr>
              <a:t>(1)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684213" y="333375"/>
            <a:ext cx="18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 sz="4000"/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519113" y="195263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>
                <a:solidFill>
                  <a:srgbClr val="0C0300"/>
                </a:solidFill>
              </a:rPr>
              <a:t>计算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519113" y="1881188"/>
            <a:ext cx="47894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0C0300"/>
                </a:solidFill>
              </a:rPr>
              <a:t>解：</a:t>
            </a:r>
            <a:r>
              <a:rPr lang="en-US" altLang="zh-CN" sz="4000" dirty="0">
                <a:solidFill>
                  <a:srgbClr val="0C0300"/>
                </a:solidFill>
              </a:rPr>
              <a:t>(2x-3y)+(5x+4y)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1619250" y="2565400"/>
            <a:ext cx="3390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0C0300"/>
                </a:solidFill>
              </a:rPr>
              <a:t>=2x-3y+5x+4y</a:t>
            </a:r>
          </a:p>
        </p:txBody>
      </p: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1547813" y="3141663"/>
            <a:ext cx="3390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0C0300"/>
                </a:solidFill>
              </a:rPr>
              <a:t>=2x+5x-3y+4y</a:t>
            </a:r>
          </a:p>
        </p:txBody>
      </p:sp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1547813" y="3860800"/>
            <a:ext cx="1568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0C0300"/>
                </a:solidFill>
              </a:rPr>
              <a:t>=7x+y</a:t>
            </a:r>
          </a:p>
        </p:txBody>
      </p:sp>
      <p:sp>
        <p:nvSpPr>
          <p:cNvPr id="73745" name="Text Box 17"/>
          <p:cNvSpPr txBox="1">
            <a:spLocks noChangeArrowheads="1"/>
          </p:cNvSpPr>
          <p:nvPr/>
        </p:nvSpPr>
        <p:spPr bwMode="auto">
          <a:xfrm>
            <a:off x="5416550" y="2643188"/>
            <a:ext cx="170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F1250F"/>
                </a:solidFill>
                <a:ea typeface="黑体" panose="02010609060101010101" pitchFamily="49" charset="-122"/>
              </a:rPr>
              <a:t>去括号</a:t>
            </a:r>
          </a:p>
        </p:txBody>
      </p:sp>
      <p:sp>
        <p:nvSpPr>
          <p:cNvPr id="73746" name="Text Box 18"/>
          <p:cNvSpPr txBox="1">
            <a:spLocks noChangeArrowheads="1"/>
          </p:cNvSpPr>
          <p:nvPr/>
        </p:nvSpPr>
        <p:spPr bwMode="auto">
          <a:xfrm>
            <a:off x="4572000" y="3429000"/>
            <a:ext cx="109855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7200">
                <a:solidFill>
                  <a:schemeClr val="bg1"/>
                </a:solidFill>
              </a:rPr>
              <a:t>｝</a:t>
            </a:r>
          </a:p>
        </p:txBody>
      </p:sp>
      <p:sp>
        <p:nvSpPr>
          <p:cNvPr id="73747" name="Text Box 19"/>
          <p:cNvSpPr txBox="1">
            <a:spLocks noChangeArrowheads="1"/>
          </p:cNvSpPr>
          <p:nvPr/>
        </p:nvSpPr>
        <p:spPr bwMode="auto">
          <a:xfrm>
            <a:off x="7072313" y="5522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73748" name="Text Box 20"/>
          <p:cNvSpPr txBox="1">
            <a:spLocks noChangeArrowheads="1"/>
          </p:cNvSpPr>
          <p:nvPr/>
        </p:nvSpPr>
        <p:spPr bwMode="auto">
          <a:xfrm>
            <a:off x="5364163" y="3500438"/>
            <a:ext cx="2470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1250F"/>
                </a:solidFill>
                <a:ea typeface="黑体" panose="02010609060101010101" pitchFamily="49" charset="-122"/>
              </a:rPr>
              <a:t>找出同类项</a:t>
            </a:r>
          </a:p>
          <a:p>
            <a:r>
              <a:rPr lang="zh-CN" altLang="en-US" sz="3600">
                <a:solidFill>
                  <a:srgbClr val="F1250F"/>
                </a:solidFill>
                <a:ea typeface="黑体" panose="02010609060101010101" pitchFamily="49" charset="-122"/>
              </a:rPr>
              <a:t>合并同类项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3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3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3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3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3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3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3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3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3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3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3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3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3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3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3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3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684213" y="1557338"/>
            <a:ext cx="66341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zh-CN" altLang="en-US" sz="40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 （</a:t>
            </a:r>
            <a:r>
              <a:rPr lang="en-US" altLang="zh-CN" sz="40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40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）（ </a:t>
            </a:r>
            <a:r>
              <a:rPr lang="en-US" altLang="zh-CN" sz="4000" dirty="0">
                <a:solidFill>
                  <a:srgbClr val="0C0300"/>
                </a:solidFill>
              </a:rPr>
              <a:t>5x+4y</a:t>
            </a:r>
            <a:r>
              <a:rPr lang="en-US" altLang="zh-CN" sz="40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)-(2x-3y)</a:t>
            </a: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2987675" y="2133600"/>
            <a:ext cx="3673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0C0300"/>
                </a:solidFill>
              </a:rPr>
              <a:t>= 5x+4y -2x+3y</a:t>
            </a:r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2987675" y="2852738"/>
            <a:ext cx="3390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0C0300"/>
                </a:solidFill>
              </a:rPr>
              <a:t>=5x-2x+4y+3y</a:t>
            </a:r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2987675" y="3500438"/>
            <a:ext cx="18510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0C0300"/>
                </a:solidFill>
              </a:rPr>
              <a:t>=3x+7y</a:t>
            </a:r>
          </a:p>
        </p:txBody>
      </p:sp>
      <p:sp>
        <p:nvSpPr>
          <p:cNvPr id="75791" name="Text Box 15"/>
          <p:cNvSpPr txBox="1">
            <a:spLocks noChangeArrowheads="1"/>
          </p:cNvSpPr>
          <p:nvPr/>
        </p:nvSpPr>
        <p:spPr bwMode="auto">
          <a:xfrm>
            <a:off x="900113" y="4076700"/>
            <a:ext cx="5807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>
                <a:solidFill>
                  <a:srgbClr val="0C0300"/>
                </a:solidFill>
              </a:rPr>
              <a:t>尝试练习</a:t>
            </a:r>
            <a:r>
              <a:rPr lang="en-US" altLang="zh-CN" sz="4000">
                <a:solidFill>
                  <a:srgbClr val="0C0300"/>
                </a:solidFill>
              </a:rPr>
              <a:t>:</a:t>
            </a:r>
            <a:r>
              <a:rPr lang="en-US" altLang="zh-CN" sz="4000">
                <a:solidFill>
                  <a:srgbClr val="0C0300"/>
                </a:solidFill>
                <a:sym typeface="Wingdings" panose="05000000000000000000" pitchFamily="2" charset="2"/>
              </a:rPr>
              <a:t>(</a:t>
            </a:r>
            <a:r>
              <a:rPr lang="en-US" altLang="zh-CN" sz="4000">
                <a:solidFill>
                  <a:srgbClr val="0C0300"/>
                </a:solidFill>
              </a:rPr>
              <a:t>8a-7b)-(4a-5b)</a:t>
            </a:r>
          </a:p>
        </p:txBody>
      </p:sp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654050" y="4868863"/>
            <a:ext cx="848995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C0300"/>
                </a:solidFill>
                <a:ea typeface="黑体" panose="02010609060101010101" pitchFamily="49" charset="-122"/>
              </a:rPr>
              <a:t>整式的加减运算通常是先（               ），</a:t>
            </a:r>
          </a:p>
          <a:p>
            <a:r>
              <a:rPr lang="zh-CN" altLang="en-US" sz="3600" dirty="0">
                <a:solidFill>
                  <a:srgbClr val="0C0300"/>
                </a:solidFill>
                <a:ea typeface="黑体" panose="02010609060101010101" pitchFamily="49" charset="-122"/>
              </a:rPr>
              <a:t>再（                     ）。</a:t>
            </a:r>
          </a:p>
          <a:p>
            <a:r>
              <a:rPr lang="zh-CN" altLang="en-US" u="sng" dirty="0">
                <a:solidFill>
                  <a:srgbClr val="0C0300"/>
                </a:solidFill>
              </a:rPr>
              <a:t>        </a:t>
            </a:r>
            <a:endParaRPr lang="zh-CN" altLang="en-US" dirty="0">
              <a:solidFill>
                <a:srgbClr val="0C0300"/>
              </a:solidFill>
            </a:endParaRPr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6372225" y="4797425"/>
            <a:ext cx="170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F1250F"/>
                </a:solidFill>
                <a:ea typeface="黑体" panose="02010609060101010101" pitchFamily="49" charset="-122"/>
              </a:rPr>
              <a:t>去括号</a:t>
            </a:r>
          </a:p>
        </p:txBody>
      </p:sp>
      <p:sp>
        <p:nvSpPr>
          <p:cNvPr id="75794" name="Text Box 18"/>
          <p:cNvSpPr txBox="1">
            <a:spLocks noChangeArrowheads="1"/>
          </p:cNvSpPr>
          <p:nvPr/>
        </p:nvSpPr>
        <p:spPr bwMode="auto">
          <a:xfrm>
            <a:off x="1619250" y="5300663"/>
            <a:ext cx="272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F1250F"/>
                </a:solidFill>
                <a:ea typeface="黑体" panose="02010609060101010101" pitchFamily="49" charset="-122"/>
              </a:rPr>
              <a:t>合并同类项</a:t>
            </a:r>
          </a:p>
        </p:txBody>
      </p:sp>
      <p:sp>
        <p:nvSpPr>
          <p:cNvPr id="75795" name="Text Box 19"/>
          <p:cNvSpPr txBox="1">
            <a:spLocks noChangeArrowheads="1"/>
          </p:cNvSpPr>
          <p:nvPr/>
        </p:nvSpPr>
        <p:spPr bwMode="auto">
          <a:xfrm>
            <a:off x="107950" y="115888"/>
            <a:ext cx="866616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40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40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）小明说，求</a:t>
            </a:r>
            <a:r>
              <a:rPr lang="en-US" altLang="zh-CN" sz="4000" dirty="0">
                <a:solidFill>
                  <a:srgbClr val="0C0300"/>
                </a:solidFill>
              </a:rPr>
              <a:t>5x+4y</a:t>
            </a:r>
            <a:r>
              <a:rPr lang="zh-CN" altLang="en-US" sz="40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40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2x-3y</a:t>
            </a:r>
            <a:r>
              <a:rPr lang="zh-CN" altLang="en-US" sz="40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的差。</a:t>
            </a:r>
          </a:p>
          <a:p>
            <a:r>
              <a:rPr lang="zh-CN" altLang="en-US" sz="4000" dirty="0">
                <a:solidFill>
                  <a:srgbClr val="0C0300"/>
                </a:solidFill>
                <a:ea typeface="黑体" panose="02010609060101010101" pitchFamily="49" charset="-122"/>
              </a:rPr>
              <a:t>   你还能帮助他吗？</a:t>
            </a:r>
            <a:r>
              <a:rPr lang="zh-CN" altLang="en-US" sz="40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5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5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5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5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755650" y="0"/>
            <a:ext cx="2216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0C0300"/>
                </a:solidFill>
              </a:rPr>
              <a:t>做一做：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467544" y="588963"/>
            <a:ext cx="81375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七年级（一）班分成三个小组，利用星期日参加社会公益活动，第一组有学生</a:t>
            </a:r>
            <a:r>
              <a:rPr lang="en-US" altLang="zh-CN" sz="28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m</a:t>
            </a:r>
            <a:r>
              <a:rPr lang="zh-CN" altLang="en-US" sz="28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名；第二组的人数比第一组的</a:t>
            </a:r>
            <a:r>
              <a:rPr lang="en-US" altLang="zh-CN" sz="28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倍少</a:t>
            </a:r>
            <a:r>
              <a:rPr lang="en-US" altLang="zh-CN" sz="28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sz="2800" dirty="0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人；第三组的人数是第二组的一半。七年级（一）班共有学生多少名？</a:t>
            </a:r>
            <a:endParaRPr lang="zh-CN" altLang="en-US" dirty="0">
              <a:solidFill>
                <a:srgbClr val="0C0300"/>
              </a:solidFill>
            </a:endParaRP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827088" y="2420938"/>
            <a:ext cx="7659687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解：根据题意，得</a:t>
            </a:r>
          </a:p>
          <a:p>
            <a:r>
              <a:rPr lang="en-US" altLang="zh-CN" sz="36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m+(2m-10)+1/2(2m-10)</a:t>
            </a:r>
          </a:p>
          <a:p>
            <a:r>
              <a:rPr lang="en-US" altLang="zh-CN" sz="36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=m+2m-10+m-5</a:t>
            </a:r>
          </a:p>
          <a:p>
            <a:r>
              <a:rPr lang="en-US" altLang="zh-CN" sz="36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=4m-15</a:t>
            </a:r>
          </a:p>
          <a:p>
            <a:r>
              <a:rPr lang="en-US" altLang="zh-CN" sz="3200">
                <a:solidFill>
                  <a:srgbClr val="F1250F"/>
                </a:solidFill>
              </a:rPr>
              <a:t>∴</a:t>
            </a:r>
            <a:r>
              <a:rPr lang="zh-CN" altLang="en-US" sz="3200" b="1">
                <a:solidFill>
                  <a:srgbClr val="F1250F"/>
                </a:solidFill>
              </a:rPr>
              <a:t>七年级（一）班共有学生（</a:t>
            </a:r>
            <a:r>
              <a:rPr lang="en-US" altLang="zh-CN" sz="3200" b="1">
                <a:solidFill>
                  <a:srgbClr val="F1250F"/>
                </a:solidFill>
              </a:rPr>
              <a:t>4m-15)</a:t>
            </a:r>
            <a:r>
              <a:rPr lang="zh-CN" altLang="en-US" sz="3200" b="1">
                <a:solidFill>
                  <a:srgbClr val="F1250F"/>
                </a:solidFill>
              </a:rPr>
              <a:t>名</a:t>
            </a:r>
            <a:r>
              <a:rPr lang="zh-CN" altLang="en-US" sz="3600">
                <a:solidFill>
                  <a:srgbClr val="F1250F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755650" y="0"/>
            <a:ext cx="323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>
                <a:solidFill>
                  <a:srgbClr val="0C0300"/>
                </a:solidFill>
              </a:rPr>
              <a:t>观察与思考：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719138" y="836613"/>
            <a:ext cx="8424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C0300"/>
                </a:solidFill>
              </a:rPr>
              <a:t>“</a:t>
            </a:r>
            <a:r>
              <a:rPr lang="zh-CN" altLang="en-US" sz="3200" b="1">
                <a:solidFill>
                  <a:srgbClr val="0C0300"/>
                </a:solidFill>
              </a:rPr>
              <a:t>求整式</a:t>
            </a:r>
            <a:r>
              <a:rPr lang="en-US" altLang="zh-CN" sz="3200" b="1">
                <a:solidFill>
                  <a:srgbClr val="0C0300"/>
                </a:solidFill>
              </a:rPr>
              <a:t>2</a:t>
            </a:r>
            <a:r>
              <a:rPr kumimoji="1" lang="en-US" altLang="zh-CN" sz="3200" b="1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a</a:t>
            </a:r>
            <a:r>
              <a:rPr kumimoji="1" lang="en-US" altLang="zh-CN" sz="3200" b="1" baseline="3000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 </a:t>
            </a:r>
            <a:r>
              <a:rPr kumimoji="1" lang="en-US" altLang="zh-CN" sz="3200" b="1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+a</a:t>
            </a:r>
            <a:r>
              <a:rPr kumimoji="1" lang="en-US" altLang="zh-CN" sz="3200" b="1" baseline="3000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 </a:t>
            </a:r>
            <a:r>
              <a:rPr kumimoji="1" lang="en-US" altLang="zh-CN" sz="3200" b="1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b+3b</a:t>
            </a:r>
            <a:r>
              <a:rPr kumimoji="1" lang="en-US" altLang="zh-CN" sz="3200" b="1" baseline="3000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</a:t>
            </a:r>
            <a:r>
              <a:rPr lang="zh-CN" altLang="en-US" sz="3200" b="1">
                <a:solidFill>
                  <a:srgbClr val="0C0300"/>
                </a:solidFill>
              </a:rPr>
              <a:t>与</a:t>
            </a:r>
            <a:r>
              <a:rPr kumimoji="1" lang="en-US" altLang="zh-CN" sz="3200" b="1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a</a:t>
            </a:r>
            <a:r>
              <a:rPr kumimoji="1" lang="en-US" altLang="zh-CN" sz="3200" b="1" baseline="3000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 </a:t>
            </a:r>
            <a:r>
              <a:rPr kumimoji="1" lang="en-US" altLang="zh-CN" sz="3200" b="1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-2a</a:t>
            </a:r>
            <a:r>
              <a:rPr kumimoji="1" lang="en-US" altLang="zh-CN" sz="3200" b="1" baseline="3000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 </a:t>
            </a:r>
            <a:r>
              <a:rPr kumimoji="1" lang="en-US" altLang="zh-CN" sz="3200" b="1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b+b</a:t>
            </a:r>
            <a:r>
              <a:rPr kumimoji="1" lang="en-US" altLang="zh-CN" sz="3200" b="1" baseline="3000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</a:t>
            </a:r>
            <a:r>
              <a:rPr lang="zh-CN" altLang="en-US" sz="3200" b="1">
                <a:solidFill>
                  <a:srgbClr val="0C0300"/>
                </a:solidFill>
              </a:rPr>
              <a:t>的差”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827088" y="1628775"/>
            <a:ext cx="7402512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解：（</a:t>
            </a:r>
            <a:r>
              <a:rPr lang="en-US" altLang="zh-CN" sz="3200" b="1">
                <a:solidFill>
                  <a:srgbClr val="0C0300"/>
                </a:solidFill>
              </a:rPr>
              <a:t>2</a:t>
            </a:r>
            <a:r>
              <a:rPr kumimoji="1" lang="en-US" altLang="zh-CN" sz="3200" b="1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a</a:t>
            </a:r>
            <a:r>
              <a:rPr kumimoji="1" lang="en-US" altLang="zh-CN" sz="3200" b="1" baseline="3000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 </a:t>
            </a:r>
            <a:r>
              <a:rPr kumimoji="1" lang="en-US" altLang="zh-CN" sz="3200" b="1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+a</a:t>
            </a:r>
            <a:r>
              <a:rPr kumimoji="1" lang="en-US" altLang="zh-CN" sz="3200" b="1" baseline="3000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 </a:t>
            </a:r>
            <a:r>
              <a:rPr kumimoji="1" lang="en-US" altLang="zh-CN" sz="3200" b="1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b+3b</a:t>
            </a:r>
            <a:r>
              <a:rPr kumimoji="1" lang="en-US" altLang="zh-CN" sz="3200" b="1" baseline="3000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 </a:t>
            </a:r>
            <a:r>
              <a:rPr lang="en-US" altLang="zh-CN" sz="3200" b="1">
                <a:solidFill>
                  <a:srgbClr val="F1250F"/>
                </a:solidFill>
              </a:rPr>
              <a:t>)-</a:t>
            </a:r>
            <a:r>
              <a:rPr lang="zh-CN" altLang="en-US" sz="3200" b="1">
                <a:solidFill>
                  <a:srgbClr val="F1250F"/>
                </a:solidFill>
              </a:rPr>
              <a:t>（ </a:t>
            </a:r>
            <a:r>
              <a:rPr kumimoji="1" lang="en-US" altLang="zh-CN" sz="3200" b="1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a</a:t>
            </a:r>
            <a:r>
              <a:rPr kumimoji="1" lang="en-US" altLang="zh-CN" sz="3200" b="1" baseline="3000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 </a:t>
            </a:r>
            <a:r>
              <a:rPr kumimoji="1" lang="en-US" altLang="zh-CN" sz="3200" b="1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-2a</a:t>
            </a:r>
            <a:r>
              <a:rPr kumimoji="1" lang="en-US" altLang="zh-CN" sz="3200" b="1" baseline="3000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 </a:t>
            </a:r>
            <a:r>
              <a:rPr kumimoji="1" lang="en-US" altLang="zh-CN" sz="3200" b="1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b+b</a:t>
            </a:r>
            <a:r>
              <a:rPr kumimoji="1" lang="en-US" altLang="zh-CN" sz="3200" b="1" baseline="3000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</a:t>
            </a:r>
            <a:r>
              <a:rPr lang="en-US" altLang="zh-CN" sz="3200" b="1">
                <a:solidFill>
                  <a:srgbClr val="F1250F"/>
                </a:solidFill>
              </a:rPr>
              <a:t> </a:t>
            </a:r>
            <a:r>
              <a:rPr lang="zh-CN" altLang="en-US" sz="3200" b="1">
                <a:solidFill>
                  <a:srgbClr val="F1250F"/>
                </a:solidFill>
              </a:rPr>
              <a:t>）</a:t>
            </a:r>
          </a:p>
          <a:p>
            <a:r>
              <a:rPr lang="zh-CN" altLang="en-US" sz="3200" b="1">
                <a:solidFill>
                  <a:srgbClr val="F1250F"/>
                </a:solidFill>
              </a:rPr>
              <a:t>       </a:t>
            </a:r>
            <a:r>
              <a:rPr lang="en-US" altLang="zh-CN" sz="3200" b="1">
                <a:solidFill>
                  <a:srgbClr val="F1250F"/>
                </a:solidFill>
              </a:rPr>
              <a:t>= </a:t>
            </a:r>
            <a:r>
              <a:rPr lang="en-US" altLang="zh-CN" sz="3200" b="1">
                <a:solidFill>
                  <a:srgbClr val="0C0300"/>
                </a:solidFill>
              </a:rPr>
              <a:t>2</a:t>
            </a:r>
            <a:r>
              <a:rPr kumimoji="1" lang="en-US" altLang="zh-CN" sz="3200" b="1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a</a:t>
            </a:r>
            <a:r>
              <a:rPr kumimoji="1" lang="en-US" altLang="zh-CN" sz="3200" b="1" baseline="3000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 </a:t>
            </a:r>
            <a:r>
              <a:rPr kumimoji="1" lang="en-US" altLang="zh-CN" sz="3200" b="1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+a</a:t>
            </a:r>
            <a:r>
              <a:rPr kumimoji="1" lang="en-US" altLang="zh-CN" sz="3200" b="1" baseline="3000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 </a:t>
            </a:r>
            <a:r>
              <a:rPr kumimoji="1" lang="en-US" altLang="zh-CN" sz="3200" b="1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b+3b</a:t>
            </a:r>
            <a:r>
              <a:rPr kumimoji="1" lang="en-US" altLang="zh-CN" sz="3200" b="1" baseline="3000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 </a:t>
            </a:r>
            <a:r>
              <a:rPr lang="en-US" altLang="zh-CN" sz="3600" b="1">
                <a:solidFill>
                  <a:srgbClr val="F1250F"/>
                </a:solidFill>
              </a:rPr>
              <a:t>- </a:t>
            </a:r>
            <a:r>
              <a:rPr kumimoji="1" lang="en-US" altLang="zh-CN" sz="3200" b="1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a</a:t>
            </a:r>
            <a:r>
              <a:rPr kumimoji="1" lang="en-US" altLang="zh-CN" sz="3200" b="1" baseline="3000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 </a:t>
            </a:r>
            <a:r>
              <a:rPr kumimoji="1" lang="en-US" altLang="zh-CN" sz="3200" b="1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+2a</a:t>
            </a:r>
            <a:r>
              <a:rPr kumimoji="1" lang="en-US" altLang="zh-CN" sz="3200" b="1" baseline="3000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 </a:t>
            </a:r>
            <a:r>
              <a:rPr kumimoji="1" lang="en-US" altLang="zh-CN" sz="3200" b="1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b-b</a:t>
            </a:r>
            <a:r>
              <a:rPr kumimoji="1" lang="en-US" altLang="zh-CN" sz="3200" b="1" baseline="3000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</a:t>
            </a:r>
            <a:r>
              <a:rPr lang="en-US" altLang="zh-CN" sz="3200" b="1">
                <a:solidFill>
                  <a:srgbClr val="F1250F"/>
                </a:solidFill>
              </a:rPr>
              <a:t> </a:t>
            </a:r>
          </a:p>
          <a:p>
            <a:r>
              <a:rPr lang="en-US" altLang="zh-CN" sz="3200" b="1">
                <a:solidFill>
                  <a:srgbClr val="F1250F"/>
                </a:solidFill>
              </a:rPr>
              <a:t>       = </a:t>
            </a:r>
            <a:r>
              <a:rPr kumimoji="1" lang="en-US" altLang="zh-CN" sz="3200" b="1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a</a:t>
            </a:r>
            <a:r>
              <a:rPr kumimoji="1" lang="en-US" altLang="zh-CN" sz="3200" b="1" baseline="3000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 </a:t>
            </a:r>
            <a:r>
              <a:rPr kumimoji="1" lang="en-US" altLang="zh-CN" sz="3200" b="1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+3a</a:t>
            </a:r>
            <a:r>
              <a:rPr kumimoji="1" lang="en-US" altLang="zh-CN" sz="3200" b="1" baseline="3000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 </a:t>
            </a:r>
            <a:r>
              <a:rPr kumimoji="1" lang="en-US" altLang="zh-CN" sz="3200" b="1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b+2b</a:t>
            </a:r>
            <a:r>
              <a:rPr kumimoji="1" lang="en-US" altLang="zh-CN" sz="3200" b="1" baseline="3000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 </a:t>
            </a:r>
          </a:p>
        </p:txBody>
      </p:sp>
      <p:sp>
        <p:nvSpPr>
          <p:cNvPr id="99333" name="Rectangle 5" descr="PE03255_"/>
          <p:cNvSpPr>
            <a:spLocks noChangeArrowheads="1"/>
          </p:cNvSpPr>
          <p:nvPr/>
        </p:nvSpPr>
        <p:spPr bwMode="auto">
          <a:xfrm>
            <a:off x="914400" y="3352800"/>
            <a:ext cx="7543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1" lang="en-US" altLang="zh-CN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         </a:t>
            </a:r>
            <a:r>
              <a:rPr kumimoji="1"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因此，整式加减运算的过程与步骤，包含以下两个运算：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2051050" y="4581525"/>
            <a:ext cx="5562600" cy="838200"/>
          </a:xfrm>
          <a:prstGeom prst="rect">
            <a:avLst/>
          </a:prstGeom>
          <a:noFill/>
          <a:ln w="76200">
            <a:pattFill prst="pct60">
              <a:fgClr>
                <a:srgbClr val="000000"/>
              </a:fgClr>
              <a:bgClr>
                <a:srgbClr val="FFFFFF"/>
              </a:bgClr>
            </a:patt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/>
            <a:r>
              <a:rPr lang="zh-CN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去括号、合并同类项</a:t>
            </a:r>
            <a:endParaRPr lang="zh-CN" altLang="en-US" sz="28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9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 build="p" autoUpdateAnimBg="0"/>
      <p:bldP spid="9933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179388" y="1174750"/>
            <a:ext cx="86121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1"/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1</a:t>
            </a:r>
            <a:r>
              <a:rPr kumimoji="1" lang="zh-CN" altLang="en-US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、计算：</a:t>
            </a:r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2b</a:t>
            </a:r>
            <a:r>
              <a:rPr kumimoji="1" lang="en-US" altLang="zh-CN" sz="3600" b="1" baseline="30000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3</a:t>
            </a:r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 + </a:t>
            </a:r>
            <a:r>
              <a:rPr kumimoji="1" lang="en-US" altLang="ko-KR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(</a:t>
            </a:r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3ab</a:t>
            </a:r>
            <a:r>
              <a:rPr kumimoji="1" lang="en-US" altLang="zh-CN" sz="3600" b="1" baseline="30000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 </a:t>
            </a:r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ea typeface="Gulim" pitchFamily="34" charset="-127"/>
              </a:rPr>
              <a:t>–</a:t>
            </a:r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 a</a:t>
            </a:r>
            <a:r>
              <a:rPr kumimoji="1" lang="en-US" altLang="zh-CN" sz="3600" b="1" baseline="30000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</a:t>
            </a:r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b) -2(ab</a:t>
            </a:r>
            <a:r>
              <a:rPr kumimoji="1" lang="en-US" altLang="zh-CN" sz="3600" b="1" baseline="30000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</a:t>
            </a:r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 +b</a:t>
            </a:r>
            <a:r>
              <a:rPr kumimoji="1" lang="en-US" altLang="zh-CN" sz="3600" b="1" baseline="30000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3</a:t>
            </a:r>
            <a:r>
              <a:rPr kumimoji="1" lang="en-US" altLang="ko-KR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)</a:t>
            </a:r>
            <a:endParaRPr kumimoji="1" lang="en-US" altLang="zh-CN" sz="3600" b="1" dirty="0">
              <a:solidFill>
                <a:srgbClr val="0C0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684213" y="147638"/>
            <a:ext cx="23574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chemeClr val="accent2"/>
                </a:solidFill>
                <a:ea typeface="黑体" panose="02010609060101010101" pitchFamily="49" charset="-122"/>
              </a:rPr>
              <a:t>小试身手</a:t>
            </a:r>
            <a:r>
              <a:rPr lang="en-US" altLang="zh-CN" sz="4000" dirty="0">
                <a:solidFill>
                  <a:schemeClr val="accent2"/>
                </a:solidFill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755650" y="1852613"/>
            <a:ext cx="74771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C0300"/>
                </a:solidFill>
              </a:rPr>
              <a:t>解</a:t>
            </a:r>
            <a:r>
              <a:rPr lang="zh-CN" altLang="en-US" sz="3200" dirty="0">
                <a:solidFill>
                  <a:srgbClr val="0C0300"/>
                </a:solidFill>
              </a:rPr>
              <a:t>：</a:t>
            </a:r>
            <a:r>
              <a:rPr lang="zh-CN" altLang="en-US" dirty="0">
                <a:solidFill>
                  <a:srgbClr val="0C0300"/>
                </a:solidFill>
              </a:rPr>
              <a:t> </a:t>
            </a:r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2b</a:t>
            </a:r>
            <a:r>
              <a:rPr kumimoji="1" lang="en-US" altLang="zh-CN" sz="3600" b="1" baseline="30000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3</a:t>
            </a:r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 + </a:t>
            </a:r>
            <a:r>
              <a:rPr kumimoji="1" lang="en-US" altLang="ko-KR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(</a:t>
            </a:r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3ab</a:t>
            </a:r>
            <a:r>
              <a:rPr kumimoji="1" lang="en-US" altLang="zh-CN" sz="3600" b="1" baseline="30000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 </a:t>
            </a:r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ea typeface="Gulim" pitchFamily="34" charset="-127"/>
              </a:rPr>
              <a:t>–</a:t>
            </a:r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 a</a:t>
            </a:r>
            <a:r>
              <a:rPr kumimoji="1" lang="en-US" altLang="zh-CN" sz="3600" b="1" baseline="30000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</a:t>
            </a:r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b) -2(ab</a:t>
            </a:r>
            <a:r>
              <a:rPr kumimoji="1" lang="en-US" altLang="zh-CN" sz="3600" b="1" baseline="30000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</a:t>
            </a:r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 +b</a:t>
            </a:r>
            <a:r>
              <a:rPr kumimoji="1" lang="en-US" altLang="zh-CN" sz="3600" b="1" baseline="30000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3</a:t>
            </a:r>
            <a:r>
              <a:rPr kumimoji="1" lang="en-US" altLang="ko-KR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)</a:t>
            </a:r>
            <a:endParaRPr kumimoji="1" lang="en-US" altLang="zh-CN" sz="3600" b="1" dirty="0">
              <a:solidFill>
                <a:srgbClr val="0C0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lim" pitchFamily="34" charset="-127"/>
              <a:ea typeface="Gulim" pitchFamily="34" charset="-127"/>
            </a:endParaRPr>
          </a:p>
          <a:p>
            <a:r>
              <a:rPr kumimoji="1" lang="en-US" altLang="zh-CN" sz="40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   = </a:t>
            </a:r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2b</a:t>
            </a:r>
            <a:r>
              <a:rPr kumimoji="1" lang="en-US" altLang="zh-CN" sz="3600" b="1" baseline="30000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3</a:t>
            </a:r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 + 3ab</a:t>
            </a:r>
            <a:r>
              <a:rPr kumimoji="1" lang="en-US" altLang="zh-CN" sz="3600" b="1" baseline="30000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 </a:t>
            </a:r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ea typeface="Gulim" pitchFamily="34" charset="-127"/>
              </a:rPr>
              <a:t>–</a:t>
            </a:r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 a</a:t>
            </a:r>
            <a:r>
              <a:rPr kumimoji="1" lang="en-US" altLang="zh-CN" sz="3600" b="1" baseline="30000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</a:t>
            </a:r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b -2ab</a:t>
            </a:r>
            <a:r>
              <a:rPr kumimoji="1" lang="en-US" altLang="zh-CN" sz="3600" b="1" baseline="30000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</a:t>
            </a:r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 -2b</a:t>
            </a:r>
            <a:r>
              <a:rPr kumimoji="1" lang="en-US" altLang="zh-CN" sz="3600" b="1" baseline="30000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3</a:t>
            </a:r>
            <a:endParaRPr kumimoji="1" lang="en-US" altLang="zh-CN" sz="3600" b="1" dirty="0">
              <a:solidFill>
                <a:srgbClr val="0C0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lim" pitchFamily="34" charset="-127"/>
              <a:ea typeface="Gulim" pitchFamily="34" charset="-127"/>
            </a:endParaRPr>
          </a:p>
          <a:p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   = ab</a:t>
            </a:r>
            <a:r>
              <a:rPr kumimoji="1" lang="en-US" altLang="zh-CN" sz="3600" b="1" baseline="30000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 </a:t>
            </a:r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ea typeface="Gulim" pitchFamily="34" charset="-127"/>
              </a:rPr>
              <a:t>–</a:t>
            </a:r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 a</a:t>
            </a:r>
            <a:r>
              <a:rPr kumimoji="1" lang="en-US" altLang="zh-CN" sz="3600" b="1" baseline="30000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</a:t>
            </a:r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b </a:t>
            </a: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134938" y="3789363"/>
            <a:ext cx="90090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0C0300"/>
                </a:solidFill>
              </a:rPr>
              <a:t>2</a:t>
            </a:r>
            <a:r>
              <a:rPr lang="zh-CN" altLang="en-US" sz="3600" b="1" dirty="0">
                <a:solidFill>
                  <a:srgbClr val="0C0300"/>
                </a:solidFill>
              </a:rPr>
              <a:t>、求多项式</a:t>
            </a:r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2x</a:t>
            </a:r>
            <a:r>
              <a:rPr kumimoji="1" lang="en-US" altLang="zh-CN" sz="3600" b="1" baseline="30000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</a:t>
            </a:r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 -3x-1</a:t>
            </a:r>
            <a:r>
              <a:rPr kumimoji="1" lang="zh-CN" altLang="en-US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与 </a:t>
            </a:r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-x</a:t>
            </a:r>
            <a:r>
              <a:rPr kumimoji="1" lang="en-US" altLang="zh-CN" sz="3600" b="1" baseline="30000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</a:t>
            </a:r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 +3x-5</a:t>
            </a:r>
            <a:r>
              <a:rPr kumimoji="1" lang="zh-CN" altLang="en-US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的和。</a:t>
            </a:r>
          </a:p>
          <a:p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3</a:t>
            </a:r>
            <a:r>
              <a:rPr kumimoji="1" lang="zh-CN" altLang="en-US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、</a:t>
            </a:r>
            <a:r>
              <a:rPr lang="zh-CN" altLang="en-US" sz="3600" b="1" dirty="0">
                <a:solidFill>
                  <a:srgbClr val="0C0300"/>
                </a:solidFill>
              </a:rPr>
              <a:t>求多项式</a:t>
            </a:r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2a</a:t>
            </a:r>
            <a:r>
              <a:rPr kumimoji="1" lang="en-US" altLang="zh-CN" sz="3600" b="1" baseline="30000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</a:t>
            </a:r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 +3a-1</a:t>
            </a:r>
            <a:r>
              <a:rPr kumimoji="1" lang="zh-CN" altLang="en-US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与 </a:t>
            </a:r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4a</a:t>
            </a:r>
            <a:r>
              <a:rPr kumimoji="1" lang="en-US" altLang="zh-CN" sz="3600" b="1" baseline="30000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2</a:t>
            </a:r>
            <a:r>
              <a:rPr kumimoji="1" lang="en-US" altLang="zh-CN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 -4a+2</a:t>
            </a:r>
            <a:r>
              <a:rPr kumimoji="1" lang="zh-CN" altLang="en-US" sz="36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lim" pitchFamily="34" charset="-127"/>
                <a:ea typeface="Gulim" pitchFamily="34" charset="-127"/>
              </a:rPr>
              <a:t>的差。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539750" y="1125538"/>
            <a:ext cx="56927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1"/>
            <a:r>
              <a:rPr kumimoji="1" lang="zh-CN" altLang="en-US" sz="3200" b="1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kumimoji="1" lang="en-US" altLang="zh-CN" sz="3200" b="1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kumimoji="1" lang="zh-CN" altLang="en-US" sz="3200" b="1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）写出这个长方形的周长。</a:t>
            </a: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611188" y="404813"/>
            <a:ext cx="7439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chemeClr val="accent2"/>
                </a:solidFill>
                <a:ea typeface="黑体" panose="02010609060101010101" pitchFamily="49" charset="-122"/>
              </a:rPr>
              <a:t>例</a:t>
            </a:r>
            <a:r>
              <a:rPr lang="en-US" altLang="zh-CN" sz="3200" dirty="0">
                <a:solidFill>
                  <a:schemeClr val="accent2"/>
                </a:solidFill>
                <a:ea typeface="黑体" panose="02010609060101010101" pitchFamily="49" charset="-122"/>
              </a:rPr>
              <a:t>:</a:t>
            </a:r>
            <a:r>
              <a:rPr kumimoji="1" lang="zh-CN" altLang="en-US" sz="32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一个长方形的宽为</a:t>
            </a:r>
            <a:r>
              <a:rPr kumimoji="1" lang="en-US" altLang="zh-CN" sz="32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a,</a:t>
            </a:r>
            <a:r>
              <a:rPr kumimoji="1" lang="zh-CN" altLang="en-US" sz="32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长比宽的</a:t>
            </a:r>
            <a:r>
              <a:rPr kumimoji="1" lang="en-US" altLang="zh-CN" sz="32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kumimoji="1" lang="zh-CN" altLang="en-US" sz="32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倍小</a:t>
            </a:r>
            <a:r>
              <a:rPr kumimoji="1" lang="en-US" altLang="zh-CN" sz="3200" b="1" dirty="0">
                <a:solidFill>
                  <a:srgbClr val="0C0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79388" y="3214688"/>
            <a:ext cx="4424362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C0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b="1" dirty="0">
                <a:solidFill>
                  <a:srgbClr val="F1250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kumimoji="1" lang="zh-CN" altLang="en-US" sz="2400" b="1" dirty="0">
                <a:solidFill>
                  <a:srgbClr val="F1250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kumimoji="1" lang="en-US" altLang="zh-CN" sz="2400" b="1" dirty="0">
                <a:solidFill>
                  <a:srgbClr val="F1250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kumimoji="1" lang="zh-CN" altLang="en-US" sz="2400" b="1" dirty="0">
                <a:solidFill>
                  <a:srgbClr val="F1250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）这个长方形的周长是 </a:t>
            </a:r>
          </a:p>
          <a:p>
            <a:r>
              <a:rPr kumimoji="1" lang="zh-CN" altLang="en-US" sz="2400" b="1" dirty="0">
                <a:solidFill>
                  <a:srgbClr val="F1250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kumimoji="1" lang="en-US" altLang="zh-CN" sz="2400" b="1" dirty="0">
                <a:solidFill>
                  <a:srgbClr val="F1250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2a+2(2a-1)</a:t>
            </a:r>
          </a:p>
          <a:p>
            <a:r>
              <a:rPr kumimoji="1" lang="en-US" altLang="zh-CN" sz="2400" b="1" dirty="0">
                <a:solidFill>
                  <a:srgbClr val="F1250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=2a+4a-2</a:t>
            </a:r>
          </a:p>
          <a:p>
            <a:r>
              <a:rPr kumimoji="1" lang="en-US" altLang="zh-CN" sz="2400" b="1" dirty="0">
                <a:solidFill>
                  <a:srgbClr val="F1250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=6a-2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755650" y="1820863"/>
            <a:ext cx="79422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(2) </a:t>
            </a:r>
            <a:r>
              <a:rPr lang="zh-CN" altLang="en-US" sz="3200" b="1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3200" b="1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a=2</a:t>
            </a:r>
            <a:r>
              <a:rPr lang="zh-CN" altLang="en-US" sz="3200" b="1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时，这个长方形的周长是多少？ 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539750" y="2468563"/>
            <a:ext cx="8347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b="1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200" b="1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）当</a:t>
            </a:r>
            <a:r>
              <a:rPr lang="en-US" altLang="zh-CN" sz="3200" b="1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3200" b="1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为何值时，这个长方形的周长是</a:t>
            </a:r>
            <a:r>
              <a:rPr lang="en-US" altLang="zh-CN" sz="3200" b="1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r>
              <a:rPr lang="zh-CN" altLang="en-US" sz="3200" b="1">
                <a:solidFill>
                  <a:srgbClr val="0C0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？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4572000" y="3194050"/>
            <a:ext cx="40163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r>
              <a:rPr lang="zh-CN" altLang="en-US" sz="2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2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a=2</a:t>
            </a:r>
            <a:r>
              <a:rPr lang="zh-CN" altLang="en-US" sz="2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</a:t>
            </a:r>
            <a:r>
              <a:rPr lang="en-US" altLang="zh-CN" sz="2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r>
              <a:rPr lang="en-US" altLang="zh-CN" sz="2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6a-2=6×2-2=10</a:t>
            </a:r>
          </a:p>
          <a:p>
            <a:r>
              <a:rPr lang="zh-CN" altLang="en-US" sz="2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所以这个长方形的周长是</a:t>
            </a:r>
            <a:r>
              <a:rPr lang="en-US" altLang="zh-CN" sz="2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10.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1259632" y="4767263"/>
            <a:ext cx="57679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125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solidFill>
                  <a:srgbClr val="F125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 dirty="0">
                <a:solidFill>
                  <a:srgbClr val="F125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）如果</a:t>
            </a:r>
            <a:r>
              <a:rPr lang="en-US" altLang="zh-CN" sz="2400" b="1" dirty="0">
                <a:solidFill>
                  <a:srgbClr val="F125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6a-2=16</a:t>
            </a:r>
            <a:r>
              <a:rPr lang="zh-CN" altLang="en-US" sz="2400" b="1" dirty="0">
                <a:solidFill>
                  <a:srgbClr val="F125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，那么</a:t>
            </a:r>
            <a:r>
              <a:rPr lang="en-US" altLang="zh-CN" sz="2400" b="1" dirty="0">
                <a:solidFill>
                  <a:srgbClr val="F125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6a=18</a:t>
            </a:r>
            <a:r>
              <a:rPr lang="zh-CN" altLang="en-US" sz="2400" b="1" dirty="0">
                <a:solidFill>
                  <a:srgbClr val="F125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，即 </a:t>
            </a:r>
            <a:r>
              <a:rPr lang="en-US" altLang="zh-CN" sz="2400" b="1" dirty="0">
                <a:solidFill>
                  <a:srgbClr val="F125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a=3.</a:t>
            </a:r>
          </a:p>
          <a:p>
            <a:r>
              <a:rPr lang="zh-CN" altLang="en-US" sz="2400" b="1" dirty="0">
                <a:solidFill>
                  <a:srgbClr val="F125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所以，当</a:t>
            </a:r>
            <a:r>
              <a:rPr lang="en-US" altLang="zh-CN" sz="2400" b="1" dirty="0">
                <a:solidFill>
                  <a:srgbClr val="F125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a=3</a:t>
            </a:r>
            <a:r>
              <a:rPr lang="zh-CN" altLang="en-US" sz="2400" b="1" dirty="0">
                <a:solidFill>
                  <a:srgbClr val="F125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时，这个长方形的周长是</a:t>
            </a:r>
            <a:r>
              <a:rPr lang="en-US" altLang="zh-CN" sz="2400" b="1" dirty="0">
                <a:solidFill>
                  <a:srgbClr val="F125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r>
              <a:rPr lang="en-US" altLang="zh-CN" sz="2400" b="1" dirty="0" smtClean="0">
                <a:solidFill>
                  <a:srgbClr val="F1250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 sz="2400" b="1" dirty="0">
              <a:solidFill>
                <a:srgbClr val="F1250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80" grpId="0"/>
      <p:bldP spid="101381" grpId="0"/>
      <p:bldP spid="101382" grpId="0"/>
      <p:bldP spid="101383" grpId="0"/>
      <p:bldP spid="1013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j0301252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11863" y="0"/>
            <a:ext cx="2303462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3" name="WordArt 3"/>
          <p:cNvSpPr>
            <a:spLocks noChangeArrowheads="1" noChangeShapeType="1" noTextEdit="1"/>
          </p:cNvSpPr>
          <p:nvPr/>
        </p:nvSpPr>
        <p:spPr bwMode="auto">
          <a:xfrm>
            <a:off x="2700338" y="260350"/>
            <a:ext cx="26193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b="1" i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大家来讨论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323850" y="908050"/>
            <a:ext cx="7056438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C0300"/>
                </a:solidFill>
              </a:rPr>
              <a:t>有这样一道题</a:t>
            </a:r>
            <a:r>
              <a:rPr lang="en-US" altLang="zh-CN" sz="2800" b="1" dirty="0">
                <a:solidFill>
                  <a:srgbClr val="0C0300"/>
                </a:solidFill>
              </a:rPr>
              <a:t>:”</a:t>
            </a:r>
            <a:r>
              <a:rPr lang="zh-CN" altLang="en-US" sz="2800" b="1" dirty="0">
                <a:solidFill>
                  <a:srgbClr val="0C0300"/>
                </a:solidFill>
              </a:rPr>
              <a:t>已知</a:t>
            </a:r>
            <a:r>
              <a:rPr lang="en-US" altLang="zh-CN" sz="2800" b="1" dirty="0">
                <a:solidFill>
                  <a:srgbClr val="0C0300"/>
                </a:solidFill>
              </a:rPr>
              <a:t>A=2a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+2b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-3c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2  ,</a:t>
            </a:r>
          </a:p>
          <a:p>
            <a:r>
              <a:rPr lang="en-US" altLang="zh-CN" sz="2800" b="1" dirty="0">
                <a:solidFill>
                  <a:srgbClr val="0C0300"/>
                </a:solidFill>
              </a:rPr>
              <a:t>B=3a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-b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-2c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,C=c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+2a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-3b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,</a:t>
            </a:r>
            <a:r>
              <a:rPr lang="zh-CN" altLang="en-US" sz="2800" b="1" dirty="0">
                <a:solidFill>
                  <a:srgbClr val="0C0300"/>
                </a:solidFill>
              </a:rPr>
              <a:t>当</a:t>
            </a:r>
            <a:r>
              <a:rPr lang="en-US" altLang="zh-CN" sz="2800" b="1" dirty="0">
                <a:solidFill>
                  <a:srgbClr val="0C0300"/>
                </a:solidFill>
              </a:rPr>
              <a:t>a=1,b=2,</a:t>
            </a:r>
          </a:p>
          <a:p>
            <a:r>
              <a:rPr lang="en-US" altLang="zh-CN" sz="2800" b="1" dirty="0">
                <a:solidFill>
                  <a:srgbClr val="0C0300"/>
                </a:solidFill>
              </a:rPr>
              <a:t>c=3</a:t>
            </a:r>
            <a:r>
              <a:rPr lang="zh-CN" altLang="en-US" sz="2800" b="1" dirty="0">
                <a:solidFill>
                  <a:srgbClr val="0C0300"/>
                </a:solidFill>
              </a:rPr>
              <a:t>时</a:t>
            </a:r>
            <a:r>
              <a:rPr lang="en-US" altLang="zh-CN" sz="2800" b="1" dirty="0">
                <a:solidFill>
                  <a:srgbClr val="0C0300"/>
                </a:solidFill>
              </a:rPr>
              <a:t>,</a:t>
            </a:r>
            <a:r>
              <a:rPr lang="zh-CN" altLang="en-US" sz="2800" b="1" dirty="0">
                <a:solidFill>
                  <a:srgbClr val="0C0300"/>
                </a:solidFill>
              </a:rPr>
              <a:t>求</a:t>
            </a:r>
            <a:r>
              <a:rPr lang="en-US" altLang="zh-CN" sz="2800" b="1" dirty="0">
                <a:solidFill>
                  <a:srgbClr val="0C0300"/>
                </a:solidFill>
              </a:rPr>
              <a:t>A-B+C</a:t>
            </a:r>
            <a:r>
              <a:rPr lang="zh-CN" altLang="en-US" sz="2800" b="1" dirty="0">
                <a:solidFill>
                  <a:srgbClr val="0C0300"/>
                </a:solidFill>
              </a:rPr>
              <a:t>的值</a:t>
            </a:r>
            <a:r>
              <a:rPr lang="en-US" altLang="zh-CN" sz="2800" b="1" dirty="0">
                <a:solidFill>
                  <a:srgbClr val="0C0300"/>
                </a:solidFill>
              </a:rPr>
              <a:t>.”</a:t>
            </a:r>
            <a:r>
              <a:rPr lang="zh-CN" altLang="en-US" sz="2800" b="1" dirty="0">
                <a:solidFill>
                  <a:srgbClr val="0C0300"/>
                </a:solidFill>
              </a:rPr>
              <a:t>有一学生说</a:t>
            </a:r>
            <a:r>
              <a:rPr lang="en-US" altLang="zh-CN" sz="2800" b="1" dirty="0">
                <a:solidFill>
                  <a:srgbClr val="0C0300"/>
                </a:solidFill>
              </a:rPr>
              <a:t>,</a:t>
            </a:r>
            <a:r>
              <a:rPr lang="zh-CN" altLang="en-US" sz="2800" b="1" dirty="0">
                <a:solidFill>
                  <a:srgbClr val="F1250F"/>
                </a:solidFill>
              </a:rPr>
              <a:t>题中给</a:t>
            </a:r>
          </a:p>
          <a:p>
            <a:r>
              <a:rPr lang="zh-CN" altLang="en-US" sz="2800" b="1" dirty="0">
                <a:solidFill>
                  <a:srgbClr val="F1250F"/>
                </a:solidFill>
              </a:rPr>
              <a:t>出</a:t>
            </a:r>
            <a:r>
              <a:rPr lang="en-US" altLang="zh-CN" sz="2800" b="1" dirty="0">
                <a:solidFill>
                  <a:srgbClr val="F1250F"/>
                </a:solidFill>
              </a:rPr>
              <a:t>b=2,c=3</a:t>
            </a:r>
            <a:r>
              <a:rPr lang="zh-CN" altLang="en-US" sz="2800" b="1" dirty="0">
                <a:solidFill>
                  <a:srgbClr val="F1250F"/>
                </a:solidFill>
              </a:rPr>
              <a:t>是多余的</a:t>
            </a:r>
            <a:r>
              <a:rPr lang="en-US" altLang="zh-CN" sz="2800" b="1" dirty="0">
                <a:solidFill>
                  <a:srgbClr val="F1250F"/>
                </a:solidFill>
              </a:rPr>
              <a:t>,</a:t>
            </a:r>
            <a:r>
              <a:rPr lang="zh-CN" altLang="en-US" sz="2800" b="1" dirty="0">
                <a:solidFill>
                  <a:srgbClr val="0C0300"/>
                </a:solidFill>
              </a:rPr>
              <a:t>他说的有道理吗</a:t>
            </a:r>
            <a:r>
              <a:rPr lang="en-US" altLang="zh-CN" sz="2800" b="1" dirty="0">
                <a:solidFill>
                  <a:srgbClr val="0C0300"/>
                </a:solidFill>
              </a:rPr>
              <a:t>?</a:t>
            </a:r>
            <a:r>
              <a:rPr lang="zh-CN" altLang="en-US" sz="2800" b="1" dirty="0">
                <a:solidFill>
                  <a:srgbClr val="0C0300"/>
                </a:solidFill>
              </a:rPr>
              <a:t>为什么</a:t>
            </a:r>
            <a:r>
              <a:rPr lang="en-US" altLang="zh-CN" sz="2800" b="1" dirty="0">
                <a:solidFill>
                  <a:srgbClr val="0C0300"/>
                </a:solidFill>
              </a:rPr>
              <a:t>?</a:t>
            </a:r>
          </a:p>
        </p:txBody>
      </p:sp>
      <p:pic>
        <p:nvPicPr>
          <p:cNvPr id="102405" name="Picture 5" descr="花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96188" y="5400675"/>
            <a:ext cx="679450" cy="61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06" name="Picture 6" descr="花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24750" y="5373688"/>
            <a:ext cx="823913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07" name="Picture 7" descr="花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394700" y="5516563"/>
            <a:ext cx="74930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08" name="Picture 8" descr="花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92950" y="5734050"/>
            <a:ext cx="1008063" cy="90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09" name="Picture 9" descr="花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321675" y="6116638"/>
            <a:ext cx="822325" cy="74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10" name="Picture 10" descr="花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12088" y="6207125"/>
            <a:ext cx="720725" cy="65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11" name="Picture 11" descr="花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27988" y="5661025"/>
            <a:ext cx="677862" cy="61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12" name="Picture 12" descr="花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01013" y="5084763"/>
            <a:ext cx="82232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13" name="Picture 13" descr="花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35600" y="333375"/>
            <a:ext cx="576263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14" name="Picture 14" descr="花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51050" y="188913"/>
            <a:ext cx="534988" cy="48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15" name="Text Box 15"/>
          <p:cNvSpPr txBox="1">
            <a:spLocks noChangeArrowheads="1"/>
          </p:cNvSpPr>
          <p:nvPr/>
        </p:nvSpPr>
        <p:spPr bwMode="auto">
          <a:xfrm>
            <a:off x="0" y="3068638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0C0300"/>
                </a:solidFill>
              </a:rPr>
              <a:t>解</a:t>
            </a:r>
            <a:r>
              <a:rPr lang="en-US" altLang="zh-CN" sz="2800" b="1" dirty="0">
                <a:solidFill>
                  <a:srgbClr val="0C0300"/>
                </a:solidFill>
              </a:rPr>
              <a:t>:A-B+C=(2a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+2b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-3c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 )- (3a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-b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-2c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)+(c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+2a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-3b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)</a:t>
            </a:r>
          </a:p>
        </p:txBody>
      </p:sp>
      <p:sp>
        <p:nvSpPr>
          <p:cNvPr id="102416" name="Text Box 16"/>
          <p:cNvSpPr txBox="1">
            <a:spLocks noChangeArrowheads="1"/>
          </p:cNvSpPr>
          <p:nvPr/>
        </p:nvSpPr>
        <p:spPr bwMode="auto">
          <a:xfrm>
            <a:off x="1403350" y="3573463"/>
            <a:ext cx="7272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0C0300"/>
                </a:solidFill>
              </a:rPr>
              <a:t>=2a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+2b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-3c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 - 3a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+b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+2c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+c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+2a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-3b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endParaRPr lang="en-US" altLang="zh-CN" sz="2800" b="1" dirty="0">
              <a:solidFill>
                <a:srgbClr val="0C0300"/>
              </a:solidFill>
            </a:endParaRPr>
          </a:p>
        </p:txBody>
      </p:sp>
      <p:sp>
        <p:nvSpPr>
          <p:cNvPr id="102417" name="Text Box 17"/>
          <p:cNvSpPr txBox="1">
            <a:spLocks noChangeArrowheads="1"/>
          </p:cNvSpPr>
          <p:nvPr/>
        </p:nvSpPr>
        <p:spPr bwMode="auto">
          <a:xfrm>
            <a:off x="1763713" y="4076700"/>
            <a:ext cx="71580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0C0300"/>
                </a:solidFill>
              </a:rPr>
              <a:t>=(2a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-3a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+2a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)+(2b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+b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-3b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)+(-3c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+2c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+c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/>
              <a:t>)</a:t>
            </a:r>
          </a:p>
        </p:txBody>
      </p:sp>
      <p:sp>
        <p:nvSpPr>
          <p:cNvPr id="102418" name="Text Box 18"/>
          <p:cNvSpPr txBox="1">
            <a:spLocks noChangeArrowheads="1"/>
          </p:cNvSpPr>
          <p:nvPr/>
        </p:nvSpPr>
        <p:spPr bwMode="auto">
          <a:xfrm>
            <a:off x="1763713" y="4581525"/>
            <a:ext cx="7254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0C0300"/>
                </a:solidFill>
              </a:rPr>
              <a:t>=a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</a:p>
        </p:txBody>
      </p:sp>
      <p:sp>
        <p:nvSpPr>
          <p:cNvPr id="102419" name="Text Box 19"/>
          <p:cNvSpPr txBox="1">
            <a:spLocks noChangeArrowheads="1"/>
          </p:cNvSpPr>
          <p:nvPr/>
        </p:nvSpPr>
        <p:spPr bwMode="auto">
          <a:xfrm>
            <a:off x="1116013" y="5013325"/>
            <a:ext cx="641233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C0300"/>
                </a:solidFill>
              </a:rPr>
              <a:t>因为</a:t>
            </a:r>
            <a:r>
              <a:rPr lang="en-US" altLang="zh-CN" sz="2800" b="1" dirty="0">
                <a:solidFill>
                  <a:srgbClr val="0C0300"/>
                </a:solidFill>
              </a:rPr>
              <a:t>A-B+C</a:t>
            </a:r>
            <a:r>
              <a:rPr lang="zh-CN" altLang="en-US" sz="2800" b="1" dirty="0">
                <a:solidFill>
                  <a:srgbClr val="0C0300"/>
                </a:solidFill>
              </a:rPr>
              <a:t>化简后为</a:t>
            </a:r>
            <a:r>
              <a:rPr lang="en-US" altLang="zh-CN" sz="2800" b="1" dirty="0">
                <a:solidFill>
                  <a:srgbClr val="0C0300"/>
                </a:solidFill>
              </a:rPr>
              <a:t>a</a:t>
            </a:r>
            <a:r>
              <a:rPr lang="en-US" altLang="zh-CN" sz="2800" b="1" baseline="30000" dirty="0">
                <a:solidFill>
                  <a:srgbClr val="0C0300"/>
                </a:solidFill>
              </a:rPr>
              <a:t>2</a:t>
            </a:r>
            <a:r>
              <a:rPr lang="en-US" altLang="zh-CN" sz="2800" b="1" dirty="0">
                <a:solidFill>
                  <a:srgbClr val="0C0300"/>
                </a:solidFill>
              </a:rPr>
              <a:t>,</a:t>
            </a:r>
            <a:r>
              <a:rPr lang="zh-CN" altLang="en-US" sz="2800" b="1" dirty="0">
                <a:solidFill>
                  <a:srgbClr val="0C0300"/>
                </a:solidFill>
              </a:rPr>
              <a:t>不含有字母</a:t>
            </a:r>
            <a:r>
              <a:rPr lang="en-US" altLang="zh-CN" sz="2800" b="1" dirty="0">
                <a:solidFill>
                  <a:srgbClr val="0C0300"/>
                </a:solidFill>
              </a:rPr>
              <a:t>b ,c,</a:t>
            </a:r>
          </a:p>
          <a:p>
            <a:r>
              <a:rPr lang="zh-CN" altLang="en-US" sz="2800" b="1" dirty="0">
                <a:solidFill>
                  <a:srgbClr val="0C0300"/>
                </a:solidFill>
              </a:rPr>
              <a:t>所以它的值与</a:t>
            </a:r>
            <a:r>
              <a:rPr lang="en-US" altLang="zh-CN" sz="2800" b="1" dirty="0" err="1">
                <a:solidFill>
                  <a:srgbClr val="0C0300"/>
                </a:solidFill>
              </a:rPr>
              <a:t>b,c</a:t>
            </a:r>
            <a:r>
              <a:rPr lang="zh-CN" altLang="en-US" sz="2800" b="1" dirty="0">
                <a:solidFill>
                  <a:srgbClr val="0C0300"/>
                </a:solidFill>
              </a:rPr>
              <a:t>无关</a:t>
            </a:r>
            <a:r>
              <a:rPr lang="en-US" altLang="zh-CN" sz="2800" b="1" dirty="0" smtClean="0">
                <a:solidFill>
                  <a:srgbClr val="0C0300"/>
                </a:solidFill>
              </a:rPr>
              <a:t>.</a:t>
            </a:r>
            <a:endParaRPr lang="en-US" altLang="zh-CN" sz="2800" b="1" dirty="0">
              <a:solidFill>
                <a:srgbClr val="0C0300"/>
              </a:solidFill>
            </a:endParaRPr>
          </a:p>
        </p:txBody>
      </p:sp>
      <p:pic>
        <p:nvPicPr>
          <p:cNvPr id="102420" name="Picture 20" descr="6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740650" y="5013325"/>
            <a:ext cx="965200" cy="51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1" name="钢琴曲 理查得·克莱德曼-爱情的故事2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6283325"/>
            <a:ext cx="576263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24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83424" fill="hold"/>
                                        <p:tgtEl>
                                          <p:spTgt spid="1024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21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21"/>
                </p:tgtEl>
              </p:cMediaNode>
            </p:audio>
          </p:childTnLst>
        </p:cTn>
      </p:par>
    </p:tnLst>
    <p:bldLst>
      <p:bldP spid="102415" grpId="0"/>
      <p:bldP spid="102416" grpId="0"/>
      <p:bldP spid="102417" grpId="0"/>
      <p:bldP spid="102418" grpId="0"/>
      <p:bldP spid="102419" grpId="0" build="allAtOnce"/>
    </p:bldLst>
  </p:timing>
</p:sld>
</file>

<file path=ppt/theme/theme1.xml><?xml version="1.0" encoding="utf-8"?>
<a:theme xmlns:a="http://schemas.openxmlformats.org/drawingml/2006/main" name="WWW.2PPT.COM&#10;">
  <a:themeElements>
    <a:clrScheme name="Tropical 4">
      <a:dk1>
        <a:srgbClr val="000000"/>
      </a:dk1>
      <a:lt1>
        <a:srgbClr val="EAEAEA"/>
      </a:lt1>
      <a:dk2>
        <a:srgbClr val="0066FF"/>
      </a:dk2>
      <a:lt2>
        <a:srgbClr val="FFFF99"/>
      </a:lt2>
      <a:accent1>
        <a:srgbClr val="00CCFF"/>
      </a:accent1>
      <a:accent2>
        <a:srgbClr val="CC66FF"/>
      </a:accent2>
      <a:accent3>
        <a:srgbClr val="AAB8FF"/>
      </a:accent3>
      <a:accent4>
        <a:srgbClr val="C8C8C8"/>
      </a:accent4>
      <a:accent5>
        <a:srgbClr val="AAE2FF"/>
      </a:accent5>
      <a:accent6>
        <a:srgbClr val="B95CE7"/>
      </a:accent6>
      <a:hlink>
        <a:srgbClr val="CC9900"/>
      </a:hlink>
      <a:folHlink>
        <a:srgbClr val="009999"/>
      </a:folHlink>
    </a:clrScheme>
    <a:fontScheme name="Tropical">
      <a:majorFont>
        <a:latin typeface="Times New Roman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ropical 1">
        <a:dk1>
          <a:srgbClr val="330099"/>
        </a:dk1>
        <a:lt1>
          <a:srgbClr val="FFFFFF"/>
        </a:lt1>
        <a:dk2>
          <a:srgbClr val="66CCFF"/>
        </a:dk2>
        <a:lt2>
          <a:srgbClr val="FFFF00"/>
        </a:lt2>
        <a:accent1>
          <a:srgbClr val="00FFFF"/>
        </a:accent1>
        <a:accent2>
          <a:srgbClr val="FF3399"/>
        </a:accent2>
        <a:accent3>
          <a:srgbClr val="B8E2FF"/>
        </a:accent3>
        <a:accent4>
          <a:srgbClr val="DADADA"/>
        </a:accent4>
        <a:accent5>
          <a:srgbClr val="AAFFFF"/>
        </a:accent5>
        <a:accent6>
          <a:srgbClr val="E72D8A"/>
        </a:accent6>
        <a:hlink>
          <a:srgbClr val="FF9933"/>
        </a:hlink>
        <a:folHlink>
          <a:srgbClr val="CC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opical 2">
        <a:dk1>
          <a:srgbClr val="006666"/>
        </a:dk1>
        <a:lt1>
          <a:srgbClr val="99CCFF"/>
        </a:lt1>
        <a:dk2>
          <a:srgbClr val="003399"/>
        </a:dk2>
        <a:lt2>
          <a:srgbClr val="99FFFF"/>
        </a:lt2>
        <a:accent1>
          <a:srgbClr val="99FFFF"/>
        </a:accent1>
        <a:accent2>
          <a:srgbClr val="FF99CC"/>
        </a:accent2>
        <a:accent3>
          <a:srgbClr val="CAE2FF"/>
        </a:accent3>
        <a:accent4>
          <a:srgbClr val="005656"/>
        </a:accent4>
        <a:accent5>
          <a:srgbClr val="CAFFFF"/>
        </a:accent5>
        <a:accent6>
          <a:srgbClr val="E78AB9"/>
        </a:accent6>
        <a:hlink>
          <a:srgbClr val="FFFF99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opic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opical 4">
        <a:dk1>
          <a:srgbClr val="000000"/>
        </a:dk1>
        <a:lt1>
          <a:srgbClr val="EAEAEA"/>
        </a:lt1>
        <a:dk2>
          <a:srgbClr val="0066FF"/>
        </a:dk2>
        <a:lt2>
          <a:srgbClr val="FFFF99"/>
        </a:lt2>
        <a:accent1>
          <a:srgbClr val="00CCFF"/>
        </a:accent1>
        <a:accent2>
          <a:srgbClr val="CC66FF"/>
        </a:accent2>
        <a:accent3>
          <a:srgbClr val="AAB8FF"/>
        </a:accent3>
        <a:accent4>
          <a:srgbClr val="C8C8C8"/>
        </a:accent4>
        <a:accent5>
          <a:srgbClr val="AAE2FF"/>
        </a:accent5>
        <a:accent6>
          <a:srgbClr val="B95CE7"/>
        </a:accent6>
        <a:hlink>
          <a:srgbClr val="CC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opical 5">
        <a:dk1>
          <a:srgbClr val="660033"/>
        </a:dk1>
        <a:lt1>
          <a:srgbClr val="EAEAEA"/>
        </a:lt1>
        <a:dk2>
          <a:srgbClr val="CC99FF"/>
        </a:dk2>
        <a:lt2>
          <a:srgbClr val="FFFFCC"/>
        </a:lt2>
        <a:accent1>
          <a:srgbClr val="0099FF"/>
        </a:accent1>
        <a:accent2>
          <a:srgbClr val="FF33FF"/>
        </a:accent2>
        <a:accent3>
          <a:srgbClr val="E2CAFF"/>
        </a:accent3>
        <a:accent4>
          <a:srgbClr val="C8C8C8"/>
        </a:accent4>
        <a:accent5>
          <a:srgbClr val="AACAFF"/>
        </a:accent5>
        <a:accent6>
          <a:srgbClr val="E72DE7"/>
        </a:accent6>
        <a:hlink>
          <a:srgbClr val="FFCC66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opical 6">
        <a:dk1>
          <a:srgbClr val="660066"/>
        </a:dk1>
        <a:lt1>
          <a:srgbClr val="EAEAEA"/>
        </a:lt1>
        <a:dk2>
          <a:srgbClr val="9999FF"/>
        </a:dk2>
        <a:lt2>
          <a:srgbClr val="FFCC99"/>
        </a:lt2>
        <a:accent1>
          <a:srgbClr val="0099CC"/>
        </a:accent1>
        <a:accent2>
          <a:srgbClr val="FF33CC"/>
        </a:accent2>
        <a:accent3>
          <a:srgbClr val="CACAFF"/>
        </a:accent3>
        <a:accent4>
          <a:srgbClr val="C8C8C8"/>
        </a:accent4>
        <a:accent5>
          <a:srgbClr val="AACAE2"/>
        </a:accent5>
        <a:accent6>
          <a:srgbClr val="E72DB9"/>
        </a:accent6>
        <a:hlink>
          <a:srgbClr val="CC9900"/>
        </a:hlink>
        <a:folHlink>
          <a:srgbClr val="00CC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1317</Words>
  <Application>Microsoft Office PowerPoint</Application>
  <PresentationFormat>全屏显示(4:3)</PresentationFormat>
  <Paragraphs>169</Paragraphs>
  <Slides>18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3" baseType="lpstr">
      <vt:lpstr>Gulim</vt:lpstr>
      <vt:lpstr>Monotype Sorts</vt:lpstr>
      <vt:lpstr>汉仪行楷简</vt:lpstr>
      <vt:lpstr>黑体</vt:lpstr>
      <vt:lpstr>华文楷体</vt:lpstr>
      <vt:lpstr>华文新魏</vt:lpstr>
      <vt:lpstr>华文中宋</vt:lpstr>
      <vt:lpstr>隶书</vt:lpstr>
      <vt:lpstr>宋体</vt:lpstr>
      <vt:lpstr>微软雅黑</vt:lpstr>
      <vt:lpstr>新宋体</vt:lpstr>
      <vt:lpstr>Arial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2022-01-07T02:57:07Z</dcterms:created>
  <dcterms:modified xsi:type="dcterms:W3CDTF">2023-01-16T21:11:17Z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881B4980E4ED477591698B4A35FEFA49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