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321" r:id="rId2"/>
    <p:sldId id="313" r:id="rId3"/>
    <p:sldId id="317" r:id="rId4"/>
    <p:sldId id="308" r:id="rId5"/>
    <p:sldId id="314" r:id="rId6"/>
    <p:sldId id="282" r:id="rId7"/>
    <p:sldId id="315" r:id="rId8"/>
    <p:sldId id="312" r:id="rId9"/>
    <p:sldId id="296" r:id="rId10"/>
    <p:sldId id="298" r:id="rId11"/>
    <p:sldId id="318" r:id="rId12"/>
    <p:sldId id="319" r:id="rId13"/>
    <p:sldId id="300" r:id="rId14"/>
    <p:sldId id="320" r:id="rId15"/>
    <p:sldId id="309" r:id="rId16"/>
    <p:sldId id="311" r:id="rId17"/>
    <p:sldId id="310" r:id="rId18"/>
  </p:sldIdLst>
  <p:sldSz cx="9144000" cy="6858000" type="screen4x3"/>
  <p:notesSz cx="6858000" cy="9144000"/>
  <p:custDataLst>
    <p:tags r:id="rId21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3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98" autoAdjust="0"/>
    <p:restoredTop sz="94109" autoAdjust="0"/>
  </p:normalViewPr>
  <p:slideViewPr>
    <p:cSldViewPr>
      <p:cViewPr>
        <p:scale>
          <a:sx n="100" d="100"/>
          <a:sy n="100" d="100"/>
        </p:scale>
        <p:origin x="-282" y="-264"/>
      </p:cViewPr>
      <p:guideLst>
        <p:guide orient="horz" pos="2160"/>
        <p:guide pos="283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3" d="100"/>
        <a:sy n="93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300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6FE7AE67-1D42-487D-BD94-6F02925AB29F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ea typeface="宋体" panose="02010600030101010101" pitchFamily="2" charset="-122"/>
              </a:defRPr>
            </a:lvl1pPr>
          </a:lstStyle>
          <a:p>
            <a:fld id="{49BB5C56-D1CB-40B5-9EAE-DF7E13DB27C3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9D8D3B11-7E41-425D-A5B3-0B36966B0CD5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ea typeface="宋体" panose="02010600030101010101" pitchFamily="2" charset="-122"/>
              </a:defRPr>
            </a:lvl1pPr>
          </a:lstStyle>
          <a:p>
            <a:fld id="{9F758270-24BC-49A8-AA71-ADB8151D6030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048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86E4DBEF-61F1-46DD-B27F-2B55294269FE}" type="slidenum">
              <a:rPr lang="zh-CN" altLang="en-US">
                <a:ea typeface="宋体" panose="02010600030101010101" pitchFamily="2" charset="-122"/>
              </a:rPr>
              <a:t>2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F54607C7-DE44-433F-9DBC-E88AF6A4EB46}" type="slidenum">
              <a:rPr lang="zh-CN" altLang="en-US">
                <a:ea typeface="宋体" panose="02010600030101010101" pitchFamily="2" charset="-122"/>
              </a:rPr>
              <a:t>11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31EF8341-D494-43E9-A422-324DEC0F8966}" type="slidenum">
              <a:rPr lang="zh-CN" altLang="en-US">
                <a:ea typeface="宋体" panose="02010600030101010101" pitchFamily="2" charset="-122"/>
              </a:rPr>
              <a:t>12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10B808E7-D82E-467A-971A-5A28AF9583B6}" type="slidenum">
              <a:rPr lang="zh-CN" altLang="en-US">
                <a:ea typeface="宋体" panose="02010600030101010101" pitchFamily="2" charset="-122"/>
              </a:rPr>
              <a:t>13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FD2DBC88-594F-4783-800D-2CA75625E84D}" type="slidenum">
              <a:rPr lang="zh-CN" altLang="en-US">
                <a:ea typeface="宋体" panose="02010600030101010101" pitchFamily="2" charset="-122"/>
              </a:rPr>
              <a:t>14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AE923518-28BB-4AB4-A159-F985F13B9B25}" type="slidenum">
              <a:rPr lang="zh-CN" altLang="en-US">
                <a:ea typeface="宋体" panose="02010600030101010101" pitchFamily="2" charset="-122"/>
              </a:rPr>
              <a:t>3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7A9CF38A-BD96-44DF-B832-88CDA10A8F6A}" type="slidenum">
              <a:rPr lang="zh-CN" altLang="en-US">
                <a:ea typeface="宋体" panose="02010600030101010101" pitchFamily="2" charset="-122"/>
              </a:rPr>
              <a:t>4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D6A5969B-9FA5-4F15-BFAD-3F29AC02D019}" type="slidenum">
              <a:rPr lang="zh-CN" altLang="en-US">
                <a:ea typeface="宋体" panose="02010600030101010101" pitchFamily="2" charset="-122"/>
              </a:rPr>
              <a:t>5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867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B1F1A145-42C8-405C-8A1C-E475B11E658E}" type="slidenum">
              <a:rPr lang="zh-CN" altLang="en-US">
                <a:ea typeface="宋体" panose="02010600030101010101" pitchFamily="2" charset="-122"/>
              </a:rPr>
              <a:t>6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072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614D30AF-1621-4F44-BCFC-277F7D5D960F}" type="slidenum">
              <a:rPr lang="zh-CN" altLang="en-US">
                <a:ea typeface="宋体" panose="02010600030101010101" pitchFamily="2" charset="-122"/>
              </a:rPr>
              <a:t>7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3277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1631F6FA-FB90-4647-9CB3-66A5A650F575}" type="slidenum">
              <a:rPr lang="zh-CN" altLang="en-US">
                <a:ea typeface="宋体" panose="02010600030101010101" pitchFamily="2" charset="-122"/>
              </a:rPr>
              <a:t>8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482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F39B03DF-3229-4281-9CCD-2D5F3922F779}" type="slidenum">
              <a:rPr lang="zh-CN" altLang="en-US">
                <a:ea typeface="宋体" panose="02010600030101010101" pitchFamily="2" charset="-122"/>
              </a:rPr>
              <a:t>9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686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12410AFD-B914-416C-B633-7AC8886B799A}" type="slidenum">
              <a:rPr lang="zh-CN" altLang="en-US">
                <a:ea typeface="宋体" panose="02010600030101010101" pitchFamily="2" charset="-122"/>
              </a:rPr>
              <a:t>10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 bwMode="auto"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SO_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62D7FC0B-E109-441D-8135-7D94934E9A90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/>
            </a:lvl1pPr>
          </a:lstStyle>
          <a:p>
            <a:fld id="{A3E288C4-4E92-4D5D-822B-AC6987540C1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KSO_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fr-CA" smtClean="0">
                <a:sym typeface="MS PGothic" panose="020B0600070205080204" pitchFamily="34" charset="-128"/>
              </a:rPr>
              <a:t>单击此处编辑母版标题样式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fr-CA" smtClean="0">
                <a:sym typeface="MS PGothic" panose="020B0600070205080204" pitchFamily="34" charset="-128"/>
              </a:rPr>
              <a:t>单击此处编辑母版文本样式</a:t>
            </a:r>
          </a:p>
          <a:p>
            <a:pPr lvl="1"/>
            <a:r>
              <a:rPr lang="zh-CN" altLang="fr-CA" smtClean="0">
                <a:sym typeface="MS PGothic" panose="020B0600070205080204" pitchFamily="34" charset="-128"/>
              </a:rPr>
              <a:t>第二级</a:t>
            </a:r>
          </a:p>
          <a:p>
            <a:pPr lvl="2"/>
            <a:r>
              <a:rPr lang="zh-CN" altLang="fr-CA" smtClean="0">
                <a:sym typeface="MS PGothic" panose="020B0600070205080204" pitchFamily="34" charset="-128"/>
              </a:rPr>
              <a:t>第三级</a:t>
            </a:r>
          </a:p>
          <a:p>
            <a:pPr lvl="3"/>
            <a:r>
              <a:rPr lang="zh-CN" altLang="fr-CA" smtClean="0">
                <a:sym typeface="MS PGothic" panose="020B0600070205080204" pitchFamily="34" charset="-128"/>
              </a:rPr>
              <a:t>第四级</a:t>
            </a:r>
          </a:p>
          <a:p>
            <a:pPr lvl="4"/>
            <a:r>
              <a:rPr lang="zh-CN" altLang="fr-CA" smtClean="0">
                <a:sym typeface="MS PGothic" panose="020B0600070205080204" pitchFamily="34" charset="-128"/>
              </a:rPr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marL="914400" indent="-91440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AE1517"/>
          </a:solidFill>
          <a:latin typeface="+mj-lt"/>
          <a:ea typeface="+mj-ea"/>
          <a:cs typeface="+mj-cs"/>
          <a:sym typeface="MS PGothic" panose="020B0600070205080204" pitchFamily="34" charset="-128"/>
        </a:defRPr>
      </a:lvl1pPr>
      <a:lvl2pPr marL="914400" indent="-91440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AE1517"/>
          </a:solidFill>
          <a:latin typeface="Calibri" panose="020F0502020204030204" pitchFamily="34" charset="0"/>
          <a:ea typeface="微软雅黑" panose="020B0503020204020204" pitchFamily="34" charset="-122"/>
          <a:sym typeface="MS PGothic" panose="020B0600070205080204" pitchFamily="34" charset="-128"/>
        </a:defRPr>
      </a:lvl2pPr>
      <a:lvl3pPr marL="914400" indent="-91440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AE1517"/>
          </a:solidFill>
          <a:latin typeface="Calibri" panose="020F0502020204030204" pitchFamily="34" charset="0"/>
          <a:ea typeface="微软雅黑" panose="020B0503020204020204" pitchFamily="34" charset="-122"/>
          <a:sym typeface="MS PGothic" panose="020B0600070205080204" pitchFamily="34" charset="-128"/>
        </a:defRPr>
      </a:lvl3pPr>
      <a:lvl4pPr marL="914400" indent="-91440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AE1517"/>
          </a:solidFill>
          <a:latin typeface="Calibri" panose="020F0502020204030204" pitchFamily="34" charset="0"/>
          <a:ea typeface="微软雅黑" panose="020B0503020204020204" pitchFamily="34" charset="-122"/>
          <a:sym typeface="MS PGothic" panose="020B0600070205080204" pitchFamily="34" charset="-128"/>
        </a:defRPr>
      </a:lvl4pPr>
      <a:lvl5pPr marL="914400" indent="-91440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AE1517"/>
          </a:solidFill>
          <a:latin typeface="Calibri" panose="020F0502020204030204" pitchFamily="34" charset="0"/>
          <a:ea typeface="微软雅黑" panose="020B0503020204020204" pitchFamily="34" charset="-122"/>
          <a:sym typeface="MS PGothic" panose="020B0600070205080204" pitchFamily="34" charset="-128"/>
        </a:defRPr>
      </a:lvl5pPr>
      <a:lvl6pPr marL="1371600" indent="-91440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AE1517"/>
          </a:solidFill>
          <a:latin typeface="Calibri" panose="020F0502020204030204" pitchFamily="34" charset="0"/>
          <a:ea typeface="微软雅黑" panose="020B0503020204020204" pitchFamily="34" charset="-122"/>
          <a:sym typeface="MS PGothic" panose="020B0600070205080204" pitchFamily="34" charset="-128"/>
        </a:defRPr>
      </a:lvl6pPr>
      <a:lvl7pPr marL="1828800" indent="-91440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AE1517"/>
          </a:solidFill>
          <a:latin typeface="Calibri" panose="020F0502020204030204" pitchFamily="34" charset="0"/>
          <a:ea typeface="微软雅黑" panose="020B0503020204020204" pitchFamily="34" charset="-122"/>
          <a:sym typeface="MS PGothic" panose="020B0600070205080204" pitchFamily="34" charset="-128"/>
        </a:defRPr>
      </a:lvl7pPr>
      <a:lvl8pPr marL="2286000" indent="-91440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AE1517"/>
          </a:solidFill>
          <a:latin typeface="Calibri" panose="020F0502020204030204" pitchFamily="34" charset="0"/>
          <a:ea typeface="微软雅黑" panose="020B0503020204020204" pitchFamily="34" charset="-122"/>
          <a:sym typeface="MS PGothic" panose="020B0600070205080204" pitchFamily="34" charset="-128"/>
        </a:defRPr>
      </a:lvl8pPr>
      <a:lvl9pPr marL="2743200" indent="-91440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AE1517"/>
          </a:solidFill>
          <a:latin typeface="Calibri" panose="020F0502020204030204" pitchFamily="34" charset="0"/>
          <a:ea typeface="微软雅黑" panose="020B0503020204020204" pitchFamily="34" charset="-122"/>
          <a:sym typeface="MS PGothic" panose="020B0600070205080204" pitchFamily="34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rgbClr val="321911"/>
          </a:solidFill>
          <a:latin typeface="+mn-lt"/>
          <a:ea typeface="+mn-ea"/>
          <a:cs typeface="+mn-cs"/>
          <a:sym typeface="MS PGothic" panose="020B0600070205080204" pitchFamily="34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>
          <a:solidFill>
            <a:srgbClr val="321911"/>
          </a:solidFill>
          <a:latin typeface="+mn-lt"/>
          <a:ea typeface="+mn-ea"/>
          <a:sym typeface="MS PGothic" panose="020B0600070205080204" pitchFamily="34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600">
          <a:solidFill>
            <a:srgbClr val="321911"/>
          </a:solidFill>
          <a:latin typeface="+mn-lt"/>
          <a:ea typeface="+mn-ea"/>
          <a:sym typeface="MS PGothic" panose="020B0600070205080204" pitchFamily="34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400">
          <a:solidFill>
            <a:srgbClr val="321911"/>
          </a:solidFill>
          <a:latin typeface="+mn-lt"/>
          <a:ea typeface="+mn-ea"/>
          <a:sym typeface="MS PGothic" panose="020B0600070205080204" pitchFamily="34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400">
          <a:solidFill>
            <a:srgbClr val="321911"/>
          </a:solidFill>
          <a:latin typeface="+mn-lt"/>
          <a:ea typeface="+mn-ea"/>
          <a:sym typeface="MS PGothic" panose="020B0600070205080204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400">
          <a:solidFill>
            <a:srgbClr val="321911"/>
          </a:solidFill>
          <a:latin typeface="+mn-lt"/>
          <a:ea typeface="+mn-ea"/>
          <a:sym typeface="MS PGothic" panose="020B0600070205080204" pitchFamily="34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400">
          <a:solidFill>
            <a:srgbClr val="321911"/>
          </a:solidFill>
          <a:latin typeface="+mn-lt"/>
          <a:ea typeface="+mn-ea"/>
          <a:sym typeface="MS PGothic" panose="020B0600070205080204" pitchFamily="34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400">
          <a:solidFill>
            <a:srgbClr val="321911"/>
          </a:solidFill>
          <a:latin typeface="+mn-lt"/>
          <a:ea typeface="+mn-ea"/>
          <a:sym typeface="MS PGothic" panose="020B0600070205080204" pitchFamily="34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400">
          <a:solidFill>
            <a:srgbClr val="321911"/>
          </a:solidFill>
          <a:latin typeface="+mn-lt"/>
          <a:ea typeface="+mn-ea"/>
          <a:sym typeface="MS PGothic" panose="020B0600070205080204" pitchFamily="34" charset="-128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3.png"/><Relationship Id="rId2" Type="http://schemas.openxmlformats.org/officeDocument/2006/relationships/audio" Target="file:///E:\&#20154;&#25945;&#26032;&#29256;3&#19978;\U2\Lesson8%20&#25945;&#23398;&#35838;&#20214;\pencil_128k.mp3" TargetMode="External"/><Relationship Id="rId1" Type="http://schemas.microsoft.com/office/2007/relationships/media" Target="file:///E:\&#20154;&#25945;&#26032;&#29256;3&#19978;\U2\Lesson8%20&#25945;&#23398;&#35838;&#20214;\pencil_128k.mp3" TargetMode="External"/><Relationship Id="rId6" Type="http://schemas.openxmlformats.org/officeDocument/2006/relationships/image" Target="../media/image16.pn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5" Type="http://schemas.openxmlformats.org/officeDocument/2006/relationships/image" Target="../media/image5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hyperlink" Target="Lesson7_Let&#8217;s_sing.SW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hyperlink" Target="Lesson8Justtalk&#35838;&#25991;&#21160;&#30011;.SWF" TargetMode="Externa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6.xml"/><Relationship Id="rId3" Type="http://schemas.microsoft.com/office/2007/relationships/media" Target="file:///E:\&#20154;&#25945;&#26032;&#29256;3&#19978;\U2\Lesson8%20&#25945;&#23398;&#35838;&#20214;\2_128k.mp3" TargetMode="External"/><Relationship Id="rId7" Type="http://schemas.openxmlformats.org/officeDocument/2006/relationships/slideLayout" Target="../slideLayouts/slideLayout12.xml"/><Relationship Id="rId2" Type="http://schemas.openxmlformats.org/officeDocument/2006/relationships/audio" Target="file:///E:\&#20154;&#25945;&#26032;&#29256;3&#19978;\U2\Lesson8%20&#25945;&#23398;&#35838;&#20214;\1_128k.mp3" TargetMode="External"/><Relationship Id="rId1" Type="http://schemas.microsoft.com/office/2007/relationships/media" Target="file:///E:\&#20154;&#25945;&#26032;&#29256;3&#19978;\U2\Lesson8%20&#25945;&#23398;&#35838;&#20214;\1_128k.mp3" TargetMode="External"/><Relationship Id="rId6" Type="http://schemas.openxmlformats.org/officeDocument/2006/relationships/audio" Target="file:///E:\&#20154;&#25945;&#26032;&#29256;3&#19978;\U2\Lesson8%20&#25945;&#23398;&#35838;&#20214;\3_128k.mp3" TargetMode="External"/><Relationship Id="rId11" Type="http://schemas.openxmlformats.org/officeDocument/2006/relationships/image" Target="../media/image13.png"/><Relationship Id="rId5" Type="http://schemas.microsoft.com/office/2007/relationships/media" Target="file:///E:\&#20154;&#25945;&#26032;&#29256;3&#19978;\U2\Lesson8%20&#25945;&#23398;&#35838;&#20214;\3_128k.mp3" TargetMode="External"/><Relationship Id="rId10" Type="http://schemas.openxmlformats.org/officeDocument/2006/relationships/image" Target="../media/image11.png"/><Relationship Id="rId4" Type="http://schemas.openxmlformats.org/officeDocument/2006/relationships/audio" Target="file:///E:\&#20154;&#25945;&#26032;&#29256;3&#19978;\U2\Lesson8%20&#25945;&#23398;&#35838;&#20214;\2_128k.mp3" TargetMode="External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3.png"/><Relationship Id="rId2" Type="http://schemas.openxmlformats.org/officeDocument/2006/relationships/audio" Target="file:///E:\&#20154;&#25945;&#26032;&#29256;3&#19978;\U2\Lesson8%20&#25945;&#23398;&#35838;&#20214;\pen_128k.mp3" TargetMode="External"/><Relationship Id="rId1" Type="http://schemas.microsoft.com/office/2007/relationships/media" Target="file:///E:\&#20154;&#25945;&#26032;&#29256;3&#19978;\U2\Lesson8%20&#25945;&#23398;&#35838;&#20214;\pen_128k.mp3" TargetMode="External"/><Relationship Id="rId6" Type="http://schemas.openxmlformats.org/officeDocument/2006/relationships/image" Target="../media/image15.pn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3"/>
          <p:cNvSpPr txBox="1"/>
          <p:nvPr/>
        </p:nvSpPr>
        <p:spPr bwMode="auto">
          <a:xfrm>
            <a:off x="395288" y="2564904"/>
            <a:ext cx="8362950" cy="1008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marL="914400" indent="-914400" algn="ct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AE1517"/>
                </a:solidFill>
                <a:latin typeface="+mj-lt"/>
                <a:ea typeface="+mj-ea"/>
                <a:cs typeface="+mj-cs"/>
                <a:sym typeface="MS PGothic" panose="020B0600070205080204" pitchFamily="34" charset="-128"/>
              </a:defRPr>
            </a:lvl1pPr>
            <a:lvl2pPr marL="914400" indent="-914400" algn="ct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AE1517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MS PGothic" panose="020B0600070205080204" pitchFamily="34" charset="-128"/>
              </a:defRPr>
            </a:lvl2pPr>
            <a:lvl3pPr marL="914400" indent="-914400" algn="ct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AE1517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MS PGothic" panose="020B0600070205080204" pitchFamily="34" charset="-128"/>
              </a:defRPr>
            </a:lvl3pPr>
            <a:lvl4pPr marL="914400" indent="-914400" algn="ct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AE1517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MS PGothic" panose="020B0600070205080204" pitchFamily="34" charset="-128"/>
              </a:defRPr>
            </a:lvl4pPr>
            <a:lvl5pPr marL="914400" indent="-914400" algn="ct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AE1517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MS PGothic" panose="020B0600070205080204" pitchFamily="34" charset="-128"/>
              </a:defRPr>
            </a:lvl5pPr>
            <a:lvl6pPr marL="1371600" indent="-914400" algn="ct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AE1517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MS PGothic" panose="020B0600070205080204" pitchFamily="34" charset="-128"/>
              </a:defRPr>
            </a:lvl6pPr>
            <a:lvl7pPr marL="1828800" indent="-914400" algn="ct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AE1517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MS PGothic" panose="020B0600070205080204" pitchFamily="34" charset="-128"/>
              </a:defRPr>
            </a:lvl7pPr>
            <a:lvl8pPr marL="2286000" indent="-914400" algn="ct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AE1517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MS PGothic" panose="020B0600070205080204" pitchFamily="34" charset="-128"/>
              </a:defRPr>
            </a:lvl8pPr>
            <a:lvl9pPr marL="2743200" indent="-914400" algn="ct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AE1517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MS PGothic" panose="020B0600070205080204" pitchFamily="34" charset="-128"/>
              </a:defRPr>
            </a:lvl9pPr>
          </a:lstStyle>
          <a:p>
            <a:r>
              <a:rPr lang="en-US" altLang="zh-CN" sz="5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Unit2 This is my pencil.</a:t>
            </a:r>
            <a:endParaRPr lang="zh-CN" altLang="en-US" sz="54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副标题 4"/>
          <p:cNvSpPr txBox="1"/>
          <p:nvPr/>
        </p:nvSpPr>
        <p:spPr>
          <a:xfrm>
            <a:off x="1475656" y="993643"/>
            <a:ext cx="6048672" cy="775262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321911"/>
                </a:solidFill>
                <a:latin typeface="+mn-lt"/>
                <a:ea typeface="+mn-ea"/>
                <a:cs typeface="+mn-cs"/>
                <a:sym typeface="MS PGothic" panose="020B0600070205080204" pitchFamily="34" charset="-128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>
                <a:solidFill>
                  <a:srgbClr val="321911"/>
                </a:solidFill>
                <a:latin typeface="+mn-lt"/>
                <a:ea typeface="+mn-ea"/>
                <a:sym typeface="MS PGothic" panose="020B0600070205080204" pitchFamily="34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321911"/>
                </a:solidFill>
                <a:latin typeface="+mn-lt"/>
                <a:ea typeface="+mn-ea"/>
                <a:sym typeface="MS PGothic" panose="020B0600070205080204" pitchFamily="34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400">
                <a:solidFill>
                  <a:srgbClr val="321911"/>
                </a:solidFill>
                <a:latin typeface="+mn-lt"/>
                <a:ea typeface="+mn-ea"/>
                <a:sym typeface="MS PGothic" panose="020B0600070205080204" pitchFamily="34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21911"/>
                </a:solidFill>
                <a:latin typeface="+mn-lt"/>
                <a:ea typeface="+mn-ea"/>
                <a:sym typeface="MS PGothic" panose="020B0600070205080204" pitchFamily="34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21911"/>
                </a:solidFill>
                <a:latin typeface="+mn-lt"/>
                <a:ea typeface="+mn-ea"/>
                <a:sym typeface="MS PGothic" panose="020B0600070205080204" pitchFamily="34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21911"/>
                </a:solidFill>
                <a:latin typeface="+mn-lt"/>
                <a:ea typeface="+mn-ea"/>
                <a:sym typeface="MS PGothic" panose="020B0600070205080204" pitchFamily="34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21911"/>
                </a:solidFill>
                <a:latin typeface="+mn-lt"/>
                <a:ea typeface="+mn-ea"/>
                <a:sym typeface="MS PGothic" panose="020B0600070205080204" pitchFamily="34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21911"/>
                </a:solidFill>
                <a:latin typeface="+mn-lt"/>
                <a:ea typeface="+mn-ea"/>
                <a:sym typeface="MS PGothic" panose="020B0600070205080204" pitchFamily="34" charset="-128"/>
              </a:defRPr>
            </a:lvl9pPr>
          </a:lstStyle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zh-CN" altLang="en-US" sz="3200" dirty="0" smtClean="0"/>
              <a:t>人教精通版三年级上册</a:t>
            </a:r>
            <a:endParaRPr lang="zh-CN" altLang="en-US" sz="3200" dirty="0"/>
          </a:p>
        </p:txBody>
      </p:sp>
      <p:sp>
        <p:nvSpPr>
          <p:cNvPr id="5" name="矩形 4"/>
          <p:cNvSpPr/>
          <p:nvPr/>
        </p:nvSpPr>
        <p:spPr>
          <a:xfrm>
            <a:off x="2801954" y="5373216"/>
            <a:ext cx="3554179" cy="5324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6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600" b="1" kern="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图片 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文本框 7"/>
          <p:cNvSpPr txBox="1">
            <a:spLocks noChangeArrowheads="1"/>
          </p:cNvSpPr>
          <p:nvPr/>
        </p:nvSpPr>
        <p:spPr bwMode="auto">
          <a:xfrm>
            <a:off x="1150938" y="12223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2249488" y="4943475"/>
            <a:ext cx="45735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4800">
                <a:solidFill>
                  <a:srgbClr val="1F1F2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This is a pencil.</a:t>
            </a:r>
            <a:endParaRPr lang="zh-CN" altLang="en-US" sz="3200">
              <a:solidFill>
                <a:srgbClr val="3D3F41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35845" name="组合 6"/>
          <p:cNvGrpSpPr/>
          <p:nvPr/>
        </p:nvGrpSpPr>
        <p:grpSpPr bwMode="auto">
          <a:xfrm>
            <a:off x="4384675" y="1628775"/>
            <a:ext cx="3476625" cy="1992313"/>
            <a:chOff x="3808487" y="1447800"/>
            <a:chExt cx="4057525" cy="2026725"/>
          </a:xfrm>
        </p:grpSpPr>
        <p:sp>
          <p:nvSpPr>
            <p:cNvPr id="35850" name="Line 5"/>
            <p:cNvSpPr>
              <a:spLocks noChangeShapeType="1"/>
            </p:cNvSpPr>
            <p:nvPr/>
          </p:nvSpPr>
          <p:spPr bwMode="auto">
            <a:xfrm>
              <a:off x="3808487" y="2826825"/>
              <a:ext cx="4038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851" name="Line 6"/>
            <p:cNvSpPr>
              <a:spLocks noChangeShapeType="1"/>
            </p:cNvSpPr>
            <p:nvPr/>
          </p:nvSpPr>
          <p:spPr bwMode="auto">
            <a:xfrm>
              <a:off x="3808612" y="3474525"/>
              <a:ext cx="4038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852" name="Line 7"/>
            <p:cNvSpPr>
              <a:spLocks noChangeShapeType="1"/>
            </p:cNvSpPr>
            <p:nvPr/>
          </p:nvSpPr>
          <p:spPr bwMode="auto">
            <a:xfrm>
              <a:off x="3827412" y="1447800"/>
              <a:ext cx="4038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853" name="Line 8"/>
            <p:cNvSpPr>
              <a:spLocks noChangeShapeType="1"/>
            </p:cNvSpPr>
            <p:nvPr/>
          </p:nvSpPr>
          <p:spPr bwMode="auto">
            <a:xfrm>
              <a:off x="3827412" y="2133600"/>
              <a:ext cx="4038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4406900" y="1739900"/>
            <a:ext cx="3478213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96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pencil</a:t>
            </a:r>
            <a:endParaRPr lang="zh-CN" altLang="en-US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5847" name="标题 1"/>
          <p:cNvSpPr txBox="1"/>
          <p:nvPr/>
        </p:nvSpPr>
        <p:spPr bwMode="auto">
          <a:xfrm>
            <a:off x="3949700" y="427038"/>
            <a:ext cx="2376488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3200" b="1">
                <a:solidFill>
                  <a:srgbClr val="1A93C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Just learn</a:t>
            </a:r>
            <a:endParaRPr lang="zh-CN" altLang="en-US" sz="3200" b="1">
              <a:solidFill>
                <a:srgbClr val="1A93C8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5848" name="图片 1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427163" y="1111250"/>
            <a:ext cx="1657350" cy="345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encil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0413" y="387191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图片 1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文本框 5"/>
          <p:cNvSpPr txBox="1">
            <a:spLocks noChangeArrowheads="1"/>
          </p:cNvSpPr>
          <p:nvPr/>
        </p:nvSpPr>
        <p:spPr bwMode="auto">
          <a:xfrm>
            <a:off x="1198563" y="122238"/>
            <a:ext cx="129698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Practice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778000" y="1885950"/>
            <a:ext cx="5688013" cy="3416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lnSpc>
                <a:spcPct val="200000"/>
              </a:lnSpc>
              <a:defRPr/>
            </a:pPr>
            <a:r>
              <a:rPr lang="en-US" altLang="zh-CN" sz="540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pencil           pen      </a:t>
            </a:r>
          </a:p>
          <a:p>
            <a:pPr eaLnBrk="1" hangingPunct="1">
              <a:lnSpc>
                <a:spcPct val="200000"/>
              </a:lnSpc>
              <a:defRPr/>
            </a:pPr>
            <a:r>
              <a:rPr lang="en-US" altLang="zh-CN" sz="540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book             bag</a:t>
            </a:r>
          </a:p>
        </p:txBody>
      </p:sp>
      <p:sp>
        <p:nvSpPr>
          <p:cNvPr id="5" name="矩形 4"/>
          <p:cNvSpPr/>
          <p:nvPr/>
        </p:nvSpPr>
        <p:spPr>
          <a:xfrm>
            <a:off x="1385888" y="1684338"/>
            <a:ext cx="1600200" cy="6302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sz="2000" dirty="0">
              <a:solidFill>
                <a:schemeClr val="tx1"/>
              </a:solidFill>
            </a:endParaRPr>
          </a:p>
        </p:txBody>
      </p:sp>
      <p:sp>
        <p:nvSpPr>
          <p:cNvPr id="6" name="文本框 20"/>
          <p:cNvSpPr txBox="1">
            <a:spLocks noChangeArrowheads="1"/>
          </p:cNvSpPr>
          <p:nvPr/>
        </p:nvSpPr>
        <p:spPr bwMode="auto">
          <a:xfrm>
            <a:off x="4084638" y="1316038"/>
            <a:ext cx="16637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3600" b="1" dirty="0" smtClean="0">
                <a:solidFill>
                  <a:schemeClr val="accent1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大小声</a:t>
            </a:r>
          </a:p>
        </p:txBody>
      </p:sp>
      <p:sp>
        <p:nvSpPr>
          <p:cNvPr id="8" name="云形 7"/>
          <p:cNvSpPr/>
          <p:nvPr/>
        </p:nvSpPr>
        <p:spPr>
          <a:xfrm>
            <a:off x="1377950" y="1200150"/>
            <a:ext cx="2447925" cy="973138"/>
          </a:xfrm>
          <a:prstGeom prst="cloud">
            <a:avLst/>
          </a:prstGeom>
          <a:solidFill>
            <a:schemeClr val="bg2"/>
          </a:solidFill>
          <a:ln w="285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200" dirty="0">
                <a:ln w="0"/>
                <a:solidFill>
                  <a:srgbClr val="3D3F41">
                    <a:lumMod val="50000"/>
                  </a:srgbClr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Game 1</a:t>
            </a:r>
            <a:endParaRPr lang="zh-CN" altLang="en-US" sz="3200" dirty="0">
              <a:ln w="0"/>
              <a:solidFill>
                <a:srgbClr val="3D3F41">
                  <a:lumMod val="50000"/>
                </a:srgbClr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2" descr="pointing_finger"/>
          <p:cNvPicPr>
            <a:picLocks noChangeAspect="1" noChangeArrowheads="1"/>
          </p:cNvPicPr>
          <p:nvPr/>
        </p:nvPicPr>
        <p:blipFill>
          <a:blip r:embed="rId4" cstate="email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975181" y="4768658"/>
            <a:ext cx="936104" cy="1095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1" descr="pointing_finger"/>
          <p:cNvPicPr>
            <a:picLocks noChangeAspect="1" noChangeArrowheads="1"/>
          </p:cNvPicPr>
          <p:nvPr/>
        </p:nvPicPr>
        <p:blipFill>
          <a:blip r:embed="rId4" cstate="email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195736" y="4725144"/>
            <a:ext cx="944772" cy="1104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0" name="图片 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1" name="文本框 5"/>
          <p:cNvSpPr txBox="1">
            <a:spLocks noChangeArrowheads="1"/>
          </p:cNvSpPr>
          <p:nvPr/>
        </p:nvSpPr>
        <p:spPr bwMode="auto">
          <a:xfrm>
            <a:off x="1198563" y="122238"/>
            <a:ext cx="129698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Practice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385888" y="1684338"/>
            <a:ext cx="1600200" cy="6302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sz="2000" dirty="0">
              <a:solidFill>
                <a:schemeClr val="tx1"/>
              </a:solidFill>
            </a:endParaRPr>
          </a:p>
        </p:txBody>
      </p:sp>
      <p:sp>
        <p:nvSpPr>
          <p:cNvPr id="6" name="文本框 20"/>
          <p:cNvSpPr txBox="1">
            <a:spLocks noChangeArrowheads="1"/>
          </p:cNvSpPr>
          <p:nvPr/>
        </p:nvSpPr>
        <p:spPr bwMode="auto">
          <a:xfrm>
            <a:off x="3687763" y="1284288"/>
            <a:ext cx="24320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3600" b="1" dirty="0" smtClean="0">
                <a:solidFill>
                  <a:schemeClr val="accent1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魔法手指</a:t>
            </a:r>
          </a:p>
        </p:txBody>
      </p:sp>
      <p:pic>
        <p:nvPicPr>
          <p:cNvPr id="10" name="Picture 14" descr="pointing_finger"/>
          <p:cNvPicPr>
            <a:picLocks noChangeAspect="1" noChangeArrowheads="1"/>
          </p:cNvPicPr>
          <p:nvPr/>
        </p:nvPicPr>
        <p:blipFill>
          <a:blip r:embed="rId6" cstate="email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939152" y="3080807"/>
            <a:ext cx="936153" cy="1095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0" descr="pointing_finger"/>
          <p:cNvPicPr>
            <a:picLocks noChangeAspect="1" noChangeArrowheads="1"/>
          </p:cNvPicPr>
          <p:nvPr/>
        </p:nvPicPr>
        <p:blipFill>
          <a:blip r:embed="rId4" cstate="email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230765" y="3080807"/>
            <a:ext cx="909743" cy="1063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云形 12"/>
          <p:cNvSpPr/>
          <p:nvPr/>
        </p:nvSpPr>
        <p:spPr>
          <a:xfrm>
            <a:off x="1057275" y="1160463"/>
            <a:ext cx="2447925" cy="973137"/>
          </a:xfrm>
          <a:prstGeom prst="cloud">
            <a:avLst/>
          </a:prstGeom>
          <a:solidFill>
            <a:schemeClr val="bg2"/>
          </a:solidFill>
          <a:ln w="285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200" dirty="0">
                <a:ln w="0"/>
                <a:solidFill>
                  <a:srgbClr val="3D3F41">
                    <a:lumMod val="50000"/>
                  </a:srgbClr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Game 2</a:t>
            </a:r>
            <a:endParaRPr lang="zh-CN" altLang="en-US" sz="3200" dirty="0">
              <a:ln w="0"/>
              <a:solidFill>
                <a:srgbClr val="3D3F41">
                  <a:lumMod val="50000"/>
                </a:srgbClr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778000" y="1700213"/>
            <a:ext cx="5688013" cy="3416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lnSpc>
                <a:spcPct val="200000"/>
              </a:lnSpc>
              <a:defRPr/>
            </a:pPr>
            <a:r>
              <a:rPr lang="en-US" altLang="zh-CN" sz="540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pencil           pen      </a:t>
            </a:r>
          </a:p>
          <a:p>
            <a:pPr eaLnBrk="1" hangingPunct="1">
              <a:lnSpc>
                <a:spcPct val="200000"/>
              </a:lnSpc>
              <a:defRPr/>
            </a:pPr>
            <a:r>
              <a:rPr lang="en-US" altLang="zh-CN" sz="540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book             bag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图片 1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文本框 5"/>
          <p:cNvSpPr txBox="1">
            <a:spLocks noChangeArrowheads="1"/>
          </p:cNvSpPr>
          <p:nvPr/>
        </p:nvSpPr>
        <p:spPr bwMode="auto">
          <a:xfrm>
            <a:off x="1198563" y="122238"/>
            <a:ext cx="129698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Practice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354435" y="692696"/>
            <a:ext cx="4458272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 panose="020B0604020202020204" pitchFamily="34" charset="0"/>
              </a:rPr>
              <a:t>Look and match</a:t>
            </a:r>
            <a:endParaRPr lang="zh-CN" altLang="en-US" sz="4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pic>
        <p:nvPicPr>
          <p:cNvPr id="41989" name="图片 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84200" y="1793875"/>
            <a:ext cx="1028700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0" name="图片 3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430713" y="1992313"/>
            <a:ext cx="1911350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1" name="图片 4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171700" y="1725613"/>
            <a:ext cx="1647825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2" name="图片 5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062788" y="1725613"/>
            <a:ext cx="1563687" cy="196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3" name="矩形 7"/>
          <p:cNvSpPr>
            <a:spLocks noChangeArrowheads="1"/>
          </p:cNvSpPr>
          <p:nvPr/>
        </p:nvSpPr>
        <p:spPr bwMode="auto">
          <a:xfrm>
            <a:off x="323850" y="4719638"/>
            <a:ext cx="11715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4800">
                <a:solidFill>
                  <a:srgbClr val="1F1F2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pen</a:t>
            </a:r>
            <a:endParaRPr lang="zh-CN" altLang="en-US"/>
          </a:p>
        </p:txBody>
      </p:sp>
      <p:sp>
        <p:nvSpPr>
          <p:cNvPr id="41994" name="矩形 15"/>
          <p:cNvSpPr>
            <a:spLocks noChangeArrowheads="1"/>
          </p:cNvSpPr>
          <p:nvPr/>
        </p:nvSpPr>
        <p:spPr bwMode="auto">
          <a:xfrm>
            <a:off x="7248525" y="4719638"/>
            <a:ext cx="119221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4800">
                <a:solidFill>
                  <a:srgbClr val="1F1F2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bag</a:t>
            </a:r>
            <a:endParaRPr lang="zh-CN" altLang="en-US"/>
          </a:p>
        </p:txBody>
      </p:sp>
      <p:sp>
        <p:nvSpPr>
          <p:cNvPr id="41995" name="矩形 16"/>
          <p:cNvSpPr>
            <a:spLocks noChangeArrowheads="1"/>
          </p:cNvSpPr>
          <p:nvPr/>
        </p:nvSpPr>
        <p:spPr bwMode="auto">
          <a:xfrm>
            <a:off x="4606925" y="4721225"/>
            <a:ext cx="18303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4800">
                <a:solidFill>
                  <a:srgbClr val="1F1F2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pencil</a:t>
            </a:r>
            <a:endParaRPr lang="zh-CN" altLang="en-US"/>
          </a:p>
        </p:txBody>
      </p:sp>
      <p:sp>
        <p:nvSpPr>
          <p:cNvPr id="41996" name="矩形 17"/>
          <p:cNvSpPr>
            <a:spLocks noChangeArrowheads="1"/>
          </p:cNvSpPr>
          <p:nvPr/>
        </p:nvSpPr>
        <p:spPr bwMode="auto">
          <a:xfrm>
            <a:off x="2349500" y="4713288"/>
            <a:ext cx="152876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4800">
                <a:solidFill>
                  <a:srgbClr val="1F1F2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book</a:t>
            </a:r>
            <a:endParaRPr lang="zh-CN" altLang="en-US"/>
          </a:p>
        </p:txBody>
      </p:sp>
      <p:cxnSp>
        <p:nvCxnSpPr>
          <p:cNvPr id="10" name="直接连接符 9"/>
          <p:cNvCxnSpPr/>
          <p:nvPr/>
        </p:nvCxnSpPr>
        <p:spPr>
          <a:xfrm>
            <a:off x="3738563" y="3541713"/>
            <a:ext cx="3786187" cy="1338262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881063" y="3713163"/>
            <a:ext cx="4033837" cy="1201737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 flipV="1">
            <a:off x="1198563" y="3375025"/>
            <a:ext cx="4187825" cy="155575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 flipV="1">
            <a:off x="3657600" y="3671888"/>
            <a:ext cx="3590925" cy="1258887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图片 1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5" name="文本框 5"/>
          <p:cNvSpPr txBox="1">
            <a:spLocks noChangeArrowheads="1"/>
          </p:cNvSpPr>
          <p:nvPr/>
        </p:nvSpPr>
        <p:spPr bwMode="auto">
          <a:xfrm>
            <a:off x="1198563" y="122238"/>
            <a:ext cx="129698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Practice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44036" name="组合 9"/>
          <p:cNvGrpSpPr/>
          <p:nvPr/>
        </p:nvGrpSpPr>
        <p:grpSpPr bwMode="auto">
          <a:xfrm>
            <a:off x="1038225" y="1462088"/>
            <a:ext cx="7062788" cy="4872037"/>
            <a:chOff x="1348070" y="1196752"/>
            <a:chExt cx="6269360" cy="4224622"/>
          </a:xfrm>
        </p:grpSpPr>
        <p:grpSp>
          <p:nvGrpSpPr>
            <p:cNvPr id="44038" name="组合 7"/>
            <p:cNvGrpSpPr/>
            <p:nvPr/>
          </p:nvGrpSpPr>
          <p:grpSpPr bwMode="auto">
            <a:xfrm>
              <a:off x="1383696" y="1196752"/>
              <a:ext cx="6233734" cy="4224622"/>
              <a:chOff x="1383696" y="1196752"/>
              <a:chExt cx="6233734" cy="4224622"/>
            </a:xfrm>
          </p:grpSpPr>
          <p:pic>
            <p:nvPicPr>
              <p:cNvPr id="44040" name="图片 3"/>
              <p:cNvPicPr>
                <a:picLocks noChangeAspect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1395570" y="1196752"/>
                <a:ext cx="6209985" cy="42008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" name="矩形 4"/>
              <p:cNvSpPr/>
              <p:nvPr/>
            </p:nvSpPr>
            <p:spPr>
              <a:xfrm>
                <a:off x="7149588" y="5133676"/>
                <a:ext cx="467842" cy="28769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6" name="矩形 5"/>
              <p:cNvSpPr/>
              <p:nvPr/>
            </p:nvSpPr>
            <p:spPr>
              <a:xfrm>
                <a:off x="4355221" y="1196752"/>
                <a:ext cx="2592857" cy="71993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7" name="直角三角形 6"/>
              <p:cNvSpPr/>
              <p:nvPr/>
            </p:nvSpPr>
            <p:spPr>
              <a:xfrm flipV="1">
                <a:off x="1383299" y="1196752"/>
                <a:ext cx="152189" cy="252045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</p:grpSp>
        <p:sp>
          <p:nvSpPr>
            <p:cNvPr id="9" name="流程图: 过程 8"/>
            <p:cNvSpPr/>
            <p:nvPr/>
          </p:nvSpPr>
          <p:spPr>
            <a:xfrm>
              <a:off x="1348070" y="2876139"/>
              <a:ext cx="140916" cy="1080589"/>
            </a:xfrm>
            <a:prstGeom prst="flowChartProcess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sp>
        <p:nvSpPr>
          <p:cNvPr id="11" name="矩形 10"/>
          <p:cNvSpPr/>
          <p:nvPr/>
        </p:nvSpPr>
        <p:spPr>
          <a:xfrm>
            <a:off x="3379485" y="624032"/>
            <a:ext cx="2353529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 panose="020B0604020202020204" pitchFamily="34" charset="0"/>
              </a:rPr>
              <a:t>Let’s do</a:t>
            </a:r>
            <a:endParaRPr lang="zh-CN" altLang="en-US" sz="4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图片 10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52563" y="1590675"/>
            <a:ext cx="720725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3" name="标题 4"/>
          <p:cNvSpPr>
            <a:spLocks noGrp="1"/>
          </p:cNvSpPr>
          <p:nvPr>
            <p:ph type="title"/>
          </p:nvPr>
        </p:nvSpPr>
        <p:spPr bwMode="auto">
          <a:xfrm>
            <a:off x="1619250" y="333375"/>
            <a:ext cx="5913438" cy="72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/>
          <a:lstStyle/>
          <a:p>
            <a:pPr eaLnBrk="1" hangingPunct="1"/>
            <a:r>
              <a:rPr lang="en-US" altLang="zh-CN" smtClean="0">
                <a:solidFill>
                  <a:srgbClr val="1A93C8"/>
                </a:solidFill>
                <a:latin typeface="Arial" panose="020B0604020202020204" pitchFamily="34" charset="0"/>
              </a:rPr>
              <a:t>Summary </a:t>
            </a:r>
            <a:endParaRPr lang="zh-CN" altLang="en-US" smtClean="0">
              <a:solidFill>
                <a:srgbClr val="1A93C8"/>
              </a:solidFill>
              <a:latin typeface="Arial" panose="020B0604020202020204" pitchFamily="34" charset="0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971550" y="1125538"/>
            <a:ext cx="7200900" cy="4895850"/>
          </a:xfrm>
          <a:prstGeom prst="roundRect">
            <a:avLst/>
          </a:prstGeom>
          <a:noFill/>
          <a:ln w="57150"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46085" name="图片 11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0988" y="182563"/>
            <a:ext cx="1446212" cy="169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6" name="矩形 8"/>
          <p:cNvSpPr>
            <a:spLocks noChangeArrowheads="1"/>
          </p:cNvSpPr>
          <p:nvPr/>
        </p:nvSpPr>
        <p:spPr bwMode="auto">
          <a:xfrm>
            <a:off x="1908175" y="1643063"/>
            <a:ext cx="56165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ts val="1800"/>
              </a:spcBef>
              <a:buClr>
                <a:srgbClr val="47B6E7"/>
              </a:buClr>
              <a:buSzPct val="90000"/>
            </a:pPr>
            <a:r>
              <a:rPr lang="en-US" altLang="zh-CN" sz="320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 </a:t>
            </a:r>
            <a:r>
              <a:rPr lang="zh-CN" altLang="en-US" sz="320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本课学到的学习用品类单词有</a:t>
            </a:r>
            <a:r>
              <a:rPr lang="en-US" altLang="zh-CN" sz="320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:</a:t>
            </a:r>
          </a:p>
        </p:txBody>
      </p:sp>
      <p:sp>
        <p:nvSpPr>
          <p:cNvPr id="46087" name="Text Box 2"/>
          <p:cNvSpPr txBox="1">
            <a:spLocks noChangeArrowheads="1"/>
          </p:cNvSpPr>
          <p:nvPr/>
        </p:nvSpPr>
        <p:spPr bwMode="auto">
          <a:xfrm>
            <a:off x="2338388" y="4805363"/>
            <a:ext cx="10080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/>
            <a:r>
              <a:rPr kumimoji="1" lang="en-US" altLang="zh-CN" sz="400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pen</a:t>
            </a:r>
            <a:endParaRPr kumimoji="1" lang="zh-CN" altLang="en-US" sz="4000">
              <a:solidFill>
                <a:srgbClr val="FF0000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sp>
        <p:nvSpPr>
          <p:cNvPr id="46088" name="Text Box 2"/>
          <p:cNvSpPr txBox="1">
            <a:spLocks noChangeArrowheads="1"/>
          </p:cNvSpPr>
          <p:nvPr/>
        </p:nvSpPr>
        <p:spPr bwMode="auto">
          <a:xfrm>
            <a:off x="5422900" y="4797425"/>
            <a:ext cx="15573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/>
            <a:r>
              <a:rPr kumimoji="1" lang="en-US" altLang="zh-CN" sz="400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pencil</a:t>
            </a:r>
            <a:endParaRPr kumimoji="1" lang="zh-CN" altLang="en-US" sz="4000">
              <a:solidFill>
                <a:srgbClr val="FF0000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sp>
        <p:nvSpPr>
          <p:cNvPr id="2" name="圆角矩形 1"/>
          <p:cNvSpPr/>
          <p:nvPr/>
        </p:nvSpPr>
        <p:spPr>
          <a:xfrm>
            <a:off x="2206625" y="4845050"/>
            <a:ext cx="1489075" cy="6985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9" name="圆角矩形 18"/>
          <p:cNvSpPr/>
          <p:nvPr/>
        </p:nvSpPr>
        <p:spPr>
          <a:xfrm>
            <a:off x="5481638" y="4849813"/>
            <a:ext cx="1487487" cy="6985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46091" name="图片 12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11825" y="2373313"/>
            <a:ext cx="1074738" cy="224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92" name="图片 13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103438" y="2430463"/>
            <a:ext cx="1136650" cy="240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42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9" name="图片 10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95413" y="1804988"/>
            <a:ext cx="720725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7" name="标题 4"/>
          <p:cNvSpPr>
            <a:spLocks noGrp="1"/>
          </p:cNvSpPr>
          <p:nvPr>
            <p:ph type="title"/>
          </p:nvPr>
        </p:nvSpPr>
        <p:spPr bwMode="auto">
          <a:xfrm>
            <a:off x="1619250" y="333375"/>
            <a:ext cx="5913438" cy="72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/>
          <a:lstStyle/>
          <a:p>
            <a:pPr algn="ctr" eaLnBrk="1" hangingPunct="1"/>
            <a:r>
              <a:rPr lang="en-US" altLang="zh-CN" dirty="0" smtClean="0">
                <a:solidFill>
                  <a:srgbClr val="1A93C8"/>
                </a:solidFill>
                <a:latin typeface="Arial" panose="020B0604020202020204" pitchFamily="34" charset="0"/>
              </a:rPr>
              <a:t>Summary </a:t>
            </a:r>
            <a:endParaRPr lang="zh-CN" altLang="en-US" dirty="0" smtClean="0">
              <a:solidFill>
                <a:srgbClr val="1A93C8"/>
              </a:solidFill>
              <a:latin typeface="Arial" panose="020B0604020202020204" pitchFamily="34" charset="0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971550" y="1125538"/>
            <a:ext cx="7200900" cy="4895850"/>
          </a:xfrm>
          <a:prstGeom prst="roundRect">
            <a:avLst/>
          </a:prstGeom>
          <a:noFill/>
          <a:ln w="57150"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47109" name="矩形 8"/>
          <p:cNvSpPr>
            <a:spLocks noChangeArrowheads="1"/>
          </p:cNvSpPr>
          <p:nvPr/>
        </p:nvSpPr>
        <p:spPr bwMode="auto">
          <a:xfrm>
            <a:off x="1878013" y="1874838"/>
            <a:ext cx="5707062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ts val="1800"/>
              </a:spcBef>
              <a:buClr>
                <a:srgbClr val="47B6E7"/>
              </a:buClr>
              <a:buSzPct val="90000"/>
            </a:pPr>
            <a:r>
              <a:rPr lang="en-US" altLang="zh-CN" sz="3200" dirty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 </a:t>
            </a:r>
            <a:r>
              <a:rPr lang="zh-CN" altLang="en-US" sz="3200" dirty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如何介绍别人并相互问候？</a:t>
            </a:r>
            <a:endParaRPr lang="en-US" altLang="zh-CN" sz="3200" dirty="0">
              <a:solidFill>
                <a:srgbClr val="1F1F2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1320800" y="2844800"/>
            <a:ext cx="66278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3200" dirty="0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—Hello, Peter! This is </a:t>
            </a:r>
            <a:r>
              <a:rPr lang="en-US" altLang="zh-CN" sz="3200" dirty="0" err="1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Gao</a:t>
            </a:r>
            <a:r>
              <a:rPr lang="en-US" altLang="zh-CN" sz="3200" dirty="0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 Wei.</a:t>
            </a:r>
            <a:endParaRPr lang="zh-CN" altLang="en-US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1587500" y="3740150"/>
            <a:ext cx="3913188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3200" dirty="0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—Nice to meet you.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1587500" y="4637088"/>
            <a:ext cx="4900613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3200" dirty="0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—Nice to meet you, too. </a:t>
            </a:r>
            <a:endParaRPr lang="zh-CN" altLang="en-US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529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529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标题 4"/>
          <p:cNvSpPr>
            <a:spLocks noGrp="1"/>
          </p:cNvSpPr>
          <p:nvPr>
            <p:ph type="title"/>
          </p:nvPr>
        </p:nvSpPr>
        <p:spPr bwMode="auto">
          <a:xfrm>
            <a:off x="722288" y="476673"/>
            <a:ext cx="7772400" cy="72008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/>
          <a:lstStyle/>
          <a:p>
            <a:pPr algn="ctr" eaLnBrk="1" hangingPunct="1"/>
            <a:r>
              <a:rPr lang="en-US" altLang="zh-CN" dirty="0" smtClean="0">
                <a:solidFill>
                  <a:srgbClr val="1A93C8"/>
                </a:solidFill>
                <a:latin typeface="Arial" panose="020B0604020202020204" pitchFamily="34" charset="0"/>
              </a:rPr>
              <a:t>Homework </a:t>
            </a:r>
            <a:endParaRPr lang="zh-CN" altLang="en-US" dirty="0" smtClean="0">
              <a:solidFill>
                <a:srgbClr val="1A93C8"/>
              </a:solidFill>
              <a:latin typeface="Arial" panose="020B0604020202020204" pitchFamily="34" charset="0"/>
            </a:endParaRPr>
          </a:p>
        </p:txBody>
      </p:sp>
      <p:sp>
        <p:nvSpPr>
          <p:cNvPr id="4" name="圆角矩形 3">
            <a:hlinkClick r:id="" action="ppaction://hlinkshowjump?jump=endshow"/>
          </p:cNvPr>
          <p:cNvSpPr/>
          <p:nvPr/>
        </p:nvSpPr>
        <p:spPr>
          <a:xfrm>
            <a:off x="6804248" y="5793389"/>
            <a:ext cx="1152128" cy="57606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latin typeface="Arial Black" panose="020B0A04020102020204" pitchFamily="34" charset="0"/>
              </a:rPr>
              <a:t>Close</a:t>
            </a:r>
            <a:endParaRPr lang="zh-CN" altLang="en-US" dirty="0">
              <a:latin typeface="Arial Black" panose="020B0A04020102020204" pitchFamily="34" charset="0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576263" y="1562100"/>
            <a:ext cx="8032750" cy="3496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70000"/>
              </a:lnSpc>
              <a:spcBef>
                <a:spcPts val="0"/>
              </a:spcBef>
              <a:buClr>
                <a:srgbClr val="47B6E7"/>
              </a:buClr>
              <a:buSzPct val="90000"/>
              <a:defRPr/>
            </a:pPr>
            <a:r>
              <a:rPr lang="en-US" altLang="zh-CN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1. </a:t>
            </a:r>
            <a:r>
              <a:rPr lang="zh-CN" altLang="en-US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跟读</a:t>
            </a:r>
            <a:r>
              <a:rPr lang="en-US" altLang="zh-CN" sz="2800" dirty="0" smtClean="0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Just talk</a:t>
            </a:r>
            <a:r>
              <a:rPr lang="zh-CN" altLang="en-US" sz="28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部分的课文录音</a:t>
            </a:r>
            <a:r>
              <a:rPr lang="zh-CN" altLang="en-US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，注意语音、语调。</a:t>
            </a:r>
            <a:endParaRPr lang="en-US" altLang="zh-CN" sz="2800" dirty="0" smtClean="0">
              <a:solidFill>
                <a:srgbClr val="1F1F2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zh-CN" sz="28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lang="zh-CN" altLang="en-US" sz="28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运用本课所学知识，用英文给父母介绍一下你</a:t>
            </a:r>
            <a:r>
              <a:rPr lang="zh-CN" altLang="en-US" sz="28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的同学或朋友</a:t>
            </a:r>
            <a:r>
              <a:rPr lang="zh-CN" altLang="en-US" sz="28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en-US" altLang="zh-CN" sz="2800" dirty="0" smtClean="0">
              <a:solidFill>
                <a:schemeClr val="tx2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zh-CN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3. </a:t>
            </a:r>
            <a:r>
              <a:rPr lang="zh-CN" altLang="en-US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预习</a:t>
            </a:r>
            <a:r>
              <a:rPr lang="en-US" altLang="zh-CN" sz="2800" dirty="0" smtClean="0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Lesson 9</a:t>
            </a:r>
            <a:r>
              <a:rPr lang="zh-CN" altLang="en-US" sz="28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。 </a:t>
            </a:r>
          </a:p>
        </p:txBody>
      </p:sp>
      <p:sp>
        <p:nvSpPr>
          <p:cNvPr id="6" name="五角星 5"/>
          <p:cNvSpPr/>
          <p:nvPr/>
        </p:nvSpPr>
        <p:spPr>
          <a:xfrm>
            <a:off x="1403648" y="2593975"/>
            <a:ext cx="287338" cy="28575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7" name="五角星 6"/>
          <p:cNvSpPr/>
          <p:nvPr/>
        </p:nvSpPr>
        <p:spPr>
          <a:xfrm>
            <a:off x="2700338" y="3889375"/>
            <a:ext cx="288925" cy="28892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8" name="五角星 7"/>
          <p:cNvSpPr/>
          <p:nvPr/>
        </p:nvSpPr>
        <p:spPr>
          <a:xfrm>
            <a:off x="3046413" y="3889375"/>
            <a:ext cx="288925" cy="28892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9" name="五角星 8"/>
          <p:cNvSpPr/>
          <p:nvPr/>
        </p:nvSpPr>
        <p:spPr>
          <a:xfrm>
            <a:off x="3779912" y="4537075"/>
            <a:ext cx="285750" cy="28892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0" name="五角星 9"/>
          <p:cNvSpPr/>
          <p:nvPr/>
        </p:nvSpPr>
        <p:spPr>
          <a:xfrm>
            <a:off x="4122812" y="4537075"/>
            <a:ext cx="288925" cy="28892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1" name="五角星 10"/>
          <p:cNvSpPr/>
          <p:nvPr/>
        </p:nvSpPr>
        <p:spPr>
          <a:xfrm>
            <a:off x="4459362" y="4537075"/>
            <a:ext cx="288925" cy="28733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2" name="圆角矩形 11"/>
          <p:cNvSpPr/>
          <p:nvPr/>
        </p:nvSpPr>
        <p:spPr>
          <a:xfrm>
            <a:off x="395288" y="1268413"/>
            <a:ext cx="8321675" cy="4321175"/>
          </a:xfrm>
          <a:prstGeom prst="roundRect">
            <a:avLst/>
          </a:prstGeom>
          <a:noFill/>
          <a:ln w="57150"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48142" name="图片 2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-151709">
            <a:off x="7810500" y="5189538"/>
            <a:ext cx="12176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419103" y="1055576"/>
            <a:ext cx="6345757" cy="49066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459" name="Picture 6" descr="C:\Users\Administrator\Desktop\播放按钮.png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459538" y="4773613"/>
            <a:ext cx="1008062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标题 1"/>
          <p:cNvSpPr txBox="1"/>
          <p:nvPr/>
        </p:nvSpPr>
        <p:spPr bwMode="auto">
          <a:xfrm>
            <a:off x="2987675" y="406400"/>
            <a:ext cx="408146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3200" b="1" dirty="0">
                <a:solidFill>
                  <a:srgbClr val="1A93C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Let’s sing and play</a:t>
            </a:r>
            <a:endParaRPr lang="zh-CN" altLang="en-US" sz="3200" b="1" dirty="0">
              <a:solidFill>
                <a:srgbClr val="1A93C8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9461" name="图片 2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文本框 5"/>
          <p:cNvSpPr txBox="1">
            <a:spLocks noChangeArrowheads="1"/>
          </p:cNvSpPr>
          <p:nvPr/>
        </p:nvSpPr>
        <p:spPr bwMode="auto">
          <a:xfrm>
            <a:off x="1250950" y="109538"/>
            <a:ext cx="11969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Review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图片 3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325688" y="2824163"/>
            <a:ext cx="3630612" cy="259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2583928" y="952321"/>
            <a:ext cx="3975768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 panose="020B0604020202020204" pitchFamily="34" charset="0"/>
              </a:rPr>
              <a:t>I say you do</a:t>
            </a:r>
            <a:endParaRPr lang="zh-CN" altLang="en-US" sz="4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10" name="圆角矩形标注 9"/>
          <p:cNvSpPr/>
          <p:nvPr/>
        </p:nvSpPr>
        <p:spPr>
          <a:xfrm>
            <a:off x="468313" y="2076450"/>
            <a:ext cx="4752975" cy="747713"/>
          </a:xfrm>
          <a:prstGeom prst="wedgeRoundRectCallout">
            <a:avLst>
              <a:gd name="adj1" fmla="val -162"/>
              <a:gd name="adj2" fmla="val 86458"/>
              <a:gd name="adj3" fmla="val 16667"/>
            </a:avLst>
          </a:prstGeom>
          <a:noFill/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800" b="1" dirty="0">
                <a:solidFill>
                  <a:srgbClr val="3D3F41">
                    <a:lumMod val="50000"/>
                  </a:srgbClr>
                </a:solidFill>
                <a:latin typeface="Comic Sans MS" panose="030F0702030302020204" pitchFamily="66" charset="0"/>
                <a:ea typeface="微软雅黑" panose="020B0503020204020204" pitchFamily="34" charset="-122"/>
              </a:rPr>
              <a:t>Show me your bag.</a:t>
            </a:r>
            <a:endParaRPr lang="zh-CN" altLang="en-US" sz="2800" b="1" dirty="0">
              <a:solidFill>
                <a:srgbClr val="3D3F41">
                  <a:lumMod val="50000"/>
                </a:srgbClr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圆角矩形标注 10"/>
          <p:cNvSpPr/>
          <p:nvPr/>
        </p:nvSpPr>
        <p:spPr>
          <a:xfrm>
            <a:off x="3097213" y="5445125"/>
            <a:ext cx="4859337" cy="666750"/>
          </a:xfrm>
          <a:prstGeom prst="wedgeRoundRectCallout">
            <a:avLst>
              <a:gd name="adj1" fmla="val -37021"/>
              <a:gd name="adj2" fmla="val -86310"/>
              <a:gd name="adj3" fmla="val 16667"/>
            </a:avLst>
          </a:prstGeom>
          <a:noFill/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800" b="1" dirty="0">
                <a:solidFill>
                  <a:srgbClr val="3D3F41">
                    <a:lumMod val="50000"/>
                  </a:srgbClr>
                </a:solidFill>
                <a:latin typeface="Comic Sans MS" panose="030F0702030302020204" pitchFamily="66" charset="0"/>
                <a:ea typeface="微软雅黑" panose="020B0503020204020204" pitchFamily="34" charset="-122"/>
              </a:rPr>
              <a:t>Show me your book.</a:t>
            </a:r>
            <a:endParaRPr lang="zh-CN" altLang="en-US" sz="2800" b="1" dirty="0">
              <a:solidFill>
                <a:srgbClr val="3D3F41">
                  <a:lumMod val="50000"/>
                </a:srgbClr>
              </a:solidFill>
              <a:latin typeface="Comic Sans MS" panose="030F0702030302020204" pitchFamily="66" charset="0"/>
            </a:endParaRPr>
          </a:p>
        </p:txBody>
      </p:sp>
      <p:sp>
        <p:nvSpPr>
          <p:cNvPr id="17" name="云形 16"/>
          <p:cNvSpPr/>
          <p:nvPr/>
        </p:nvSpPr>
        <p:spPr>
          <a:xfrm>
            <a:off x="5981700" y="2268538"/>
            <a:ext cx="2808288" cy="2447925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12" name="Picture 8" descr="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958013" y="2617788"/>
            <a:ext cx="688975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054850" y="3806825"/>
            <a:ext cx="773113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图片 2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4" name="文本框 5"/>
          <p:cNvSpPr txBox="1">
            <a:spLocks noChangeArrowheads="1"/>
          </p:cNvSpPr>
          <p:nvPr/>
        </p:nvSpPr>
        <p:spPr bwMode="auto">
          <a:xfrm>
            <a:off x="1250950" y="109538"/>
            <a:ext cx="11969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 dirty="0">
                <a:latin typeface="Arial" panose="020B0604020202020204" pitchFamily="34" charset="0"/>
                <a:ea typeface="微软雅黑" panose="020B0503020204020204" pitchFamily="34" charset="-122"/>
              </a:rPr>
              <a:t>Review</a:t>
            </a:r>
            <a:endParaRPr lang="zh-CN" altLang="en-US" sz="2400" i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1515" name="标题 1"/>
          <p:cNvSpPr txBox="1"/>
          <p:nvPr/>
        </p:nvSpPr>
        <p:spPr bwMode="auto">
          <a:xfrm>
            <a:off x="3444875" y="406400"/>
            <a:ext cx="26638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3200" b="1" dirty="0">
                <a:solidFill>
                  <a:srgbClr val="1A93C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Play a game</a:t>
            </a:r>
            <a:endParaRPr lang="zh-CN" altLang="en-US" sz="3200" b="1" dirty="0">
              <a:solidFill>
                <a:srgbClr val="1A93C8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图片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文本框 5"/>
          <p:cNvSpPr txBox="1">
            <a:spLocks noChangeArrowheads="1"/>
          </p:cNvSpPr>
          <p:nvPr/>
        </p:nvSpPr>
        <p:spPr bwMode="auto">
          <a:xfrm>
            <a:off x="1250950" y="109538"/>
            <a:ext cx="11969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Review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23556" name="图片 1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39875" y="836613"/>
            <a:ext cx="6632575" cy="551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圆角矩形标注 15"/>
          <p:cNvSpPr/>
          <p:nvPr/>
        </p:nvSpPr>
        <p:spPr>
          <a:xfrm>
            <a:off x="250825" y="1598613"/>
            <a:ext cx="2663825" cy="1003300"/>
          </a:xfrm>
          <a:prstGeom prst="wedgeRoundRectCallout">
            <a:avLst>
              <a:gd name="adj1" fmla="val 30323"/>
              <a:gd name="adj2" fmla="val 68955"/>
              <a:gd name="adj3" fmla="val 16667"/>
            </a:avLst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800" dirty="0">
                <a:solidFill>
                  <a:srgbClr val="3D3F41">
                    <a:lumMod val="50000"/>
                  </a:srgbClr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Glad to meet you.</a:t>
            </a: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18" name="圆角矩形标注 17"/>
          <p:cNvSpPr/>
          <p:nvPr/>
        </p:nvSpPr>
        <p:spPr>
          <a:xfrm>
            <a:off x="3203575" y="1592263"/>
            <a:ext cx="2959100" cy="966787"/>
          </a:xfrm>
          <a:prstGeom prst="wedgeRoundRectCallout">
            <a:avLst>
              <a:gd name="adj1" fmla="val -17790"/>
              <a:gd name="adj2" fmla="val 70833"/>
              <a:gd name="adj3" fmla="val 16667"/>
            </a:avLst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800" dirty="0">
                <a:solidFill>
                  <a:srgbClr val="3D3F41">
                    <a:lumMod val="50000"/>
                  </a:srgbClr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Hi, Li Yan. This is Kate.</a:t>
            </a:r>
            <a:endParaRPr lang="zh-CN" altLang="en-US" sz="1600" dirty="0">
              <a:solidFill>
                <a:srgbClr val="3D3F41"/>
              </a:solidFill>
              <a:latin typeface="Comic Sans MS" panose="030F0702030302020204" pitchFamily="66" charset="0"/>
            </a:endParaRPr>
          </a:p>
        </p:txBody>
      </p:sp>
      <p:sp>
        <p:nvSpPr>
          <p:cNvPr id="19" name="圆角矩形标注 18"/>
          <p:cNvSpPr/>
          <p:nvPr/>
        </p:nvSpPr>
        <p:spPr>
          <a:xfrm>
            <a:off x="6335713" y="2060575"/>
            <a:ext cx="2571750" cy="936625"/>
          </a:xfrm>
          <a:prstGeom prst="wedgeRoundRectCallout">
            <a:avLst>
              <a:gd name="adj1" fmla="val -36274"/>
              <a:gd name="adj2" fmla="val 70179"/>
              <a:gd name="adj3" fmla="val 16667"/>
            </a:avLst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800" dirty="0">
                <a:solidFill>
                  <a:srgbClr val="3D3F41">
                    <a:lumMod val="50000"/>
                  </a:srgbClr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Glad to meet you, too. </a:t>
            </a:r>
            <a:endParaRPr lang="zh-CN" altLang="en-US" sz="1600" dirty="0">
              <a:solidFill>
                <a:srgbClr val="3D3F41"/>
              </a:solidFill>
              <a:latin typeface="Comic Sans MS" panose="030F0702030302020204" pitchFamily="66" charset="0"/>
            </a:endParaRPr>
          </a:p>
        </p:txBody>
      </p:sp>
      <p:sp>
        <p:nvSpPr>
          <p:cNvPr id="23560" name="标题 1"/>
          <p:cNvSpPr txBox="1"/>
          <p:nvPr/>
        </p:nvSpPr>
        <p:spPr bwMode="auto">
          <a:xfrm>
            <a:off x="3722688" y="439738"/>
            <a:ext cx="4081462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3200" b="1" dirty="0">
                <a:solidFill>
                  <a:srgbClr val="1A93C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Role-play</a:t>
            </a:r>
            <a:endParaRPr lang="zh-CN" altLang="en-US" sz="3200" b="1" dirty="0">
              <a:solidFill>
                <a:srgbClr val="1A93C8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图片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文本框 5"/>
          <p:cNvSpPr txBox="1">
            <a:spLocks noChangeArrowheads="1"/>
          </p:cNvSpPr>
          <p:nvPr/>
        </p:nvSpPr>
        <p:spPr bwMode="auto">
          <a:xfrm>
            <a:off x="1250950" y="109538"/>
            <a:ext cx="121443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Lead-in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11" name="组合 10"/>
          <p:cNvGrpSpPr/>
          <p:nvPr/>
        </p:nvGrpSpPr>
        <p:grpSpPr bwMode="auto">
          <a:xfrm>
            <a:off x="3419475" y="1700213"/>
            <a:ext cx="4968875" cy="2665412"/>
            <a:chOff x="3203848" y="1484784"/>
            <a:chExt cx="4968552" cy="2664296"/>
          </a:xfrm>
        </p:grpSpPr>
        <p:sp>
          <p:nvSpPr>
            <p:cNvPr id="8" name="椭圆形标注 7"/>
            <p:cNvSpPr/>
            <p:nvPr/>
          </p:nvSpPr>
          <p:spPr>
            <a:xfrm>
              <a:off x="3203848" y="1484784"/>
              <a:ext cx="4968552" cy="2664296"/>
            </a:xfrm>
            <a:prstGeom prst="wedgeEllipseCallout">
              <a:avLst>
                <a:gd name="adj1" fmla="val -60293"/>
                <a:gd name="adj2" fmla="val 10034"/>
              </a:avLst>
            </a:prstGeom>
            <a:solidFill>
              <a:schemeClr val="bg2"/>
            </a:solidFill>
            <a:ln w="3810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  <p:sp>
          <p:nvSpPr>
            <p:cNvPr id="25608" name="矩形 9"/>
            <p:cNvSpPr>
              <a:spLocks noChangeArrowheads="1"/>
            </p:cNvSpPr>
            <p:nvPr/>
          </p:nvSpPr>
          <p:spPr bwMode="auto">
            <a:xfrm>
              <a:off x="3402124" y="1926765"/>
              <a:ext cx="4572000" cy="1865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3200" dirty="0">
                  <a:solidFill>
                    <a:srgbClr val="1F1F20"/>
                  </a:solidFill>
                  <a:latin typeface="Comic Sans MS" panose="030F0702030302020204" pitchFamily="66" charset="0"/>
                  <a:ea typeface="黑体" panose="02010609060101010101" pitchFamily="49" charset="-122"/>
                </a:rPr>
                <a:t>Hello, boys and girls. I’m </a:t>
              </a:r>
              <a:r>
                <a:rPr lang="en-US" altLang="zh-CN" sz="3200" dirty="0" err="1">
                  <a:solidFill>
                    <a:srgbClr val="1F1F20"/>
                  </a:solidFill>
                  <a:latin typeface="Comic Sans MS" panose="030F0702030302020204" pitchFamily="66" charset="0"/>
                  <a:ea typeface="黑体" panose="02010609060101010101" pitchFamily="49" charset="-122"/>
                </a:rPr>
                <a:t>Guang</a:t>
              </a:r>
              <a:r>
                <a:rPr lang="en-US" altLang="zh-CN" sz="3200" dirty="0">
                  <a:solidFill>
                    <a:srgbClr val="1F1F20"/>
                  </a:solidFill>
                  <a:latin typeface="Comic Sans MS" panose="030F0702030302020204" pitchFamily="66" charset="0"/>
                  <a:ea typeface="黑体" panose="02010609060101010101" pitchFamily="49" charset="-122"/>
                </a:rPr>
                <a:t> </a:t>
              </a:r>
              <a:r>
                <a:rPr lang="en-US" altLang="zh-CN" sz="3200" dirty="0" err="1">
                  <a:solidFill>
                    <a:srgbClr val="1F1F20"/>
                  </a:solidFill>
                  <a:latin typeface="Comic Sans MS" panose="030F0702030302020204" pitchFamily="66" charset="0"/>
                  <a:ea typeface="黑体" panose="02010609060101010101" pitchFamily="49" charset="-122"/>
                </a:rPr>
                <a:t>Touqiang</a:t>
              </a:r>
              <a:r>
                <a:rPr lang="en-US" altLang="zh-CN" sz="3200" dirty="0">
                  <a:solidFill>
                    <a:srgbClr val="1F1F20"/>
                  </a:solidFill>
                  <a:latin typeface="Comic Sans MS" panose="030F0702030302020204" pitchFamily="66" charset="0"/>
                  <a:ea typeface="黑体" panose="02010609060101010101" pitchFamily="49" charset="-122"/>
                </a:rPr>
                <a:t>. Glad to meet you!</a:t>
              </a:r>
              <a:endParaRPr lang="zh-CN" altLang="en-US" sz="2000" dirty="0">
                <a:solidFill>
                  <a:srgbClr val="FFFFFF"/>
                </a:solidFill>
              </a:endParaRPr>
            </a:p>
          </p:txBody>
        </p:sp>
      </p:grpSp>
      <p:sp>
        <p:nvSpPr>
          <p:cNvPr id="25606" name="标题 1"/>
          <p:cNvSpPr txBox="1"/>
          <p:nvPr/>
        </p:nvSpPr>
        <p:spPr bwMode="auto">
          <a:xfrm>
            <a:off x="3311525" y="434975"/>
            <a:ext cx="2808288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3200" b="1" dirty="0">
                <a:solidFill>
                  <a:srgbClr val="1A93C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Look and say</a:t>
            </a:r>
            <a:endParaRPr lang="zh-CN" altLang="en-US" sz="3200" b="1" dirty="0">
              <a:solidFill>
                <a:srgbClr val="1A93C8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221118" y="1648570"/>
            <a:ext cx="6723383" cy="451673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  <a:headEnd/>
            <a:tailEnd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27651" name="图片 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文本框 7"/>
          <p:cNvSpPr txBox="1">
            <a:spLocks noChangeArrowheads="1"/>
          </p:cNvSpPr>
          <p:nvPr/>
        </p:nvSpPr>
        <p:spPr bwMode="auto">
          <a:xfrm>
            <a:off x="1150938" y="12223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7653" name="标题 1"/>
          <p:cNvSpPr txBox="1"/>
          <p:nvPr/>
        </p:nvSpPr>
        <p:spPr bwMode="auto">
          <a:xfrm>
            <a:off x="3924300" y="395288"/>
            <a:ext cx="1871663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3200" b="1">
                <a:solidFill>
                  <a:srgbClr val="1A93C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Just talk</a:t>
            </a:r>
            <a:endParaRPr lang="zh-CN" altLang="en-US" sz="3200" b="1">
              <a:solidFill>
                <a:srgbClr val="1A93C8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27654" name="Picture 6" descr="C:\Users\Administrator\Desktop\播放按钮.png">
            <a:hlinkClick r:id="rId5" action="ppaction://hlinkfile"/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732588" y="5081588"/>
            <a:ext cx="1008062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2363788" y="908050"/>
            <a:ext cx="46990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algn="ctr">
              <a:defRPr/>
            </a:pPr>
            <a:r>
              <a:rPr lang="zh-CN" altLang="en-US" sz="3200" dirty="0" smtClean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猜一猜他们都说了什么？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图片 1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65125" y="793750"/>
            <a:ext cx="8407400" cy="564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图片 1"/>
          <p:cNvPicPr>
            <a:picLocks noChangeAspect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文本框 7"/>
          <p:cNvSpPr txBox="1">
            <a:spLocks noChangeArrowheads="1"/>
          </p:cNvSpPr>
          <p:nvPr/>
        </p:nvSpPr>
        <p:spPr bwMode="auto">
          <a:xfrm>
            <a:off x="1150938" y="12223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圆角矩形标注 2"/>
          <p:cNvSpPr/>
          <p:nvPr/>
        </p:nvSpPr>
        <p:spPr>
          <a:xfrm>
            <a:off x="250825" y="1557338"/>
            <a:ext cx="2663825" cy="1044575"/>
          </a:xfrm>
          <a:prstGeom prst="wedgeRoundRectCallout">
            <a:avLst>
              <a:gd name="adj1" fmla="val 23190"/>
              <a:gd name="adj2" fmla="val 67926"/>
              <a:gd name="adj3" fmla="val 16667"/>
            </a:avLst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800" b="1" dirty="0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Nice to meet you.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7" name="圆角矩形标注 16"/>
          <p:cNvSpPr/>
          <p:nvPr/>
        </p:nvSpPr>
        <p:spPr>
          <a:xfrm>
            <a:off x="3013075" y="1341438"/>
            <a:ext cx="3240088" cy="1076325"/>
          </a:xfrm>
          <a:prstGeom prst="wedgeRoundRectCallout">
            <a:avLst>
              <a:gd name="adj1" fmla="val 11160"/>
              <a:gd name="adj2" fmla="val 71896"/>
              <a:gd name="adj3" fmla="val 16667"/>
            </a:avLst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800" b="1" dirty="0">
                <a:solidFill>
                  <a:srgbClr val="3D3F41">
                    <a:lumMod val="50000"/>
                  </a:srgbClr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Hello, Peter! This is Gao Wei.</a:t>
            </a:r>
            <a:endParaRPr lang="zh-CN" altLang="en-US" sz="1600" b="1" dirty="0">
              <a:solidFill>
                <a:srgbClr val="3D3F41"/>
              </a:solidFill>
              <a:latin typeface="Comic Sans MS" panose="030F0702030302020204" pitchFamily="66" charset="0"/>
            </a:endParaRPr>
          </a:p>
        </p:txBody>
      </p:sp>
      <p:sp>
        <p:nvSpPr>
          <p:cNvPr id="19" name="圆角矩形标注 18"/>
          <p:cNvSpPr/>
          <p:nvPr/>
        </p:nvSpPr>
        <p:spPr>
          <a:xfrm>
            <a:off x="6335713" y="2060575"/>
            <a:ext cx="2571750" cy="1082675"/>
          </a:xfrm>
          <a:prstGeom prst="wedgeRoundRectCallout">
            <a:avLst>
              <a:gd name="adj1" fmla="val -36274"/>
              <a:gd name="adj2" fmla="val 70179"/>
              <a:gd name="adj3" fmla="val 16667"/>
            </a:avLst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800" b="1" dirty="0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Nice to meet you, too. </a:t>
            </a:r>
            <a:endParaRPr lang="zh-CN" altLang="en-US" sz="16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9704" name="标题 1"/>
          <p:cNvSpPr txBox="1"/>
          <p:nvPr/>
        </p:nvSpPr>
        <p:spPr bwMode="auto">
          <a:xfrm>
            <a:off x="3203575" y="368300"/>
            <a:ext cx="40989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3200" b="1" dirty="0">
                <a:solidFill>
                  <a:srgbClr val="1A93C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Listen and imitate</a:t>
            </a:r>
            <a:endParaRPr lang="zh-CN" altLang="en-US" sz="3200" b="1" dirty="0">
              <a:solidFill>
                <a:srgbClr val="1A93C8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4" name="1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9425" y="241776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2_128k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013" y="25908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3_128k.mp3">
            <a:hlinkClick r:id="" action="ppaction://media"/>
          </p:cNvPr>
          <p:cNvPicPr>
            <a:picLocks noRot="1"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314642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3" grpId="0" animBg="1"/>
      <p:bldP spid="17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WordArt 5"/>
          <p:cNvSpPr>
            <a:spLocks noChangeArrowheads="1" noChangeShapeType="1" noTextEdit="1"/>
          </p:cNvSpPr>
          <p:nvPr/>
        </p:nvSpPr>
        <p:spPr bwMode="auto">
          <a:xfrm>
            <a:off x="2987675" y="836613"/>
            <a:ext cx="3095625" cy="40005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altLang="zh-CN" sz="1100" b="1" kern="10">
                <a:ln w="9525">
                  <a:solidFill>
                    <a:srgbClr val="000000"/>
                  </a:solidFill>
                  <a:round/>
                </a:ln>
                <a:solidFill>
                  <a:srgbClr val="00B0F0"/>
                </a:solidFill>
                <a:latin typeface="Comic Sans MS" panose="030F0702030302020204"/>
              </a:rPr>
              <a:t>Show time</a:t>
            </a:r>
            <a:endParaRPr lang="zh-CN" altLang="en-US" sz="1100" b="1" kern="10">
              <a:ln w="9525">
                <a:solidFill>
                  <a:srgbClr val="000000"/>
                </a:solidFill>
                <a:round/>
              </a:ln>
              <a:solidFill>
                <a:srgbClr val="00B0F0"/>
              </a:solidFill>
              <a:latin typeface="Comic Sans MS" panose="030F0702030302020204"/>
            </a:endParaRPr>
          </a:p>
        </p:txBody>
      </p:sp>
      <p:graphicFrame>
        <p:nvGraphicFramePr>
          <p:cNvPr id="11" name="表格 10"/>
          <p:cNvGraphicFramePr>
            <a:graphicFrameLocks noGrp="1"/>
          </p:cNvGraphicFramePr>
          <p:nvPr/>
        </p:nvGraphicFramePr>
        <p:xfrm>
          <a:off x="701675" y="2014538"/>
          <a:ext cx="7747000" cy="3743325"/>
        </p:xfrm>
        <a:graphic>
          <a:graphicData uri="http://schemas.openxmlformats.org/drawingml/2006/table">
            <a:tbl>
              <a:tblPr firstRow="1" bandRow="1"/>
              <a:tblGrid>
                <a:gridCol w="17609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153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07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477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2400" dirty="0" smtClean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黑体" panose="02010609060101010101" pitchFamily="49" charset="-122"/>
                        <a:cs typeface="Tahoma" panose="020B0604030504040204" pitchFamily="34" charset="0"/>
                      </a:endParaRPr>
                    </a:p>
                  </a:txBody>
                  <a:tcPr marL="91455" marR="91455" marT="45721" marB="45721" anchor="ctr"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zh-CN" altLang="en-US" sz="28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模仿录音中的语音语调，有感情地朗读。</a:t>
                      </a:r>
                    </a:p>
                  </a:txBody>
                  <a:tcPr marL="91455" marR="91455" marT="45721" marB="45721" anchor="ctr"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1" lang="en-US" altLang="zh-CN" sz="2800" kern="12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  <a:cs typeface="+mn-cs"/>
                      </a:endParaRPr>
                    </a:p>
                  </a:txBody>
                  <a:tcPr marL="91455" marR="91455" marT="45721" marB="45721" anchor="ctr">
                    <a:solidFill>
                      <a:srgbClr val="FFFF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477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2400" dirty="0" smtClean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黑体" panose="02010609060101010101" pitchFamily="49" charset="-122"/>
                        <a:cs typeface="Tahoma" panose="020B0604030504040204" pitchFamily="34" charset="0"/>
                      </a:endParaRPr>
                    </a:p>
                  </a:txBody>
                  <a:tcPr marL="91455" marR="91455" marT="45721" marB="45721" anchor="ctr"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zh-CN" alt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可以脱离课本，适当改动其中部分，语音地道。</a:t>
                      </a:r>
                      <a:endParaRPr lang="en-US" altLang="zh-CN" sz="2800" dirty="0" smtClean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黑体" panose="02010609060101010101" pitchFamily="49" charset="-122"/>
                        <a:cs typeface="Tahoma" panose="020B0604030504040204" pitchFamily="34" charset="0"/>
                      </a:endParaRPr>
                    </a:p>
                  </a:txBody>
                  <a:tcPr marL="91455" marR="91455" marT="45721" marB="45721" anchor="ctr"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2400" dirty="0" smtClean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黑体" panose="02010609060101010101" pitchFamily="49" charset="-122"/>
                        <a:cs typeface="Tahoma" panose="020B0604030504040204" pitchFamily="34" charset="0"/>
                      </a:endParaRPr>
                    </a:p>
                  </a:txBody>
                  <a:tcPr marL="91455" marR="91455" marT="45721" marB="45721" anchor="ctr">
                    <a:solidFill>
                      <a:srgbClr val="FFFF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477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2400" dirty="0" smtClean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黑体" panose="02010609060101010101" pitchFamily="49" charset="-122"/>
                        <a:cs typeface="Tahoma" panose="020B0604030504040204" pitchFamily="34" charset="0"/>
                      </a:endParaRPr>
                    </a:p>
                  </a:txBody>
                  <a:tcPr marL="91455" marR="91455" marT="45721" marB="45721" anchor="ctr"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>
                        <a:lnSpc>
                          <a:spcPct val="100000"/>
                        </a:lnSpc>
                        <a:buFont typeface="Wingdings" panose="05000000000000000000" pitchFamily="2" charset="2"/>
                        <a:buNone/>
                        <a:defRPr/>
                      </a:pPr>
                      <a:r>
                        <a:rPr kumimoji="1" lang="zh-CN" alt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适当添加内容，意思完整，有创新，表演生动。</a:t>
                      </a:r>
                    </a:p>
                  </a:txBody>
                  <a:tcPr marL="91455" marR="91455" marT="45721" marB="45721" anchor="ctr"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2400" dirty="0"/>
                    </a:p>
                  </a:txBody>
                  <a:tcPr marL="91455" marR="91455" marT="45721" marB="45721" anchor="ctr">
                    <a:solidFill>
                      <a:srgbClr val="FFFF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1765" name="矩形 1"/>
          <p:cNvSpPr>
            <a:spLocks noChangeArrowheads="1"/>
          </p:cNvSpPr>
          <p:nvPr/>
        </p:nvSpPr>
        <p:spPr bwMode="auto">
          <a:xfrm>
            <a:off x="1023938" y="2360613"/>
            <a:ext cx="11366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Good</a:t>
            </a:r>
          </a:p>
        </p:txBody>
      </p:sp>
      <p:sp>
        <p:nvSpPr>
          <p:cNvPr id="31766" name="矩形 2"/>
          <p:cNvSpPr>
            <a:spLocks noChangeArrowheads="1"/>
          </p:cNvSpPr>
          <p:nvPr/>
        </p:nvSpPr>
        <p:spPr bwMode="auto">
          <a:xfrm>
            <a:off x="989013" y="3635375"/>
            <a:ext cx="1290637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Great</a:t>
            </a:r>
          </a:p>
        </p:txBody>
      </p:sp>
      <p:sp>
        <p:nvSpPr>
          <p:cNvPr id="31767" name="矩形 3"/>
          <p:cNvSpPr>
            <a:spLocks noChangeArrowheads="1"/>
          </p:cNvSpPr>
          <p:nvPr/>
        </p:nvSpPr>
        <p:spPr bwMode="auto">
          <a:xfrm>
            <a:off x="600075" y="4760913"/>
            <a:ext cx="21590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20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Excellent</a:t>
            </a:r>
          </a:p>
        </p:txBody>
      </p:sp>
      <p:pic>
        <p:nvPicPr>
          <p:cNvPr id="31768" name="图片 4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24700" y="3617913"/>
            <a:ext cx="4794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69" name="图片 17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46950" y="2378075"/>
            <a:ext cx="4794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70" name="图片 4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04125" y="3616325"/>
            <a:ext cx="4794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71" name="图片 4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94513" y="4926013"/>
            <a:ext cx="4794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72" name="图片 4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64413" y="4926013"/>
            <a:ext cx="4794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73" name="图片 4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43838" y="4926013"/>
            <a:ext cx="4794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67"/>
          <p:cNvSpPr>
            <a:spLocks noChangeArrowheads="1"/>
          </p:cNvSpPr>
          <p:nvPr/>
        </p:nvSpPr>
        <p:spPr bwMode="auto">
          <a:xfrm>
            <a:off x="566738" y="1158875"/>
            <a:ext cx="7988300" cy="7826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40000"/>
              </a:lnSpc>
              <a:defRPr/>
            </a:pPr>
            <a:r>
              <a:rPr kumimoji="1" lang="zh-CN" altLang="en-US" sz="32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三人一组，练习对话并表演，其他同学评价。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图片 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文本框 7"/>
          <p:cNvSpPr txBox="1">
            <a:spLocks noChangeArrowheads="1"/>
          </p:cNvSpPr>
          <p:nvPr/>
        </p:nvSpPr>
        <p:spPr bwMode="auto">
          <a:xfrm>
            <a:off x="1150938" y="12223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2587625" y="4954588"/>
            <a:ext cx="391636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4800">
                <a:solidFill>
                  <a:srgbClr val="1F1F2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This is a pen.</a:t>
            </a:r>
            <a:endParaRPr lang="zh-CN" altLang="en-US" sz="3200">
              <a:solidFill>
                <a:srgbClr val="3D3F41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33797" name="组合 17"/>
          <p:cNvGrpSpPr/>
          <p:nvPr/>
        </p:nvGrpSpPr>
        <p:grpSpPr bwMode="auto">
          <a:xfrm>
            <a:off x="4283075" y="1606550"/>
            <a:ext cx="3476625" cy="1992313"/>
            <a:chOff x="3808487" y="1447800"/>
            <a:chExt cx="4057525" cy="2026725"/>
          </a:xfrm>
        </p:grpSpPr>
        <p:sp>
          <p:nvSpPr>
            <p:cNvPr id="33802" name="Line 5"/>
            <p:cNvSpPr>
              <a:spLocks noChangeShapeType="1"/>
            </p:cNvSpPr>
            <p:nvPr/>
          </p:nvSpPr>
          <p:spPr bwMode="auto">
            <a:xfrm>
              <a:off x="3808487" y="2826825"/>
              <a:ext cx="4038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03" name="Line 6"/>
            <p:cNvSpPr>
              <a:spLocks noChangeShapeType="1"/>
            </p:cNvSpPr>
            <p:nvPr/>
          </p:nvSpPr>
          <p:spPr bwMode="auto">
            <a:xfrm>
              <a:off x="3808612" y="3474525"/>
              <a:ext cx="4038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04" name="Line 7"/>
            <p:cNvSpPr>
              <a:spLocks noChangeShapeType="1"/>
            </p:cNvSpPr>
            <p:nvPr/>
          </p:nvSpPr>
          <p:spPr bwMode="auto">
            <a:xfrm>
              <a:off x="3827412" y="1447800"/>
              <a:ext cx="4038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05" name="Line 8"/>
            <p:cNvSpPr>
              <a:spLocks noChangeShapeType="1"/>
            </p:cNvSpPr>
            <p:nvPr/>
          </p:nvSpPr>
          <p:spPr bwMode="auto">
            <a:xfrm>
              <a:off x="3827412" y="2133600"/>
              <a:ext cx="4038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4" name="Text Box 2"/>
          <p:cNvSpPr txBox="1">
            <a:spLocks noChangeArrowheads="1"/>
          </p:cNvSpPr>
          <p:nvPr/>
        </p:nvSpPr>
        <p:spPr bwMode="auto">
          <a:xfrm>
            <a:off x="4889500" y="1706563"/>
            <a:ext cx="2163763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96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pen</a:t>
            </a:r>
            <a:endParaRPr lang="zh-CN" altLang="en-US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3799" name="标题 1"/>
          <p:cNvSpPr txBox="1"/>
          <p:nvPr/>
        </p:nvSpPr>
        <p:spPr bwMode="auto">
          <a:xfrm>
            <a:off x="3949700" y="427038"/>
            <a:ext cx="2376488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3200" b="1">
                <a:solidFill>
                  <a:srgbClr val="1A93C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Just learn</a:t>
            </a:r>
            <a:endParaRPr lang="zh-CN" altLang="en-US" sz="3200" b="1">
              <a:solidFill>
                <a:srgbClr val="1A93C8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3800" name="图片 2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258888" y="1165225"/>
            <a:ext cx="1873250" cy="395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en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385127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afb679da17b582194f9acfb875545fc094ba94"/>
</p:tagLst>
</file>

<file path=ppt/theme/theme1.xml><?xml version="1.0" encoding="utf-8"?>
<a:theme xmlns:a="http://schemas.openxmlformats.org/drawingml/2006/main" name="WWW.2PPT.COM&#10;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礼物丝带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fr-C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fr-C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322</Words>
  <Application>Microsoft Office PowerPoint</Application>
  <PresentationFormat>全屏显示(4:3)</PresentationFormat>
  <Paragraphs>87</Paragraphs>
  <Slides>17</Slides>
  <Notes>13</Notes>
  <HiddenSlides>0</HiddenSlides>
  <MMClips>5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9" baseType="lpstr">
      <vt:lpstr>MS PGothic</vt:lpstr>
      <vt:lpstr>黑体</vt:lpstr>
      <vt:lpstr>宋体</vt:lpstr>
      <vt:lpstr>微软雅黑</vt:lpstr>
      <vt:lpstr>幼圆</vt:lpstr>
      <vt:lpstr>Arial</vt:lpstr>
      <vt:lpstr>Arial Black</vt:lpstr>
      <vt:lpstr>Calibri</vt:lpstr>
      <vt:lpstr>Comic Sans MS</vt:lpstr>
      <vt:lpstr>Tahoma</vt:lpstr>
      <vt:lpstr>Wingdings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Summary </vt:lpstr>
      <vt:lpstr>Summary </vt:lpstr>
      <vt:lpstr>Homework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2014-11-29T11:35:00Z</dcterms:created>
  <dcterms:modified xsi:type="dcterms:W3CDTF">2023-01-16T21:11:44Z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6FB0E86A69C746A19E779E4DCBD73D2B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