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370" r:id="rId2"/>
    <p:sldId id="377" r:id="rId3"/>
    <p:sldId id="372" r:id="rId4"/>
    <p:sldId id="312" r:id="rId5"/>
    <p:sldId id="313" r:id="rId6"/>
    <p:sldId id="307" r:id="rId7"/>
    <p:sldId id="317" r:id="rId8"/>
    <p:sldId id="373" r:id="rId9"/>
    <p:sldId id="320" r:id="rId10"/>
    <p:sldId id="297" r:id="rId11"/>
    <p:sldId id="311" r:id="rId12"/>
    <p:sldId id="299" r:id="rId13"/>
    <p:sldId id="374" r:id="rId14"/>
    <p:sldId id="316" r:id="rId15"/>
    <p:sldId id="300" r:id="rId16"/>
    <p:sldId id="308" r:id="rId17"/>
    <p:sldId id="309" r:id="rId18"/>
    <p:sldId id="375" r:id="rId19"/>
    <p:sldId id="314" r:id="rId20"/>
    <p:sldId id="319" r:id="rId21"/>
    <p:sldId id="296" r:id="rId22"/>
    <p:sldId id="318" r:id="rId23"/>
    <p:sldId id="298" r:id="rId24"/>
    <p:sldId id="376" r:id="rId25"/>
  </p:sldIdLst>
  <p:sldSz cx="12192000" cy="6858000"/>
  <p:notesSz cx="6858000" cy="9144000"/>
  <p:embeddedFontLst>
    <p:embeddedFont>
      <p:font typeface="Calibri Light" panose="020F0302020204030204" pitchFamily="34" charset="0"/>
      <p:regular r:id="rId27"/>
      <p:italic r:id="rId28"/>
    </p:embeddedFont>
    <p:embeddedFont>
      <p:font typeface="Didot" panose="02010600030101010101" charset="0"/>
      <p:regular r:id="rId29"/>
      <p:bold r:id="rId30"/>
      <p:italic r:id="rId31"/>
      <p:boldItalic r:id="rId32"/>
    </p:embeddedFont>
    <p:embeddedFont>
      <p:font typeface="微软雅黑" panose="020B0503020204020204" pitchFamily="34" charset="-122"/>
      <p:regular r:id="rId33"/>
      <p:bold r:id="rId34"/>
    </p:embeddedFont>
    <p:embeddedFont>
      <p:font typeface="Calibri" panose="020F0502020204030204" pitchFamily="34" charset="0"/>
      <p:regular r:id="rId35"/>
      <p:bold r:id="rId36"/>
      <p:italic r:id="rId37"/>
      <p:boldItalic r:id="rId38"/>
    </p:embeddedFont>
    <p:embeddedFont>
      <p:font typeface="Agency FB" panose="020B0503020202020204" pitchFamily="34" charset="0"/>
      <p:regular r:id="rId39"/>
      <p:bold r:id="rId40"/>
    </p:embeddedFont>
    <p:embeddedFont>
      <p:font typeface="华文细黑" panose="02010600040101010101" pitchFamily="2" charset="-122"/>
      <p:regular r:id="rId41"/>
    </p:embeddedFont>
    <p:embeddedFont>
      <p:font typeface="Franklin Gothic Medium" panose="020B0603020102020204" pitchFamily="34" charset="0"/>
      <p:regular r:id="rId42"/>
      <p:italic r:id="rId43"/>
    </p:embeddedFont>
    <p:embeddedFont>
      <p:font typeface="Century Gothic" panose="020B0502020202020204" pitchFamily="34" charset="0"/>
      <p:regular r:id="rId44"/>
      <p:bold r:id="rId45"/>
      <p:italic r:id="rId46"/>
      <p:boldItalic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A1A"/>
    <a:srgbClr val="404040"/>
    <a:srgbClr val="323335"/>
    <a:srgbClr val="D6DFD1"/>
    <a:srgbClr val="BACD5F"/>
    <a:srgbClr val="677D35"/>
    <a:srgbClr val="F2EDC6"/>
    <a:srgbClr val="92B24C"/>
    <a:srgbClr val="9ADC9C"/>
    <a:srgbClr val="E88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6" autoAdjust="0"/>
    <p:restoredTop sz="93349" autoAdjust="0"/>
  </p:normalViewPr>
  <p:slideViewPr>
    <p:cSldViewPr snapToGrid="0">
      <p:cViewPr varScale="1">
        <p:scale>
          <a:sx n="103" d="100"/>
          <a:sy n="103" d="100"/>
        </p:scale>
        <p:origin x="870" y="114"/>
      </p:cViewPr>
      <p:guideLst>
        <p:guide orient="horz" pos="2160"/>
        <p:guide pos="3840"/>
      </p:guideLst>
    </p:cSldViewPr>
  </p:slideViewPr>
  <p:outlineViewPr>
    <p:cViewPr>
      <p:scale>
        <a:sx n="33" d="100"/>
        <a:sy n="33" d="100"/>
      </p:scale>
      <p:origin x="0" y="-6"/>
    </p:cViewPr>
  </p:outlin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299A0-0D98-4F4B-8D99-F91136BEE69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80A94-E23C-45B5-9583-00F2C12D4AC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4F16DD-ACF9-3A4A-83E5-4DE399FB2E7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4F16DD-ACF9-3A4A-83E5-4DE399FB2E72}"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alphaModFix amt="43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0A02E-9456-474F-B752-0FBA73634ED0}"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30" name="图片占位符 29"/>
          <p:cNvSpPr>
            <a:spLocks noGrp="1"/>
          </p:cNvSpPr>
          <p:nvPr>
            <p:ph type="pic" sz="quarter" idx="13"/>
          </p:nvPr>
        </p:nvSpPr>
        <p:spPr>
          <a:xfrm>
            <a:off x="8823569" y="252012"/>
            <a:ext cx="3047333" cy="6376365"/>
          </a:xfrm>
          <a:custGeom>
            <a:avLst/>
            <a:gdLst>
              <a:gd name="connsiteX0" fmla="*/ 318094 w 3047333"/>
              <a:gd name="connsiteY0" fmla="*/ 3541319 h 6376365"/>
              <a:gd name="connsiteX1" fmla="*/ 358696 w 3047333"/>
              <a:gd name="connsiteY1" fmla="*/ 3579053 h 6376365"/>
              <a:gd name="connsiteX2" fmla="*/ 1399984 w 3047333"/>
              <a:gd name="connsiteY2" fmla="*/ 5632782 h 6376365"/>
              <a:gd name="connsiteX3" fmla="*/ 1374938 w 3047333"/>
              <a:gd name="connsiteY3" fmla="*/ 5727958 h 6376365"/>
              <a:gd name="connsiteX4" fmla="*/ 1141698 w 3047333"/>
              <a:gd name="connsiteY4" fmla="*/ 5846215 h 6376365"/>
              <a:gd name="connsiteX5" fmla="*/ 1050121 w 3047333"/>
              <a:gd name="connsiteY5" fmla="*/ 5810170 h 6376365"/>
              <a:gd name="connsiteX6" fmla="*/ 8833 w 3047333"/>
              <a:gd name="connsiteY6" fmla="*/ 3756442 h 6376365"/>
              <a:gd name="connsiteX7" fmla="*/ 33879 w 3047333"/>
              <a:gd name="connsiteY7" fmla="*/ 3661266 h 6376365"/>
              <a:gd name="connsiteX8" fmla="*/ 267118 w 3047333"/>
              <a:gd name="connsiteY8" fmla="*/ 3543009 h 6376365"/>
              <a:gd name="connsiteX9" fmla="*/ 318094 w 3047333"/>
              <a:gd name="connsiteY9" fmla="*/ 3541319 h 6376365"/>
              <a:gd name="connsiteX10" fmla="*/ 474705 w 3047333"/>
              <a:gd name="connsiteY10" fmla="*/ 2791684 h 6376365"/>
              <a:gd name="connsiteX11" fmla="*/ 515306 w 3047333"/>
              <a:gd name="connsiteY11" fmla="*/ 2829417 h 6376365"/>
              <a:gd name="connsiteX12" fmla="*/ 2054185 w 3047333"/>
              <a:gd name="connsiteY12" fmla="*/ 5864545 h 6376365"/>
              <a:gd name="connsiteX13" fmla="*/ 2029139 w 3047333"/>
              <a:gd name="connsiteY13" fmla="*/ 5959720 h 6376365"/>
              <a:gd name="connsiteX14" fmla="*/ 1795901 w 3047333"/>
              <a:gd name="connsiteY14" fmla="*/ 6077977 h 6376365"/>
              <a:gd name="connsiteX15" fmla="*/ 1704323 w 3047333"/>
              <a:gd name="connsiteY15" fmla="*/ 6041934 h 6376365"/>
              <a:gd name="connsiteX16" fmla="*/ 165444 w 3047333"/>
              <a:gd name="connsiteY16" fmla="*/ 3006805 h 6376365"/>
              <a:gd name="connsiteX17" fmla="*/ 190490 w 3047333"/>
              <a:gd name="connsiteY17" fmla="*/ 2911630 h 6376365"/>
              <a:gd name="connsiteX18" fmla="*/ 423729 w 3047333"/>
              <a:gd name="connsiteY18" fmla="*/ 2793373 h 6376365"/>
              <a:gd name="connsiteX19" fmla="*/ 474705 w 3047333"/>
              <a:gd name="connsiteY19" fmla="*/ 2791684 h 6376365"/>
              <a:gd name="connsiteX20" fmla="*/ 689086 w 3047333"/>
              <a:gd name="connsiteY20" fmla="*/ 2149230 h 6376365"/>
              <a:gd name="connsiteX21" fmla="*/ 729687 w 3047333"/>
              <a:gd name="connsiteY21" fmla="*/ 2186964 h 6376365"/>
              <a:gd name="connsiteX22" fmla="*/ 2742364 w 3047333"/>
              <a:gd name="connsiteY22" fmla="*/ 6156561 h 6376365"/>
              <a:gd name="connsiteX23" fmla="*/ 2717318 w 3047333"/>
              <a:gd name="connsiteY23" fmla="*/ 6251737 h 6376365"/>
              <a:gd name="connsiteX24" fmla="*/ 2484080 w 3047333"/>
              <a:gd name="connsiteY24" fmla="*/ 6369995 h 6376365"/>
              <a:gd name="connsiteX25" fmla="*/ 2392502 w 3047333"/>
              <a:gd name="connsiteY25" fmla="*/ 6333950 h 6376365"/>
              <a:gd name="connsiteX26" fmla="*/ 379825 w 3047333"/>
              <a:gd name="connsiteY26" fmla="*/ 2364352 h 6376365"/>
              <a:gd name="connsiteX27" fmla="*/ 404871 w 3047333"/>
              <a:gd name="connsiteY27" fmla="*/ 2269177 h 6376365"/>
              <a:gd name="connsiteX28" fmla="*/ 638110 w 3047333"/>
              <a:gd name="connsiteY28" fmla="*/ 2150919 h 6376365"/>
              <a:gd name="connsiteX29" fmla="*/ 689086 w 3047333"/>
              <a:gd name="connsiteY29" fmla="*/ 2149230 h 6376365"/>
              <a:gd name="connsiteX30" fmla="*/ 1777203 w 3047333"/>
              <a:gd name="connsiteY30" fmla="*/ 509294 h 6376365"/>
              <a:gd name="connsiteX31" fmla="*/ 1816198 w 3047333"/>
              <a:gd name="connsiteY31" fmla="*/ 545535 h 6376365"/>
              <a:gd name="connsiteX32" fmla="*/ 3038850 w 3047333"/>
              <a:gd name="connsiteY32" fmla="*/ 2956968 h 6376365"/>
              <a:gd name="connsiteX33" fmla="*/ 3014794 w 3047333"/>
              <a:gd name="connsiteY33" fmla="*/ 3048377 h 6376365"/>
              <a:gd name="connsiteX34" fmla="*/ 2790786 w 3047333"/>
              <a:gd name="connsiteY34" fmla="*/ 3161954 h 6376365"/>
              <a:gd name="connsiteX35" fmla="*/ 2702833 w 3047333"/>
              <a:gd name="connsiteY35" fmla="*/ 3127336 h 6376365"/>
              <a:gd name="connsiteX36" fmla="*/ 1480181 w 3047333"/>
              <a:gd name="connsiteY36" fmla="*/ 715903 h 6376365"/>
              <a:gd name="connsiteX37" fmla="*/ 1504236 w 3047333"/>
              <a:gd name="connsiteY37" fmla="*/ 624494 h 6376365"/>
              <a:gd name="connsiteX38" fmla="*/ 1728244 w 3047333"/>
              <a:gd name="connsiteY38" fmla="*/ 510916 h 6376365"/>
              <a:gd name="connsiteX39" fmla="*/ 1777203 w 3047333"/>
              <a:gd name="connsiteY39" fmla="*/ 509294 h 6376365"/>
              <a:gd name="connsiteX40" fmla="*/ 1115127 w 3047333"/>
              <a:gd name="connsiteY40" fmla="*/ 281141 h 6376365"/>
              <a:gd name="connsiteX41" fmla="*/ 1155445 w 3047333"/>
              <a:gd name="connsiteY41" fmla="*/ 318611 h 6376365"/>
              <a:gd name="connsiteX42" fmla="*/ 2848728 w 3047333"/>
              <a:gd name="connsiteY42" fmla="*/ 3658268 h 6376365"/>
              <a:gd name="connsiteX43" fmla="*/ 2823856 w 3047333"/>
              <a:gd name="connsiteY43" fmla="*/ 3752778 h 6376365"/>
              <a:gd name="connsiteX44" fmla="*/ 2592246 w 3047333"/>
              <a:gd name="connsiteY44" fmla="*/ 3870210 h 6376365"/>
              <a:gd name="connsiteX45" fmla="*/ 2501307 w 3047333"/>
              <a:gd name="connsiteY45" fmla="*/ 3834418 h 6376365"/>
              <a:gd name="connsiteX46" fmla="*/ 808025 w 3047333"/>
              <a:gd name="connsiteY46" fmla="*/ 494761 h 6376365"/>
              <a:gd name="connsiteX47" fmla="*/ 832896 w 3047333"/>
              <a:gd name="connsiteY47" fmla="*/ 400251 h 6376365"/>
              <a:gd name="connsiteX48" fmla="*/ 1064508 w 3047333"/>
              <a:gd name="connsiteY48" fmla="*/ 282819 h 6376365"/>
              <a:gd name="connsiteX49" fmla="*/ 1115127 w 3047333"/>
              <a:gd name="connsiteY49" fmla="*/ 281141 h 6376365"/>
              <a:gd name="connsiteX50" fmla="*/ 435286 w 3047333"/>
              <a:gd name="connsiteY50" fmla="*/ 4651 h 6376365"/>
              <a:gd name="connsiteX51" fmla="*/ 475604 w 3047333"/>
              <a:gd name="connsiteY51" fmla="*/ 42121 h 6376365"/>
              <a:gd name="connsiteX52" fmla="*/ 2659606 w 3047333"/>
              <a:gd name="connsiteY52" fmla="*/ 4349625 h 6376365"/>
              <a:gd name="connsiteX53" fmla="*/ 2634735 w 3047333"/>
              <a:gd name="connsiteY53" fmla="*/ 4444135 h 6376365"/>
              <a:gd name="connsiteX54" fmla="*/ 2403124 w 3047333"/>
              <a:gd name="connsiteY54" fmla="*/ 4561567 h 6376365"/>
              <a:gd name="connsiteX55" fmla="*/ 2312187 w 3047333"/>
              <a:gd name="connsiteY55" fmla="*/ 4525774 h 6376365"/>
              <a:gd name="connsiteX56" fmla="*/ 128183 w 3047333"/>
              <a:gd name="connsiteY56" fmla="*/ 218271 h 6376365"/>
              <a:gd name="connsiteX57" fmla="*/ 153054 w 3047333"/>
              <a:gd name="connsiteY57" fmla="*/ 123760 h 6376365"/>
              <a:gd name="connsiteX58" fmla="*/ 384666 w 3047333"/>
              <a:gd name="connsiteY58" fmla="*/ 6328 h 6376365"/>
              <a:gd name="connsiteX59" fmla="*/ 435286 w 3047333"/>
              <a:gd name="connsiteY59" fmla="*/ 4651 h 63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47333" h="6376365">
                <a:moveTo>
                  <a:pt x="318094" y="3541319"/>
                </a:moveTo>
                <a:cubicBezTo>
                  <a:pt x="334667" y="3547842"/>
                  <a:pt x="349510" y="3560936"/>
                  <a:pt x="358696" y="3579053"/>
                </a:cubicBezTo>
                <a:lnTo>
                  <a:pt x="1399984" y="5632782"/>
                </a:lnTo>
                <a:cubicBezTo>
                  <a:pt x="1418355" y="5669018"/>
                  <a:pt x="1407141" y="5711630"/>
                  <a:pt x="1374938" y="5727958"/>
                </a:cubicBezTo>
                <a:lnTo>
                  <a:pt x="1141698" y="5846215"/>
                </a:lnTo>
                <a:cubicBezTo>
                  <a:pt x="1109494" y="5862544"/>
                  <a:pt x="1068493" y="5846406"/>
                  <a:pt x="1050121" y="5810170"/>
                </a:cubicBezTo>
                <a:lnTo>
                  <a:pt x="8833" y="3756442"/>
                </a:lnTo>
                <a:cubicBezTo>
                  <a:pt x="-9538" y="3720206"/>
                  <a:pt x="1675" y="3677595"/>
                  <a:pt x="33879" y="3661266"/>
                </a:cubicBezTo>
                <a:lnTo>
                  <a:pt x="267118" y="3543009"/>
                </a:lnTo>
                <a:cubicBezTo>
                  <a:pt x="283221" y="3534844"/>
                  <a:pt x="301522" y="3534797"/>
                  <a:pt x="318094" y="3541319"/>
                </a:cubicBezTo>
                <a:close/>
                <a:moveTo>
                  <a:pt x="474705" y="2791684"/>
                </a:moveTo>
                <a:cubicBezTo>
                  <a:pt x="491277" y="2798206"/>
                  <a:pt x="506120" y="2811300"/>
                  <a:pt x="515306" y="2829417"/>
                </a:cubicBezTo>
                <a:lnTo>
                  <a:pt x="2054185" y="5864545"/>
                </a:lnTo>
                <a:cubicBezTo>
                  <a:pt x="2072557" y="5900780"/>
                  <a:pt x="2061344" y="5943392"/>
                  <a:pt x="2029139" y="5959720"/>
                </a:cubicBezTo>
                <a:lnTo>
                  <a:pt x="1795901" y="6077977"/>
                </a:lnTo>
                <a:cubicBezTo>
                  <a:pt x="1763696" y="6094306"/>
                  <a:pt x="1722695" y="6078168"/>
                  <a:pt x="1704323" y="6041934"/>
                </a:cubicBezTo>
                <a:lnTo>
                  <a:pt x="165444" y="3006805"/>
                </a:lnTo>
                <a:cubicBezTo>
                  <a:pt x="147072" y="2970570"/>
                  <a:pt x="158286" y="2927958"/>
                  <a:pt x="190490" y="2911630"/>
                </a:cubicBezTo>
                <a:lnTo>
                  <a:pt x="423729" y="2793373"/>
                </a:lnTo>
                <a:cubicBezTo>
                  <a:pt x="439831" y="2785209"/>
                  <a:pt x="458133" y="2785161"/>
                  <a:pt x="474705" y="2791684"/>
                </a:cubicBezTo>
                <a:close/>
                <a:moveTo>
                  <a:pt x="689086" y="2149230"/>
                </a:moveTo>
                <a:cubicBezTo>
                  <a:pt x="705658" y="2155753"/>
                  <a:pt x="720501" y="2168847"/>
                  <a:pt x="729687" y="2186964"/>
                </a:cubicBezTo>
                <a:lnTo>
                  <a:pt x="2742364" y="6156561"/>
                </a:lnTo>
                <a:cubicBezTo>
                  <a:pt x="2760735" y="6192797"/>
                  <a:pt x="2749522" y="6235409"/>
                  <a:pt x="2717318" y="6251737"/>
                </a:cubicBezTo>
                <a:lnTo>
                  <a:pt x="2484080" y="6369995"/>
                </a:lnTo>
                <a:cubicBezTo>
                  <a:pt x="2451875" y="6386322"/>
                  <a:pt x="2410874" y="6370185"/>
                  <a:pt x="2392502" y="6333950"/>
                </a:cubicBezTo>
                <a:lnTo>
                  <a:pt x="379825" y="2364352"/>
                </a:lnTo>
                <a:cubicBezTo>
                  <a:pt x="361453" y="2328117"/>
                  <a:pt x="372666" y="2285505"/>
                  <a:pt x="404871" y="2269177"/>
                </a:cubicBezTo>
                <a:lnTo>
                  <a:pt x="638110" y="2150919"/>
                </a:lnTo>
                <a:cubicBezTo>
                  <a:pt x="654212" y="2142755"/>
                  <a:pt x="672513" y="2142708"/>
                  <a:pt x="689086" y="2149230"/>
                </a:cubicBezTo>
                <a:close/>
                <a:moveTo>
                  <a:pt x="1777203" y="509294"/>
                </a:moveTo>
                <a:cubicBezTo>
                  <a:pt x="1793120" y="515559"/>
                  <a:pt x="1807375" y="528134"/>
                  <a:pt x="1816198" y="545535"/>
                </a:cubicBezTo>
                <a:lnTo>
                  <a:pt x="3038850" y="2956968"/>
                </a:lnTo>
                <a:cubicBezTo>
                  <a:pt x="3056495" y="2991769"/>
                  <a:pt x="3045725" y="3032695"/>
                  <a:pt x="3014794" y="3048377"/>
                </a:cubicBezTo>
                <a:lnTo>
                  <a:pt x="2790786" y="3161954"/>
                </a:lnTo>
                <a:cubicBezTo>
                  <a:pt x="2759856" y="3177636"/>
                  <a:pt x="2720478" y="3162137"/>
                  <a:pt x="2702833" y="3127336"/>
                </a:cubicBezTo>
                <a:lnTo>
                  <a:pt x="1480181" y="715903"/>
                </a:lnTo>
                <a:cubicBezTo>
                  <a:pt x="1462536" y="681101"/>
                  <a:pt x="1473306" y="640176"/>
                  <a:pt x="1504236" y="624494"/>
                </a:cubicBezTo>
                <a:lnTo>
                  <a:pt x="1728244" y="510916"/>
                </a:lnTo>
                <a:cubicBezTo>
                  <a:pt x="1743710" y="503075"/>
                  <a:pt x="1761286" y="503030"/>
                  <a:pt x="1777203" y="509294"/>
                </a:cubicBezTo>
                <a:close/>
                <a:moveTo>
                  <a:pt x="1115127" y="281141"/>
                </a:moveTo>
                <a:cubicBezTo>
                  <a:pt x="1131584" y="287619"/>
                  <a:pt x="1146323" y="300620"/>
                  <a:pt x="1155445" y="318611"/>
                </a:cubicBezTo>
                <a:lnTo>
                  <a:pt x="2848728" y="3658268"/>
                </a:lnTo>
                <a:cubicBezTo>
                  <a:pt x="2866971" y="3694250"/>
                  <a:pt x="2855836" y="3736564"/>
                  <a:pt x="2823856" y="3752778"/>
                </a:cubicBezTo>
                <a:lnTo>
                  <a:pt x="2592246" y="3870210"/>
                </a:lnTo>
                <a:cubicBezTo>
                  <a:pt x="2560266" y="3886426"/>
                  <a:pt x="2519552" y="3870400"/>
                  <a:pt x="2501307" y="3834418"/>
                </a:cubicBezTo>
                <a:lnTo>
                  <a:pt x="808025" y="494761"/>
                </a:lnTo>
                <a:cubicBezTo>
                  <a:pt x="789781" y="458779"/>
                  <a:pt x="800917" y="416465"/>
                  <a:pt x="832896" y="400251"/>
                </a:cubicBezTo>
                <a:lnTo>
                  <a:pt x="1064508" y="282819"/>
                </a:lnTo>
                <a:cubicBezTo>
                  <a:pt x="1080498" y="274711"/>
                  <a:pt x="1098671" y="274664"/>
                  <a:pt x="1115127" y="281141"/>
                </a:cubicBezTo>
                <a:close/>
                <a:moveTo>
                  <a:pt x="435286" y="4651"/>
                </a:moveTo>
                <a:cubicBezTo>
                  <a:pt x="451742" y="11128"/>
                  <a:pt x="466482" y="24129"/>
                  <a:pt x="475604" y="42121"/>
                </a:cubicBezTo>
                <a:lnTo>
                  <a:pt x="2659606" y="4349625"/>
                </a:lnTo>
                <a:cubicBezTo>
                  <a:pt x="2677850" y="4385606"/>
                  <a:pt x="2666714" y="4427920"/>
                  <a:pt x="2634735" y="4444135"/>
                </a:cubicBezTo>
                <a:lnTo>
                  <a:pt x="2403124" y="4561567"/>
                </a:lnTo>
                <a:cubicBezTo>
                  <a:pt x="2371145" y="4577782"/>
                  <a:pt x="2330430" y="4561756"/>
                  <a:pt x="2312187" y="4525774"/>
                </a:cubicBezTo>
                <a:lnTo>
                  <a:pt x="128183" y="218271"/>
                </a:lnTo>
                <a:cubicBezTo>
                  <a:pt x="109940" y="182289"/>
                  <a:pt x="121075" y="139975"/>
                  <a:pt x="153054" y="123760"/>
                </a:cubicBezTo>
                <a:lnTo>
                  <a:pt x="384666" y="6328"/>
                </a:lnTo>
                <a:cubicBezTo>
                  <a:pt x="400656" y="-1779"/>
                  <a:pt x="418829" y="-1827"/>
                  <a:pt x="435286" y="4651"/>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10" name="图片占位符 9"/>
          <p:cNvSpPr>
            <a:spLocks noGrp="1"/>
          </p:cNvSpPr>
          <p:nvPr>
            <p:ph type="pic" sz="quarter" idx="13"/>
          </p:nvPr>
        </p:nvSpPr>
        <p:spPr>
          <a:xfrm>
            <a:off x="3141663" y="1044575"/>
            <a:ext cx="5908675" cy="4768850"/>
          </a:xfrm>
          <a:custGeom>
            <a:avLst/>
            <a:gdLst>
              <a:gd name="connsiteX0" fmla="*/ 2987040 w 5908675"/>
              <a:gd name="connsiteY0" fmla="*/ 0 h 4768850"/>
              <a:gd name="connsiteX1" fmla="*/ 5908675 w 5908675"/>
              <a:gd name="connsiteY1" fmla="*/ 0 h 4768850"/>
              <a:gd name="connsiteX2" fmla="*/ 5908675 w 5908675"/>
              <a:gd name="connsiteY2" fmla="*/ 4768850 h 4768850"/>
              <a:gd name="connsiteX3" fmla="*/ 2987040 w 5908675"/>
              <a:gd name="connsiteY3" fmla="*/ 4768850 h 4768850"/>
              <a:gd name="connsiteX4" fmla="*/ 0 w 5908675"/>
              <a:gd name="connsiteY4" fmla="*/ 0 h 4768850"/>
              <a:gd name="connsiteX5" fmla="*/ 2940269 w 5908675"/>
              <a:gd name="connsiteY5" fmla="*/ 0 h 4768850"/>
              <a:gd name="connsiteX6" fmla="*/ 2940269 w 5908675"/>
              <a:gd name="connsiteY6" fmla="*/ 4768850 h 4768850"/>
              <a:gd name="connsiteX7" fmla="*/ 0 w 5908675"/>
              <a:gd name="connsiteY7" fmla="*/ 4768850 h 476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675" h="4768850">
                <a:moveTo>
                  <a:pt x="2987040" y="0"/>
                </a:moveTo>
                <a:lnTo>
                  <a:pt x="5908675" y="0"/>
                </a:lnTo>
                <a:lnTo>
                  <a:pt x="5908675" y="4768850"/>
                </a:lnTo>
                <a:lnTo>
                  <a:pt x="2987040" y="4768850"/>
                </a:lnTo>
                <a:close/>
                <a:moveTo>
                  <a:pt x="0" y="0"/>
                </a:moveTo>
                <a:lnTo>
                  <a:pt x="2940269" y="0"/>
                </a:lnTo>
                <a:lnTo>
                  <a:pt x="2940269" y="4768850"/>
                </a:lnTo>
                <a:lnTo>
                  <a:pt x="0" y="476885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24" name="图片占位符 23"/>
          <p:cNvSpPr>
            <a:spLocks noGrp="1"/>
          </p:cNvSpPr>
          <p:nvPr>
            <p:ph type="pic" sz="quarter" idx="13"/>
          </p:nvPr>
        </p:nvSpPr>
        <p:spPr>
          <a:xfrm>
            <a:off x="782637" y="1321655"/>
            <a:ext cx="10626725" cy="4868862"/>
          </a:xfrm>
          <a:custGeom>
            <a:avLst/>
            <a:gdLst>
              <a:gd name="connsiteX0" fmla="*/ 0 w 10626725"/>
              <a:gd name="connsiteY0" fmla="*/ 2448511 h 4868862"/>
              <a:gd name="connsiteX1" fmla="*/ 2624460 w 10626725"/>
              <a:gd name="connsiteY1" fmla="*/ 2448511 h 4868862"/>
              <a:gd name="connsiteX2" fmla="*/ 2624460 w 10626725"/>
              <a:gd name="connsiteY2" fmla="*/ 4854794 h 4868862"/>
              <a:gd name="connsiteX3" fmla="*/ 0 w 10626725"/>
              <a:gd name="connsiteY3" fmla="*/ 4854794 h 4868862"/>
              <a:gd name="connsiteX4" fmla="*/ 2666018 w 10626725"/>
              <a:gd name="connsiteY4" fmla="*/ 2448510 h 4868862"/>
              <a:gd name="connsiteX5" fmla="*/ 5285812 w 10626725"/>
              <a:gd name="connsiteY5" fmla="*/ 2448510 h 4868862"/>
              <a:gd name="connsiteX6" fmla="*/ 5285812 w 10626725"/>
              <a:gd name="connsiteY6" fmla="*/ 4854791 h 4868862"/>
              <a:gd name="connsiteX7" fmla="*/ 2666018 w 10626725"/>
              <a:gd name="connsiteY7" fmla="*/ 4854791 h 4868862"/>
              <a:gd name="connsiteX8" fmla="*/ 7979846 w 10626725"/>
              <a:gd name="connsiteY8" fmla="*/ 2448508 h 4868862"/>
              <a:gd name="connsiteX9" fmla="*/ 10626725 w 10626725"/>
              <a:gd name="connsiteY9" fmla="*/ 2448508 h 4868862"/>
              <a:gd name="connsiteX10" fmla="*/ 10626725 w 10626725"/>
              <a:gd name="connsiteY10" fmla="*/ 4868862 h 4868862"/>
              <a:gd name="connsiteX11" fmla="*/ 7979846 w 10626725"/>
              <a:gd name="connsiteY11" fmla="*/ 4868862 h 4868862"/>
              <a:gd name="connsiteX12" fmla="*/ 5327833 w 10626725"/>
              <a:gd name="connsiteY12" fmla="*/ 2448488 h 4868862"/>
              <a:gd name="connsiteX13" fmla="*/ 7914941 w 10626725"/>
              <a:gd name="connsiteY13" fmla="*/ 2448488 h 4868862"/>
              <a:gd name="connsiteX14" fmla="*/ 7914941 w 10626725"/>
              <a:gd name="connsiteY14" fmla="*/ 4868861 h 4868862"/>
              <a:gd name="connsiteX15" fmla="*/ 5327833 w 10626725"/>
              <a:gd name="connsiteY15" fmla="*/ 4868861 h 4868862"/>
              <a:gd name="connsiteX16" fmla="*/ 0 w 10626725"/>
              <a:gd name="connsiteY16" fmla="*/ 27 h 4868862"/>
              <a:gd name="connsiteX17" fmla="*/ 2624460 w 10626725"/>
              <a:gd name="connsiteY17" fmla="*/ 27 h 4868862"/>
              <a:gd name="connsiteX18" fmla="*/ 2624460 w 10626725"/>
              <a:gd name="connsiteY18" fmla="*/ 2406309 h 4868862"/>
              <a:gd name="connsiteX19" fmla="*/ 0 w 10626725"/>
              <a:gd name="connsiteY19" fmla="*/ 2406309 h 4868862"/>
              <a:gd name="connsiteX20" fmla="*/ 2666018 w 10626725"/>
              <a:gd name="connsiteY20" fmla="*/ 25 h 4868862"/>
              <a:gd name="connsiteX21" fmla="*/ 5285812 w 10626725"/>
              <a:gd name="connsiteY21" fmla="*/ 25 h 4868862"/>
              <a:gd name="connsiteX22" fmla="*/ 5285812 w 10626725"/>
              <a:gd name="connsiteY22" fmla="*/ 2406306 h 4868862"/>
              <a:gd name="connsiteX23" fmla="*/ 2666018 w 10626725"/>
              <a:gd name="connsiteY23" fmla="*/ 2406306 h 4868862"/>
              <a:gd name="connsiteX24" fmla="*/ 7979846 w 10626725"/>
              <a:gd name="connsiteY24" fmla="*/ 0 h 4868862"/>
              <a:gd name="connsiteX25" fmla="*/ 10626725 w 10626725"/>
              <a:gd name="connsiteY25" fmla="*/ 0 h 4868862"/>
              <a:gd name="connsiteX26" fmla="*/ 10626725 w 10626725"/>
              <a:gd name="connsiteY26" fmla="*/ 2406309 h 4868862"/>
              <a:gd name="connsiteX27" fmla="*/ 7979846 w 10626725"/>
              <a:gd name="connsiteY27" fmla="*/ 2406309 h 4868862"/>
              <a:gd name="connsiteX28" fmla="*/ 5327833 w 10626725"/>
              <a:gd name="connsiteY28" fmla="*/ 0 h 4868862"/>
              <a:gd name="connsiteX29" fmla="*/ 7914941 w 10626725"/>
              <a:gd name="connsiteY29" fmla="*/ 0 h 4868862"/>
              <a:gd name="connsiteX30" fmla="*/ 7914941 w 10626725"/>
              <a:gd name="connsiteY30" fmla="*/ 2406308 h 4868862"/>
              <a:gd name="connsiteX31" fmla="*/ 5327833 w 10626725"/>
              <a:gd name="connsiteY31" fmla="*/ 2406308 h 48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26725" h="4868862">
                <a:moveTo>
                  <a:pt x="0" y="2448511"/>
                </a:moveTo>
                <a:lnTo>
                  <a:pt x="2624460" y="2448511"/>
                </a:lnTo>
                <a:lnTo>
                  <a:pt x="2624460" y="4854794"/>
                </a:lnTo>
                <a:lnTo>
                  <a:pt x="0" y="4854794"/>
                </a:lnTo>
                <a:close/>
                <a:moveTo>
                  <a:pt x="2666018" y="2448510"/>
                </a:moveTo>
                <a:lnTo>
                  <a:pt x="5285812" y="2448510"/>
                </a:lnTo>
                <a:lnTo>
                  <a:pt x="5285812" y="4854791"/>
                </a:lnTo>
                <a:lnTo>
                  <a:pt x="2666018" y="4854791"/>
                </a:lnTo>
                <a:close/>
                <a:moveTo>
                  <a:pt x="7979846" y="2448508"/>
                </a:moveTo>
                <a:lnTo>
                  <a:pt x="10626725" y="2448508"/>
                </a:lnTo>
                <a:lnTo>
                  <a:pt x="10626725" y="4868862"/>
                </a:lnTo>
                <a:lnTo>
                  <a:pt x="7979846" y="4868862"/>
                </a:lnTo>
                <a:close/>
                <a:moveTo>
                  <a:pt x="5327833" y="2448488"/>
                </a:moveTo>
                <a:lnTo>
                  <a:pt x="7914941" y="2448488"/>
                </a:lnTo>
                <a:lnTo>
                  <a:pt x="7914941" y="4868861"/>
                </a:lnTo>
                <a:lnTo>
                  <a:pt x="5327833" y="4868861"/>
                </a:lnTo>
                <a:close/>
                <a:moveTo>
                  <a:pt x="0" y="27"/>
                </a:moveTo>
                <a:lnTo>
                  <a:pt x="2624460" y="27"/>
                </a:lnTo>
                <a:lnTo>
                  <a:pt x="2624460" y="2406309"/>
                </a:lnTo>
                <a:lnTo>
                  <a:pt x="0" y="2406309"/>
                </a:lnTo>
                <a:close/>
                <a:moveTo>
                  <a:pt x="2666018" y="25"/>
                </a:moveTo>
                <a:lnTo>
                  <a:pt x="5285812" y="25"/>
                </a:lnTo>
                <a:lnTo>
                  <a:pt x="5285812" y="2406306"/>
                </a:lnTo>
                <a:lnTo>
                  <a:pt x="2666018" y="2406306"/>
                </a:lnTo>
                <a:close/>
                <a:moveTo>
                  <a:pt x="7979846" y="0"/>
                </a:moveTo>
                <a:lnTo>
                  <a:pt x="10626725" y="0"/>
                </a:lnTo>
                <a:lnTo>
                  <a:pt x="10626725" y="2406309"/>
                </a:lnTo>
                <a:lnTo>
                  <a:pt x="7979846" y="2406309"/>
                </a:lnTo>
                <a:close/>
                <a:moveTo>
                  <a:pt x="5327833" y="0"/>
                </a:moveTo>
                <a:lnTo>
                  <a:pt x="7914941" y="0"/>
                </a:lnTo>
                <a:lnTo>
                  <a:pt x="7914941" y="2406308"/>
                </a:lnTo>
                <a:lnTo>
                  <a:pt x="5327833" y="240630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6" name="图片占位符 5"/>
          <p:cNvSpPr>
            <a:spLocks noGrp="1"/>
          </p:cNvSpPr>
          <p:nvPr>
            <p:ph type="pic" sz="quarter" idx="13"/>
          </p:nvPr>
        </p:nvSpPr>
        <p:spPr>
          <a:xfrm>
            <a:off x="4324350" y="0"/>
            <a:ext cx="3543300" cy="6858000"/>
          </a:xfrm>
          <a:prstGeom prst="parallelogram">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15" name="图片占位符 14"/>
          <p:cNvSpPr>
            <a:spLocks noGrp="1"/>
          </p:cNvSpPr>
          <p:nvPr>
            <p:ph type="pic" sz="quarter" idx="13"/>
          </p:nvPr>
        </p:nvSpPr>
        <p:spPr>
          <a:xfrm>
            <a:off x="613775" y="744490"/>
            <a:ext cx="5935250" cy="5369020"/>
          </a:xfrm>
          <a:custGeom>
            <a:avLst/>
            <a:gdLst>
              <a:gd name="connsiteX0" fmla="*/ 2153617 w 5935250"/>
              <a:gd name="connsiteY0" fmla="*/ 3490197 h 5369020"/>
              <a:gd name="connsiteX1" fmla="*/ 5935249 w 5935250"/>
              <a:gd name="connsiteY1" fmla="*/ 3490197 h 5369020"/>
              <a:gd name="connsiteX2" fmla="*/ 5935249 w 5935250"/>
              <a:gd name="connsiteY2" fmla="*/ 5369020 h 5369020"/>
              <a:gd name="connsiteX3" fmla="*/ 2153617 w 5935250"/>
              <a:gd name="connsiteY3" fmla="*/ 5369020 h 5369020"/>
              <a:gd name="connsiteX4" fmla="*/ 0 w 5935250"/>
              <a:gd name="connsiteY4" fmla="*/ 3490197 h 5369020"/>
              <a:gd name="connsiteX5" fmla="*/ 2083275 w 5935250"/>
              <a:gd name="connsiteY5" fmla="*/ 3490197 h 5369020"/>
              <a:gd name="connsiteX6" fmla="*/ 2083275 w 5935250"/>
              <a:gd name="connsiteY6" fmla="*/ 5369020 h 5369020"/>
              <a:gd name="connsiteX7" fmla="*/ 0 w 5935250"/>
              <a:gd name="connsiteY7" fmla="*/ 5369020 h 5369020"/>
              <a:gd name="connsiteX8" fmla="*/ 3734442 w 5935250"/>
              <a:gd name="connsiteY8" fmla="*/ 23322 h 5369020"/>
              <a:gd name="connsiteX9" fmla="*/ 5935250 w 5935250"/>
              <a:gd name="connsiteY9" fmla="*/ 23322 h 5369020"/>
              <a:gd name="connsiteX10" fmla="*/ 5935250 w 5935250"/>
              <a:gd name="connsiteY10" fmla="*/ 3436710 h 5369020"/>
              <a:gd name="connsiteX11" fmla="*/ 3734442 w 5935250"/>
              <a:gd name="connsiteY11" fmla="*/ 3436710 h 5369020"/>
              <a:gd name="connsiteX12" fmla="*/ 1914 w 5935250"/>
              <a:gd name="connsiteY12" fmla="*/ 0 h 5369020"/>
              <a:gd name="connsiteX13" fmla="*/ 3685376 w 5935250"/>
              <a:gd name="connsiteY13" fmla="*/ 0 h 5369020"/>
              <a:gd name="connsiteX14" fmla="*/ 3685376 w 5935250"/>
              <a:gd name="connsiteY14" fmla="*/ 3436709 h 5369020"/>
              <a:gd name="connsiteX15" fmla="*/ 1914 w 5935250"/>
              <a:gd name="connsiteY15" fmla="*/ 3436709 h 53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35250" h="5369020">
                <a:moveTo>
                  <a:pt x="2153617" y="3490197"/>
                </a:moveTo>
                <a:lnTo>
                  <a:pt x="5935249" y="3490197"/>
                </a:lnTo>
                <a:lnTo>
                  <a:pt x="5935249" y="5369020"/>
                </a:lnTo>
                <a:lnTo>
                  <a:pt x="2153617" y="5369020"/>
                </a:lnTo>
                <a:close/>
                <a:moveTo>
                  <a:pt x="0" y="3490197"/>
                </a:moveTo>
                <a:lnTo>
                  <a:pt x="2083275" y="3490197"/>
                </a:lnTo>
                <a:lnTo>
                  <a:pt x="2083275" y="5369020"/>
                </a:lnTo>
                <a:lnTo>
                  <a:pt x="0" y="5369020"/>
                </a:lnTo>
                <a:close/>
                <a:moveTo>
                  <a:pt x="3734442" y="23322"/>
                </a:moveTo>
                <a:lnTo>
                  <a:pt x="5935250" y="23322"/>
                </a:lnTo>
                <a:lnTo>
                  <a:pt x="5935250" y="3436710"/>
                </a:lnTo>
                <a:lnTo>
                  <a:pt x="3734442" y="3436710"/>
                </a:lnTo>
                <a:close/>
                <a:moveTo>
                  <a:pt x="1914" y="0"/>
                </a:moveTo>
                <a:lnTo>
                  <a:pt x="3685376" y="0"/>
                </a:lnTo>
                <a:lnTo>
                  <a:pt x="3685376" y="3436709"/>
                </a:lnTo>
                <a:lnTo>
                  <a:pt x="1914" y="343670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6" name="图片占位符 5"/>
          <p:cNvSpPr>
            <a:spLocks noGrp="1"/>
          </p:cNvSpPr>
          <p:nvPr>
            <p:ph type="pic" sz="quarter" idx="13"/>
          </p:nvPr>
        </p:nvSpPr>
        <p:spPr>
          <a:xfrm rot="16200000" flipH="1">
            <a:off x="7188767" y="1854768"/>
            <a:ext cx="6858001" cy="3148463"/>
          </a:xfrm>
          <a:prstGeom prst="triangle">
            <a:avLst/>
          </a:prstGeom>
        </p:spPr>
        <p:txBody>
          <a:bodyPr/>
          <a:lstStyle/>
          <a:p>
            <a:endParaRPr lang="zh-CN" altLang="en-US"/>
          </a:p>
        </p:txBody>
      </p:sp>
      <p:sp>
        <p:nvSpPr>
          <p:cNvPr id="8" name="图片占位符 5"/>
          <p:cNvSpPr>
            <a:spLocks noGrp="1"/>
          </p:cNvSpPr>
          <p:nvPr>
            <p:ph type="pic" sz="quarter" idx="14"/>
          </p:nvPr>
        </p:nvSpPr>
        <p:spPr>
          <a:xfrm rot="5400000">
            <a:off x="-467751" y="3900268"/>
            <a:ext cx="3425484" cy="2489982"/>
          </a:xfrm>
          <a:prstGeom prst="triangle">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7" name="图片占位符 16"/>
          <p:cNvSpPr>
            <a:spLocks noGrp="1"/>
          </p:cNvSpPr>
          <p:nvPr>
            <p:ph type="pic" sz="quarter" idx="15"/>
          </p:nvPr>
        </p:nvSpPr>
        <p:spPr>
          <a:xfrm>
            <a:off x="1" y="0"/>
            <a:ext cx="12191999" cy="6858000"/>
          </a:xfrm>
          <a:custGeom>
            <a:avLst/>
            <a:gdLst>
              <a:gd name="connsiteX0" fmla="*/ 7569503 w 12191999"/>
              <a:gd name="connsiteY0" fmla="*/ 5148774 h 6858000"/>
              <a:gd name="connsiteX1" fmla="*/ 9230575 w 12191999"/>
              <a:gd name="connsiteY1" fmla="*/ 6857999 h 6858000"/>
              <a:gd name="connsiteX2" fmla="*/ 5908431 w 12191999"/>
              <a:gd name="connsiteY2" fmla="*/ 6857999 h 6858000"/>
              <a:gd name="connsiteX3" fmla="*/ 0 w 12191999"/>
              <a:gd name="connsiteY3" fmla="*/ 3432517 h 6858000"/>
              <a:gd name="connsiteX4" fmla="*/ 2489982 w 12191999"/>
              <a:gd name="connsiteY4" fmla="*/ 5145259 h 6858000"/>
              <a:gd name="connsiteX5" fmla="*/ 2 w 12191999"/>
              <a:gd name="connsiteY5" fmla="*/ 6858000 h 6858000"/>
              <a:gd name="connsiteX6" fmla="*/ 0 w 12191999"/>
              <a:gd name="connsiteY6" fmla="*/ 6858000 h 6858000"/>
              <a:gd name="connsiteX7" fmla="*/ 12191998 w 12191999"/>
              <a:gd name="connsiteY7" fmla="*/ 0 h 6858000"/>
              <a:gd name="connsiteX8" fmla="*/ 12191999 w 12191999"/>
              <a:gd name="connsiteY8" fmla="*/ 0 h 6858000"/>
              <a:gd name="connsiteX9" fmla="*/ 12191999 w 12191999"/>
              <a:gd name="connsiteY9" fmla="*/ 6858000 h 6858000"/>
              <a:gd name="connsiteX10" fmla="*/ 9043536 w 12191999"/>
              <a:gd name="connsiteY10" fmla="*/ 3429000 h 6858000"/>
              <a:gd name="connsiteX11" fmla="*/ 838203 w 12191999"/>
              <a:gd name="connsiteY11" fmla="*/ 0 h 6858000"/>
              <a:gd name="connsiteX12" fmla="*/ 6857999 w 12191999"/>
              <a:gd name="connsiteY12" fmla="*/ 0 h 6858000"/>
              <a:gd name="connsiteX13" fmla="*/ 3848102 w 12191999"/>
              <a:gd name="connsiteY13" fmla="*/ 23774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6858000">
                <a:moveTo>
                  <a:pt x="7569503" y="5148774"/>
                </a:moveTo>
                <a:lnTo>
                  <a:pt x="9230575" y="6857999"/>
                </a:lnTo>
                <a:lnTo>
                  <a:pt x="5908431" y="6857999"/>
                </a:lnTo>
                <a:close/>
                <a:moveTo>
                  <a:pt x="0" y="3432517"/>
                </a:moveTo>
                <a:lnTo>
                  <a:pt x="2489982" y="5145259"/>
                </a:lnTo>
                <a:lnTo>
                  <a:pt x="2" y="6858000"/>
                </a:lnTo>
                <a:lnTo>
                  <a:pt x="0" y="6858000"/>
                </a:lnTo>
                <a:close/>
                <a:moveTo>
                  <a:pt x="12191998" y="0"/>
                </a:moveTo>
                <a:lnTo>
                  <a:pt x="12191999" y="0"/>
                </a:lnTo>
                <a:lnTo>
                  <a:pt x="12191999" y="6858000"/>
                </a:lnTo>
                <a:lnTo>
                  <a:pt x="9043536" y="3429000"/>
                </a:lnTo>
                <a:close/>
                <a:moveTo>
                  <a:pt x="838203" y="0"/>
                </a:moveTo>
                <a:lnTo>
                  <a:pt x="6857999" y="0"/>
                </a:lnTo>
                <a:lnTo>
                  <a:pt x="3848102" y="2377439"/>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583485" y="0"/>
            <a:ext cx="2558708" cy="4107766"/>
          </a:xfrm>
          <a:prstGeom prst="parallelogram">
            <a:avLst>
              <a:gd name="adj" fmla="val 25622"/>
            </a:avLst>
          </a:prstGeom>
        </p:spPr>
        <p:txBody>
          <a:bodyPr/>
          <a:lstStyle/>
          <a:p>
            <a:endParaRPr lang="zh-CN" altLang="en-US"/>
          </a:p>
        </p:txBody>
      </p:sp>
      <p:sp>
        <p:nvSpPr>
          <p:cNvPr id="13" name="图片占位符 5"/>
          <p:cNvSpPr>
            <a:spLocks noGrp="1"/>
          </p:cNvSpPr>
          <p:nvPr>
            <p:ph type="pic" sz="quarter" idx="14"/>
          </p:nvPr>
        </p:nvSpPr>
        <p:spPr>
          <a:xfrm>
            <a:off x="3460642" y="2750234"/>
            <a:ext cx="2558708" cy="4107766"/>
          </a:xfrm>
          <a:prstGeom prst="parallelogram">
            <a:avLst>
              <a:gd name="adj" fmla="val 25622"/>
            </a:avLst>
          </a:prstGeom>
        </p:spPr>
        <p:txBody>
          <a:bodyPr/>
          <a:lstStyle/>
          <a:p>
            <a:endParaRPr lang="zh-CN" altLang="en-US"/>
          </a:p>
        </p:txBody>
      </p:sp>
      <p:sp>
        <p:nvSpPr>
          <p:cNvPr id="14" name="图片占位符 5"/>
          <p:cNvSpPr>
            <a:spLocks noGrp="1"/>
          </p:cNvSpPr>
          <p:nvPr>
            <p:ph type="pic" sz="quarter" idx="15"/>
          </p:nvPr>
        </p:nvSpPr>
        <p:spPr>
          <a:xfrm>
            <a:off x="6271837" y="0"/>
            <a:ext cx="2558708" cy="4107766"/>
          </a:xfrm>
          <a:prstGeom prst="parallelogram">
            <a:avLst>
              <a:gd name="adj" fmla="val 25622"/>
            </a:avLst>
          </a:prstGeom>
        </p:spPr>
        <p:txBody>
          <a:bodyPr/>
          <a:lstStyle/>
          <a:p>
            <a:endParaRPr lang="zh-CN" altLang="en-US"/>
          </a:p>
        </p:txBody>
      </p:sp>
      <p:sp>
        <p:nvSpPr>
          <p:cNvPr id="15" name="图片占位符 5"/>
          <p:cNvSpPr>
            <a:spLocks noGrp="1"/>
          </p:cNvSpPr>
          <p:nvPr>
            <p:ph type="pic" sz="quarter" idx="16"/>
          </p:nvPr>
        </p:nvSpPr>
        <p:spPr>
          <a:xfrm>
            <a:off x="8148994" y="2750234"/>
            <a:ext cx="2558708" cy="4107766"/>
          </a:xfrm>
          <a:prstGeom prst="parallelogram">
            <a:avLst>
              <a:gd name="adj" fmla="val 25622"/>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5140962" y="0"/>
            <a:ext cx="7051039" cy="6858000"/>
          </a:xfrm>
          <a:custGeom>
            <a:avLst/>
            <a:gdLst>
              <a:gd name="connsiteX0" fmla="*/ 0 w 7051039"/>
              <a:gd name="connsiteY0" fmla="*/ 0 h 6858000"/>
              <a:gd name="connsiteX1" fmla="*/ 3858073 w 7051039"/>
              <a:gd name="connsiteY1" fmla="*/ 0 h 6858000"/>
              <a:gd name="connsiteX2" fmla="*/ 5429890 w 7051039"/>
              <a:gd name="connsiteY2" fmla="*/ 1571817 h 6858000"/>
              <a:gd name="connsiteX3" fmla="*/ 7001706 w 7051039"/>
              <a:gd name="connsiteY3" fmla="*/ 0 h 6858000"/>
              <a:gd name="connsiteX4" fmla="*/ 7051039 w 7051039"/>
              <a:gd name="connsiteY4" fmla="*/ 0 h 6858000"/>
              <a:gd name="connsiteX5" fmla="*/ 7051039 w 7051039"/>
              <a:gd name="connsiteY5" fmla="*/ 6858000 h 6858000"/>
              <a:gd name="connsiteX6" fmla="*/ 6858000 w 7051039"/>
              <a:gd name="connsiteY6" fmla="*/ 6858000 h 6858000"/>
              <a:gd name="connsiteX7" fmla="*/ 5429890 w 7051039"/>
              <a:gd name="connsiteY7" fmla="*/ 5429890 h 6858000"/>
              <a:gd name="connsiteX8" fmla="*/ 4001780 w 7051039"/>
              <a:gd name="connsiteY8" fmla="*/ 6858000 h 6858000"/>
              <a:gd name="connsiteX9" fmla="*/ 143707 w 7051039"/>
              <a:gd name="connsiteY9" fmla="*/ 6858000 h 6858000"/>
              <a:gd name="connsiteX10" fmla="*/ 3500853 w 7051039"/>
              <a:gd name="connsiteY10" fmla="*/ 35008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1039" h="6858000">
                <a:moveTo>
                  <a:pt x="0" y="0"/>
                </a:moveTo>
                <a:lnTo>
                  <a:pt x="3858073" y="0"/>
                </a:lnTo>
                <a:lnTo>
                  <a:pt x="5429890" y="1571817"/>
                </a:lnTo>
                <a:lnTo>
                  <a:pt x="7001706" y="0"/>
                </a:lnTo>
                <a:lnTo>
                  <a:pt x="7051039" y="0"/>
                </a:lnTo>
                <a:lnTo>
                  <a:pt x="7051039" y="6858000"/>
                </a:lnTo>
                <a:lnTo>
                  <a:pt x="6858000" y="6858000"/>
                </a:lnTo>
                <a:lnTo>
                  <a:pt x="5429890" y="5429890"/>
                </a:lnTo>
                <a:lnTo>
                  <a:pt x="4001780" y="6858000"/>
                </a:lnTo>
                <a:lnTo>
                  <a:pt x="143707" y="6858000"/>
                </a:lnTo>
                <a:lnTo>
                  <a:pt x="3500853" y="350085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urtains"/>
      </p:transition>
    </mc:Choice>
    <mc:Fallback xmlns="">
      <p:transition spd="slow"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6" name="图片占位符 5"/>
          <p:cNvSpPr>
            <a:spLocks noGrp="1"/>
          </p:cNvSpPr>
          <p:nvPr>
            <p:ph type="pic" sz="quarter" idx="13"/>
          </p:nvPr>
        </p:nvSpPr>
        <p:spPr>
          <a:xfrm>
            <a:off x="1279525" y="1870760"/>
            <a:ext cx="2012315" cy="1927518"/>
          </a:xfrm>
          <a:prstGeom prst="ellipse">
            <a:avLst/>
          </a:prstGeom>
        </p:spPr>
        <p:txBody>
          <a:bodyPr/>
          <a:lstStyle/>
          <a:p>
            <a:endParaRPr lang="zh-CN" altLang="en-US"/>
          </a:p>
        </p:txBody>
      </p:sp>
      <p:sp>
        <p:nvSpPr>
          <p:cNvPr id="7" name="图片占位符 5"/>
          <p:cNvSpPr>
            <a:spLocks noGrp="1"/>
          </p:cNvSpPr>
          <p:nvPr>
            <p:ph type="pic" sz="quarter" idx="14"/>
          </p:nvPr>
        </p:nvSpPr>
        <p:spPr>
          <a:xfrm>
            <a:off x="5089843" y="1870760"/>
            <a:ext cx="2012315" cy="1927518"/>
          </a:xfrm>
          <a:prstGeom prst="ellipse">
            <a:avLst/>
          </a:prstGeom>
        </p:spPr>
        <p:txBody>
          <a:bodyPr/>
          <a:lstStyle/>
          <a:p>
            <a:endParaRPr lang="zh-CN" altLang="en-US"/>
          </a:p>
        </p:txBody>
      </p:sp>
      <p:sp>
        <p:nvSpPr>
          <p:cNvPr id="8" name="图片占位符 5"/>
          <p:cNvSpPr>
            <a:spLocks noGrp="1"/>
          </p:cNvSpPr>
          <p:nvPr>
            <p:ph type="pic" sz="quarter" idx="15"/>
          </p:nvPr>
        </p:nvSpPr>
        <p:spPr>
          <a:xfrm>
            <a:off x="8900161" y="1870760"/>
            <a:ext cx="2012315" cy="1927518"/>
          </a:xfrm>
          <a:prstGeom prst="ellipse">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10" name="图片占位符 9"/>
          <p:cNvSpPr>
            <a:spLocks noGrp="1"/>
          </p:cNvSpPr>
          <p:nvPr>
            <p:ph type="pic" sz="quarter" idx="13"/>
          </p:nvPr>
        </p:nvSpPr>
        <p:spPr>
          <a:xfrm>
            <a:off x="1091425" y="576674"/>
            <a:ext cx="5257800" cy="5219215"/>
          </a:xfrm>
          <a:custGeom>
            <a:avLst/>
            <a:gdLst>
              <a:gd name="connsiteX0" fmla="*/ 0 w 5486399"/>
              <a:gd name="connsiteY0" fmla="*/ 3022307 h 5723402"/>
              <a:gd name="connsiteX1" fmla="*/ 1665849 w 5486399"/>
              <a:gd name="connsiteY1" fmla="*/ 3022307 h 5723402"/>
              <a:gd name="connsiteX2" fmla="*/ 1665849 w 5486399"/>
              <a:gd name="connsiteY2" fmla="*/ 5723402 h 5723402"/>
              <a:gd name="connsiteX3" fmla="*/ 0 w 5486399"/>
              <a:gd name="connsiteY3" fmla="*/ 5723402 h 5723402"/>
              <a:gd name="connsiteX4" fmla="*/ 1910275 w 5486399"/>
              <a:gd name="connsiteY4" fmla="*/ 3022306 h 5723402"/>
              <a:gd name="connsiteX5" fmla="*/ 3576124 w 5486399"/>
              <a:gd name="connsiteY5" fmla="*/ 3022306 h 5723402"/>
              <a:gd name="connsiteX6" fmla="*/ 3576124 w 5486399"/>
              <a:gd name="connsiteY6" fmla="*/ 5723401 h 5723402"/>
              <a:gd name="connsiteX7" fmla="*/ 1910275 w 5486399"/>
              <a:gd name="connsiteY7" fmla="*/ 5723401 h 5723402"/>
              <a:gd name="connsiteX8" fmla="*/ 0 w 5486399"/>
              <a:gd name="connsiteY8" fmla="*/ 2 h 5723402"/>
              <a:gd name="connsiteX9" fmla="*/ 1665849 w 5486399"/>
              <a:gd name="connsiteY9" fmla="*/ 2 h 5723402"/>
              <a:gd name="connsiteX10" fmla="*/ 1665849 w 5486399"/>
              <a:gd name="connsiteY10" fmla="*/ 2701097 h 5723402"/>
              <a:gd name="connsiteX11" fmla="*/ 0 w 5486399"/>
              <a:gd name="connsiteY11" fmla="*/ 2701097 h 5723402"/>
              <a:gd name="connsiteX12" fmla="*/ 3820550 w 5486399"/>
              <a:gd name="connsiteY12" fmla="*/ 0 h 5723402"/>
              <a:gd name="connsiteX13" fmla="*/ 5486399 w 5486399"/>
              <a:gd name="connsiteY13" fmla="*/ 0 h 5723402"/>
              <a:gd name="connsiteX14" fmla="*/ 5486399 w 5486399"/>
              <a:gd name="connsiteY14" fmla="*/ 2701095 h 5723402"/>
              <a:gd name="connsiteX15" fmla="*/ 3820550 w 5486399"/>
              <a:gd name="connsiteY15" fmla="*/ 2701095 h 572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399" h="5723402">
                <a:moveTo>
                  <a:pt x="0" y="3022307"/>
                </a:moveTo>
                <a:lnTo>
                  <a:pt x="1665849" y="3022307"/>
                </a:lnTo>
                <a:lnTo>
                  <a:pt x="1665849" y="5723402"/>
                </a:lnTo>
                <a:lnTo>
                  <a:pt x="0" y="5723402"/>
                </a:lnTo>
                <a:close/>
                <a:moveTo>
                  <a:pt x="1910275" y="3022306"/>
                </a:moveTo>
                <a:lnTo>
                  <a:pt x="3576124" y="3022306"/>
                </a:lnTo>
                <a:lnTo>
                  <a:pt x="3576124" y="5723401"/>
                </a:lnTo>
                <a:lnTo>
                  <a:pt x="1910275" y="5723401"/>
                </a:lnTo>
                <a:close/>
                <a:moveTo>
                  <a:pt x="0" y="2"/>
                </a:moveTo>
                <a:lnTo>
                  <a:pt x="1665849" y="2"/>
                </a:lnTo>
                <a:lnTo>
                  <a:pt x="1665849" y="2701097"/>
                </a:lnTo>
                <a:lnTo>
                  <a:pt x="0" y="2701097"/>
                </a:lnTo>
                <a:close/>
                <a:moveTo>
                  <a:pt x="3820550" y="0"/>
                </a:moveTo>
                <a:lnTo>
                  <a:pt x="5486399" y="0"/>
                </a:lnTo>
                <a:lnTo>
                  <a:pt x="5486399" y="2701095"/>
                </a:lnTo>
                <a:lnTo>
                  <a:pt x="3820550" y="2701095"/>
                </a:lnTo>
                <a:close/>
              </a:path>
            </a:pathLst>
          </a:custGeom>
        </p:spPr>
        <p:txBody>
          <a:bodyPr wrap="square">
            <a:noAutofit/>
          </a:bodyPr>
          <a:lstStyle/>
          <a:p>
            <a:endParaRPr lang="zh-CN" altLang="en-US" dirty="0"/>
          </a:p>
        </p:txBody>
      </p:sp>
      <p:sp>
        <p:nvSpPr>
          <p:cNvPr id="12" name="图片占位符 11"/>
          <p:cNvSpPr>
            <a:spLocks noGrp="1"/>
          </p:cNvSpPr>
          <p:nvPr>
            <p:ph type="pic" sz="quarter" idx="14"/>
          </p:nvPr>
        </p:nvSpPr>
        <p:spPr>
          <a:xfrm>
            <a:off x="7117867" y="576674"/>
            <a:ext cx="3939345" cy="2476015"/>
          </a:xfr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D1BD58-9313-48EA-9523-21CA67E775D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0A02E-9456-474F-B752-0FBA73634ED0}" type="slidenum">
              <a:rPr lang="zh-CN" altLang="en-US" smtClean="0"/>
              <a:t>‹#›</a:t>
            </a:fld>
            <a:endParaRPr lang="zh-CN" altLang="en-US"/>
          </a:p>
        </p:txBody>
      </p:sp>
      <p:sp>
        <p:nvSpPr>
          <p:cNvPr id="14" name="图片占位符 13"/>
          <p:cNvSpPr>
            <a:spLocks noGrp="1"/>
          </p:cNvSpPr>
          <p:nvPr>
            <p:ph type="pic" sz="quarter" idx="14"/>
          </p:nvPr>
        </p:nvSpPr>
        <p:spPr>
          <a:xfrm>
            <a:off x="6217921" y="0"/>
            <a:ext cx="5576668" cy="3319976"/>
          </a:xfrm>
          <a:custGeom>
            <a:avLst/>
            <a:gdLst>
              <a:gd name="connsiteX0" fmla="*/ 1451318 w 5880295"/>
              <a:gd name="connsiteY0" fmla="*/ 0 h 3770142"/>
              <a:gd name="connsiteX1" fmla="*/ 1924434 w 5880295"/>
              <a:gd name="connsiteY1" fmla="*/ 0 h 3770142"/>
              <a:gd name="connsiteX2" fmla="*/ 2942119 w 5880295"/>
              <a:gd name="connsiteY2" fmla="*/ 1304974 h 3770142"/>
              <a:gd name="connsiteX3" fmla="*/ 3959803 w 5880295"/>
              <a:gd name="connsiteY3" fmla="*/ 0 h 3770142"/>
              <a:gd name="connsiteX4" fmla="*/ 4451254 w 5880295"/>
              <a:gd name="connsiteY4" fmla="*/ 0 h 3770142"/>
              <a:gd name="connsiteX5" fmla="*/ 2951286 w 5880295"/>
              <a:gd name="connsiteY5" fmla="*/ 1923405 h 3770142"/>
              <a:gd name="connsiteX6" fmla="*/ 0 w 5880295"/>
              <a:gd name="connsiteY6" fmla="*/ 0 h 3770142"/>
              <a:gd name="connsiteX7" fmla="*/ 927373 w 5880295"/>
              <a:gd name="connsiteY7" fmla="*/ 0 h 3770142"/>
              <a:gd name="connsiteX8" fmla="*/ 2922178 w 5880295"/>
              <a:gd name="connsiteY8" fmla="*/ 2557931 h 3770142"/>
              <a:gd name="connsiteX9" fmla="*/ 4916982 w 5880295"/>
              <a:gd name="connsiteY9" fmla="*/ 0 h 3770142"/>
              <a:gd name="connsiteX10" fmla="*/ 5880295 w 5880295"/>
              <a:gd name="connsiteY10" fmla="*/ 0 h 3770142"/>
              <a:gd name="connsiteX11" fmla="*/ 2940148 w 5880295"/>
              <a:gd name="connsiteY11" fmla="*/ 3770142 h 377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80295" h="3770142">
                <a:moveTo>
                  <a:pt x="1451318" y="0"/>
                </a:moveTo>
                <a:lnTo>
                  <a:pt x="1924434" y="0"/>
                </a:lnTo>
                <a:lnTo>
                  <a:pt x="2942119" y="1304974"/>
                </a:lnTo>
                <a:lnTo>
                  <a:pt x="3959803" y="0"/>
                </a:lnTo>
                <a:lnTo>
                  <a:pt x="4451254" y="0"/>
                </a:lnTo>
                <a:lnTo>
                  <a:pt x="2951286" y="1923405"/>
                </a:lnTo>
                <a:close/>
                <a:moveTo>
                  <a:pt x="0" y="0"/>
                </a:moveTo>
                <a:lnTo>
                  <a:pt x="927373" y="0"/>
                </a:lnTo>
                <a:lnTo>
                  <a:pt x="2922178" y="2557931"/>
                </a:lnTo>
                <a:lnTo>
                  <a:pt x="4916982" y="0"/>
                </a:lnTo>
                <a:lnTo>
                  <a:pt x="5880295" y="0"/>
                </a:lnTo>
                <a:lnTo>
                  <a:pt x="2940148" y="3770142"/>
                </a:lnTo>
                <a:close/>
              </a:path>
            </a:pathLst>
          </a:custGeom>
        </p:spPr>
        <p:txBody>
          <a:bodyPr wrap="square">
            <a:noAutofit/>
          </a:bodyPr>
          <a:lstStyle/>
          <a:p>
            <a:endParaRPr lang="zh-CN" altLang="en-US"/>
          </a:p>
        </p:txBody>
      </p:sp>
      <p:sp>
        <p:nvSpPr>
          <p:cNvPr id="19" name="图片占位符 18"/>
          <p:cNvSpPr>
            <a:spLocks noGrp="1"/>
          </p:cNvSpPr>
          <p:nvPr>
            <p:ph type="pic" sz="quarter" idx="16"/>
          </p:nvPr>
        </p:nvSpPr>
        <p:spPr>
          <a:xfrm>
            <a:off x="422032" y="3770141"/>
            <a:ext cx="5401735" cy="3087859"/>
          </a:xfrm>
          <a:custGeom>
            <a:avLst/>
            <a:gdLst>
              <a:gd name="connsiteX0" fmla="*/ 2941649 w 5851218"/>
              <a:gd name="connsiteY0" fmla="*/ 1846737 h 3757785"/>
              <a:gd name="connsiteX1" fmla="*/ 4431980 w 5851218"/>
              <a:gd name="connsiteY1" fmla="*/ 3757785 h 3757785"/>
              <a:gd name="connsiteX2" fmla="*/ 3940529 w 5851218"/>
              <a:gd name="connsiteY2" fmla="*/ 3757785 h 3757785"/>
              <a:gd name="connsiteX3" fmla="*/ 2932482 w 5851218"/>
              <a:gd name="connsiteY3" fmla="*/ 2465168 h 3757785"/>
              <a:gd name="connsiteX4" fmla="*/ 1924434 w 5851218"/>
              <a:gd name="connsiteY4" fmla="*/ 3757785 h 3757785"/>
              <a:gd name="connsiteX5" fmla="*/ 1451318 w 5851218"/>
              <a:gd name="connsiteY5" fmla="*/ 3757785 h 3757785"/>
              <a:gd name="connsiteX6" fmla="*/ 2930511 w 5851218"/>
              <a:gd name="connsiteY6" fmla="*/ 0 h 3757785"/>
              <a:gd name="connsiteX7" fmla="*/ 5851218 w 5851218"/>
              <a:gd name="connsiteY7" fmla="*/ 3745214 h 3757785"/>
              <a:gd name="connsiteX8" fmla="*/ 5851218 w 5851218"/>
              <a:gd name="connsiteY8" fmla="*/ 3757785 h 3757785"/>
              <a:gd name="connsiteX9" fmla="*/ 4897708 w 5851218"/>
              <a:gd name="connsiteY9" fmla="*/ 3757785 h 3757785"/>
              <a:gd name="connsiteX10" fmla="*/ 2912541 w 5851218"/>
              <a:gd name="connsiteY10" fmla="*/ 1212211 h 3757785"/>
              <a:gd name="connsiteX11" fmla="*/ 927373 w 5851218"/>
              <a:gd name="connsiteY11" fmla="*/ 3757785 h 3757785"/>
              <a:gd name="connsiteX12" fmla="*/ 0 w 5851218"/>
              <a:gd name="connsiteY12" fmla="*/ 3757785 h 375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1218" h="3757785">
                <a:moveTo>
                  <a:pt x="2941649" y="1846737"/>
                </a:moveTo>
                <a:lnTo>
                  <a:pt x="4431980" y="3757785"/>
                </a:lnTo>
                <a:lnTo>
                  <a:pt x="3940529" y="3757785"/>
                </a:lnTo>
                <a:lnTo>
                  <a:pt x="2932482" y="2465168"/>
                </a:lnTo>
                <a:lnTo>
                  <a:pt x="1924434" y="3757785"/>
                </a:lnTo>
                <a:lnTo>
                  <a:pt x="1451318" y="3757785"/>
                </a:lnTo>
                <a:close/>
                <a:moveTo>
                  <a:pt x="2930511" y="0"/>
                </a:moveTo>
                <a:lnTo>
                  <a:pt x="5851218" y="3745214"/>
                </a:lnTo>
                <a:lnTo>
                  <a:pt x="5851218" y="3757785"/>
                </a:lnTo>
                <a:lnTo>
                  <a:pt x="4897708" y="3757785"/>
                </a:lnTo>
                <a:lnTo>
                  <a:pt x="2912541" y="1212211"/>
                </a:lnTo>
                <a:lnTo>
                  <a:pt x="927373" y="3757785"/>
                </a:lnTo>
                <a:lnTo>
                  <a:pt x="0" y="375778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1BD58-9313-48EA-9523-21CA67E775D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0A02E-9456-474F-B752-0FBA73634ED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1.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email"/>
          <a:srcRect/>
          <a:stretch>
            <a:fillRect/>
          </a:stretch>
        </p:blipFill>
        <p:spPr>
          <a:xfrm>
            <a:off x="3254644" y="0"/>
            <a:ext cx="9546956" cy="6858000"/>
          </a:xfrm>
          <a:prstGeom prst="rect">
            <a:avLst/>
          </a:prstGeom>
        </p:spPr>
      </p:pic>
      <p:sp>
        <p:nvSpPr>
          <p:cNvPr id="7" name="矩形 6"/>
          <p:cNvSpPr/>
          <p:nvPr/>
        </p:nvSpPr>
        <p:spPr>
          <a:xfrm>
            <a:off x="0" y="0"/>
            <a:ext cx="3502617" cy="6858000"/>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23994" y="-867905"/>
            <a:ext cx="263471" cy="96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11444" y="6075336"/>
            <a:ext cx="6849003" cy="0"/>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982346" y="2479728"/>
            <a:ext cx="1378101" cy="0"/>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0" name="TextBox 11"/>
          <p:cNvSpPr txBox="1"/>
          <p:nvPr/>
        </p:nvSpPr>
        <p:spPr>
          <a:xfrm>
            <a:off x="1573878" y="2055366"/>
            <a:ext cx="7345555" cy="830997"/>
          </a:xfrm>
          <a:prstGeom prst="rect">
            <a:avLst/>
          </a:prstGeom>
          <a:noFill/>
        </p:spPr>
        <p:txBody>
          <a:bodyPr wrap="square" lIns="0" rIns="0" rtlCol="0">
            <a:spAutoFit/>
          </a:bodyPr>
          <a:lstStyle/>
          <a:p>
            <a:r>
              <a:rPr lang="zh-CN" altLang="en-US" sz="4800" b="1" dirty="0">
                <a:solidFill>
                  <a:schemeClr val="bg1"/>
                </a:solidFill>
                <a:latin typeface="Montserrat SemiBold" charset="0"/>
                <a:ea typeface="Montserrat SemiBold" charset="0"/>
                <a:cs typeface="Montserrat SemiBold" charset="0"/>
              </a:rPr>
              <a:t>欧美杂志风服装</a:t>
            </a:r>
            <a:endParaRPr lang="en-US" sz="4800" b="1" dirty="0">
              <a:solidFill>
                <a:schemeClr val="bg1"/>
              </a:solidFill>
              <a:latin typeface="Montserrat SemiBold" charset="0"/>
              <a:ea typeface="Montserrat SemiBold" charset="0"/>
              <a:cs typeface="Montserrat SemiBold" charset="0"/>
            </a:endParaRPr>
          </a:p>
        </p:txBody>
      </p:sp>
      <p:cxnSp>
        <p:nvCxnSpPr>
          <p:cNvPr id="24" name="直接连接符 23"/>
          <p:cNvCxnSpPr/>
          <p:nvPr/>
        </p:nvCxnSpPr>
        <p:spPr>
          <a:xfrm flipV="1">
            <a:off x="488741" y="2479728"/>
            <a:ext cx="0" cy="3627304"/>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62983" y="2454184"/>
            <a:ext cx="937030" cy="16681"/>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388578" y="2454184"/>
            <a:ext cx="0" cy="3644204"/>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1444" y="6075336"/>
            <a:ext cx="6849003" cy="0"/>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34" name="TextBox 12"/>
          <p:cNvSpPr txBox="1"/>
          <p:nvPr/>
        </p:nvSpPr>
        <p:spPr>
          <a:xfrm>
            <a:off x="1287493" y="4615183"/>
            <a:ext cx="5931123" cy="932563"/>
          </a:xfrm>
          <a:prstGeom prst="rect">
            <a:avLst/>
          </a:prstGeom>
          <a:noFill/>
        </p:spPr>
        <p:txBody>
          <a:bodyPr wrap="square" lIns="0" rIns="0" rtlCol="0">
            <a:spAutoFit/>
          </a:bodyPr>
          <a:lstStyle/>
          <a:p>
            <a:pPr>
              <a:lnSpc>
                <a:spcPct val="130000"/>
              </a:lnSpc>
            </a:pPr>
            <a:r>
              <a:rPr lang="en-US" sz="1400" dirty="0">
                <a:solidFill>
                  <a:schemeClr val="bg1"/>
                </a:solidFill>
              </a:rPr>
              <a:t>There are many variations of passages of Lorem Ipsum available, but the majority have suffered alteration in some form, by injected </a:t>
            </a:r>
            <a:r>
              <a:rPr lang="en-US" sz="1400" dirty="0" err="1">
                <a:solidFill>
                  <a:schemeClr val="bg1"/>
                </a:solidFill>
              </a:rPr>
              <a:t>humour</a:t>
            </a:r>
            <a:r>
              <a:rPr lang="en-US" sz="1400" dirty="0">
                <a:solidFill>
                  <a:schemeClr val="bg1"/>
                </a:solidFill>
              </a:rPr>
              <a:t>, or </a:t>
            </a:r>
            <a:r>
              <a:rPr lang="en-US" sz="1400" dirty="0" err="1">
                <a:solidFill>
                  <a:schemeClr val="bg1"/>
                </a:solidFill>
              </a:rPr>
              <a:t>randomised</a:t>
            </a:r>
            <a:r>
              <a:rPr lang="en-US" sz="1400" dirty="0">
                <a:solidFill>
                  <a:schemeClr val="bg1"/>
                </a:solidFill>
              </a:rPr>
              <a:t> words which don’t look even slightly believable. </a:t>
            </a:r>
          </a:p>
        </p:txBody>
      </p:sp>
      <p:sp>
        <p:nvSpPr>
          <p:cNvPr id="35" name="TextBox 30"/>
          <p:cNvSpPr txBox="1"/>
          <p:nvPr/>
        </p:nvSpPr>
        <p:spPr>
          <a:xfrm>
            <a:off x="-432363" y="3040383"/>
            <a:ext cx="7620999" cy="1600438"/>
          </a:xfrm>
          <a:prstGeom prst="rect">
            <a:avLst/>
          </a:prstGeom>
          <a:noFill/>
        </p:spPr>
        <p:txBody>
          <a:bodyPr wrap="square" rtlCol="0">
            <a:spAutoFit/>
          </a:bodyPr>
          <a:lstStyle/>
          <a:p>
            <a:pPr algn="r"/>
            <a:r>
              <a:rPr lang="en-US" sz="9800" spc="-300" dirty="0">
                <a:solidFill>
                  <a:schemeClr val="bg1"/>
                </a:solidFill>
                <a:latin typeface="Didot" panose="02000503000000020003" pitchFamily="2" charset="0"/>
                <a:ea typeface="微软雅黑" panose="020B0503020204020204" charset="-122"/>
              </a:rPr>
              <a:t>FASHION</a:t>
            </a:r>
          </a:p>
        </p:txBody>
      </p:sp>
      <p:grpSp>
        <p:nvGrpSpPr>
          <p:cNvPr id="36" name="组合 35"/>
          <p:cNvGrpSpPr/>
          <p:nvPr/>
        </p:nvGrpSpPr>
        <p:grpSpPr>
          <a:xfrm>
            <a:off x="5804852" y="5594334"/>
            <a:ext cx="1247995" cy="296562"/>
            <a:chOff x="5056993" y="5642515"/>
            <a:chExt cx="1247995" cy="296562"/>
          </a:xfrm>
          <a:solidFill>
            <a:schemeClr val="bg1"/>
          </a:solidFill>
        </p:grpSpPr>
        <p:sp>
          <p:nvSpPr>
            <p:cNvPr id="37" name="流程图: 终止 36"/>
            <p:cNvSpPr/>
            <p:nvPr/>
          </p:nvSpPr>
          <p:spPr>
            <a:xfrm>
              <a:off x="5056993" y="5642515"/>
              <a:ext cx="898673" cy="29656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终止 37"/>
            <p:cNvSpPr/>
            <p:nvPr/>
          </p:nvSpPr>
          <p:spPr>
            <a:xfrm>
              <a:off x="5406315" y="5642515"/>
              <a:ext cx="898673" cy="29656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11"/>
          <p:cNvSpPr txBox="1"/>
          <p:nvPr/>
        </p:nvSpPr>
        <p:spPr>
          <a:xfrm>
            <a:off x="5907175" y="5585695"/>
            <a:ext cx="7345555" cy="275590"/>
          </a:xfrm>
          <a:prstGeom prst="rect">
            <a:avLst/>
          </a:prstGeom>
          <a:noFill/>
        </p:spPr>
        <p:txBody>
          <a:bodyPr wrap="square" lIns="0" rIns="0" rtlCol="0">
            <a:spAutoFit/>
          </a:bodyPr>
          <a:lstStyle/>
          <a:p>
            <a:r>
              <a:rPr lang="zh-CN" altLang="en-US" sz="1200" smtClean="0">
                <a:latin typeface="Montserrat SemiBold" charset="0"/>
                <a:ea typeface="Montserrat SemiBold" charset="0"/>
                <a:cs typeface="Montserrat SemiBold" charset="0"/>
              </a:rPr>
              <a:t>汇报人：</a:t>
            </a:r>
            <a:r>
              <a:rPr lang="en-US" altLang="zh-CN" sz="1200" smtClean="0">
                <a:latin typeface="Montserrat SemiBold" charset="0"/>
                <a:ea typeface="Montserrat SemiBold" charset="0"/>
                <a:cs typeface="Montserrat SemiBold" charset="0"/>
              </a:rPr>
              <a:t>PPT818</a:t>
            </a:r>
            <a:endParaRPr lang="en-US" altLang="zh-CN" sz="1200" dirty="0">
              <a:latin typeface="Montserrat SemiBold" charset="0"/>
              <a:ea typeface="宋体" panose="02010600030101010101" pitchFamily="2" charset="-122"/>
              <a:cs typeface="Montserrat SemiBold"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接连接符 72"/>
          <p:cNvCxnSpPr/>
          <p:nvPr/>
        </p:nvCxnSpPr>
        <p:spPr>
          <a:xfrm flipH="1">
            <a:off x="4118061" y="1882843"/>
            <a:ext cx="6467274"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5104729" y="3042771"/>
            <a:ext cx="5480605"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2737323" y="4202698"/>
            <a:ext cx="7848010"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4118061" y="5362627"/>
            <a:ext cx="6467274"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77" name="流程图: 决策 76"/>
          <p:cNvSpPr/>
          <p:nvPr/>
        </p:nvSpPr>
        <p:spPr>
          <a:xfrm>
            <a:off x="3097323" y="1709274"/>
            <a:ext cx="1649998" cy="1543094"/>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HelveticaNeueLT Pro 35 Th" pitchFamily="34" charset="0"/>
              </a:rPr>
              <a:t>20%</a:t>
            </a:r>
            <a:endParaRPr lang="zh-CN" altLang="en-US" sz="2400" dirty="0">
              <a:latin typeface="HelveticaNeueLT Pro 35 Th" pitchFamily="34" charset="0"/>
            </a:endParaRPr>
          </a:p>
        </p:txBody>
      </p:sp>
      <p:sp>
        <p:nvSpPr>
          <p:cNvPr id="78" name="流程图: 决策 77"/>
          <p:cNvSpPr/>
          <p:nvPr/>
        </p:nvSpPr>
        <p:spPr>
          <a:xfrm>
            <a:off x="2887289" y="3429001"/>
            <a:ext cx="2004033" cy="1952278"/>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HelveticaNeueLT Pro 35 Th" pitchFamily="34" charset="0"/>
              </a:rPr>
              <a:t>35%</a:t>
            </a:r>
            <a:endParaRPr lang="zh-CN" altLang="en-US" sz="2400" dirty="0">
              <a:latin typeface="HelveticaNeueLT Pro 35 Th" pitchFamily="34" charset="0"/>
            </a:endParaRPr>
          </a:p>
        </p:txBody>
      </p:sp>
      <p:sp>
        <p:nvSpPr>
          <p:cNvPr id="79" name="流程图: 决策 78"/>
          <p:cNvSpPr/>
          <p:nvPr/>
        </p:nvSpPr>
        <p:spPr>
          <a:xfrm>
            <a:off x="1234616" y="2097000"/>
            <a:ext cx="2516693" cy="2451698"/>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HelveticaNeueLT Pro 35 Th" pitchFamily="34" charset="0"/>
              </a:rPr>
              <a:t>55%</a:t>
            </a:r>
            <a:endParaRPr lang="zh-CN" altLang="en-US" sz="3200" dirty="0">
              <a:latin typeface="HelveticaNeueLT Pro 35 Th" pitchFamily="34" charset="0"/>
            </a:endParaRPr>
          </a:p>
        </p:txBody>
      </p:sp>
      <p:sp>
        <p:nvSpPr>
          <p:cNvPr id="80" name="流程图: 决策 79"/>
          <p:cNvSpPr/>
          <p:nvPr/>
        </p:nvSpPr>
        <p:spPr>
          <a:xfrm>
            <a:off x="4014902" y="2728463"/>
            <a:ext cx="1347513" cy="126020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itchFamily="34" charset="0"/>
              </a:rPr>
              <a:t>10%</a:t>
            </a:r>
            <a:endParaRPr lang="zh-CN" altLang="en-US" sz="2000">
              <a:latin typeface="HelveticaNeueLT Pro 35 Th" pitchFamily="34" charset="0"/>
            </a:endParaRPr>
          </a:p>
        </p:txBody>
      </p:sp>
      <p:sp>
        <p:nvSpPr>
          <p:cNvPr id="81" name="矩形 80"/>
          <p:cNvSpPr/>
          <p:nvPr/>
        </p:nvSpPr>
        <p:spPr>
          <a:xfrm>
            <a:off x="4807032" y="1610564"/>
            <a:ext cx="4839036" cy="687111"/>
          </a:xfrm>
          <a:prstGeom prst="rect">
            <a:avLst/>
          </a:prstGeom>
        </p:spPr>
        <p:txBody>
          <a:bodyPr wrap="square">
            <a:spAutoFit/>
          </a:bodyPr>
          <a:lstStyle/>
          <a:p>
            <a:pPr>
              <a:lnSpc>
                <a:spcPct val="120000"/>
              </a:lnSpc>
            </a:pPr>
            <a:r>
              <a:rPr lang="zh-CN" altLang="en-US" sz="1325" dirty="0">
                <a:solidFill>
                  <a:schemeClr val="bg1">
                    <a:lumMod val="65000"/>
                  </a:schemeClr>
                </a:solidFill>
                <a:latin typeface="+mj-ea"/>
                <a:ea typeface="+mj-ea"/>
                <a:cs typeface="+mn-ea"/>
                <a:sym typeface="Arial" panose="020B0604020202020204" pitchFamily="34" charset="0"/>
              </a:rPr>
              <a:t>请替换文字内容</a:t>
            </a:r>
            <a:endParaRPr lang="en-US" altLang="zh-CN" sz="1325"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82" name="矩形 81"/>
          <p:cNvSpPr/>
          <p:nvPr/>
        </p:nvSpPr>
        <p:spPr>
          <a:xfrm>
            <a:off x="5403980" y="2773015"/>
            <a:ext cx="4737064" cy="687111"/>
          </a:xfrm>
          <a:prstGeom prst="rect">
            <a:avLst/>
          </a:prstGeom>
        </p:spPr>
        <p:txBody>
          <a:bodyPr wrap="square">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83" name="矩形 82"/>
          <p:cNvSpPr/>
          <p:nvPr/>
        </p:nvSpPr>
        <p:spPr>
          <a:xfrm>
            <a:off x="5403980" y="3935465"/>
            <a:ext cx="4856522" cy="687111"/>
          </a:xfrm>
          <a:prstGeom prst="rect">
            <a:avLst/>
          </a:prstGeom>
        </p:spPr>
        <p:txBody>
          <a:bodyPr wrap="square">
            <a:spAutoFit/>
          </a:bodyPr>
          <a:lstStyle/>
          <a:p>
            <a:pPr>
              <a:lnSpc>
                <a:spcPct val="120000"/>
              </a:lnSpc>
            </a:pPr>
            <a:r>
              <a:rPr lang="zh-CN" altLang="en-US" sz="1325" dirty="0">
                <a:solidFill>
                  <a:schemeClr val="bg1">
                    <a:lumMod val="65000"/>
                  </a:schemeClr>
                </a:solidFill>
                <a:latin typeface="+mj-ea"/>
                <a:ea typeface="+mj-ea"/>
                <a:cs typeface="+mn-ea"/>
                <a:sym typeface="Arial" panose="020B0604020202020204" pitchFamily="34" charset="0"/>
              </a:rPr>
              <a:t>请替换文字内容</a:t>
            </a:r>
            <a:endParaRPr lang="en-US" altLang="zh-CN" sz="1325"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84" name="矩形 83"/>
          <p:cNvSpPr/>
          <p:nvPr/>
        </p:nvSpPr>
        <p:spPr>
          <a:xfrm>
            <a:off x="4807032" y="5070637"/>
            <a:ext cx="4770765" cy="687111"/>
          </a:xfrm>
          <a:prstGeom prst="rect">
            <a:avLst/>
          </a:prstGeom>
        </p:spPr>
        <p:txBody>
          <a:bodyPr wrap="square">
            <a:spAutoFit/>
          </a:bodyPr>
          <a:lstStyle/>
          <a:p>
            <a:pPr>
              <a:lnSpc>
                <a:spcPct val="120000"/>
              </a:lnSpc>
            </a:pPr>
            <a:r>
              <a:rPr lang="zh-CN" altLang="en-US" sz="1325" dirty="0">
                <a:solidFill>
                  <a:schemeClr val="bg1">
                    <a:lumMod val="65000"/>
                  </a:schemeClr>
                </a:solidFill>
                <a:latin typeface="+mj-ea"/>
                <a:ea typeface="+mj-ea"/>
                <a:cs typeface="+mn-ea"/>
                <a:sym typeface="Arial" panose="020B0604020202020204" pitchFamily="34" charset="0"/>
              </a:rPr>
              <a:t>请替换文字内容</a:t>
            </a:r>
            <a:endParaRPr lang="en-US" altLang="zh-CN" sz="1325"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15" name="矩形 14"/>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right)">
                                      <p:cBhvr>
                                        <p:cTn id="7" dur="500"/>
                                        <p:tgtEl>
                                          <p:spTgt spid="73"/>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81"/>
                                        </p:tgtEl>
                                        <p:attrNameLst>
                                          <p:attrName>style.visibility</p:attrName>
                                        </p:attrNameLst>
                                      </p:cBhvr>
                                      <p:to>
                                        <p:strVal val="visible"/>
                                      </p:to>
                                    </p:set>
                                    <p:anim calcmode="lin" valueType="num">
                                      <p:cBhvr additive="base">
                                        <p:cTn id="10" dur="500"/>
                                        <p:tgtEl>
                                          <p:spTgt spid="81"/>
                                        </p:tgtEl>
                                        <p:attrNameLst>
                                          <p:attrName>ppt_x</p:attrName>
                                        </p:attrNameLst>
                                      </p:cBhvr>
                                      <p:tavLst>
                                        <p:tav tm="0">
                                          <p:val>
                                            <p:strVal val="#ppt_x+#ppt_w*1.125000"/>
                                          </p:val>
                                        </p:tav>
                                        <p:tav tm="100000">
                                          <p:val>
                                            <p:strVal val="#ppt_x"/>
                                          </p:val>
                                        </p:tav>
                                      </p:tavLst>
                                    </p:anim>
                                    <p:animEffect transition="in" filter="wipe(left)">
                                      <p:cBhvr>
                                        <p:cTn id="11" dur="500"/>
                                        <p:tgtEl>
                                          <p:spTgt spid="81"/>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 calcmode="lin" valueType="num">
                                      <p:cBhvr>
                                        <p:cTn id="16" dur="500" fill="hold"/>
                                        <p:tgtEl>
                                          <p:spTgt spid="77"/>
                                        </p:tgtEl>
                                        <p:attrNameLst>
                                          <p:attrName>style.rotation</p:attrName>
                                        </p:attrNameLst>
                                      </p:cBhvr>
                                      <p:tavLst>
                                        <p:tav tm="0">
                                          <p:val>
                                            <p:fltVal val="90"/>
                                          </p:val>
                                        </p:tav>
                                        <p:tav tm="100000">
                                          <p:val>
                                            <p:fltVal val="0"/>
                                          </p:val>
                                        </p:tav>
                                      </p:tavLst>
                                    </p:anim>
                                    <p:animEffect transition="in" filter="fade">
                                      <p:cBhvr>
                                        <p:cTn id="17" dur="500"/>
                                        <p:tgtEl>
                                          <p:spTgt spid="77"/>
                                        </p:tgtEl>
                                      </p:cBhvr>
                                    </p:animEffect>
                                  </p:childTnLst>
                                </p:cTn>
                              </p:par>
                              <p:par>
                                <p:cTn id="18" presetID="22" presetClass="entr" presetSubtype="2" fill="hold" nodeType="withEffect">
                                  <p:stCondLst>
                                    <p:cond delay="1000"/>
                                  </p:stCondLst>
                                  <p:childTnLst>
                                    <p:set>
                                      <p:cBhvr>
                                        <p:cTn id="19" dur="1" fill="hold">
                                          <p:stCondLst>
                                            <p:cond delay="0"/>
                                          </p:stCondLst>
                                        </p:cTn>
                                        <p:tgtEl>
                                          <p:spTgt spid="74"/>
                                        </p:tgtEl>
                                        <p:attrNameLst>
                                          <p:attrName>style.visibility</p:attrName>
                                        </p:attrNameLst>
                                      </p:cBhvr>
                                      <p:to>
                                        <p:strVal val="visible"/>
                                      </p:to>
                                    </p:set>
                                    <p:animEffect transition="in" filter="wipe(right)">
                                      <p:cBhvr>
                                        <p:cTn id="20" dur="500"/>
                                        <p:tgtEl>
                                          <p:spTgt spid="74"/>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p:tgtEl>
                                          <p:spTgt spid="82"/>
                                        </p:tgtEl>
                                        <p:attrNameLst>
                                          <p:attrName>ppt_x</p:attrName>
                                        </p:attrNameLst>
                                      </p:cBhvr>
                                      <p:tavLst>
                                        <p:tav tm="0">
                                          <p:val>
                                            <p:strVal val="#ppt_x+#ppt_w*1.125000"/>
                                          </p:val>
                                        </p:tav>
                                        <p:tav tm="100000">
                                          <p:val>
                                            <p:strVal val="#ppt_x"/>
                                          </p:val>
                                        </p:tav>
                                      </p:tavLst>
                                    </p:anim>
                                    <p:animEffect transition="in" filter="wipe(left)">
                                      <p:cBhvr>
                                        <p:cTn id="24" dur="500"/>
                                        <p:tgtEl>
                                          <p:spTgt spid="82"/>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 calcmode="lin" valueType="num">
                                      <p:cBhvr>
                                        <p:cTn id="29" dur="500" fill="hold"/>
                                        <p:tgtEl>
                                          <p:spTgt spid="80"/>
                                        </p:tgtEl>
                                        <p:attrNameLst>
                                          <p:attrName>style.rotation</p:attrName>
                                        </p:attrNameLst>
                                      </p:cBhvr>
                                      <p:tavLst>
                                        <p:tav tm="0">
                                          <p:val>
                                            <p:fltVal val="90"/>
                                          </p:val>
                                        </p:tav>
                                        <p:tav tm="100000">
                                          <p:val>
                                            <p:fltVal val="0"/>
                                          </p:val>
                                        </p:tav>
                                      </p:tavLst>
                                    </p:anim>
                                    <p:animEffect transition="in" filter="fade">
                                      <p:cBhvr>
                                        <p:cTn id="30" dur="500"/>
                                        <p:tgtEl>
                                          <p:spTgt spid="80"/>
                                        </p:tgtEl>
                                      </p:cBhvr>
                                    </p:animEffect>
                                  </p:childTnLst>
                                </p:cTn>
                              </p:par>
                              <p:par>
                                <p:cTn id="31" presetID="22" presetClass="entr" presetSubtype="2" fill="hold" nodeType="withEffect">
                                  <p:stCondLst>
                                    <p:cond delay="2000"/>
                                  </p:stCondLst>
                                  <p:childTnLst>
                                    <p:set>
                                      <p:cBhvr>
                                        <p:cTn id="32" dur="1" fill="hold">
                                          <p:stCondLst>
                                            <p:cond delay="0"/>
                                          </p:stCondLst>
                                        </p:cTn>
                                        <p:tgtEl>
                                          <p:spTgt spid="75"/>
                                        </p:tgtEl>
                                        <p:attrNameLst>
                                          <p:attrName>style.visibility</p:attrName>
                                        </p:attrNameLst>
                                      </p:cBhvr>
                                      <p:to>
                                        <p:strVal val="visible"/>
                                      </p:to>
                                    </p:set>
                                    <p:animEffect transition="in" filter="wipe(right)">
                                      <p:cBhvr>
                                        <p:cTn id="33" dur="500"/>
                                        <p:tgtEl>
                                          <p:spTgt spid="75"/>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p:tgtEl>
                                          <p:spTgt spid="83"/>
                                        </p:tgtEl>
                                        <p:attrNameLst>
                                          <p:attrName>ppt_x</p:attrName>
                                        </p:attrNameLst>
                                      </p:cBhvr>
                                      <p:tavLst>
                                        <p:tav tm="0">
                                          <p:val>
                                            <p:strVal val="#ppt_x+#ppt_w*1.125000"/>
                                          </p:val>
                                        </p:tav>
                                        <p:tav tm="100000">
                                          <p:val>
                                            <p:strVal val="#ppt_x"/>
                                          </p:val>
                                        </p:tav>
                                      </p:tavLst>
                                    </p:anim>
                                    <p:animEffect transition="in" filter="wipe(left)">
                                      <p:cBhvr>
                                        <p:cTn id="37" dur="500"/>
                                        <p:tgtEl>
                                          <p:spTgt spid="83"/>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79"/>
                                        </p:tgtEl>
                                        <p:attrNameLst>
                                          <p:attrName>style.visibility</p:attrName>
                                        </p:attrNameLst>
                                      </p:cBhvr>
                                      <p:to>
                                        <p:strVal val="visible"/>
                                      </p:to>
                                    </p:set>
                                    <p:anim calcmode="lin" valueType="num">
                                      <p:cBhvr>
                                        <p:cTn id="40" dur="500" fill="hold"/>
                                        <p:tgtEl>
                                          <p:spTgt spid="79"/>
                                        </p:tgtEl>
                                        <p:attrNameLst>
                                          <p:attrName>ppt_w</p:attrName>
                                        </p:attrNameLst>
                                      </p:cBhvr>
                                      <p:tavLst>
                                        <p:tav tm="0">
                                          <p:val>
                                            <p:fltVal val="0"/>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anim calcmode="lin" valueType="num">
                                      <p:cBhvr>
                                        <p:cTn id="42" dur="500" fill="hold"/>
                                        <p:tgtEl>
                                          <p:spTgt spid="79"/>
                                        </p:tgtEl>
                                        <p:attrNameLst>
                                          <p:attrName>style.rotation</p:attrName>
                                        </p:attrNameLst>
                                      </p:cBhvr>
                                      <p:tavLst>
                                        <p:tav tm="0">
                                          <p:val>
                                            <p:fltVal val="90"/>
                                          </p:val>
                                        </p:tav>
                                        <p:tav tm="100000">
                                          <p:val>
                                            <p:fltVal val="0"/>
                                          </p:val>
                                        </p:tav>
                                      </p:tavLst>
                                    </p:anim>
                                    <p:animEffect transition="in" filter="fade">
                                      <p:cBhvr>
                                        <p:cTn id="43" dur="500"/>
                                        <p:tgtEl>
                                          <p:spTgt spid="79"/>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p:tgtEl>
                                          <p:spTgt spid="84"/>
                                        </p:tgtEl>
                                        <p:attrNameLst>
                                          <p:attrName>ppt_x</p:attrName>
                                        </p:attrNameLst>
                                      </p:cBhvr>
                                      <p:tavLst>
                                        <p:tav tm="0">
                                          <p:val>
                                            <p:strVal val="#ppt_x+#ppt_w*1.125000"/>
                                          </p:val>
                                        </p:tav>
                                        <p:tav tm="100000">
                                          <p:val>
                                            <p:strVal val="#ppt_x"/>
                                          </p:val>
                                        </p:tav>
                                      </p:tavLst>
                                    </p:anim>
                                    <p:animEffect transition="in" filter="wipe(left)">
                                      <p:cBhvr>
                                        <p:cTn id="47" dur="500"/>
                                        <p:tgtEl>
                                          <p:spTgt spid="84"/>
                                        </p:tgtEl>
                                      </p:cBhvr>
                                    </p:animEffect>
                                  </p:childTnLst>
                                </p:cTn>
                              </p:par>
                              <p:par>
                                <p:cTn id="48" presetID="22" presetClass="entr" presetSubtype="2" fill="hold" nodeType="withEffect">
                                  <p:stCondLst>
                                    <p:cond delay="3000"/>
                                  </p:stCondLst>
                                  <p:childTnLst>
                                    <p:set>
                                      <p:cBhvr>
                                        <p:cTn id="49" dur="1" fill="hold">
                                          <p:stCondLst>
                                            <p:cond delay="0"/>
                                          </p:stCondLst>
                                        </p:cTn>
                                        <p:tgtEl>
                                          <p:spTgt spid="76"/>
                                        </p:tgtEl>
                                        <p:attrNameLst>
                                          <p:attrName>style.visibility</p:attrName>
                                        </p:attrNameLst>
                                      </p:cBhvr>
                                      <p:to>
                                        <p:strVal val="visible"/>
                                      </p:to>
                                    </p:set>
                                    <p:animEffect transition="in" filter="wipe(right)">
                                      <p:cBhvr>
                                        <p:cTn id="50" dur="500"/>
                                        <p:tgtEl>
                                          <p:spTgt spid="76"/>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 calcmode="lin" valueType="num">
                                      <p:cBhvr>
                                        <p:cTn id="55" dur="500" fill="hold"/>
                                        <p:tgtEl>
                                          <p:spTgt spid="78"/>
                                        </p:tgtEl>
                                        <p:attrNameLst>
                                          <p:attrName>style.rotation</p:attrName>
                                        </p:attrNameLst>
                                      </p:cBhvr>
                                      <p:tavLst>
                                        <p:tav tm="0">
                                          <p:val>
                                            <p:fltVal val="90"/>
                                          </p:val>
                                        </p:tav>
                                        <p:tav tm="100000">
                                          <p:val>
                                            <p:fltVal val="0"/>
                                          </p:val>
                                        </p:tav>
                                      </p:tavLst>
                                    </p:anim>
                                    <p:animEffect transition="in" filter="fade">
                                      <p:cBhvr>
                                        <p:cTn id="56" dur="500"/>
                                        <p:tgtEl>
                                          <p:spTgt spid="7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p:bldP spid="82" grpId="0"/>
      <p:bldP spid="83" grpId="0"/>
      <p:bldP spid="8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7"/>
          <p:cNvSpPr/>
          <p:nvPr/>
        </p:nvSpPr>
        <p:spPr>
          <a:xfrm>
            <a:off x="2413151" y="1846423"/>
            <a:ext cx="655052" cy="655050"/>
          </a:xfrm>
          <a:prstGeom prst="ellipse">
            <a:avLst/>
          </a:prstGeom>
          <a:solidFill>
            <a:srgbClr val="000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sp>
        <p:nvSpPr>
          <p:cNvPr id="32" name="Oval 20"/>
          <p:cNvSpPr/>
          <p:nvPr/>
        </p:nvSpPr>
        <p:spPr>
          <a:xfrm>
            <a:off x="2402559" y="3716631"/>
            <a:ext cx="655052" cy="655050"/>
          </a:xfrm>
          <a:prstGeom prst="ellipse">
            <a:avLst/>
          </a:prstGeom>
          <a:solidFill>
            <a:srgbClr val="000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sp>
        <p:nvSpPr>
          <p:cNvPr id="43" name="Oval 28"/>
          <p:cNvSpPr/>
          <p:nvPr/>
        </p:nvSpPr>
        <p:spPr>
          <a:xfrm>
            <a:off x="9141150" y="1846423"/>
            <a:ext cx="655052" cy="655050"/>
          </a:xfrm>
          <a:prstGeom prst="ellipse">
            <a:avLst/>
          </a:prstGeom>
          <a:solidFill>
            <a:srgbClr val="000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sp>
        <p:nvSpPr>
          <p:cNvPr id="44" name="Oval 30"/>
          <p:cNvSpPr/>
          <p:nvPr/>
        </p:nvSpPr>
        <p:spPr>
          <a:xfrm>
            <a:off x="9130556" y="3716631"/>
            <a:ext cx="655052" cy="655050"/>
          </a:xfrm>
          <a:prstGeom prst="ellipse">
            <a:avLst/>
          </a:prstGeom>
          <a:solidFill>
            <a:srgbClr val="000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pic>
        <p:nvPicPr>
          <p:cNvPr id="45" name="Picture 46" descr="iPhone6_mockup_front_white.png"/>
          <p:cNvPicPr/>
          <p:nvPr/>
        </p:nvPicPr>
        <p:blipFill>
          <a:blip r:embed="rId3" cstate="email"/>
          <a:stretch>
            <a:fillRect/>
          </a:stretch>
        </p:blipFill>
        <p:spPr>
          <a:xfrm>
            <a:off x="4468139" y="1354499"/>
            <a:ext cx="3263924" cy="5126111"/>
          </a:xfrm>
          <a:prstGeom prst="rect">
            <a:avLst/>
          </a:prstGeom>
        </p:spPr>
      </p:pic>
      <p:sp>
        <p:nvSpPr>
          <p:cNvPr id="46" name="Rectangle 2"/>
          <p:cNvSpPr/>
          <p:nvPr/>
        </p:nvSpPr>
        <p:spPr>
          <a:xfrm>
            <a:off x="5106982" y="2173949"/>
            <a:ext cx="1943788" cy="3470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sp>
        <p:nvSpPr>
          <p:cNvPr id="47" name="TextBox 13"/>
          <p:cNvSpPr txBox="1"/>
          <p:nvPr/>
        </p:nvSpPr>
        <p:spPr>
          <a:xfrm>
            <a:off x="1797332" y="2626552"/>
            <a:ext cx="1865511" cy="337336"/>
          </a:xfrm>
          <a:prstGeom prst="rect">
            <a:avLst/>
          </a:prstGeom>
          <a:noFill/>
        </p:spPr>
        <p:txBody>
          <a:bodyPr wrap="none" rtlCol="0">
            <a:spAutoFit/>
          </a:bodyPr>
          <a:lstStyle/>
          <a:p>
            <a:pPr algn="ctr"/>
            <a:r>
              <a:rPr lang="zh-CN" altLang="en-US" sz="1590" b="1" spc="597" dirty="0">
                <a:solidFill>
                  <a:srgbClr val="404040"/>
                </a:solidFill>
                <a:latin typeface="Oswald" charset="0"/>
                <a:ea typeface="Oswald" charset="0"/>
                <a:cs typeface="Oswald" charset="0"/>
              </a:rPr>
              <a:t>点击添加标题</a:t>
            </a:r>
          </a:p>
        </p:txBody>
      </p:sp>
      <p:sp>
        <p:nvSpPr>
          <p:cNvPr id="48" name="TextBox 14"/>
          <p:cNvSpPr txBox="1"/>
          <p:nvPr/>
        </p:nvSpPr>
        <p:spPr>
          <a:xfrm>
            <a:off x="1906213" y="2995711"/>
            <a:ext cx="1647741" cy="642676"/>
          </a:xfrm>
          <a:prstGeom prst="rect">
            <a:avLst/>
          </a:prstGeom>
          <a:noFill/>
        </p:spPr>
        <p:txBody>
          <a:bodyPr wrap="square" rtlCol="0">
            <a:spAutoFit/>
          </a:bodyPr>
          <a:lstStyle/>
          <a:p>
            <a:pPr algn="ctr"/>
            <a:r>
              <a:rPr lang="en-US" sz="1190" spc="149" dirty="0">
                <a:latin typeface="Lato Light" charset="0"/>
                <a:ea typeface="Lato Light" charset="0"/>
                <a:cs typeface="Lato Light" charset="0"/>
              </a:rPr>
              <a:t>Entrepreneurial activities differ substantially</a:t>
            </a:r>
          </a:p>
        </p:txBody>
      </p:sp>
      <p:sp>
        <p:nvSpPr>
          <p:cNvPr id="49" name="TextBox 22"/>
          <p:cNvSpPr txBox="1"/>
          <p:nvPr/>
        </p:nvSpPr>
        <p:spPr>
          <a:xfrm>
            <a:off x="1797333" y="4550578"/>
            <a:ext cx="1865511" cy="337336"/>
          </a:xfrm>
          <a:prstGeom prst="rect">
            <a:avLst/>
          </a:prstGeom>
          <a:noFill/>
        </p:spPr>
        <p:txBody>
          <a:bodyPr wrap="none" rtlCol="0">
            <a:spAutoFit/>
          </a:bodyPr>
          <a:lstStyle/>
          <a:p>
            <a:pPr algn="ctr"/>
            <a:r>
              <a:rPr lang="zh-CN" altLang="en-US" sz="1590" b="1" spc="597" dirty="0">
                <a:solidFill>
                  <a:srgbClr val="404040"/>
                </a:solidFill>
                <a:latin typeface="Oswald" charset="0"/>
                <a:ea typeface="Oswald" charset="0"/>
                <a:cs typeface="Oswald" charset="0"/>
              </a:rPr>
              <a:t>点击添加标题</a:t>
            </a:r>
          </a:p>
        </p:txBody>
      </p:sp>
      <p:sp>
        <p:nvSpPr>
          <p:cNvPr id="50" name="TextBox 23"/>
          <p:cNvSpPr txBox="1"/>
          <p:nvPr/>
        </p:nvSpPr>
        <p:spPr>
          <a:xfrm>
            <a:off x="1906213" y="4919738"/>
            <a:ext cx="1647741" cy="642676"/>
          </a:xfrm>
          <a:prstGeom prst="rect">
            <a:avLst/>
          </a:prstGeom>
          <a:noFill/>
        </p:spPr>
        <p:txBody>
          <a:bodyPr wrap="square" rtlCol="0">
            <a:spAutoFit/>
          </a:bodyPr>
          <a:lstStyle/>
          <a:p>
            <a:pPr algn="ctr"/>
            <a:r>
              <a:rPr lang="en-US" sz="1190" spc="149" dirty="0">
                <a:latin typeface="Lato Light" charset="0"/>
                <a:ea typeface="Lato Light" charset="0"/>
                <a:cs typeface="Lato Light" charset="0"/>
              </a:rPr>
              <a:t>Entrepreneurial activities differ substantially</a:t>
            </a:r>
          </a:p>
        </p:txBody>
      </p:sp>
      <p:sp>
        <p:nvSpPr>
          <p:cNvPr id="51" name="TextBox 26"/>
          <p:cNvSpPr txBox="1"/>
          <p:nvPr/>
        </p:nvSpPr>
        <p:spPr>
          <a:xfrm>
            <a:off x="8525330" y="2626552"/>
            <a:ext cx="1865511" cy="337336"/>
          </a:xfrm>
          <a:prstGeom prst="rect">
            <a:avLst/>
          </a:prstGeom>
          <a:noFill/>
        </p:spPr>
        <p:txBody>
          <a:bodyPr wrap="none" rtlCol="0">
            <a:spAutoFit/>
          </a:bodyPr>
          <a:lstStyle/>
          <a:p>
            <a:pPr algn="ctr"/>
            <a:r>
              <a:rPr lang="zh-CN" altLang="en-US" sz="1590" b="1" spc="597" dirty="0">
                <a:solidFill>
                  <a:srgbClr val="404040"/>
                </a:solidFill>
                <a:latin typeface="Oswald" charset="0"/>
                <a:ea typeface="Oswald" charset="0"/>
                <a:cs typeface="Oswald" charset="0"/>
              </a:rPr>
              <a:t>点击添加标题</a:t>
            </a:r>
          </a:p>
        </p:txBody>
      </p:sp>
      <p:sp>
        <p:nvSpPr>
          <p:cNvPr id="52" name="TextBox 27"/>
          <p:cNvSpPr txBox="1"/>
          <p:nvPr/>
        </p:nvSpPr>
        <p:spPr>
          <a:xfrm>
            <a:off x="8634211" y="2995711"/>
            <a:ext cx="1647741" cy="642676"/>
          </a:xfrm>
          <a:prstGeom prst="rect">
            <a:avLst/>
          </a:prstGeom>
          <a:noFill/>
        </p:spPr>
        <p:txBody>
          <a:bodyPr wrap="square" rtlCol="0">
            <a:spAutoFit/>
          </a:bodyPr>
          <a:lstStyle/>
          <a:p>
            <a:pPr algn="ctr"/>
            <a:r>
              <a:rPr lang="en-US" sz="1190" spc="149" dirty="0">
                <a:latin typeface="Lato Light" charset="0"/>
                <a:ea typeface="Lato Light" charset="0"/>
                <a:cs typeface="Lato Light" charset="0"/>
              </a:rPr>
              <a:t>Entrepreneurial activities differ substantially</a:t>
            </a:r>
          </a:p>
        </p:txBody>
      </p:sp>
      <p:sp>
        <p:nvSpPr>
          <p:cNvPr id="53" name="TextBox 33"/>
          <p:cNvSpPr txBox="1"/>
          <p:nvPr/>
        </p:nvSpPr>
        <p:spPr>
          <a:xfrm>
            <a:off x="8525331" y="4550578"/>
            <a:ext cx="1865511" cy="337336"/>
          </a:xfrm>
          <a:prstGeom prst="rect">
            <a:avLst/>
          </a:prstGeom>
          <a:noFill/>
        </p:spPr>
        <p:txBody>
          <a:bodyPr wrap="none" rtlCol="0">
            <a:spAutoFit/>
          </a:bodyPr>
          <a:lstStyle/>
          <a:p>
            <a:pPr algn="ctr"/>
            <a:r>
              <a:rPr lang="zh-CN" altLang="en-US" sz="1590" b="1" spc="597" dirty="0">
                <a:solidFill>
                  <a:srgbClr val="404040"/>
                </a:solidFill>
                <a:latin typeface="Oswald" charset="0"/>
                <a:ea typeface="Oswald" charset="0"/>
                <a:cs typeface="Oswald" charset="0"/>
              </a:rPr>
              <a:t>点击添加标题</a:t>
            </a:r>
          </a:p>
        </p:txBody>
      </p:sp>
      <p:sp>
        <p:nvSpPr>
          <p:cNvPr id="54" name="TextBox 34"/>
          <p:cNvSpPr txBox="1"/>
          <p:nvPr/>
        </p:nvSpPr>
        <p:spPr>
          <a:xfrm>
            <a:off x="8634211" y="4919738"/>
            <a:ext cx="1647741" cy="642676"/>
          </a:xfrm>
          <a:prstGeom prst="rect">
            <a:avLst/>
          </a:prstGeom>
          <a:noFill/>
        </p:spPr>
        <p:txBody>
          <a:bodyPr wrap="square" rtlCol="0">
            <a:spAutoFit/>
          </a:bodyPr>
          <a:lstStyle/>
          <a:p>
            <a:pPr algn="ctr"/>
            <a:r>
              <a:rPr lang="en-US" sz="1190" spc="149" dirty="0">
                <a:latin typeface="Lato Light" charset="0"/>
                <a:ea typeface="Lato Light" charset="0"/>
                <a:cs typeface="Lato Light" charset="0"/>
              </a:rPr>
              <a:t>Entrepreneurial activities differ substantially</a:t>
            </a:r>
          </a:p>
        </p:txBody>
      </p:sp>
      <p:sp>
        <p:nvSpPr>
          <p:cNvPr id="55" name="Shape 2641"/>
          <p:cNvSpPr/>
          <p:nvPr/>
        </p:nvSpPr>
        <p:spPr>
          <a:xfrm>
            <a:off x="2586132" y="2053031"/>
            <a:ext cx="380024" cy="24183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56" name="Shape 2677"/>
          <p:cNvSpPr/>
          <p:nvPr/>
        </p:nvSpPr>
        <p:spPr>
          <a:xfrm>
            <a:off x="2580574" y="3872078"/>
            <a:ext cx="345477" cy="380024"/>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bg1"/>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57" name="Shape 2686"/>
          <p:cNvSpPr/>
          <p:nvPr/>
        </p:nvSpPr>
        <p:spPr>
          <a:xfrm>
            <a:off x="9268070" y="3841499"/>
            <a:ext cx="380024" cy="380024"/>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58" name="Shape 2691"/>
          <p:cNvSpPr/>
          <p:nvPr/>
        </p:nvSpPr>
        <p:spPr>
          <a:xfrm>
            <a:off x="9354438" y="1998334"/>
            <a:ext cx="207287" cy="380024"/>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chemeClr val="bg1"/>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pic>
        <p:nvPicPr>
          <p:cNvPr id="59" name="Picture Placeholder 4"/>
          <p:cNvPicPr>
            <a:picLocks noChangeAspect="1"/>
          </p:cNvPicPr>
          <p:nvPr/>
        </p:nvPicPr>
        <p:blipFill>
          <a:blip r:embed="rId4" cstate="email"/>
          <a:srcRect/>
          <a:stretch>
            <a:fillRect/>
          </a:stretch>
        </p:blipFill>
        <p:spPr>
          <a:xfrm>
            <a:off x="5102420" y="2173950"/>
            <a:ext cx="1952752" cy="3470901"/>
          </a:xfrm>
          <a:prstGeom prst="rect">
            <a:avLst/>
          </a:prstGeom>
        </p:spPr>
      </p:pic>
      <p:sp>
        <p:nvSpPr>
          <p:cNvPr id="22" name="矩形 21"/>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426642" y="549105"/>
            <a:ext cx="3564623" cy="5011841"/>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sp>
        <p:nvSpPr>
          <p:cNvPr id="16" name="矩形 15"/>
          <p:cNvSpPr/>
          <p:nvPr/>
        </p:nvSpPr>
        <p:spPr>
          <a:xfrm>
            <a:off x="864137" y="3707823"/>
            <a:ext cx="4381489" cy="3538069"/>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sp>
        <p:nvSpPr>
          <p:cNvPr id="18" name="文本框 17"/>
          <p:cNvSpPr txBox="1"/>
          <p:nvPr/>
        </p:nvSpPr>
        <p:spPr>
          <a:xfrm>
            <a:off x="976677" y="4059352"/>
            <a:ext cx="2363348" cy="2298899"/>
          </a:xfrm>
          <a:prstGeom prst="rect">
            <a:avLst/>
          </a:prstGeom>
          <a:noFill/>
        </p:spPr>
        <p:txBody>
          <a:bodyPr wrap="square" rtlCol="0">
            <a:spAutoFit/>
          </a:bodyPr>
          <a:lstStyle/>
          <a:p>
            <a:pPr algn="r"/>
            <a:r>
              <a:rPr lang="en-US" altLang="zh-CN" sz="3985" b="1" dirty="0">
                <a:solidFill>
                  <a:schemeClr val="tx1">
                    <a:lumMod val="75000"/>
                    <a:lumOff val="25000"/>
                  </a:schemeClr>
                </a:solidFill>
                <a:latin typeface="华文细黑" panose="02010600040101010101" charset="-122"/>
                <a:ea typeface="华文细黑" panose="02010600040101010101" charset="-122"/>
              </a:rPr>
              <a:t>FASHION</a:t>
            </a:r>
          </a:p>
          <a:p>
            <a:pPr algn="r"/>
            <a:r>
              <a:rPr lang="en-US" altLang="zh-CN" sz="3985" b="1" dirty="0">
                <a:solidFill>
                  <a:schemeClr val="tx1">
                    <a:lumMod val="75000"/>
                    <a:lumOff val="25000"/>
                  </a:schemeClr>
                </a:solidFill>
                <a:latin typeface="华文细黑" panose="02010600040101010101" charset="-122"/>
                <a:ea typeface="华文细黑" panose="02010600040101010101" charset="-122"/>
              </a:rPr>
              <a:t>VOGUE</a:t>
            </a:r>
          </a:p>
          <a:p>
            <a:pPr algn="r"/>
            <a:r>
              <a:rPr lang="zh-CN" altLang="en-US" sz="2390" b="1" dirty="0">
                <a:solidFill>
                  <a:schemeClr val="tx1">
                    <a:lumMod val="75000"/>
                    <a:lumOff val="25000"/>
                  </a:schemeClr>
                </a:solidFill>
                <a:latin typeface="华文细黑" panose="02010600040101010101" charset="-122"/>
                <a:ea typeface="华文细黑" panose="02010600040101010101" charset="-122"/>
              </a:rPr>
              <a:t>点击添加主题</a:t>
            </a:r>
          </a:p>
          <a:p>
            <a:pPr algn="r"/>
            <a:endParaRPr lang="en-US" altLang="zh-CN" sz="3985" b="1" dirty="0">
              <a:solidFill>
                <a:schemeClr val="tx1">
                  <a:lumMod val="75000"/>
                  <a:lumOff val="25000"/>
                </a:schemeClr>
              </a:solidFill>
              <a:latin typeface="华文细黑" panose="02010600040101010101" charset="-122"/>
              <a:ea typeface="华文细黑" panose="02010600040101010101" charset="-122"/>
            </a:endParaRPr>
          </a:p>
        </p:txBody>
      </p:sp>
      <p:sp>
        <p:nvSpPr>
          <p:cNvPr id="19" name="文本框 18"/>
          <p:cNvSpPr txBox="1"/>
          <p:nvPr/>
        </p:nvSpPr>
        <p:spPr>
          <a:xfrm>
            <a:off x="1237162" y="5731654"/>
            <a:ext cx="3825109" cy="827791"/>
          </a:xfrm>
          <a:prstGeom prst="rect">
            <a:avLst/>
          </a:prstGeom>
          <a:noFill/>
        </p:spPr>
        <p:txBody>
          <a:bodyPr wrap="square" rtlCol="0">
            <a:spAutoFit/>
          </a:bodyPr>
          <a:lstStyle/>
          <a:p>
            <a:pPr algn="r" fontAlgn="auto">
              <a:lnSpc>
                <a:spcPct val="150000"/>
              </a:lnSpc>
            </a:pPr>
            <a:r>
              <a:rPr lang="zh-CN" altLang="en-US" sz="1595" dirty="0">
                <a:solidFill>
                  <a:schemeClr val="tx1">
                    <a:lumMod val="75000"/>
                    <a:lumOff val="25000"/>
                  </a:schemeClr>
                </a:solidFill>
                <a:latin typeface="华文细黑" panose="02010600040101010101" charset="-122"/>
                <a:ea typeface="华文细黑" panose="02010600040101010101" charset="-122"/>
                <a:sym typeface="+mn-ea"/>
              </a:rPr>
              <a:t>Today's trend is toward less formal clothing.</a:t>
            </a:r>
          </a:p>
        </p:txBody>
      </p:sp>
      <p:sp>
        <p:nvSpPr>
          <p:cNvPr id="20" name="文本框 19"/>
          <p:cNvSpPr txBox="1"/>
          <p:nvPr/>
        </p:nvSpPr>
        <p:spPr>
          <a:xfrm>
            <a:off x="7983897" y="685671"/>
            <a:ext cx="3327529" cy="781945"/>
          </a:xfrm>
          <a:prstGeom prst="rect">
            <a:avLst/>
          </a:prstGeom>
          <a:noFill/>
        </p:spPr>
        <p:txBody>
          <a:bodyPr wrap="square" rtlCol="0">
            <a:spAutoFit/>
          </a:bodyPr>
          <a:lstStyle/>
          <a:p>
            <a:pPr fontAlgn="auto">
              <a:lnSpc>
                <a:spcPct val="150000"/>
              </a:lnSpc>
            </a:pPr>
            <a:r>
              <a:rPr lang="zh-CN" altLang="en-US" sz="995">
                <a:solidFill>
                  <a:schemeClr val="tx1">
                    <a:lumMod val="75000"/>
                    <a:lumOff val="2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p>
        </p:txBody>
      </p:sp>
      <p:cxnSp>
        <p:nvCxnSpPr>
          <p:cNvPr id="21" name="直接连接符 20"/>
          <p:cNvCxnSpPr/>
          <p:nvPr/>
        </p:nvCxnSpPr>
        <p:spPr>
          <a:xfrm>
            <a:off x="7490743" y="1075768"/>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983897" y="1865448"/>
            <a:ext cx="3327529" cy="781945"/>
          </a:xfrm>
          <a:prstGeom prst="rect">
            <a:avLst/>
          </a:prstGeom>
          <a:noFill/>
        </p:spPr>
        <p:txBody>
          <a:bodyPr wrap="square" rtlCol="0">
            <a:spAutoFit/>
          </a:bodyPr>
          <a:lstStyle/>
          <a:p>
            <a:pPr fontAlgn="auto">
              <a:lnSpc>
                <a:spcPct val="150000"/>
              </a:lnSpc>
            </a:pPr>
            <a:r>
              <a:rPr lang="zh-CN" altLang="en-US" sz="995">
                <a:solidFill>
                  <a:schemeClr val="tx1">
                    <a:lumMod val="75000"/>
                    <a:lumOff val="2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p>
        </p:txBody>
      </p:sp>
      <p:cxnSp>
        <p:nvCxnSpPr>
          <p:cNvPr id="23" name="直接连接符 22"/>
          <p:cNvCxnSpPr/>
          <p:nvPr/>
        </p:nvCxnSpPr>
        <p:spPr>
          <a:xfrm>
            <a:off x="7490743" y="2255545"/>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983897" y="3038903"/>
            <a:ext cx="3327529" cy="781945"/>
          </a:xfrm>
          <a:prstGeom prst="rect">
            <a:avLst/>
          </a:prstGeom>
          <a:noFill/>
        </p:spPr>
        <p:txBody>
          <a:bodyPr wrap="square" rtlCol="0">
            <a:spAutoFit/>
          </a:bodyPr>
          <a:lstStyle/>
          <a:p>
            <a:pPr fontAlgn="auto">
              <a:lnSpc>
                <a:spcPct val="150000"/>
              </a:lnSpc>
            </a:pPr>
            <a:r>
              <a:rPr lang="zh-CN" altLang="en-US" sz="995">
                <a:solidFill>
                  <a:schemeClr val="tx1">
                    <a:lumMod val="75000"/>
                    <a:lumOff val="2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p>
        </p:txBody>
      </p:sp>
      <p:cxnSp>
        <p:nvCxnSpPr>
          <p:cNvPr id="25" name="直接连接符 24"/>
          <p:cNvCxnSpPr/>
          <p:nvPr/>
        </p:nvCxnSpPr>
        <p:spPr>
          <a:xfrm>
            <a:off x="7490743" y="3429000"/>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983897" y="4218048"/>
            <a:ext cx="3327529" cy="781945"/>
          </a:xfrm>
          <a:prstGeom prst="rect">
            <a:avLst/>
          </a:prstGeom>
          <a:noFill/>
        </p:spPr>
        <p:txBody>
          <a:bodyPr wrap="square" rtlCol="0">
            <a:spAutoFit/>
          </a:bodyPr>
          <a:lstStyle/>
          <a:p>
            <a:pPr fontAlgn="auto">
              <a:lnSpc>
                <a:spcPct val="150000"/>
              </a:lnSpc>
            </a:pPr>
            <a:r>
              <a:rPr lang="zh-CN" altLang="en-US" sz="995">
                <a:solidFill>
                  <a:schemeClr val="tx1">
                    <a:lumMod val="75000"/>
                    <a:lumOff val="2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p>
        </p:txBody>
      </p:sp>
      <p:cxnSp>
        <p:nvCxnSpPr>
          <p:cNvPr id="27" name="直接连接符 26"/>
          <p:cNvCxnSpPr/>
          <p:nvPr/>
        </p:nvCxnSpPr>
        <p:spPr>
          <a:xfrm>
            <a:off x="7490743" y="4608145"/>
            <a:ext cx="263648"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500"/>
                                        <p:tgtEl>
                                          <p:spTgt spid="16"/>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9" presetClass="entr" presetSubtype="0" fill="hold" grpId="1"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ppt_x</p:attrName>
                                        </p:attrNameLst>
                                      </p:cBhvr>
                                      <p:tavLst>
                                        <p:tav tm="0">
                                          <p:val>
                                            <p:strVal val="#ppt_x-.2"/>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4" dur="500"/>
                                        <p:tgtEl>
                                          <p:spTgt spid="19"/>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000"/>
                            </p:stCondLst>
                            <p:childTnLst>
                              <p:par>
                                <p:cTn id="34" presetID="9"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4000"/>
                            </p:stCondLst>
                            <p:childTnLst>
                              <p:par>
                                <p:cTn id="42" presetID="9" presetClass="entr" presetSubtype="0"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par>
                          <p:cTn id="49" fill="hold">
                            <p:stCondLst>
                              <p:cond delay="5000"/>
                            </p:stCondLst>
                            <p:childTnLst>
                              <p:par>
                                <p:cTn id="50" presetID="9"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P spid="19" grpId="1"/>
      <p:bldP spid="20" grpId="0"/>
      <p:bldP spid="22" grpId="0"/>
      <p:bldP spid="24" grpId="0"/>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420687"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dirty="0">
                <a:solidFill>
                  <a:schemeClr val="bg1"/>
                </a:solidFill>
                <a:latin typeface="华文细黑" panose="02010600040101010101" charset="-122"/>
                <a:ea typeface="华文细黑" panose="02010600040101010101" charset="-122"/>
              </a:rPr>
              <a:t>PART.03</a:t>
            </a:r>
          </a:p>
        </p:txBody>
      </p:sp>
      <p:sp>
        <p:nvSpPr>
          <p:cNvPr id="11" name="文本框 10"/>
          <p:cNvSpPr txBox="1"/>
          <p:nvPr/>
        </p:nvSpPr>
        <p:spPr>
          <a:xfrm>
            <a:off x="7146925" y="2418080"/>
            <a:ext cx="2969895" cy="361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chemeClr val="bg1"/>
                </a:solidFill>
                <a:latin typeface="华文细黑" panose="02010600040101010101" charset="-122"/>
                <a:ea typeface="华文细黑" panose="02010600040101010101" charset="-122"/>
                <a:sym typeface="+mn-ea"/>
              </a:rPr>
              <a:t>点击添加标题</a:t>
            </a: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3000"/>
                            </p:stCondLst>
                            <p:childTnLst>
                              <p:par>
                                <p:cTn id="25" presetID="14" presetClass="entr" presetSubtype="5" fill="hold" grpId="1"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vertical)">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20"/>
          <p:cNvPicPr>
            <a:picLocks noChangeAspect="1"/>
          </p:cNvPicPr>
          <p:nvPr/>
        </p:nvPicPr>
        <p:blipFill>
          <a:blip r:embed="rId3" cstate="email">
            <a:grayscl/>
          </a:blip>
          <a:srcRect/>
          <a:stretch>
            <a:fillRect/>
          </a:stretch>
        </p:blipFill>
        <p:spPr>
          <a:xfrm>
            <a:off x="6181749" y="735618"/>
            <a:ext cx="650851" cy="1759235"/>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4725">
                <a:moveTo>
                  <a:pt x="0" y="0"/>
                </a:moveTo>
                <a:lnTo>
                  <a:pt x="1301701" y="767366"/>
                </a:lnTo>
                <a:lnTo>
                  <a:pt x="1301701" y="3514725"/>
                </a:lnTo>
                <a:lnTo>
                  <a:pt x="0" y="2724304"/>
                </a:lnTo>
                <a:lnTo>
                  <a:pt x="0" y="0"/>
                </a:lnTo>
                <a:close/>
              </a:path>
            </a:pathLst>
          </a:custGeom>
        </p:spPr>
      </p:pic>
      <p:pic>
        <p:nvPicPr>
          <p:cNvPr id="12" name="图片占位符 19"/>
          <p:cNvPicPr>
            <a:picLocks noChangeAspect="1"/>
          </p:cNvPicPr>
          <p:nvPr/>
        </p:nvPicPr>
        <p:blipFill>
          <a:blip r:embed="rId4" cstate="email">
            <a:grayscl/>
          </a:blip>
          <a:srcRect/>
          <a:stretch>
            <a:fillRect/>
          </a:stretch>
        </p:blipFill>
        <p:spPr>
          <a:xfrm>
            <a:off x="6181749" y="2172405"/>
            <a:ext cx="650851" cy="1759235"/>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4725">
                <a:moveTo>
                  <a:pt x="0" y="0"/>
                </a:moveTo>
                <a:lnTo>
                  <a:pt x="1301701" y="767366"/>
                </a:lnTo>
                <a:lnTo>
                  <a:pt x="1301701" y="3514725"/>
                </a:lnTo>
                <a:lnTo>
                  <a:pt x="0" y="2724304"/>
                </a:lnTo>
                <a:lnTo>
                  <a:pt x="0" y="0"/>
                </a:lnTo>
                <a:close/>
              </a:path>
            </a:pathLst>
          </a:custGeom>
        </p:spPr>
      </p:pic>
      <p:pic>
        <p:nvPicPr>
          <p:cNvPr id="13" name="图片占位符 18"/>
          <p:cNvPicPr>
            <a:picLocks noChangeAspect="1"/>
          </p:cNvPicPr>
          <p:nvPr/>
        </p:nvPicPr>
        <p:blipFill>
          <a:blip r:embed="rId5" cstate="email">
            <a:grayscl/>
          </a:blip>
          <a:srcRect/>
          <a:stretch>
            <a:fillRect/>
          </a:stretch>
        </p:blipFill>
        <p:spPr>
          <a:xfrm>
            <a:off x="6181749" y="3635775"/>
            <a:ext cx="650851" cy="1759235"/>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4725">
                <a:moveTo>
                  <a:pt x="0" y="0"/>
                </a:moveTo>
                <a:lnTo>
                  <a:pt x="1301701" y="767366"/>
                </a:lnTo>
                <a:lnTo>
                  <a:pt x="1301701" y="3514725"/>
                </a:lnTo>
                <a:lnTo>
                  <a:pt x="0" y="2724304"/>
                </a:lnTo>
                <a:lnTo>
                  <a:pt x="0" y="0"/>
                </a:lnTo>
                <a:close/>
              </a:path>
            </a:pathLst>
          </a:custGeom>
        </p:spPr>
      </p:pic>
      <p:pic>
        <p:nvPicPr>
          <p:cNvPr id="14" name="图片占位符 21"/>
          <p:cNvPicPr>
            <a:picLocks noChangeAspect="1"/>
          </p:cNvPicPr>
          <p:nvPr/>
        </p:nvPicPr>
        <p:blipFill>
          <a:blip r:embed="rId6" cstate="email">
            <a:grayscl/>
          </a:blip>
          <a:srcRect/>
          <a:stretch>
            <a:fillRect/>
          </a:stretch>
        </p:blipFill>
        <p:spPr>
          <a:xfrm>
            <a:off x="7019132" y="1456383"/>
            <a:ext cx="650851" cy="1759888"/>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 name="connsiteX0-31" fmla="*/ 0 w 1301701"/>
              <a:gd name="connsiteY0-32" fmla="*/ 791727 h 4306452"/>
              <a:gd name="connsiteX1-33" fmla="*/ 1301701 w 1301701"/>
              <a:gd name="connsiteY1-34" fmla="*/ 0 h 4306452"/>
              <a:gd name="connsiteX2-35" fmla="*/ 1301701 w 1301701"/>
              <a:gd name="connsiteY2-36" fmla="*/ 4306452 h 4306452"/>
              <a:gd name="connsiteX3-37" fmla="*/ 0 w 1301701"/>
              <a:gd name="connsiteY3-38" fmla="*/ 3516031 h 4306452"/>
              <a:gd name="connsiteX4-39" fmla="*/ 0 w 1301701"/>
              <a:gd name="connsiteY4-40" fmla="*/ 791727 h 4306452"/>
              <a:gd name="connsiteX0-41" fmla="*/ 0 w 1301701"/>
              <a:gd name="connsiteY0-42" fmla="*/ 791727 h 3516031"/>
              <a:gd name="connsiteX1-43" fmla="*/ 1301701 w 1301701"/>
              <a:gd name="connsiteY1-44" fmla="*/ 0 h 3516031"/>
              <a:gd name="connsiteX2-45" fmla="*/ 1301701 w 1301701"/>
              <a:gd name="connsiteY2-46" fmla="*/ 2732924 h 3516031"/>
              <a:gd name="connsiteX3-47" fmla="*/ 0 w 1301701"/>
              <a:gd name="connsiteY3-48" fmla="*/ 3516031 h 3516031"/>
              <a:gd name="connsiteX4-49" fmla="*/ 0 w 1301701"/>
              <a:gd name="connsiteY4-50" fmla="*/ 791727 h 35160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6031">
                <a:moveTo>
                  <a:pt x="0" y="791727"/>
                </a:moveTo>
                <a:lnTo>
                  <a:pt x="1301701" y="0"/>
                </a:lnTo>
                <a:lnTo>
                  <a:pt x="1301701" y="2732924"/>
                </a:lnTo>
                <a:lnTo>
                  <a:pt x="0" y="3516031"/>
                </a:lnTo>
                <a:lnTo>
                  <a:pt x="0" y="791727"/>
                </a:lnTo>
                <a:close/>
              </a:path>
            </a:pathLst>
          </a:custGeom>
        </p:spPr>
      </p:pic>
      <p:pic>
        <p:nvPicPr>
          <p:cNvPr id="15" name="图片占位符 22"/>
          <p:cNvPicPr>
            <a:picLocks noChangeAspect="1"/>
          </p:cNvPicPr>
          <p:nvPr/>
        </p:nvPicPr>
        <p:blipFill>
          <a:blip r:embed="rId7" cstate="email">
            <a:grayscl/>
          </a:blip>
          <a:srcRect/>
          <a:stretch>
            <a:fillRect/>
          </a:stretch>
        </p:blipFill>
        <p:spPr>
          <a:xfrm>
            <a:off x="7019132" y="2907025"/>
            <a:ext cx="650851" cy="1759888"/>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 name="connsiteX0-31" fmla="*/ 0 w 1301701"/>
              <a:gd name="connsiteY0-32" fmla="*/ 791727 h 4306452"/>
              <a:gd name="connsiteX1-33" fmla="*/ 1301701 w 1301701"/>
              <a:gd name="connsiteY1-34" fmla="*/ 0 h 4306452"/>
              <a:gd name="connsiteX2-35" fmla="*/ 1301701 w 1301701"/>
              <a:gd name="connsiteY2-36" fmla="*/ 4306452 h 4306452"/>
              <a:gd name="connsiteX3-37" fmla="*/ 0 w 1301701"/>
              <a:gd name="connsiteY3-38" fmla="*/ 3516031 h 4306452"/>
              <a:gd name="connsiteX4-39" fmla="*/ 0 w 1301701"/>
              <a:gd name="connsiteY4-40" fmla="*/ 791727 h 4306452"/>
              <a:gd name="connsiteX0-41" fmla="*/ 0 w 1301701"/>
              <a:gd name="connsiteY0-42" fmla="*/ 791727 h 3516031"/>
              <a:gd name="connsiteX1-43" fmla="*/ 1301701 w 1301701"/>
              <a:gd name="connsiteY1-44" fmla="*/ 0 h 3516031"/>
              <a:gd name="connsiteX2-45" fmla="*/ 1301701 w 1301701"/>
              <a:gd name="connsiteY2-46" fmla="*/ 2732924 h 3516031"/>
              <a:gd name="connsiteX3-47" fmla="*/ 0 w 1301701"/>
              <a:gd name="connsiteY3-48" fmla="*/ 3516031 h 3516031"/>
              <a:gd name="connsiteX4-49" fmla="*/ 0 w 1301701"/>
              <a:gd name="connsiteY4-50" fmla="*/ 791727 h 35160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6031">
                <a:moveTo>
                  <a:pt x="0" y="791727"/>
                </a:moveTo>
                <a:lnTo>
                  <a:pt x="1301701" y="0"/>
                </a:lnTo>
                <a:lnTo>
                  <a:pt x="1301701" y="2732924"/>
                </a:lnTo>
                <a:lnTo>
                  <a:pt x="0" y="3516031"/>
                </a:lnTo>
                <a:lnTo>
                  <a:pt x="0" y="791727"/>
                </a:lnTo>
                <a:close/>
              </a:path>
            </a:pathLst>
          </a:custGeom>
        </p:spPr>
      </p:pic>
      <p:sp>
        <p:nvSpPr>
          <p:cNvPr id="16" name="Line 13"/>
          <p:cNvSpPr>
            <a:spLocks noChangeShapeType="1"/>
          </p:cNvSpPr>
          <p:nvPr/>
        </p:nvSpPr>
        <p:spPr bwMode="auto">
          <a:xfrm>
            <a:off x="8144489" y="2215080"/>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mn-ea"/>
            </a:endParaRPr>
          </a:p>
        </p:txBody>
      </p:sp>
      <p:sp>
        <p:nvSpPr>
          <p:cNvPr id="17" name="Line 14"/>
          <p:cNvSpPr>
            <a:spLocks noChangeShapeType="1"/>
          </p:cNvSpPr>
          <p:nvPr/>
        </p:nvSpPr>
        <p:spPr bwMode="auto">
          <a:xfrm>
            <a:off x="8144489" y="3359452"/>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mn-ea"/>
            </a:endParaRPr>
          </a:p>
        </p:txBody>
      </p:sp>
      <p:sp>
        <p:nvSpPr>
          <p:cNvPr id="18" name="Line 15"/>
          <p:cNvSpPr>
            <a:spLocks noChangeShapeType="1"/>
          </p:cNvSpPr>
          <p:nvPr/>
        </p:nvSpPr>
        <p:spPr bwMode="auto">
          <a:xfrm>
            <a:off x="8144489" y="4503825"/>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mn-ea"/>
            </a:endParaRPr>
          </a:p>
        </p:txBody>
      </p:sp>
      <p:sp>
        <p:nvSpPr>
          <p:cNvPr id="19" name="Line 16"/>
          <p:cNvSpPr>
            <a:spLocks noChangeShapeType="1"/>
          </p:cNvSpPr>
          <p:nvPr/>
        </p:nvSpPr>
        <p:spPr bwMode="auto">
          <a:xfrm>
            <a:off x="8144489" y="5572326"/>
            <a:ext cx="2958927" cy="0"/>
          </a:xfrm>
          <a:prstGeom prst="line">
            <a:avLst/>
          </a:prstGeom>
          <a:noFill/>
          <a:ln w="12700" cap="flat">
            <a:solidFill>
              <a:schemeClr val="bg2">
                <a:lumMod val="7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mn-ea"/>
            </a:endParaRPr>
          </a:p>
        </p:txBody>
      </p:sp>
      <p:sp>
        <p:nvSpPr>
          <p:cNvPr id="20" name="Rectangle 17"/>
          <p:cNvSpPr/>
          <p:nvPr/>
        </p:nvSpPr>
        <p:spPr bwMode="auto">
          <a:xfrm>
            <a:off x="8150812" y="1279352"/>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zh-CN" altLang="en-US" sz="1045" b="1" dirty="0">
                <a:latin typeface="+mn-ea"/>
                <a:cs typeface="Helvetica Neue" charset="0"/>
                <a:sym typeface="Helvetica Neue" charset="0"/>
              </a:rPr>
              <a:t>单击此处添加标题</a:t>
            </a:r>
          </a:p>
          <a:p>
            <a:pPr algn="l">
              <a:lnSpc>
                <a:spcPct val="130000"/>
              </a:lnSpc>
            </a:pPr>
            <a:r>
              <a:rPr lang="zh-CN" altLang="en-US" sz="1045" dirty="0">
                <a:solidFill>
                  <a:schemeClr val="bg1">
                    <a:lumMod val="25000"/>
                  </a:schemeClr>
                </a:solidFill>
                <a:latin typeface="+mn-ea"/>
                <a:cs typeface="Helvetica Neue" charset="0"/>
                <a:sym typeface="Helvetica Neue" charset="0"/>
              </a:rPr>
              <a:t>此处添加详细文本描述，建议与标题相关并符合整体语言风格，语言描述尽量简洁生动。尽量将每页幻灯片的字数控制在</a:t>
            </a:r>
            <a:r>
              <a:rPr lang="en-US" altLang="zh-CN" sz="1045" dirty="0">
                <a:solidFill>
                  <a:schemeClr val="bg1">
                    <a:lumMod val="25000"/>
                  </a:schemeClr>
                </a:solidFill>
                <a:latin typeface="+mn-ea"/>
                <a:cs typeface="Helvetica Neue" charset="0"/>
                <a:sym typeface="Helvetica Neue" charset="0"/>
              </a:rPr>
              <a:t>200</a:t>
            </a:r>
            <a:r>
              <a:rPr lang="zh-CN" altLang="en-US" sz="1045" dirty="0">
                <a:solidFill>
                  <a:schemeClr val="bg1">
                    <a:lumMod val="25000"/>
                  </a:schemeClr>
                </a:solidFill>
                <a:latin typeface="+mn-ea"/>
                <a:cs typeface="Helvetica Neue" charset="0"/>
                <a:sym typeface="Helvetica Neue" charset="0"/>
              </a:rPr>
              <a:t>字以内</a:t>
            </a:r>
            <a:endParaRPr lang="en-US" sz="1045" dirty="0">
              <a:solidFill>
                <a:schemeClr val="bg1">
                  <a:lumMod val="25000"/>
                </a:schemeClr>
              </a:solidFill>
              <a:latin typeface="+mn-ea"/>
              <a:cs typeface="Helvetica Neue" charset="0"/>
              <a:sym typeface="Helvetica Neue" charset="0"/>
            </a:endParaRPr>
          </a:p>
        </p:txBody>
      </p:sp>
      <p:sp>
        <p:nvSpPr>
          <p:cNvPr id="21" name="Rectangle 18"/>
          <p:cNvSpPr/>
          <p:nvPr/>
        </p:nvSpPr>
        <p:spPr bwMode="auto">
          <a:xfrm>
            <a:off x="8150812" y="2423723"/>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zh-CN" altLang="en-US" sz="1045" b="1" dirty="0">
                <a:latin typeface="+mn-ea"/>
                <a:cs typeface="Helvetica Neue" charset="0"/>
                <a:sym typeface="Helvetica Neue" charset="0"/>
              </a:rPr>
              <a:t>单击此处添加标题</a:t>
            </a:r>
          </a:p>
          <a:p>
            <a:pPr algn="l">
              <a:lnSpc>
                <a:spcPct val="130000"/>
              </a:lnSpc>
            </a:pPr>
            <a:r>
              <a:rPr lang="zh-CN" altLang="en-US" sz="1045" dirty="0">
                <a:solidFill>
                  <a:schemeClr val="bg1">
                    <a:lumMod val="25000"/>
                  </a:schemeClr>
                </a:solidFill>
                <a:latin typeface="+mn-ea"/>
                <a:cs typeface="Helvetica Neue" charset="0"/>
                <a:sym typeface="Helvetica Neue" charset="0"/>
              </a:rPr>
              <a:t>此处添加详细文本描述，建议与标题相关并符合整体语言风格，语言描述尽量简洁生动。尽量将每页幻灯片的字数控制在</a:t>
            </a:r>
            <a:r>
              <a:rPr lang="en-US" altLang="zh-CN" sz="1045" dirty="0">
                <a:solidFill>
                  <a:schemeClr val="bg1">
                    <a:lumMod val="25000"/>
                  </a:schemeClr>
                </a:solidFill>
                <a:latin typeface="+mn-ea"/>
                <a:cs typeface="Helvetica Neue" charset="0"/>
                <a:sym typeface="Helvetica Neue" charset="0"/>
              </a:rPr>
              <a:t>200</a:t>
            </a:r>
            <a:r>
              <a:rPr lang="zh-CN" altLang="en-US" sz="1045" dirty="0">
                <a:solidFill>
                  <a:schemeClr val="bg1">
                    <a:lumMod val="25000"/>
                  </a:schemeClr>
                </a:solidFill>
                <a:latin typeface="+mn-ea"/>
                <a:cs typeface="Helvetica Neue" charset="0"/>
                <a:sym typeface="Helvetica Neue" charset="0"/>
              </a:rPr>
              <a:t>字以内</a:t>
            </a:r>
            <a:endParaRPr lang="en-US" altLang="zh-CN" sz="1045" dirty="0">
              <a:solidFill>
                <a:schemeClr val="bg1">
                  <a:lumMod val="25000"/>
                </a:schemeClr>
              </a:solidFill>
              <a:latin typeface="+mn-ea"/>
              <a:cs typeface="Helvetica Neue" charset="0"/>
              <a:sym typeface="Helvetica Neue" charset="0"/>
            </a:endParaRPr>
          </a:p>
        </p:txBody>
      </p:sp>
      <p:sp>
        <p:nvSpPr>
          <p:cNvPr id="22" name="Rectangle 19"/>
          <p:cNvSpPr/>
          <p:nvPr/>
        </p:nvSpPr>
        <p:spPr bwMode="auto">
          <a:xfrm>
            <a:off x="8150812" y="3574417"/>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zh-CN" altLang="en-US" sz="1045" b="1" dirty="0">
                <a:latin typeface="+mn-ea"/>
                <a:cs typeface="Helvetica Neue" charset="0"/>
                <a:sym typeface="Helvetica Neue" charset="0"/>
              </a:rPr>
              <a:t>单击此处添加标题</a:t>
            </a:r>
          </a:p>
          <a:p>
            <a:pPr algn="l">
              <a:lnSpc>
                <a:spcPct val="130000"/>
              </a:lnSpc>
            </a:pPr>
            <a:r>
              <a:rPr lang="zh-CN" altLang="en-US" sz="1045" dirty="0">
                <a:solidFill>
                  <a:schemeClr val="bg1">
                    <a:lumMod val="25000"/>
                  </a:schemeClr>
                </a:solidFill>
                <a:latin typeface="+mn-ea"/>
                <a:cs typeface="Helvetica Neue" charset="0"/>
                <a:sym typeface="Helvetica Neue" charset="0"/>
              </a:rPr>
              <a:t>此处添加详细文本描述，建议与标题相关并符合整体语言风格，语言描述尽量简洁生动。尽量将每页幻灯片的字数控制在</a:t>
            </a:r>
            <a:r>
              <a:rPr lang="en-US" altLang="zh-CN" sz="1045" dirty="0">
                <a:solidFill>
                  <a:schemeClr val="bg1">
                    <a:lumMod val="25000"/>
                  </a:schemeClr>
                </a:solidFill>
                <a:latin typeface="+mn-ea"/>
                <a:cs typeface="Helvetica Neue" charset="0"/>
                <a:sym typeface="Helvetica Neue" charset="0"/>
              </a:rPr>
              <a:t>200</a:t>
            </a:r>
            <a:r>
              <a:rPr lang="zh-CN" altLang="en-US" sz="1045" dirty="0">
                <a:solidFill>
                  <a:schemeClr val="bg1">
                    <a:lumMod val="25000"/>
                  </a:schemeClr>
                </a:solidFill>
                <a:latin typeface="+mn-ea"/>
                <a:cs typeface="Helvetica Neue" charset="0"/>
                <a:sym typeface="Helvetica Neue" charset="0"/>
              </a:rPr>
              <a:t>字以内</a:t>
            </a:r>
            <a:endParaRPr lang="en-US" altLang="zh-CN" sz="1045" dirty="0">
              <a:solidFill>
                <a:schemeClr val="bg1">
                  <a:lumMod val="25000"/>
                </a:schemeClr>
              </a:solidFill>
              <a:latin typeface="+mn-ea"/>
              <a:cs typeface="Helvetica Neue" charset="0"/>
              <a:sym typeface="Helvetica Neue" charset="0"/>
            </a:endParaRPr>
          </a:p>
        </p:txBody>
      </p:sp>
      <p:sp>
        <p:nvSpPr>
          <p:cNvPr id="23" name="Rectangle 20"/>
          <p:cNvSpPr/>
          <p:nvPr/>
        </p:nvSpPr>
        <p:spPr bwMode="auto">
          <a:xfrm>
            <a:off x="8150812" y="4642920"/>
            <a:ext cx="2958927" cy="8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l">
              <a:lnSpc>
                <a:spcPct val="130000"/>
              </a:lnSpc>
            </a:pPr>
            <a:r>
              <a:rPr lang="zh-CN" altLang="en-US" sz="1045" b="1" dirty="0">
                <a:latin typeface="+mn-ea"/>
                <a:cs typeface="Helvetica Neue" charset="0"/>
                <a:sym typeface="Helvetica Neue" charset="0"/>
              </a:rPr>
              <a:t>单击此处添加标题</a:t>
            </a:r>
          </a:p>
          <a:p>
            <a:pPr algn="l">
              <a:lnSpc>
                <a:spcPct val="130000"/>
              </a:lnSpc>
            </a:pPr>
            <a:r>
              <a:rPr lang="zh-CN" altLang="en-US" sz="1045" dirty="0">
                <a:solidFill>
                  <a:schemeClr val="bg1">
                    <a:lumMod val="25000"/>
                  </a:schemeClr>
                </a:solidFill>
                <a:latin typeface="+mn-ea"/>
                <a:cs typeface="Helvetica Neue" charset="0"/>
                <a:sym typeface="Helvetica Neue" charset="0"/>
              </a:rPr>
              <a:t>此处添加详细文本描述，建议与标题相关并符合整体语言风格，语言描述尽量简洁生动。尽量将每页幻灯片的字数控制在</a:t>
            </a:r>
            <a:r>
              <a:rPr lang="en-US" altLang="zh-CN" sz="1045" dirty="0">
                <a:solidFill>
                  <a:schemeClr val="bg1">
                    <a:lumMod val="25000"/>
                  </a:schemeClr>
                </a:solidFill>
                <a:latin typeface="+mn-ea"/>
                <a:cs typeface="Helvetica Neue" charset="0"/>
                <a:sym typeface="Helvetica Neue" charset="0"/>
              </a:rPr>
              <a:t>200</a:t>
            </a:r>
            <a:r>
              <a:rPr lang="zh-CN" altLang="en-US" sz="1045" dirty="0">
                <a:solidFill>
                  <a:schemeClr val="bg1">
                    <a:lumMod val="25000"/>
                  </a:schemeClr>
                </a:solidFill>
                <a:latin typeface="+mn-ea"/>
                <a:cs typeface="Helvetica Neue" charset="0"/>
                <a:sym typeface="Helvetica Neue" charset="0"/>
              </a:rPr>
              <a:t>字以内</a:t>
            </a:r>
            <a:endParaRPr lang="en-US" altLang="zh-CN" sz="1045" dirty="0">
              <a:solidFill>
                <a:schemeClr val="bg1">
                  <a:lumMod val="25000"/>
                </a:schemeClr>
              </a:solidFill>
              <a:latin typeface="+mn-ea"/>
              <a:cs typeface="Helvetica Neue" charset="0"/>
              <a:sym typeface="Helvetica Neue" charset="0"/>
            </a:endParaRPr>
          </a:p>
        </p:txBody>
      </p:sp>
      <p:sp>
        <p:nvSpPr>
          <p:cNvPr id="24" name="Rectangle 21"/>
          <p:cNvSpPr/>
          <p:nvPr/>
        </p:nvSpPr>
        <p:spPr bwMode="auto">
          <a:xfrm>
            <a:off x="1094908" y="2714559"/>
            <a:ext cx="2889380" cy="285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l">
              <a:lnSpc>
                <a:spcPct val="130000"/>
              </a:lnSpc>
            </a:pPr>
            <a:r>
              <a:rPr lang="zh-CN" altLang="en-US" sz="1045" b="1" dirty="0">
                <a:solidFill>
                  <a:schemeClr val="bg1">
                    <a:lumMod val="25000"/>
                  </a:schemeClr>
                </a:solidFill>
                <a:latin typeface="+mn-ea"/>
                <a:cs typeface="Helvetica Neue" charset="0"/>
                <a:sym typeface="Helvetica Neue" charset="0"/>
              </a:rPr>
              <a:t>此处添加详细文本描述， 建议与标题相关并符合整体语言风格，语言描述尽量简洁生动。</a:t>
            </a:r>
            <a:r>
              <a:rPr lang="zh-CN" altLang="en-US" sz="1045" dirty="0">
                <a:solidFill>
                  <a:schemeClr val="bg1">
                    <a:lumMod val="25000"/>
                  </a:schemeClr>
                </a:solidFill>
                <a:latin typeface="+mn-ea"/>
                <a:cs typeface="Helvetica Neue" charset="0"/>
                <a:sym typeface="Helvetica Neue" charset="0"/>
              </a:rPr>
              <a:t>尽量将每页幻灯片的字数控制在</a:t>
            </a:r>
            <a:r>
              <a:rPr lang="en-US" altLang="zh-CN" sz="1045" dirty="0">
                <a:solidFill>
                  <a:schemeClr val="bg1">
                    <a:lumMod val="25000"/>
                  </a:schemeClr>
                </a:solidFill>
                <a:latin typeface="+mn-ea"/>
                <a:cs typeface="Helvetica Neue" charset="0"/>
                <a:sym typeface="Helvetica Neue" charset="0"/>
              </a:rPr>
              <a:t>200</a:t>
            </a:r>
            <a:r>
              <a:rPr lang="zh-CN" altLang="en-US" sz="1045" dirty="0">
                <a:solidFill>
                  <a:schemeClr val="bg1">
                    <a:lumMod val="25000"/>
                  </a:schemeClr>
                </a:solidFill>
                <a:latin typeface="+mn-ea"/>
                <a:cs typeface="Helvetica Neue" charset="0"/>
                <a:sym typeface="Helvetica Neue" charset="0"/>
              </a:rPr>
              <a:t>字以</a:t>
            </a:r>
          </a:p>
          <a:p>
            <a:pPr algn="l">
              <a:lnSpc>
                <a:spcPct val="130000"/>
              </a:lnSpc>
            </a:pPr>
            <a:r>
              <a:rPr lang="zh-CN" altLang="en-US" sz="1045" dirty="0">
                <a:solidFill>
                  <a:schemeClr val="bg1">
                    <a:lumMod val="25000"/>
                  </a:schemeClr>
                </a:solidFill>
                <a:latin typeface="+mn-ea"/>
                <a:cs typeface="Helvetica Neue" charset="0"/>
                <a:sym typeface="Helvetica Neue" charset="0"/>
              </a:rPr>
              <a:t>据统计每页幻灯片的最好控制在</a:t>
            </a:r>
            <a:r>
              <a:rPr lang="en-US" altLang="zh-CN" sz="1045" dirty="0">
                <a:solidFill>
                  <a:schemeClr val="bg1">
                    <a:lumMod val="25000"/>
                  </a:schemeClr>
                </a:solidFill>
                <a:latin typeface="+mn-ea"/>
                <a:cs typeface="Helvetica Neue" charset="0"/>
                <a:sym typeface="Helvetica Neue" charset="0"/>
              </a:rPr>
              <a:t>5</a:t>
            </a:r>
            <a:r>
              <a:rPr lang="zh-CN" altLang="en-US" sz="1045" dirty="0">
                <a:solidFill>
                  <a:schemeClr val="bg1">
                    <a:lumMod val="25000"/>
                  </a:schemeClr>
                </a:solidFill>
                <a:latin typeface="+mn-ea"/>
                <a:cs typeface="Helvetica Neue" charset="0"/>
                <a:sym typeface="Helvetica Neue" charset="0"/>
              </a:rPr>
              <a:t>分钟之内。此处添加详细文本描述，建议与标题相关并符合整体语言风格，语言描述尽量简洁生动。尽量将每页幻灯片的字数控制在</a:t>
            </a:r>
            <a:r>
              <a:rPr lang="en-US" altLang="zh-CN" sz="1045" dirty="0">
                <a:solidFill>
                  <a:schemeClr val="bg1">
                    <a:lumMod val="25000"/>
                  </a:schemeClr>
                </a:solidFill>
                <a:latin typeface="+mn-ea"/>
                <a:cs typeface="Helvetica Neue" charset="0"/>
                <a:sym typeface="Helvetica Neue" charset="0"/>
              </a:rPr>
              <a:t>200</a:t>
            </a:r>
            <a:r>
              <a:rPr lang="zh-CN" altLang="en-US" sz="1045" dirty="0">
                <a:solidFill>
                  <a:schemeClr val="bg1">
                    <a:lumMod val="25000"/>
                  </a:schemeClr>
                </a:solidFill>
                <a:latin typeface="+mn-ea"/>
                <a:cs typeface="Helvetica Neue" charset="0"/>
                <a:sym typeface="Helvetica Neue" charset="0"/>
              </a:rPr>
              <a:t>字以内，据统计每页幻灯片的最好控制在</a:t>
            </a:r>
            <a:r>
              <a:rPr lang="en-US" altLang="zh-CN" sz="1045" dirty="0">
                <a:solidFill>
                  <a:schemeClr val="bg1">
                    <a:lumMod val="25000"/>
                  </a:schemeClr>
                </a:solidFill>
                <a:latin typeface="+mn-ea"/>
                <a:cs typeface="Helvetica Neue" charset="0"/>
                <a:sym typeface="Helvetica Neue" charset="0"/>
              </a:rPr>
              <a:t>5</a:t>
            </a:r>
            <a:r>
              <a:rPr lang="zh-CN" altLang="en-US" sz="1045" dirty="0">
                <a:solidFill>
                  <a:schemeClr val="bg1">
                    <a:lumMod val="25000"/>
                  </a:schemeClr>
                </a:solidFill>
                <a:latin typeface="+mn-ea"/>
                <a:cs typeface="Helvetica Neue" charset="0"/>
                <a:sym typeface="Helvetica Neue" charset="0"/>
              </a:rPr>
              <a:t>分钟之内。此处添加详细文本描述，建议与标题相关并符合整体语言风格，语言描述尽量简洁生动。</a:t>
            </a:r>
          </a:p>
          <a:p>
            <a:pPr algn="l">
              <a:lnSpc>
                <a:spcPct val="130000"/>
              </a:lnSpc>
            </a:pPr>
            <a:endParaRPr lang="zh-CN" altLang="en-US" sz="1045" dirty="0">
              <a:solidFill>
                <a:schemeClr val="bg1">
                  <a:lumMod val="25000"/>
                </a:schemeClr>
              </a:solidFill>
              <a:latin typeface="+mn-ea"/>
              <a:cs typeface="Helvetica Neue" charset="0"/>
              <a:sym typeface="Helvetica Neue" charset="0"/>
            </a:endParaRPr>
          </a:p>
          <a:p>
            <a:pPr algn="l">
              <a:lnSpc>
                <a:spcPct val="130000"/>
              </a:lnSpc>
            </a:pPr>
            <a:r>
              <a:rPr lang="zh-CN" altLang="en-US" sz="1045" dirty="0">
                <a:solidFill>
                  <a:schemeClr val="bg1">
                    <a:lumMod val="25000"/>
                  </a:schemeClr>
                </a:solidFill>
                <a:latin typeface="+mn-ea"/>
                <a:cs typeface="Helvetica Neue" charset="0"/>
                <a:sym typeface="Helvetica Neue" charset="0"/>
              </a:rPr>
              <a:t>此处添加详细文本描述，建议与标题相关并符合整体语言风格，语言描述尽量简洁生动。尽量将每页幻灯片的字数控制在</a:t>
            </a:r>
            <a:r>
              <a:rPr lang="en-US" altLang="zh-CN" sz="1045" dirty="0">
                <a:solidFill>
                  <a:schemeClr val="bg1">
                    <a:lumMod val="25000"/>
                  </a:schemeClr>
                </a:solidFill>
                <a:latin typeface="+mn-ea"/>
                <a:cs typeface="Helvetica Neue" charset="0"/>
                <a:sym typeface="Helvetica Neue" charset="0"/>
              </a:rPr>
              <a:t>200</a:t>
            </a:r>
            <a:r>
              <a:rPr lang="zh-CN" altLang="en-US" sz="1045" dirty="0">
                <a:solidFill>
                  <a:schemeClr val="bg1">
                    <a:lumMod val="25000"/>
                  </a:schemeClr>
                </a:solidFill>
                <a:latin typeface="+mn-ea"/>
                <a:cs typeface="Helvetica Neue" charset="0"/>
                <a:sym typeface="Helvetica Neue" charset="0"/>
              </a:rPr>
              <a:t>字以内</a:t>
            </a:r>
          </a:p>
        </p:txBody>
      </p:sp>
      <p:sp>
        <p:nvSpPr>
          <p:cNvPr id="25" name="Rectangle 22"/>
          <p:cNvSpPr/>
          <p:nvPr/>
        </p:nvSpPr>
        <p:spPr bwMode="auto">
          <a:xfrm>
            <a:off x="1094908" y="1197159"/>
            <a:ext cx="2889380" cy="125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zh-CN" altLang="en-US" sz="2585" b="1" dirty="0">
                <a:latin typeface="+mn-ea"/>
                <a:cs typeface="Helvetica Neue" charset="0"/>
                <a:sym typeface="Helvetica Neue" charset="0"/>
              </a:rPr>
              <a:t>单击此处添加</a:t>
            </a:r>
          </a:p>
          <a:p>
            <a:pPr algn="l"/>
            <a:r>
              <a:rPr lang="zh-CN" altLang="en-US" sz="2585" b="1" dirty="0">
                <a:latin typeface="+mn-ea"/>
                <a:cs typeface="Helvetica Neue" charset="0"/>
                <a:sym typeface="Helvetica Neue" charset="0"/>
              </a:rPr>
              <a:t>副标题或详细文本描述</a:t>
            </a:r>
          </a:p>
        </p:txBody>
      </p:sp>
      <p:sp>
        <p:nvSpPr>
          <p:cNvPr id="26" name="Line 23"/>
          <p:cNvSpPr>
            <a:spLocks noChangeShapeType="1"/>
          </p:cNvSpPr>
          <p:nvPr/>
        </p:nvSpPr>
        <p:spPr bwMode="auto">
          <a:xfrm>
            <a:off x="1094908" y="5566003"/>
            <a:ext cx="2958927" cy="0"/>
          </a:xfrm>
          <a:prstGeom prst="line">
            <a:avLst/>
          </a:prstGeom>
          <a:noFill/>
          <a:ln w="12700" cap="flat">
            <a:solidFill>
              <a:srgbClr val="B3B2B2"/>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mn-ea"/>
            </a:endParaRPr>
          </a:p>
        </p:txBody>
      </p:sp>
      <p:pic>
        <p:nvPicPr>
          <p:cNvPr id="27" name="图片占位符 12"/>
          <p:cNvPicPr>
            <a:picLocks noChangeAspect="1"/>
          </p:cNvPicPr>
          <p:nvPr/>
        </p:nvPicPr>
        <p:blipFill>
          <a:blip r:embed="rId8" cstate="email">
            <a:grayscl/>
          </a:blip>
          <a:srcRect/>
          <a:stretch>
            <a:fillRect/>
          </a:stretch>
        </p:blipFill>
        <p:spPr>
          <a:xfrm>
            <a:off x="4518049" y="735618"/>
            <a:ext cx="650851" cy="1759235"/>
          </a:xfrm>
          <a:prstGeom prst="rect">
            <a:avLst/>
          </a:prstGeom>
        </p:spPr>
      </p:pic>
      <p:pic>
        <p:nvPicPr>
          <p:cNvPr id="28" name="图片占位符 13"/>
          <p:cNvPicPr>
            <a:picLocks noChangeAspect="1"/>
          </p:cNvPicPr>
          <p:nvPr/>
        </p:nvPicPr>
        <p:blipFill>
          <a:blip r:embed="rId9" cstate="email">
            <a:grayscl/>
          </a:blip>
          <a:srcRect/>
          <a:stretch>
            <a:fillRect/>
          </a:stretch>
        </p:blipFill>
        <p:spPr>
          <a:xfrm>
            <a:off x="4518049" y="2172405"/>
            <a:ext cx="650851" cy="1759235"/>
          </a:xfrm>
          <a:prstGeom prst="rect">
            <a:avLst/>
          </a:prstGeom>
        </p:spPr>
      </p:pic>
      <p:pic>
        <p:nvPicPr>
          <p:cNvPr id="29" name="图片占位符 14"/>
          <p:cNvPicPr>
            <a:picLocks noChangeAspect="1"/>
          </p:cNvPicPr>
          <p:nvPr/>
        </p:nvPicPr>
        <p:blipFill>
          <a:blip r:embed="rId10" cstate="email">
            <a:grayscl/>
          </a:blip>
          <a:srcRect/>
          <a:stretch>
            <a:fillRect/>
          </a:stretch>
        </p:blipFill>
        <p:spPr>
          <a:xfrm>
            <a:off x="4518049" y="3635775"/>
            <a:ext cx="650851" cy="1759235"/>
          </a:xfrm>
          <a:prstGeom prst="rect">
            <a:avLst/>
          </a:prstGeom>
        </p:spPr>
      </p:pic>
      <p:pic>
        <p:nvPicPr>
          <p:cNvPr id="30" name="图片占位符 15"/>
          <p:cNvPicPr>
            <a:picLocks noChangeAspect="1"/>
          </p:cNvPicPr>
          <p:nvPr/>
        </p:nvPicPr>
        <p:blipFill>
          <a:blip r:embed="rId11" cstate="email">
            <a:grayscl/>
          </a:blip>
          <a:srcRect/>
          <a:stretch>
            <a:fillRect/>
          </a:stretch>
        </p:blipFill>
        <p:spPr>
          <a:xfrm>
            <a:off x="5349899" y="1464896"/>
            <a:ext cx="650851" cy="1759888"/>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 name="connsiteX0-31" fmla="*/ 0 w 1301701"/>
              <a:gd name="connsiteY0-32" fmla="*/ 791727 h 4306452"/>
              <a:gd name="connsiteX1-33" fmla="*/ 1301701 w 1301701"/>
              <a:gd name="connsiteY1-34" fmla="*/ 0 h 4306452"/>
              <a:gd name="connsiteX2-35" fmla="*/ 1301701 w 1301701"/>
              <a:gd name="connsiteY2-36" fmla="*/ 4306452 h 4306452"/>
              <a:gd name="connsiteX3-37" fmla="*/ 0 w 1301701"/>
              <a:gd name="connsiteY3-38" fmla="*/ 3516031 h 4306452"/>
              <a:gd name="connsiteX4-39" fmla="*/ 0 w 1301701"/>
              <a:gd name="connsiteY4-40" fmla="*/ 791727 h 4306452"/>
              <a:gd name="connsiteX0-41" fmla="*/ 0 w 1301701"/>
              <a:gd name="connsiteY0-42" fmla="*/ 791727 h 3516031"/>
              <a:gd name="connsiteX1-43" fmla="*/ 1301701 w 1301701"/>
              <a:gd name="connsiteY1-44" fmla="*/ 0 h 3516031"/>
              <a:gd name="connsiteX2-45" fmla="*/ 1301701 w 1301701"/>
              <a:gd name="connsiteY2-46" fmla="*/ 2732924 h 3516031"/>
              <a:gd name="connsiteX3-47" fmla="*/ 0 w 1301701"/>
              <a:gd name="connsiteY3-48" fmla="*/ 3516031 h 3516031"/>
              <a:gd name="connsiteX4-49" fmla="*/ 0 w 1301701"/>
              <a:gd name="connsiteY4-50" fmla="*/ 791727 h 35160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6031">
                <a:moveTo>
                  <a:pt x="0" y="791727"/>
                </a:moveTo>
                <a:lnTo>
                  <a:pt x="1301701" y="0"/>
                </a:lnTo>
                <a:lnTo>
                  <a:pt x="1301701" y="2732924"/>
                </a:lnTo>
                <a:lnTo>
                  <a:pt x="0" y="3516031"/>
                </a:lnTo>
                <a:lnTo>
                  <a:pt x="0" y="791727"/>
                </a:lnTo>
                <a:close/>
              </a:path>
            </a:pathLst>
          </a:custGeom>
        </p:spPr>
      </p:pic>
      <p:pic>
        <p:nvPicPr>
          <p:cNvPr id="31" name="图片占位符 16"/>
          <p:cNvPicPr>
            <a:picLocks noChangeAspect="1"/>
          </p:cNvPicPr>
          <p:nvPr/>
        </p:nvPicPr>
        <p:blipFill>
          <a:blip r:embed="rId12" cstate="email">
            <a:grayscl/>
          </a:blip>
          <a:srcRect/>
          <a:stretch>
            <a:fillRect/>
          </a:stretch>
        </p:blipFill>
        <p:spPr>
          <a:xfrm>
            <a:off x="5349899" y="2900653"/>
            <a:ext cx="650851" cy="1759888"/>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 name="connsiteX0-31" fmla="*/ 0 w 1301701"/>
              <a:gd name="connsiteY0-32" fmla="*/ 791727 h 4306452"/>
              <a:gd name="connsiteX1-33" fmla="*/ 1301701 w 1301701"/>
              <a:gd name="connsiteY1-34" fmla="*/ 0 h 4306452"/>
              <a:gd name="connsiteX2-35" fmla="*/ 1301701 w 1301701"/>
              <a:gd name="connsiteY2-36" fmla="*/ 4306452 h 4306452"/>
              <a:gd name="connsiteX3-37" fmla="*/ 0 w 1301701"/>
              <a:gd name="connsiteY3-38" fmla="*/ 3516031 h 4306452"/>
              <a:gd name="connsiteX4-39" fmla="*/ 0 w 1301701"/>
              <a:gd name="connsiteY4-40" fmla="*/ 791727 h 4306452"/>
              <a:gd name="connsiteX0-41" fmla="*/ 0 w 1301701"/>
              <a:gd name="connsiteY0-42" fmla="*/ 791727 h 3516031"/>
              <a:gd name="connsiteX1-43" fmla="*/ 1301701 w 1301701"/>
              <a:gd name="connsiteY1-44" fmla="*/ 0 h 3516031"/>
              <a:gd name="connsiteX2-45" fmla="*/ 1301701 w 1301701"/>
              <a:gd name="connsiteY2-46" fmla="*/ 2732924 h 3516031"/>
              <a:gd name="connsiteX3-47" fmla="*/ 0 w 1301701"/>
              <a:gd name="connsiteY3-48" fmla="*/ 3516031 h 3516031"/>
              <a:gd name="connsiteX4-49" fmla="*/ 0 w 1301701"/>
              <a:gd name="connsiteY4-50" fmla="*/ 791727 h 35160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6031">
                <a:moveTo>
                  <a:pt x="0" y="791727"/>
                </a:moveTo>
                <a:lnTo>
                  <a:pt x="1301701" y="0"/>
                </a:lnTo>
                <a:lnTo>
                  <a:pt x="1301701" y="2732924"/>
                </a:lnTo>
                <a:lnTo>
                  <a:pt x="0" y="3516031"/>
                </a:lnTo>
                <a:lnTo>
                  <a:pt x="0" y="791727"/>
                </a:lnTo>
                <a:close/>
              </a:path>
            </a:pathLst>
          </a:custGeom>
        </p:spPr>
      </p:pic>
      <p:pic>
        <p:nvPicPr>
          <p:cNvPr id="32" name="图片占位符 17"/>
          <p:cNvPicPr>
            <a:picLocks noChangeAspect="1"/>
          </p:cNvPicPr>
          <p:nvPr/>
        </p:nvPicPr>
        <p:blipFill>
          <a:blip r:embed="rId13" cstate="email">
            <a:grayscl/>
          </a:blip>
          <a:srcRect/>
          <a:stretch>
            <a:fillRect/>
          </a:stretch>
        </p:blipFill>
        <p:spPr>
          <a:xfrm>
            <a:off x="5349899" y="4351296"/>
            <a:ext cx="650851" cy="1759888"/>
          </a:xfrm>
          <a:custGeom>
            <a:avLst/>
            <a:gdLst>
              <a:gd name="connsiteX0" fmla="*/ 0 w 1301701"/>
              <a:gd name="connsiteY0" fmla="*/ 0 h 3514725"/>
              <a:gd name="connsiteX1" fmla="*/ 1301701 w 1301701"/>
              <a:gd name="connsiteY1" fmla="*/ 0 h 3514725"/>
              <a:gd name="connsiteX2" fmla="*/ 1301701 w 1301701"/>
              <a:gd name="connsiteY2" fmla="*/ 3514725 h 3514725"/>
              <a:gd name="connsiteX3" fmla="*/ 0 w 1301701"/>
              <a:gd name="connsiteY3" fmla="*/ 3514725 h 3514725"/>
              <a:gd name="connsiteX4" fmla="*/ 0 w 1301701"/>
              <a:gd name="connsiteY4" fmla="*/ 0 h 3514725"/>
              <a:gd name="connsiteX0-1" fmla="*/ 0 w 1301701"/>
              <a:gd name="connsiteY0-2" fmla="*/ 0 h 3514725"/>
              <a:gd name="connsiteX1-3" fmla="*/ 1301701 w 1301701"/>
              <a:gd name="connsiteY1-4" fmla="*/ 0 h 3514725"/>
              <a:gd name="connsiteX2-5" fmla="*/ 1301701 w 1301701"/>
              <a:gd name="connsiteY2-6" fmla="*/ 3514725 h 3514725"/>
              <a:gd name="connsiteX3-7" fmla="*/ 0 w 1301701"/>
              <a:gd name="connsiteY3-8" fmla="*/ 2752725 h 3514725"/>
              <a:gd name="connsiteX4-9" fmla="*/ 0 w 1301701"/>
              <a:gd name="connsiteY4-10" fmla="*/ 0 h 3514725"/>
              <a:gd name="connsiteX0-11" fmla="*/ 0 w 1301701"/>
              <a:gd name="connsiteY0-12" fmla="*/ 0 h 3514725"/>
              <a:gd name="connsiteX1-13" fmla="*/ 1301701 w 1301701"/>
              <a:gd name="connsiteY1-14" fmla="*/ 0 h 3514725"/>
              <a:gd name="connsiteX2-15" fmla="*/ 1301701 w 1301701"/>
              <a:gd name="connsiteY2-16" fmla="*/ 3514725 h 3514725"/>
              <a:gd name="connsiteX3-17" fmla="*/ 0 w 1301701"/>
              <a:gd name="connsiteY3-18" fmla="*/ 2724304 h 3514725"/>
              <a:gd name="connsiteX4-19" fmla="*/ 0 w 1301701"/>
              <a:gd name="connsiteY4-20" fmla="*/ 0 h 3514725"/>
              <a:gd name="connsiteX0-21" fmla="*/ 0 w 1301701"/>
              <a:gd name="connsiteY0-22" fmla="*/ 0 h 3514725"/>
              <a:gd name="connsiteX1-23" fmla="*/ 1301701 w 1301701"/>
              <a:gd name="connsiteY1-24" fmla="*/ 767366 h 3514725"/>
              <a:gd name="connsiteX2-25" fmla="*/ 1301701 w 1301701"/>
              <a:gd name="connsiteY2-26" fmla="*/ 3514725 h 3514725"/>
              <a:gd name="connsiteX3-27" fmla="*/ 0 w 1301701"/>
              <a:gd name="connsiteY3-28" fmla="*/ 2724304 h 3514725"/>
              <a:gd name="connsiteX4-29" fmla="*/ 0 w 1301701"/>
              <a:gd name="connsiteY4-30" fmla="*/ 0 h 3514725"/>
              <a:gd name="connsiteX0-31" fmla="*/ 0 w 1301701"/>
              <a:gd name="connsiteY0-32" fmla="*/ 791727 h 4306452"/>
              <a:gd name="connsiteX1-33" fmla="*/ 1301701 w 1301701"/>
              <a:gd name="connsiteY1-34" fmla="*/ 0 h 4306452"/>
              <a:gd name="connsiteX2-35" fmla="*/ 1301701 w 1301701"/>
              <a:gd name="connsiteY2-36" fmla="*/ 4306452 h 4306452"/>
              <a:gd name="connsiteX3-37" fmla="*/ 0 w 1301701"/>
              <a:gd name="connsiteY3-38" fmla="*/ 3516031 h 4306452"/>
              <a:gd name="connsiteX4-39" fmla="*/ 0 w 1301701"/>
              <a:gd name="connsiteY4-40" fmla="*/ 791727 h 4306452"/>
              <a:gd name="connsiteX0-41" fmla="*/ 0 w 1301701"/>
              <a:gd name="connsiteY0-42" fmla="*/ 791727 h 3516031"/>
              <a:gd name="connsiteX1-43" fmla="*/ 1301701 w 1301701"/>
              <a:gd name="connsiteY1-44" fmla="*/ 0 h 3516031"/>
              <a:gd name="connsiteX2-45" fmla="*/ 1301701 w 1301701"/>
              <a:gd name="connsiteY2-46" fmla="*/ 2732924 h 3516031"/>
              <a:gd name="connsiteX3-47" fmla="*/ 0 w 1301701"/>
              <a:gd name="connsiteY3-48" fmla="*/ 3516031 h 3516031"/>
              <a:gd name="connsiteX4-49" fmla="*/ 0 w 1301701"/>
              <a:gd name="connsiteY4-50" fmla="*/ 791727 h 35160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01701" h="3516031">
                <a:moveTo>
                  <a:pt x="0" y="791727"/>
                </a:moveTo>
                <a:lnTo>
                  <a:pt x="1301701" y="0"/>
                </a:lnTo>
                <a:lnTo>
                  <a:pt x="1301701" y="2732924"/>
                </a:lnTo>
                <a:lnTo>
                  <a:pt x="0" y="3516031"/>
                </a:lnTo>
                <a:lnTo>
                  <a:pt x="0" y="791727"/>
                </a:lnTo>
                <a:close/>
              </a:path>
            </a:pathLst>
          </a:custGeom>
        </p:spPr>
      </p:pic>
      <p:sp>
        <p:nvSpPr>
          <p:cNvPr id="33" name="矩形 32"/>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9629" y="1458912"/>
            <a:ext cx="6381926" cy="3940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sp>
        <p:nvSpPr>
          <p:cNvPr id="4" name="矩形 3"/>
          <p:cNvSpPr/>
          <p:nvPr/>
        </p:nvSpPr>
        <p:spPr>
          <a:xfrm>
            <a:off x="7562187" y="930351"/>
            <a:ext cx="3453346" cy="4998564"/>
          </a:xfrm>
          <a:prstGeom prst="rect">
            <a:avLst/>
          </a:prstGeom>
          <a:blipFill dpi="0" rotWithShape="1">
            <a:blip r:embed="rId3" cstate="email">
              <a:extLst>
                <a:ext uri="{BEBA8EAE-BF5A-486C-A8C5-ECC9F3942E4B}">
                  <a14:imgProps xmlns:a14="http://schemas.microsoft.com/office/drawing/2010/main">
                    <a14:imgLayer r:embed="rId4">
                      <a14:imgEffect>
                        <a14:saturation sat="3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5" name="组合 4"/>
          <p:cNvGrpSpPr/>
          <p:nvPr/>
        </p:nvGrpSpPr>
        <p:grpSpPr>
          <a:xfrm>
            <a:off x="1025992" y="1305275"/>
            <a:ext cx="883884" cy="883884"/>
            <a:chOff x="1581" y="2041"/>
            <a:chExt cx="1398" cy="1398"/>
          </a:xfrm>
        </p:grpSpPr>
        <p:sp>
          <p:nvSpPr>
            <p:cNvPr id="6" name="矩形 5"/>
            <p:cNvSpPr/>
            <p:nvPr/>
          </p:nvSpPr>
          <p:spPr>
            <a:xfrm>
              <a:off x="1581" y="2041"/>
              <a:ext cx="1399" cy="2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sp>
          <p:nvSpPr>
            <p:cNvPr id="7" name="矩形 6"/>
            <p:cNvSpPr/>
            <p:nvPr/>
          </p:nvSpPr>
          <p:spPr>
            <a:xfrm rot="16200000">
              <a:off x="1003" y="2619"/>
              <a:ext cx="1399" cy="2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sp>
        <p:nvSpPr>
          <p:cNvPr id="8" name="TextBox 11"/>
          <p:cNvSpPr txBox="1"/>
          <p:nvPr/>
        </p:nvSpPr>
        <p:spPr>
          <a:xfrm>
            <a:off x="1540012" y="1951433"/>
            <a:ext cx="1894852" cy="337465"/>
          </a:xfrm>
          <a:prstGeom prst="rect">
            <a:avLst/>
          </a:prstGeom>
          <a:noFill/>
        </p:spPr>
        <p:txBody>
          <a:bodyPr wrap="square" rtlCol="0">
            <a:spAutoFit/>
          </a:bodyPr>
          <a:lstStyle/>
          <a:p>
            <a:r>
              <a:rPr sz="1595" b="1"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9" name="矩形 8"/>
          <p:cNvSpPr/>
          <p:nvPr/>
        </p:nvSpPr>
        <p:spPr>
          <a:xfrm>
            <a:off x="1540012" y="2421827"/>
            <a:ext cx="5661794" cy="2391039"/>
          </a:xfrm>
          <a:prstGeom prst="rect">
            <a:avLst/>
          </a:prstGeom>
        </p:spPr>
        <p:txBody>
          <a:bodyPr wrap="square">
            <a:spAutoFit/>
          </a:bodyPr>
          <a:lstStyle/>
          <a:p>
            <a:pPr algn="l" fontAlgn="auto">
              <a:lnSpc>
                <a:spcPct val="150000"/>
              </a:lnSpc>
            </a:pPr>
            <a:r>
              <a:rPr lang="zh-CN" altLang="en-US" sz="995">
                <a:solidFill>
                  <a:schemeClr val="tx1">
                    <a:lumMod val="75000"/>
                    <a:lumOff val="2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a:t>
            </a:r>
          </a:p>
          <a:p>
            <a:pPr algn="l" fontAlgn="auto">
              <a:lnSpc>
                <a:spcPct val="150000"/>
              </a:lnSpc>
            </a:pPr>
            <a:endParaRPr lang="zh-CN" altLang="en-US" sz="995">
              <a:solidFill>
                <a:schemeClr val="tx1">
                  <a:lumMod val="75000"/>
                  <a:lumOff val="25000"/>
                </a:schemeClr>
              </a:solidFill>
              <a:latin typeface="微软雅黑" panose="020B0503020204020204" charset="-122"/>
              <a:ea typeface="微软雅黑" panose="020B0503020204020204" charset="-122"/>
              <a:sym typeface="+mn-ea"/>
            </a:endParaRPr>
          </a:p>
          <a:p>
            <a:pPr algn="l" fontAlgn="auto">
              <a:lnSpc>
                <a:spcPct val="150000"/>
              </a:lnSpc>
            </a:pPr>
            <a:r>
              <a:rPr lang="zh-CN" altLang="en-US" sz="995">
                <a:solidFill>
                  <a:schemeClr val="tx1">
                    <a:lumMod val="75000"/>
                    <a:lumOff val="2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150000"/>
              </a:lnSpc>
            </a:pPr>
            <a:endParaRPr lang="zh-CN" altLang="en-US" sz="995">
              <a:solidFill>
                <a:schemeClr val="tx1">
                  <a:lumMod val="75000"/>
                  <a:lumOff val="25000"/>
                </a:schemeClr>
              </a:solidFill>
              <a:latin typeface="微软雅黑" panose="020B0503020204020204" charset="-122"/>
              <a:ea typeface="微软雅黑" panose="020B0503020204020204" charset="-122"/>
              <a:sym typeface="+mn-ea"/>
            </a:endParaRPr>
          </a:p>
          <a:p>
            <a:pPr algn="l" fontAlgn="auto">
              <a:lnSpc>
                <a:spcPct val="150000"/>
              </a:lnSpc>
            </a:pPr>
            <a:r>
              <a:rPr lang="zh-CN" altLang="en-US" sz="995">
                <a:solidFill>
                  <a:schemeClr val="tx1">
                    <a:lumMod val="75000"/>
                    <a:lumOff val="25000"/>
                  </a:schemeClr>
                </a:solidFill>
                <a:latin typeface="微软雅黑" panose="020B0503020204020204" charset="-122"/>
                <a:ea typeface="微软雅黑" panose="020B050302020402020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 name="矩形 9"/>
          <p:cNvSpPr/>
          <p:nvPr/>
        </p:nvSpPr>
        <p:spPr>
          <a:xfrm>
            <a:off x="7749333" y="1116864"/>
            <a:ext cx="3079055" cy="462427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sp>
        <p:nvSpPr>
          <p:cNvPr id="11" name="矩形 10"/>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500"/>
                                        <p:tgtEl>
                                          <p:spTgt spid="1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childTnLst>
                          </p:cTn>
                        </p:par>
                        <p:par>
                          <p:cTn id="25" fill="hold">
                            <p:stCondLst>
                              <p:cond delay="2500"/>
                            </p:stCondLst>
                            <p:childTnLst>
                              <p:par>
                                <p:cTn id="26" presetID="12" presetClass="entr" presetSubtype="4" fill="hold" grpId="1"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ppt_y</p:attrName>
                                        </p:attrNameLst>
                                      </p:cBhvr>
                                      <p:tavLst>
                                        <p:tav tm="0">
                                          <p:val>
                                            <p:strVal val="#ppt_y+#ppt_h*1.125000"/>
                                          </p:val>
                                        </p:tav>
                                        <p:tav tm="100000">
                                          <p:val>
                                            <p:strVal val="#ppt_y"/>
                                          </p:val>
                                        </p:tav>
                                      </p:tavLst>
                                    </p:anim>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9" grpId="1"/>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85523" y="1622782"/>
            <a:ext cx="9420954" cy="3612436"/>
            <a:chOff x="1387399" y="2147341"/>
            <a:chExt cx="9420954" cy="3612436"/>
          </a:xfrm>
        </p:grpSpPr>
        <p:sp>
          <p:nvSpPr>
            <p:cNvPr id="2" name="稻壳儿小白白(http://dwz.cn/Wu2UP)"/>
            <p:cNvSpPr>
              <a:spLocks noChangeArrowheads="1"/>
            </p:cNvSpPr>
            <p:nvPr/>
          </p:nvSpPr>
          <p:spPr bwMode="auto">
            <a:xfrm>
              <a:off x="2146223" y="2275905"/>
              <a:ext cx="862013" cy="862012"/>
            </a:xfrm>
            <a:prstGeom prst="pentagon">
              <a:avLst/>
            </a:prstGeom>
            <a:solidFill>
              <a:schemeClr val="tx1"/>
            </a:solidFill>
            <a:ln>
              <a:noFill/>
            </a:ln>
          </p:spPr>
          <p:txBody>
            <a:bodyPr anchor="ctr"/>
            <a:lstStyle>
              <a:lvl1pPr defTabSz="912495">
                <a:defRPr>
                  <a:solidFill>
                    <a:schemeClr val="tx1"/>
                  </a:solidFill>
                  <a:latin typeface="Arial" panose="020B0604020202020204" pitchFamily="34" charset="0"/>
                  <a:ea typeface="微软雅黑" panose="020B0503020204020204" charset="-122"/>
                </a:defRPr>
              </a:lvl1pPr>
              <a:lvl2pPr marL="742950" indent="-285750" defTabSz="912495">
                <a:defRPr>
                  <a:solidFill>
                    <a:schemeClr val="tx1"/>
                  </a:solidFill>
                  <a:latin typeface="Arial" panose="020B0604020202020204" pitchFamily="34" charset="0"/>
                  <a:ea typeface="微软雅黑" panose="020B0503020204020204" charset="-122"/>
                </a:defRPr>
              </a:lvl2pPr>
              <a:lvl3pPr marL="1143000" indent="-228600" defTabSz="912495">
                <a:defRPr>
                  <a:solidFill>
                    <a:schemeClr val="tx1"/>
                  </a:solidFill>
                  <a:latin typeface="Arial" panose="020B0604020202020204" pitchFamily="34" charset="0"/>
                  <a:ea typeface="微软雅黑" panose="020B0503020204020204" charset="-122"/>
                </a:defRPr>
              </a:lvl3pPr>
              <a:lvl4pPr marL="1600200" indent="-228600" defTabSz="912495">
                <a:defRPr>
                  <a:solidFill>
                    <a:schemeClr val="tx1"/>
                  </a:solidFill>
                  <a:latin typeface="Arial" panose="020B0604020202020204" pitchFamily="34" charset="0"/>
                  <a:ea typeface="微软雅黑" panose="020B0503020204020204" charset="-122"/>
                </a:defRPr>
              </a:lvl4pPr>
              <a:lvl5pPr marL="2057400" indent="-228600" defTabSz="912495">
                <a:defRPr>
                  <a:solidFill>
                    <a:schemeClr val="tx1"/>
                  </a:solidFill>
                  <a:latin typeface="Arial" panose="020B0604020202020204" pitchFamily="34" charset="0"/>
                  <a:ea typeface="微软雅黑" panose="020B050302020402020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ru-RU" altLang="en-US" sz="2800">
                <a:sym typeface="Arial" panose="020B0604020202020204" pitchFamily="34" charset="0"/>
              </a:endParaRPr>
            </a:p>
          </p:txBody>
        </p:sp>
        <p:sp>
          <p:nvSpPr>
            <p:cNvPr id="3" name="稻壳儿小白白(http://dwz.cn/Wu2UP)"/>
            <p:cNvSpPr>
              <a:spLocks noChangeArrowheads="1"/>
            </p:cNvSpPr>
            <p:nvPr/>
          </p:nvSpPr>
          <p:spPr bwMode="auto">
            <a:xfrm>
              <a:off x="5662539" y="2275905"/>
              <a:ext cx="862013" cy="862012"/>
            </a:xfrm>
            <a:prstGeom prst="pentagon">
              <a:avLst/>
            </a:prstGeom>
            <a:solidFill>
              <a:schemeClr val="tx1"/>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ru-RU" altLang="en-US">
                <a:sym typeface="Arial" panose="020B0604020202020204" pitchFamily="34" charset="0"/>
              </a:endParaRPr>
            </a:p>
          </p:txBody>
        </p:sp>
        <p:sp>
          <p:nvSpPr>
            <p:cNvPr id="4" name="稻壳儿小白白(http://dwz.cn/Wu2UP)"/>
            <p:cNvSpPr>
              <a:spLocks noChangeArrowheads="1"/>
            </p:cNvSpPr>
            <p:nvPr/>
          </p:nvSpPr>
          <p:spPr bwMode="auto">
            <a:xfrm>
              <a:off x="9158280" y="2275905"/>
              <a:ext cx="860425" cy="862012"/>
            </a:xfrm>
            <a:prstGeom prst="pentagon">
              <a:avLst/>
            </a:prstGeom>
            <a:solidFill>
              <a:schemeClr val="tx1"/>
            </a:solidFill>
            <a:ln>
              <a:noFill/>
            </a:ln>
          </p:spPr>
          <p:txBody>
            <a:bodyPr anchor="ctr"/>
            <a:lstStyle>
              <a:lvl1pPr defTabSz="912495">
                <a:defRPr>
                  <a:solidFill>
                    <a:schemeClr val="tx1"/>
                  </a:solidFill>
                  <a:latin typeface="Arial" panose="020B0604020202020204" pitchFamily="34" charset="0"/>
                  <a:ea typeface="微软雅黑" panose="020B0503020204020204" charset="-122"/>
                </a:defRPr>
              </a:lvl1pPr>
              <a:lvl2pPr marL="742950" indent="-285750" defTabSz="912495">
                <a:defRPr>
                  <a:solidFill>
                    <a:schemeClr val="tx1"/>
                  </a:solidFill>
                  <a:latin typeface="Arial" panose="020B0604020202020204" pitchFamily="34" charset="0"/>
                  <a:ea typeface="微软雅黑" panose="020B0503020204020204" charset="-122"/>
                </a:defRPr>
              </a:lvl2pPr>
              <a:lvl3pPr marL="1143000" indent="-228600" defTabSz="912495">
                <a:defRPr>
                  <a:solidFill>
                    <a:schemeClr val="tx1"/>
                  </a:solidFill>
                  <a:latin typeface="Arial" panose="020B0604020202020204" pitchFamily="34" charset="0"/>
                  <a:ea typeface="微软雅黑" panose="020B0503020204020204" charset="-122"/>
                </a:defRPr>
              </a:lvl3pPr>
              <a:lvl4pPr marL="1600200" indent="-228600" defTabSz="912495">
                <a:defRPr>
                  <a:solidFill>
                    <a:schemeClr val="tx1"/>
                  </a:solidFill>
                  <a:latin typeface="Arial" panose="020B0604020202020204" pitchFamily="34" charset="0"/>
                  <a:ea typeface="微软雅黑" panose="020B0503020204020204" charset="-122"/>
                </a:defRPr>
              </a:lvl4pPr>
              <a:lvl5pPr marL="2057400" indent="-228600" defTabSz="912495">
                <a:defRPr>
                  <a:solidFill>
                    <a:schemeClr val="tx1"/>
                  </a:solidFill>
                  <a:latin typeface="Arial" panose="020B0604020202020204" pitchFamily="34" charset="0"/>
                  <a:ea typeface="微软雅黑" panose="020B050302020402020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ru-RU" altLang="en-US" sz="2400">
                <a:sym typeface="Arial" panose="020B0604020202020204" pitchFamily="34" charset="0"/>
              </a:endParaRPr>
            </a:p>
          </p:txBody>
        </p:sp>
        <p:sp>
          <p:nvSpPr>
            <p:cNvPr id="5" name="稻壳儿小白白(http://dwz.cn/Wu2UP)"/>
            <p:cNvSpPr/>
            <p:nvPr/>
          </p:nvSpPr>
          <p:spPr bwMode="auto">
            <a:xfrm>
              <a:off x="9382117" y="2602093"/>
              <a:ext cx="412750" cy="369888"/>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p:spPr>
          <p:txBody>
            <a:bodyPr wrap="none" anchor="ctr"/>
            <a:lstStyle/>
            <a:p>
              <a:endParaRPr lang="zh-CN" altLang="en-US"/>
            </a:p>
          </p:txBody>
        </p:sp>
        <p:sp>
          <p:nvSpPr>
            <p:cNvPr id="6" name="稻壳儿小白白(http://dwz.cn/Wu2UP)"/>
            <p:cNvSpPr/>
            <p:nvPr/>
          </p:nvSpPr>
          <p:spPr bwMode="auto">
            <a:xfrm>
              <a:off x="2392286" y="2631462"/>
              <a:ext cx="369887"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solidFill>
            <a:ln>
              <a:noFill/>
            </a:ln>
          </p:spPr>
          <p:txBody>
            <a:bodyPr wrap="none" anchor="ctr"/>
            <a:lstStyle/>
            <a:p>
              <a:endParaRPr lang="zh-CN" altLang="en-US"/>
            </a:p>
          </p:txBody>
        </p:sp>
        <p:sp>
          <p:nvSpPr>
            <p:cNvPr id="7" name="稻壳儿小白白(http://dwz.cn/Wu2UP)"/>
            <p:cNvSpPr/>
            <p:nvPr/>
          </p:nvSpPr>
          <p:spPr bwMode="auto">
            <a:xfrm>
              <a:off x="5880027" y="2594950"/>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p>
          </p:txBody>
        </p:sp>
        <p:sp>
          <p:nvSpPr>
            <p:cNvPr id="8" name="TextBox 76"/>
            <p:cNvSpPr txBox="1"/>
            <p:nvPr/>
          </p:nvSpPr>
          <p:spPr>
            <a:xfrm>
              <a:off x="1731744" y="3303852"/>
              <a:ext cx="1733670" cy="461665"/>
            </a:xfrm>
            <a:prstGeom prst="rect">
              <a:avLst/>
            </a:prstGeom>
            <a:noFill/>
            <a:effectLst/>
          </p:spPr>
          <p:txBody>
            <a:bodyPr wrap="square" rtlCol="0">
              <a:spAutoFit/>
            </a:bodyPr>
            <a:lstStyle/>
            <a:p>
              <a:pPr algn="ctr"/>
              <a:r>
                <a:rPr lang="zh-CN" altLang="en-US" sz="2400" dirty="0">
                  <a:latin typeface="+mn-ea"/>
                </a:rPr>
                <a:t>输入标题</a:t>
              </a:r>
              <a:endParaRPr lang="en-US" altLang="zh-CN" sz="2400" dirty="0">
                <a:latin typeface="+mn-ea"/>
              </a:endParaRPr>
            </a:p>
          </p:txBody>
        </p:sp>
        <p:sp>
          <p:nvSpPr>
            <p:cNvPr id="9" name="文本框 8"/>
            <p:cNvSpPr txBox="1"/>
            <p:nvPr/>
          </p:nvSpPr>
          <p:spPr>
            <a:xfrm>
              <a:off x="1387399" y="3727804"/>
              <a:ext cx="2424892" cy="1831399"/>
            </a:xfrm>
            <a:prstGeom prst="rect">
              <a:avLst/>
            </a:prstGeom>
            <a:noFill/>
            <a:effectLst/>
          </p:spPr>
          <p:txBody>
            <a:bodyPr wrap="square" rtlCol="0">
              <a:spAutoFit/>
            </a:bodyPr>
            <a:lstStyle/>
            <a:p>
              <a:pPr algn="ctr">
                <a:lnSpc>
                  <a:spcPct val="130000"/>
                </a:lnSpc>
              </a:pPr>
              <a:r>
                <a:rPr lang="en-US" altLang="zh-CN" sz="1100" dirty="0">
                  <a:latin typeface="微软雅黑" panose="020B0503020204020204" charset="-122"/>
                  <a:ea typeface="微软雅黑" panose="020B050302020402020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0" name="TextBox 76"/>
            <p:cNvSpPr txBox="1"/>
            <p:nvPr/>
          </p:nvSpPr>
          <p:spPr>
            <a:xfrm>
              <a:off x="5231041" y="3303852"/>
              <a:ext cx="1733670" cy="461665"/>
            </a:xfrm>
            <a:prstGeom prst="rect">
              <a:avLst/>
            </a:prstGeom>
            <a:noFill/>
            <a:effectLst/>
          </p:spPr>
          <p:txBody>
            <a:bodyPr wrap="square" rtlCol="0">
              <a:spAutoFit/>
            </a:bodyPr>
            <a:lstStyle/>
            <a:p>
              <a:pPr algn="ctr"/>
              <a:r>
                <a:rPr lang="zh-CN" altLang="en-US" sz="2400" dirty="0">
                  <a:latin typeface="+mn-ea"/>
                </a:rPr>
                <a:t>输入标题</a:t>
              </a:r>
              <a:endParaRPr lang="en-US" altLang="zh-CN" sz="2400" dirty="0">
                <a:latin typeface="+mn-ea"/>
              </a:endParaRPr>
            </a:p>
          </p:txBody>
        </p:sp>
        <p:sp>
          <p:nvSpPr>
            <p:cNvPr id="11" name="文本框 10"/>
            <p:cNvSpPr txBox="1"/>
            <p:nvPr/>
          </p:nvSpPr>
          <p:spPr>
            <a:xfrm>
              <a:off x="4886696" y="3727804"/>
              <a:ext cx="2424892" cy="1831399"/>
            </a:xfrm>
            <a:prstGeom prst="rect">
              <a:avLst/>
            </a:prstGeom>
            <a:noFill/>
            <a:effectLst/>
          </p:spPr>
          <p:txBody>
            <a:bodyPr wrap="square" rtlCol="0">
              <a:spAutoFit/>
            </a:bodyPr>
            <a:lstStyle/>
            <a:p>
              <a:pPr algn="ctr">
                <a:lnSpc>
                  <a:spcPct val="130000"/>
                </a:lnSpc>
              </a:pPr>
              <a:r>
                <a:rPr lang="en-US" altLang="zh-CN" sz="1100" dirty="0">
                  <a:latin typeface="微软雅黑" panose="020B0503020204020204" charset="-122"/>
                  <a:ea typeface="微软雅黑" panose="020B050302020402020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2" name="TextBox 76"/>
            <p:cNvSpPr txBox="1"/>
            <p:nvPr/>
          </p:nvSpPr>
          <p:spPr>
            <a:xfrm>
              <a:off x="8727806" y="3303852"/>
              <a:ext cx="1733670" cy="461665"/>
            </a:xfrm>
            <a:prstGeom prst="rect">
              <a:avLst/>
            </a:prstGeom>
            <a:noFill/>
            <a:effectLst/>
          </p:spPr>
          <p:txBody>
            <a:bodyPr wrap="square" rtlCol="0">
              <a:spAutoFit/>
            </a:bodyPr>
            <a:lstStyle/>
            <a:p>
              <a:pPr algn="ctr"/>
              <a:r>
                <a:rPr lang="zh-CN" altLang="en-US" sz="2400" dirty="0">
                  <a:latin typeface="+mn-ea"/>
                </a:rPr>
                <a:t>输入标题</a:t>
              </a:r>
              <a:endParaRPr lang="en-US" altLang="zh-CN" sz="2400" dirty="0">
                <a:latin typeface="+mn-ea"/>
              </a:endParaRPr>
            </a:p>
          </p:txBody>
        </p:sp>
        <p:sp>
          <p:nvSpPr>
            <p:cNvPr id="13" name="文本框 12"/>
            <p:cNvSpPr txBox="1"/>
            <p:nvPr/>
          </p:nvSpPr>
          <p:spPr>
            <a:xfrm>
              <a:off x="8383461" y="3727804"/>
              <a:ext cx="2424892" cy="1831399"/>
            </a:xfrm>
            <a:prstGeom prst="rect">
              <a:avLst/>
            </a:prstGeom>
            <a:noFill/>
            <a:effectLst/>
          </p:spPr>
          <p:txBody>
            <a:bodyPr wrap="square" rtlCol="0">
              <a:spAutoFit/>
            </a:bodyPr>
            <a:lstStyle/>
            <a:p>
              <a:pPr algn="ctr">
                <a:lnSpc>
                  <a:spcPct val="130000"/>
                </a:lnSpc>
              </a:pPr>
              <a:r>
                <a:rPr lang="en-US" altLang="zh-CN" sz="1100" dirty="0">
                  <a:latin typeface="微软雅黑" panose="020B0503020204020204" charset="-122"/>
                  <a:ea typeface="微软雅黑" panose="020B050302020402020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cxnSp>
          <p:nvCxnSpPr>
            <p:cNvPr id="14" name="直接连接符 13"/>
            <p:cNvCxnSpPr/>
            <p:nvPr/>
          </p:nvCxnSpPr>
          <p:spPr>
            <a:xfrm>
              <a:off x="4373870" y="2147341"/>
              <a:ext cx="0" cy="3612436"/>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806444" y="2147341"/>
              <a:ext cx="0" cy="3612436"/>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angle 3"/>
          <p:cNvSpPr/>
          <p:nvPr/>
        </p:nvSpPr>
        <p:spPr>
          <a:xfrm>
            <a:off x="1598097" y="2238936"/>
            <a:ext cx="2388415" cy="205897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sp>
        <p:nvSpPr>
          <p:cNvPr id="14" name="Triangle 4"/>
          <p:cNvSpPr/>
          <p:nvPr/>
        </p:nvSpPr>
        <p:spPr>
          <a:xfrm>
            <a:off x="4921261" y="2186084"/>
            <a:ext cx="2388415" cy="205897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sp>
        <p:nvSpPr>
          <p:cNvPr id="15" name="Triangle 5"/>
          <p:cNvSpPr/>
          <p:nvPr/>
        </p:nvSpPr>
        <p:spPr>
          <a:xfrm>
            <a:off x="8244427" y="2186084"/>
            <a:ext cx="2388415" cy="205897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p>
        </p:txBody>
      </p:sp>
      <p:sp>
        <p:nvSpPr>
          <p:cNvPr id="16" name="TextBox 10"/>
          <p:cNvSpPr txBox="1"/>
          <p:nvPr/>
        </p:nvSpPr>
        <p:spPr>
          <a:xfrm>
            <a:off x="1623724" y="5136053"/>
            <a:ext cx="2353625" cy="553998"/>
          </a:xfrm>
          <a:prstGeom prst="rect">
            <a:avLst/>
          </a:prstGeom>
          <a:noFill/>
        </p:spPr>
        <p:txBody>
          <a:bodyPr wrap="square" rtlCol="0">
            <a:spAutoFit/>
          </a:bodyPr>
          <a:lstStyle/>
          <a:p>
            <a:pPr algn="ctr">
              <a:lnSpc>
                <a:spcPts val="1795"/>
              </a:lnSpc>
            </a:pPr>
            <a:r>
              <a:rPr lang="en-US" sz="1190" spc="149" dirty="0">
                <a:latin typeface="Lato Light" charset="0"/>
                <a:ea typeface="Lato Light" charset="0"/>
                <a:cs typeface="Lato Light" charset="0"/>
              </a:rPr>
              <a:t>Entrepreneurial activities differ substantially</a:t>
            </a:r>
          </a:p>
        </p:txBody>
      </p:sp>
      <p:sp>
        <p:nvSpPr>
          <p:cNvPr id="17" name="TextBox 11"/>
          <p:cNvSpPr txBox="1"/>
          <p:nvPr/>
        </p:nvSpPr>
        <p:spPr>
          <a:xfrm>
            <a:off x="1982429" y="4671468"/>
            <a:ext cx="1636217" cy="474938"/>
          </a:xfrm>
          <a:prstGeom prst="rect">
            <a:avLst/>
          </a:prstGeom>
          <a:noFill/>
        </p:spPr>
        <p:txBody>
          <a:bodyPr wrap="none" rtlCol="0">
            <a:spAutoFit/>
          </a:bodyPr>
          <a:lstStyle/>
          <a:p>
            <a:pPr algn="ctr"/>
            <a:r>
              <a:rPr lang="zh-CN" altLang="en-US" sz="1590" spc="299" dirty="0">
                <a:solidFill>
                  <a:schemeClr val="tx2"/>
                </a:solidFill>
                <a:latin typeface="Oswald" charset="0"/>
                <a:ea typeface="Oswald" charset="0"/>
                <a:cs typeface="Oswald" charset="0"/>
              </a:rPr>
              <a:t>点击添加标题</a:t>
            </a:r>
          </a:p>
          <a:p>
            <a:pPr algn="ctr"/>
            <a:r>
              <a:rPr lang="en-US" sz="895" spc="299" dirty="0">
                <a:solidFill>
                  <a:schemeClr val="tx2"/>
                </a:solidFill>
                <a:latin typeface="Oswald" charset="0"/>
                <a:ea typeface="Oswald" charset="0"/>
                <a:cs typeface="Oswald" charset="0"/>
              </a:rPr>
              <a:t>CEO &amp; FOUNDER</a:t>
            </a:r>
          </a:p>
        </p:txBody>
      </p:sp>
      <p:sp>
        <p:nvSpPr>
          <p:cNvPr id="18" name="TextBox 12"/>
          <p:cNvSpPr txBox="1"/>
          <p:nvPr/>
        </p:nvSpPr>
        <p:spPr>
          <a:xfrm>
            <a:off x="5292781" y="4671468"/>
            <a:ext cx="1636217" cy="474938"/>
          </a:xfrm>
          <a:prstGeom prst="rect">
            <a:avLst/>
          </a:prstGeom>
          <a:noFill/>
        </p:spPr>
        <p:txBody>
          <a:bodyPr wrap="none" rtlCol="0">
            <a:spAutoFit/>
          </a:bodyPr>
          <a:lstStyle/>
          <a:p>
            <a:pPr algn="ctr"/>
            <a:r>
              <a:rPr lang="zh-CN" altLang="en-US" sz="1590" spc="299" dirty="0">
                <a:solidFill>
                  <a:schemeClr val="tx2"/>
                </a:solidFill>
                <a:latin typeface="Oswald" charset="0"/>
                <a:ea typeface="Oswald" charset="0"/>
                <a:cs typeface="Oswald" charset="0"/>
              </a:rPr>
              <a:t>点击添加标题</a:t>
            </a:r>
          </a:p>
          <a:p>
            <a:pPr algn="ctr"/>
            <a:r>
              <a:rPr lang="en-US" sz="895" spc="299" dirty="0">
                <a:solidFill>
                  <a:schemeClr val="tx2"/>
                </a:solidFill>
                <a:latin typeface="Oswald" charset="0"/>
                <a:ea typeface="Oswald" charset="0"/>
                <a:cs typeface="Oswald" charset="0"/>
              </a:rPr>
              <a:t>CEO &amp; FOUNDER</a:t>
            </a:r>
          </a:p>
        </p:txBody>
      </p:sp>
      <p:sp>
        <p:nvSpPr>
          <p:cNvPr id="19" name="TextBox 13"/>
          <p:cNvSpPr txBox="1"/>
          <p:nvPr/>
        </p:nvSpPr>
        <p:spPr>
          <a:xfrm>
            <a:off x="8603134" y="4671468"/>
            <a:ext cx="1636217" cy="474938"/>
          </a:xfrm>
          <a:prstGeom prst="rect">
            <a:avLst/>
          </a:prstGeom>
          <a:noFill/>
        </p:spPr>
        <p:txBody>
          <a:bodyPr wrap="none" rtlCol="0">
            <a:spAutoFit/>
          </a:bodyPr>
          <a:lstStyle/>
          <a:p>
            <a:pPr algn="ctr"/>
            <a:r>
              <a:rPr lang="zh-CN" altLang="en-US" sz="1590" spc="299" dirty="0">
                <a:solidFill>
                  <a:schemeClr val="tx2"/>
                </a:solidFill>
                <a:latin typeface="Oswald" charset="0"/>
                <a:ea typeface="Oswald" charset="0"/>
                <a:cs typeface="Oswald" charset="0"/>
              </a:rPr>
              <a:t>点击添加标题</a:t>
            </a:r>
          </a:p>
          <a:p>
            <a:pPr algn="ctr"/>
            <a:r>
              <a:rPr lang="en-US" sz="895" spc="299" dirty="0">
                <a:solidFill>
                  <a:schemeClr val="tx2"/>
                </a:solidFill>
                <a:latin typeface="Oswald" charset="0"/>
                <a:ea typeface="Oswald" charset="0"/>
                <a:cs typeface="Oswald" charset="0"/>
              </a:rPr>
              <a:t>CEO &amp; FOUNDER</a:t>
            </a:r>
          </a:p>
        </p:txBody>
      </p:sp>
      <p:sp>
        <p:nvSpPr>
          <p:cNvPr id="20" name="Shape 2859"/>
          <p:cNvSpPr/>
          <p:nvPr/>
        </p:nvSpPr>
        <p:spPr>
          <a:xfrm>
            <a:off x="2123520"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1" name="Shape 2860"/>
          <p:cNvSpPr/>
          <p:nvPr/>
        </p:nvSpPr>
        <p:spPr>
          <a:xfrm>
            <a:off x="2482158"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2" name="Shape 2865"/>
          <p:cNvSpPr/>
          <p:nvPr/>
        </p:nvSpPr>
        <p:spPr>
          <a:xfrm>
            <a:off x="2840796" y="5731841"/>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3" name="Shape 2869"/>
          <p:cNvSpPr/>
          <p:nvPr/>
        </p:nvSpPr>
        <p:spPr>
          <a:xfrm>
            <a:off x="3199434" y="5740817"/>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4" name="TextBox 18"/>
          <p:cNvSpPr txBox="1"/>
          <p:nvPr/>
        </p:nvSpPr>
        <p:spPr>
          <a:xfrm>
            <a:off x="4900221" y="5136053"/>
            <a:ext cx="2353625" cy="553998"/>
          </a:xfrm>
          <a:prstGeom prst="rect">
            <a:avLst/>
          </a:prstGeom>
          <a:noFill/>
        </p:spPr>
        <p:txBody>
          <a:bodyPr wrap="square" rtlCol="0">
            <a:spAutoFit/>
          </a:bodyPr>
          <a:lstStyle/>
          <a:p>
            <a:pPr algn="ctr">
              <a:lnSpc>
                <a:spcPts val="1795"/>
              </a:lnSpc>
            </a:pPr>
            <a:r>
              <a:rPr lang="en-US" sz="1190" spc="149" dirty="0">
                <a:latin typeface="Lato Light" charset="0"/>
                <a:ea typeface="Lato Light" charset="0"/>
                <a:cs typeface="Lato Light" charset="0"/>
              </a:rPr>
              <a:t>Entrepreneurial activities differ substantially</a:t>
            </a:r>
          </a:p>
        </p:txBody>
      </p:sp>
      <p:sp>
        <p:nvSpPr>
          <p:cNvPr id="25" name="Shape 2859"/>
          <p:cNvSpPr/>
          <p:nvPr/>
        </p:nvSpPr>
        <p:spPr>
          <a:xfrm>
            <a:off x="5400017"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6" name="Shape 2860"/>
          <p:cNvSpPr/>
          <p:nvPr/>
        </p:nvSpPr>
        <p:spPr>
          <a:xfrm>
            <a:off x="5758655"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7" name="Shape 2865"/>
          <p:cNvSpPr/>
          <p:nvPr/>
        </p:nvSpPr>
        <p:spPr>
          <a:xfrm>
            <a:off x="6117293" y="5731841"/>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8" name="Shape 2869"/>
          <p:cNvSpPr/>
          <p:nvPr/>
        </p:nvSpPr>
        <p:spPr>
          <a:xfrm>
            <a:off x="6475931" y="5740817"/>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29" name="TextBox 23"/>
          <p:cNvSpPr txBox="1"/>
          <p:nvPr/>
        </p:nvSpPr>
        <p:spPr>
          <a:xfrm>
            <a:off x="8244427" y="5136053"/>
            <a:ext cx="2353625" cy="553998"/>
          </a:xfrm>
          <a:prstGeom prst="rect">
            <a:avLst/>
          </a:prstGeom>
          <a:noFill/>
        </p:spPr>
        <p:txBody>
          <a:bodyPr wrap="square" rtlCol="0">
            <a:spAutoFit/>
          </a:bodyPr>
          <a:lstStyle/>
          <a:p>
            <a:pPr algn="ctr">
              <a:lnSpc>
                <a:spcPts val="1795"/>
              </a:lnSpc>
            </a:pPr>
            <a:r>
              <a:rPr lang="en-US" sz="1190" spc="149" dirty="0">
                <a:latin typeface="Lato Light" charset="0"/>
                <a:ea typeface="Lato Light" charset="0"/>
                <a:cs typeface="Lato Light" charset="0"/>
              </a:rPr>
              <a:t>Entrepreneurial activities differ substantially</a:t>
            </a:r>
          </a:p>
        </p:txBody>
      </p:sp>
      <p:sp>
        <p:nvSpPr>
          <p:cNvPr id="30" name="Shape 2859"/>
          <p:cNvSpPr/>
          <p:nvPr/>
        </p:nvSpPr>
        <p:spPr>
          <a:xfrm>
            <a:off x="8744223"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31" name="Shape 2860"/>
          <p:cNvSpPr/>
          <p:nvPr/>
        </p:nvSpPr>
        <p:spPr>
          <a:xfrm>
            <a:off x="9102861" y="5731842"/>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32" name="Shape 2865"/>
          <p:cNvSpPr/>
          <p:nvPr/>
        </p:nvSpPr>
        <p:spPr>
          <a:xfrm>
            <a:off x="9461499" y="5731841"/>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33" name="Shape 2869"/>
          <p:cNvSpPr/>
          <p:nvPr/>
        </p:nvSpPr>
        <p:spPr>
          <a:xfrm>
            <a:off x="9820137" y="5740817"/>
            <a:ext cx="278118" cy="27811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8962" tIns="18962" rIns="18962" bIns="18962" anchor="ctr"/>
          <a:lstStyle/>
          <a:p>
            <a:pPr defTabSz="2266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0"/>
          </a:p>
        </p:txBody>
      </p:sp>
      <p:sp>
        <p:nvSpPr>
          <p:cNvPr id="34" name="TextBox 31"/>
          <p:cNvSpPr txBox="1"/>
          <p:nvPr/>
        </p:nvSpPr>
        <p:spPr>
          <a:xfrm>
            <a:off x="2315797" y="1489205"/>
            <a:ext cx="7522471" cy="642740"/>
          </a:xfrm>
          <a:prstGeom prst="rect">
            <a:avLst/>
          </a:prstGeom>
          <a:noFill/>
        </p:spPr>
        <p:txBody>
          <a:bodyPr wrap="square" rtlCol="0">
            <a:spAutoFit/>
          </a:bodyPr>
          <a:lstStyle/>
          <a:p>
            <a:pPr algn="ctr">
              <a:lnSpc>
                <a:spcPct val="150000"/>
              </a:lnSpc>
            </a:pPr>
            <a:r>
              <a:rPr lang="en-US" sz="1190" spc="149" dirty="0">
                <a:latin typeface="Lato Light" charset="0"/>
                <a:ea typeface="Lato Light" charset="0"/>
                <a:cs typeface="Lato Light" charset="0"/>
              </a:rPr>
              <a:t>Entrepreneurial activities differ substantially depending on the type of organization and creativity involved. Entrepreneurship ranges in scale from</a:t>
            </a:r>
          </a:p>
        </p:txBody>
      </p:sp>
      <p:pic>
        <p:nvPicPr>
          <p:cNvPr id="35" name="Picture Placeholder 8"/>
          <p:cNvPicPr>
            <a:picLocks noChangeAspect="1"/>
          </p:cNvPicPr>
          <p:nvPr/>
        </p:nvPicPr>
        <p:blipFill rotWithShape="1">
          <a:blip r:embed="rId3" cstate="email"/>
          <a:srcRect/>
          <a:stretch>
            <a:fillRect/>
          </a:stretch>
        </p:blipFill>
        <p:spPr>
          <a:xfrm>
            <a:off x="4915843" y="2423266"/>
            <a:ext cx="2399430" cy="2047570"/>
          </a:xfrm>
          <a:prstGeom prst="rect">
            <a:avLst/>
          </a:prstGeom>
        </p:spPr>
      </p:pic>
      <p:pic>
        <p:nvPicPr>
          <p:cNvPr id="36" name="Picture Placeholder 9"/>
          <p:cNvPicPr>
            <a:picLocks noChangeAspect="1"/>
          </p:cNvPicPr>
          <p:nvPr/>
        </p:nvPicPr>
        <p:blipFill>
          <a:blip r:embed="rId4" cstate="email"/>
          <a:stretch>
            <a:fillRect/>
          </a:stretch>
        </p:blipFill>
        <p:spPr>
          <a:xfrm>
            <a:off x="8254335" y="2423266"/>
            <a:ext cx="2399430" cy="2047570"/>
          </a:xfrm>
          <a:prstGeom prst="rect">
            <a:avLst/>
          </a:prstGeom>
        </p:spPr>
      </p:pic>
      <p:pic>
        <p:nvPicPr>
          <p:cNvPr id="37" name="Picture Placeholder 7"/>
          <p:cNvPicPr>
            <a:picLocks noChangeAspect="1"/>
          </p:cNvPicPr>
          <p:nvPr/>
        </p:nvPicPr>
        <p:blipFill>
          <a:blip r:embed="rId5" cstate="email"/>
          <a:stretch>
            <a:fillRect/>
          </a:stretch>
        </p:blipFill>
        <p:spPr>
          <a:xfrm>
            <a:off x="1577353" y="2423266"/>
            <a:ext cx="2399430" cy="2047570"/>
          </a:xfrm>
          <a:prstGeom prst="rect">
            <a:avLst/>
          </a:prstGeom>
        </p:spPr>
      </p:pic>
      <p:sp>
        <p:nvSpPr>
          <p:cNvPr id="38" name="矩形 37"/>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420687"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dirty="0">
                <a:solidFill>
                  <a:schemeClr val="bg1"/>
                </a:solidFill>
                <a:latin typeface="华文细黑" panose="02010600040101010101" charset="-122"/>
                <a:ea typeface="华文细黑" panose="02010600040101010101" charset="-122"/>
              </a:rPr>
              <a:t>PART.04</a:t>
            </a:r>
          </a:p>
        </p:txBody>
      </p:sp>
      <p:sp>
        <p:nvSpPr>
          <p:cNvPr id="11" name="文本框 10"/>
          <p:cNvSpPr txBox="1"/>
          <p:nvPr/>
        </p:nvSpPr>
        <p:spPr>
          <a:xfrm>
            <a:off x="7146925" y="2418080"/>
            <a:ext cx="2969895" cy="361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chemeClr val="bg1"/>
                </a:solidFill>
                <a:latin typeface="华文细黑" panose="02010600040101010101" charset="-122"/>
                <a:ea typeface="华文细黑" panose="02010600040101010101" charset="-122"/>
                <a:sym typeface="+mn-ea"/>
              </a:rPr>
              <a:t>点击添加标题</a:t>
            </a: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3000"/>
                            </p:stCondLst>
                            <p:childTnLst>
                              <p:par>
                                <p:cTn id="25" presetID="14" presetClass="entr" presetSubtype="5" fill="hold" grpId="1"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vertical)">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2084698" y="932247"/>
            <a:ext cx="4321415" cy="4994344"/>
          </a:xfrm>
          <a:prstGeom prst="rect">
            <a:avLst/>
          </a:prstGeom>
        </p:spPr>
      </p:pic>
      <p:grpSp>
        <p:nvGrpSpPr>
          <p:cNvPr id="3" name="组合 2"/>
          <p:cNvGrpSpPr/>
          <p:nvPr/>
        </p:nvGrpSpPr>
        <p:grpSpPr>
          <a:xfrm>
            <a:off x="7115488" y="932247"/>
            <a:ext cx="3798399" cy="4994344"/>
            <a:chOff x="8832" y="1042"/>
            <a:chExt cx="4535" cy="5963"/>
          </a:xfrm>
        </p:grpSpPr>
        <p:sp>
          <p:nvSpPr>
            <p:cNvPr id="4" name="矩形 3"/>
            <p:cNvSpPr/>
            <p:nvPr/>
          </p:nvSpPr>
          <p:spPr>
            <a:xfrm>
              <a:off x="8832" y="1042"/>
              <a:ext cx="4535" cy="596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sp>
          <p:nvSpPr>
            <p:cNvPr id="5" name="等腰三角形 4"/>
            <p:cNvSpPr/>
            <p:nvPr/>
          </p:nvSpPr>
          <p:spPr>
            <a:xfrm rot="5400000">
              <a:off x="8832" y="1889"/>
              <a:ext cx="510" cy="510"/>
            </a:xfrm>
            <a:prstGeom prst="triangl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sp>
        <p:nvSpPr>
          <p:cNvPr id="6" name="文本框 5"/>
          <p:cNvSpPr txBox="1"/>
          <p:nvPr/>
        </p:nvSpPr>
        <p:spPr>
          <a:xfrm>
            <a:off x="7595697" y="1595477"/>
            <a:ext cx="1700118" cy="521361"/>
          </a:xfrm>
          <a:prstGeom prst="rect">
            <a:avLst/>
          </a:prstGeom>
          <a:noFill/>
        </p:spPr>
        <p:txBody>
          <a:bodyPr wrap="square" rtlCol="0">
            <a:spAutoFit/>
          </a:bodyPr>
          <a:lstStyle/>
          <a:p>
            <a:r>
              <a:rPr lang="en-US" altLang="zh-CN" sz="2790" b="1">
                <a:solidFill>
                  <a:schemeClr val="bg1"/>
                </a:solidFill>
                <a:latin typeface="华文细黑" panose="02010600040101010101" charset="-122"/>
                <a:ea typeface="华文细黑" panose="02010600040101010101" charset="-122"/>
              </a:rPr>
              <a:t>PART.02</a:t>
            </a:r>
          </a:p>
        </p:txBody>
      </p:sp>
      <p:sp>
        <p:nvSpPr>
          <p:cNvPr id="7" name="文本框 6"/>
          <p:cNvSpPr txBox="1"/>
          <p:nvPr/>
        </p:nvSpPr>
        <p:spPr>
          <a:xfrm>
            <a:off x="7595696" y="2378202"/>
            <a:ext cx="3013301" cy="398699"/>
          </a:xfrm>
          <a:prstGeom prst="rect">
            <a:avLst/>
          </a:prstGeom>
          <a:noFill/>
        </p:spPr>
        <p:txBody>
          <a:bodyPr wrap="square" rtlCol="0">
            <a:spAutoFit/>
          </a:bodyPr>
          <a:lstStyle/>
          <a:p>
            <a:r>
              <a:rPr lang="zh-CN" altLang="en-US" sz="1990">
                <a:solidFill>
                  <a:schemeClr val="bg1"/>
                </a:solidFill>
                <a:latin typeface="华文细黑" panose="02010600040101010101" charset="-122"/>
                <a:ea typeface="华文细黑" panose="02010600040101010101" charset="-122"/>
              </a:rPr>
              <a:t>单击此处输入标题文本</a:t>
            </a:r>
          </a:p>
        </p:txBody>
      </p:sp>
      <p:sp>
        <p:nvSpPr>
          <p:cNvPr id="8" name="矩形 7"/>
          <p:cNvSpPr/>
          <p:nvPr/>
        </p:nvSpPr>
        <p:spPr>
          <a:xfrm>
            <a:off x="7595696" y="3066089"/>
            <a:ext cx="2903289" cy="2023246"/>
          </a:xfrm>
          <a:prstGeom prst="rect">
            <a:avLst/>
          </a:prstGeom>
        </p:spPr>
        <p:txBody>
          <a:bodyPr wrap="square">
            <a:spAutoFit/>
          </a:bodyPr>
          <a:lstStyle/>
          <a:p>
            <a:pPr fontAlgn="auto">
              <a:lnSpc>
                <a:spcPct val="150000"/>
              </a:lnSpc>
            </a:pPr>
            <a:r>
              <a:rPr sz="1195" dirty="0">
                <a:solidFill>
                  <a:schemeClr val="bg1"/>
                </a:solidFill>
                <a:latin typeface="微软雅黑" panose="020B0503020204020204" charset="-122"/>
                <a:ea typeface="微软雅黑" panose="020B0503020204020204" charset="-122"/>
                <a:sym typeface="+mn-ea"/>
              </a:rPr>
              <a:t>If you are ever in trouble, don't try to be brave, just run, just run away. </a:t>
            </a:r>
          </a:p>
          <a:p>
            <a:pPr fontAlgn="auto">
              <a:lnSpc>
                <a:spcPct val="150000"/>
              </a:lnSpc>
            </a:pPr>
            <a:endParaRPr sz="1195" dirty="0">
              <a:solidFill>
                <a:schemeClr val="bg1"/>
              </a:solidFill>
              <a:latin typeface="微软雅黑" panose="020B0503020204020204" charset="-122"/>
              <a:ea typeface="微软雅黑" panose="020B0503020204020204" charset="-122"/>
              <a:sym typeface="+mn-ea"/>
            </a:endParaRPr>
          </a:p>
          <a:p>
            <a:pPr fontAlgn="auto">
              <a:lnSpc>
                <a:spcPct val="150000"/>
              </a:lnSpc>
            </a:pPr>
            <a:r>
              <a:rPr sz="1195" dirty="0">
                <a:solidFill>
                  <a:schemeClr val="bg1"/>
                </a:solidFill>
                <a:latin typeface="微软雅黑" panose="020B0503020204020204" charset="-122"/>
                <a:ea typeface="微软雅黑" panose="020B0503020204020204" charset="-122"/>
                <a:sym typeface="+mn-ea"/>
              </a:rPr>
              <a:t>If you are ever in trouble, don't try to be brave, just run, just run away. If you are ever in trouble, don't try to be brave, just run, just run away. </a:t>
            </a:r>
          </a:p>
        </p:txBody>
      </p:sp>
      <p:sp>
        <p:nvSpPr>
          <p:cNvPr id="10" name="矩形 9"/>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6" presetClass="entr" presetSubtype="21"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2" presetClass="entr" presetSubtype="4" fill="hold" grpId="1"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Lst>
          </a:blip>
          <a:srcRect b="27371"/>
          <a:stretch>
            <a:fillRect/>
          </a:stretch>
        </p:blipFill>
        <p:spPr>
          <a:xfrm>
            <a:off x="0" y="3569336"/>
            <a:ext cx="4576445" cy="2214880"/>
          </a:xfrm>
          <a:prstGeom prst="rect">
            <a:avLst/>
          </a:prstGeom>
        </p:spPr>
      </p:pic>
      <p:sp>
        <p:nvSpPr>
          <p:cNvPr id="35" name="矩形 34"/>
          <p:cNvSpPr/>
          <p:nvPr/>
        </p:nvSpPr>
        <p:spPr>
          <a:xfrm>
            <a:off x="11532870" y="1179830"/>
            <a:ext cx="683260" cy="2874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5" name="文本框 4"/>
          <p:cNvSpPr txBox="1"/>
          <p:nvPr/>
        </p:nvSpPr>
        <p:spPr>
          <a:xfrm>
            <a:off x="828675" y="2413000"/>
            <a:ext cx="3747770" cy="757130"/>
          </a:xfrm>
          <a:prstGeom prst="rect">
            <a:avLst/>
          </a:prstGeom>
          <a:noFill/>
        </p:spPr>
        <p:txBody>
          <a:bodyPr wrap="square" rtlCol="0">
            <a:spAutoFit/>
          </a:bodyPr>
          <a:lstStyle/>
          <a:p>
            <a:pPr algn="r">
              <a:lnSpc>
                <a:spcPct val="120000"/>
              </a:lnSpc>
            </a:pPr>
            <a:r>
              <a:rPr lang="en-US" altLang="zh-CN" sz="3600" dirty="0">
                <a:solidFill>
                  <a:schemeClr val="tx1"/>
                </a:solidFill>
                <a:latin typeface="华文细黑" panose="02010600040101010101" charset="-122"/>
                <a:ea typeface="华文细黑" panose="02010600040101010101" charset="-122"/>
              </a:rPr>
              <a:t>CONTENTS</a:t>
            </a:r>
            <a:r>
              <a:rPr lang="zh-CN" altLang="en-US" sz="3600" dirty="0">
                <a:solidFill>
                  <a:schemeClr val="tx1"/>
                </a:solidFill>
                <a:latin typeface="华文细黑" panose="02010600040101010101" charset="-122"/>
                <a:ea typeface="华文细黑" panose="02010600040101010101" charset="-122"/>
              </a:rPr>
              <a:t>目录</a:t>
            </a:r>
            <a:endParaRPr lang="en-US" altLang="zh-CN" sz="3600" dirty="0">
              <a:solidFill>
                <a:schemeClr val="tx1"/>
              </a:solidFill>
              <a:latin typeface="华文细黑" panose="02010600040101010101" charset="-122"/>
              <a:ea typeface="华文细黑" panose="02010600040101010101" charset="-122"/>
            </a:endParaRPr>
          </a:p>
        </p:txBody>
      </p:sp>
      <p:sp>
        <p:nvSpPr>
          <p:cNvPr id="16" name="文本框 15"/>
          <p:cNvSpPr txBox="1"/>
          <p:nvPr/>
        </p:nvSpPr>
        <p:spPr>
          <a:xfrm>
            <a:off x="6430645" y="1265555"/>
            <a:ext cx="3874770" cy="368300"/>
          </a:xfrm>
          <a:prstGeom prst="rect">
            <a:avLst/>
          </a:prstGeom>
          <a:noFill/>
        </p:spPr>
        <p:txBody>
          <a:bodyPr wrap="square" rtlCol="0">
            <a:spAutoFit/>
          </a:bodyPr>
          <a:lstStyle/>
          <a:p>
            <a:r>
              <a:rPr lang="zh-CN" altLang="en-US" dirty="0">
                <a:solidFill>
                  <a:schemeClr val="tx1"/>
                </a:solidFill>
                <a:latin typeface="华文细黑" panose="02010600040101010101" charset="-122"/>
                <a:ea typeface="华文细黑" panose="02010600040101010101" charset="-122"/>
                <a:sym typeface="+mn-ea"/>
              </a:rPr>
              <a:t>点击添加标题</a:t>
            </a:r>
          </a:p>
        </p:txBody>
      </p:sp>
      <p:sp>
        <p:nvSpPr>
          <p:cNvPr id="21" name="矩形 20"/>
          <p:cNvSpPr/>
          <p:nvPr/>
        </p:nvSpPr>
        <p:spPr>
          <a:xfrm>
            <a:off x="5692775" y="1340485"/>
            <a:ext cx="490855" cy="490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华文细黑" panose="02010600040101010101" charset="-122"/>
                <a:ea typeface="华文细黑" panose="02010600040101010101" charset="-122"/>
              </a:rPr>
              <a:t>1</a:t>
            </a:r>
          </a:p>
        </p:txBody>
      </p:sp>
      <p:sp>
        <p:nvSpPr>
          <p:cNvPr id="22" name="文本框 21"/>
          <p:cNvSpPr txBox="1"/>
          <p:nvPr/>
        </p:nvSpPr>
        <p:spPr>
          <a:xfrm>
            <a:off x="6430645" y="1663065"/>
            <a:ext cx="4200525" cy="245110"/>
          </a:xfrm>
          <a:prstGeom prst="rect">
            <a:avLst/>
          </a:prstGeom>
          <a:noFill/>
        </p:spPr>
        <p:txBody>
          <a:bodyPr wrap="square" rtlCol="0">
            <a:spAutoFit/>
          </a:bodyPr>
          <a:lstStyle/>
          <a:p>
            <a:r>
              <a:rPr lang="zh-CN" altLang="en-US" sz="1000">
                <a:solidFill>
                  <a:schemeClr val="tx1"/>
                </a:solidFill>
                <a:latin typeface="华文细黑" panose="02010600040101010101" charset="-122"/>
                <a:ea typeface="华文细黑" panose="02010600040101010101" charset="-122"/>
                <a:sym typeface="+mn-ea"/>
              </a:rPr>
              <a:t>And I've waited longer for you than I've waited for any woman.</a:t>
            </a:r>
          </a:p>
        </p:txBody>
      </p:sp>
      <p:sp>
        <p:nvSpPr>
          <p:cNvPr id="23" name="文本框 22"/>
          <p:cNvSpPr txBox="1"/>
          <p:nvPr/>
        </p:nvSpPr>
        <p:spPr>
          <a:xfrm>
            <a:off x="6430645" y="2456815"/>
            <a:ext cx="3874770" cy="368300"/>
          </a:xfrm>
          <a:prstGeom prst="rect">
            <a:avLst/>
          </a:prstGeom>
          <a:noFill/>
        </p:spPr>
        <p:txBody>
          <a:bodyPr wrap="square" rtlCol="0">
            <a:spAutoFit/>
          </a:bodyPr>
          <a:lstStyle/>
          <a:p>
            <a:r>
              <a:rPr lang="zh-CN" altLang="en-US" dirty="0">
                <a:latin typeface="华文细黑" panose="02010600040101010101" charset="-122"/>
                <a:ea typeface="华文细黑" panose="02010600040101010101" charset="-122"/>
                <a:sym typeface="+mn-ea"/>
              </a:rPr>
              <a:t>点击添加标题</a:t>
            </a:r>
          </a:p>
        </p:txBody>
      </p:sp>
      <p:sp>
        <p:nvSpPr>
          <p:cNvPr id="24" name="矩形 23"/>
          <p:cNvSpPr/>
          <p:nvPr/>
        </p:nvSpPr>
        <p:spPr>
          <a:xfrm>
            <a:off x="5692775" y="2531745"/>
            <a:ext cx="490855" cy="490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华文细黑" panose="02010600040101010101" charset="-122"/>
                <a:ea typeface="华文细黑" panose="02010600040101010101" charset="-122"/>
              </a:rPr>
              <a:t>2</a:t>
            </a:r>
          </a:p>
        </p:txBody>
      </p:sp>
      <p:sp>
        <p:nvSpPr>
          <p:cNvPr id="25" name="文本框 24"/>
          <p:cNvSpPr txBox="1"/>
          <p:nvPr/>
        </p:nvSpPr>
        <p:spPr>
          <a:xfrm>
            <a:off x="6430645" y="2854325"/>
            <a:ext cx="4200525" cy="245110"/>
          </a:xfrm>
          <a:prstGeom prst="rect">
            <a:avLst/>
          </a:prstGeom>
          <a:noFill/>
        </p:spPr>
        <p:txBody>
          <a:bodyPr wrap="square" rtlCol="0">
            <a:spAutoFit/>
          </a:bodyPr>
          <a:lstStyle/>
          <a:p>
            <a:r>
              <a:rPr lang="zh-CN" altLang="en-US" sz="1000">
                <a:solidFill>
                  <a:schemeClr val="tx1"/>
                </a:solidFill>
                <a:latin typeface="华文细黑" panose="02010600040101010101" charset="-122"/>
                <a:ea typeface="华文细黑" panose="02010600040101010101" charset="-122"/>
                <a:sym typeface="+mn-ea"/>
              </a:rPr>
              <a:t>And I've waited longer for you than I've waited for any woman.</a:t>
            </a:r>
          </a:p>
        </p:txBody>
      </p:sp>
      <p:sp>
        <p:nvSpPr>
          <p:cNvPr id="26" name="文本框 25"/>
          <p:cNvSpPr txBox="1"/>
          <p:nvPr/>
        </p:nvSpPr>
        <p:spPr>
          <a:xfrm>
            <a:off x="6430645" y="3648710"/>
            <a:ext cx="3874770" cy="368300"/>
          </a:xfrm>
          <a:prstGeom prst="rect">
            <a:avLst/>
          </a:prstGeom>
          <a:noFill/>
        </p:spPr>
        <p:txBody>
          <a:bodyPr wrap="square" rtlCol="0">
            <a:spAutoFit/>
          </a:bodyPr>
          <a:lstStyle/>
          <a:p>
            <a:r>
              <a:rPr lang="zh-CN" altLang="en-US" dirty="0">
                <a:latin typeface="华文细黑" panose="02010600040101010101" charset="-122"/>
                <a:ea typeface="华文细黑" panose="02010600040101010101" charset="-122"/>
                <a:sym typeface="+mn-ea"/>
              </a:rPr>
              <a:t>点击添加标题</a:t>
            </a:r>
          </a:p>
        </p:txBody>
      </p:sp>
      <p:sp>
        <p:nvSpPr>
          <p:cNvPr id="27" name="矩形 26"/>
          <p:cNvSpPr/>
          <p:nvPr/>
        </p:nvSpPr>
        <p:spPr>
          <a:xfrm>
            <a:off x="5692775" y="3723640"/>
            <a:ext cx="490855" cy="490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华文细黑" panose="02010600040101010101" charset="-122"/>
                <a:ea typeface="华文细黑" panose="02010600040101010101" charset="-122"/>
              </a:rPr>
              <a:t>3</a:t>
            </a:r>
          </a:p>
        </p:txBody>
      </p:sp>
      <p:sp>
        <p:nvSpPr>
          <p:cNvPr id="28" name="文本框 27"/>
          <p:cNvSpPr txBox="1"/>
          <p:nvPr/>
        </p:nvSpPr>
        <p:spPr>
          <a:xfrm>
            <a:off x="6430645" y="4046220"/>
            <a:ext cx="4200525" cy="245110"/>
          </a:xfrm>
          <a:prstGeom prst="rect">
            <a:avLst/>
          </a:prstGeom>
          <a:noFill/>
        </p:spPr>
        <p:txBody>
          <a:bodyPr wrap="square" rtlCol="0">
            <a:spAutoFit/>
          </a:bodyPr>
          <a:lstStyle/>
          <a:p>
            <a:r>
              <a:rPr lang="zh-CN" altLang="en-US" sz="1000">
                <a:solidFill>
                  <a:schemeClr val="tx1"/>
                </a:solidFill>
                <a:latin typeface="华文细黑" panose="02010600040101010101" charset="-122"/>
                <a:ea typeface="华文细黑" panose="02010600040101010101" charset="-122"/>
                <a:sym typeface="+mn-ea"/>
              </a:rPr>
              <a:t>And I've waited longer for you than I've waited for any woman.</a:t>
            </a:r>
          </a:p>
        </p:txBody>
      </p:sp>
      <p:sp>
        <p:nvSpPr>
          <p:cNvPr id="29" name="文本框 28"/>
          <p:cNvSpPr txBox="1"/>
          <p:nvPr/>
        </p:nvSpPr>
        <p:spPr>
          <a:xfrm>
            <a:off x="6430645" y="4847590"/>
            <a:ext cx="3874770" cy="368300"/>
          </a:xfrm>
          <a:prstGeom prst="rect">
            <a:avLst/>
          </a:prstGeom>
          <a:noFill/>
        </p:spPr>
        <p:txBody>
          <a:bodyPr wrap="square" rtlCol="0">
            <a:spAutoFit/>
          </a:bodyPr>
          <a:lstStyle/>
          <a:p>
            <a:r>
              <a:rPr lang="zh-CN" altLang="en-US" dirty="0">
                <a:latin typeface="华文细黑" panose="02010600040101010101" charset="-122"/>
                <a:ea typeface="华文细黑" panose="02010600040101010101" charset="-122"/>
                <a:sym typeface="+mn-ea"/>
              </a:rPr>
              <a:t>点击添加标题</a:t>
            </a:r>
          </a:p>
        </p:txBody>
      </p:sp>
      <p:sp>
        <p:nvSpPr>
          <p:cNvPr id="30" name="矩形 29"/>
          <p:cNvSpPr/>
          <p:nvPr/>
        </p:nvSpPr>
        <p:spPr>
          <a:xfrm>
            <a:off x="5692775" y="4922520"/>
            <a:ext cx="490855" cy="490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华文细黑" panose="02010600040101010101" charset="-122"/>
                <a:ea typeface="华文细黑" panose="02010600040101010101" charset="-122"/>
              </a:rPr>
              <a:t>4</a:t>
            </a:r>
          </a:p>
        </p:txBody>
      </p:sp>
      <p:sp>
        <p:nvSpPr>
          <p:cNvPr id="31" name="文本框 30"/>
          <p:cNvSpPr txBox="1"/>
          <p:nvPr/>
        </p:nvSpPr>
        <p:spPr>
          <a:xfrm>
            <a:off x="6430645" y="5245100"/>
            <a:ext cx="4200525" cy="245110"/>
          </a:xfrm>
          <a:prstGeom prst="rect">
            <a:avLst/>
          </a:prstGeom>
          <a:noFill/>
        </p:spPr>
        <p:txBody>
          <a:bodyPr wrap="square" rtlCol="0">
            <a:spAutoFit/>
          </a:bodyPr>
          <a:lstStyle/>
          <a:p>
            <a:r>
              <a:rPr lang="zh-CN" altLang="en-US" sz="1000">
                <a:solidFill>
                  <a:schemeClr val="tx1"/>
                </a:solidFill>
                <a:latin typeface="华文细黑" panose="02010600040101010101" charset="-122"/>
                <a:ea typeface="华文细黑" panose="02010600040101010101" charset="-122"/>
                <a:sym typeface="+mn-ea"/>
              </a:rPr>
              <a:t>And I've waited longer for you than I've waited for any woman.</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par>
                          <p:cTn id="18" fill="hold">
                            <p:stCondLst>
                              <p:cond delay="145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19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45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295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45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395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4450"/>
                            </p:stCondLst>
                            <p:childTnLst>
                              <p:par>
                                <p:cTn id="47" presetID="5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4950"/>
                            </p:stCondLst>
                            <p:childTnLst>
                              <p:par>
                                <p:cTn id="53" presetID="22" presetClass="entr" presetSubtype="8"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5950"/>
                            </p:stCondLst>
                            <p:childTnLst>
                              <p:par>
                                <p:cTn id="61" presetID="53" presetClass="entr" presetSubtype="16"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par>
                          <p:cTn id="66" fill="hold">
                            <p:stCondLst>
                              <p:cond delay="6450"/>
                            </p:stCondLst>
                            <p:childTnLst>
                              <p:par>
                                <p:cTn id="67" presetID="2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6950"/>
                            </p:stCondLst>
                            <p:childTnLst>
                              <p:par>
                                <p:cTn id="71" presetID="22" presetClass="entr" presetSubtype="8"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par>
                          <p:cTn id="74" fill="hold">
                            <p:stCondLst>
                              <p:cond delay="7450"/>
                            </p:stCondLst>
                            <p:childTnLst>
                              <p:par>
                                <p:cTn id="75" presetID="9"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5" grpId="0"/>
      <p:bldP spid="16" grpId="0"/>
      <p:bldP spid="21" grpId="0" bldLvl="0" animBg="1"/>
      <p:bldP spid="22" grpId="0"/>
      <p:bldP spid="23" grpId="0"/>
      <p:bldP spid="24" grpId="0" bldLvl="0" animBg="1"/>
      <p:bldP spid="25" grpId="0"/>
      <p:bldP spid="26" grpId="0"/>
      <p:bldP spid="27" grpId="0" bldLvl="0" animBg="1"/>
      <p:bldP spid="28" grpId="0"/>
      <p:bldP spid="29" grpId="0"/>
      <p:bldP spid="30" grpId="0" bldLvl="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p:nvPr/>
        </p:nvSpPr>
        <p:spPr bwMode="auto">
          <a:xfrm>
            <a:off x="1383904" y="930997"/>
            <a:ext cx="4261361" cy="2668092"/>
          </a:xfrm>
          <a:prstGeom prst="rect">
            <a:avLst/>
          </a:prstGeom>
          <a:solidFill>
            <a:schemeClr val="tx1"/>
          </a:solidFill>
          <a:ln w="25400" cap="flat" cmpd="sng" algn="ctr">
            <a:noFill/>
            <a:prstDash val="solid"/>
            <a:round/>
            <a:headEnd type="none" w="med" len="med"/>
            <a:tailEnd type="none" w="med" len="med"/>
          </a:ln>
          <a:effectLst/>
        </p:spPr>
        <p:txBody>
          <a:bodyPr vert="horz" wrap="square" lIns="45522" tIns="22761" rIns="45522" bIns="22761" numCol="1" rtlCol="0" anchor="t" anchorCtr="0" compatLnSpc="1"/>
          <a:lstStyle/>
          <a:p>
            <a:pPr defTabSz="454660"/>
            <a:endParaRPr lang="id-ID" sz="2790">
              <a:latin typeface="+mn-ea"/>
            </a:endParaRPr>
          </a:p>
        </p:txBody>
      </p:sp>
      <p:sp>
        <p:nvSpPr>
          <p:cNvPr id="26" name="Rectangle 16"/>
          <p:cNvSpPr/>
          <p:nvPr/>
        </p:nvSpPr>
        <p:spPr bwMode="auto">
          <a:xfrm>
            <a:off x="6878152" y="930997"/>
            <a:ext cx="4261361" cy="2668092"/>
          </a:xfrm>
          <a:prstGeom prst="rect">
            <a:avLst/>
          </a:prstGeom>
          <a:solidFill>
            <a:schemeClr val="tx1"/>
          </a:solidFill>
          <a:ln w="25400" cap="flat" cmpd="sng" algn="ctr">
            <a:noFill/>
            <a:prstDash val="solid"/>
            <a:round/>
            <a:headEnd type="none" w="med" len="med"/>
            <a:tailEnd type="none" w="med" len="med"/>
          </a:ln>
          <a:effectLst/>
        </p:spPr>
        <p:txBody>
          <a:bodyPr vert="horz" wrap="square" lIns="45522" tIns="22761" rIns="45522" bIns="22761" numCol="1" rtlCol="0" anchor="t" anchorCtr="0" compatLnSpc="1"/>
          <a:lstStyle/>
          <a:p>
            <a:pPr defTabSz="454660"/>
            <a:endParaRPr lang="id-ID" sz="2790">
              <a:latin typeface="+mn-ea"/>
            </a:endParaRPr>
          </a:p>
        </p:txBody>
      </p:sp>
      <p:pic>
        <p:nvPicPr>
          <p:cNvPr id="27" name="图片占位符 5"/>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377581" y="930996"/>
            <a:ext cx="4267684" cy="2668094"/>
          </a:xfrm>
          <a:prstGeom prst="rect">
            <a:avLst/>
          </a:prstGeom>
        </p:spPr>
      </p:pic>
      <p:pic>
        <p:nvPicPr>
          <p:cNvPr id="28" name="图片占位符 6"/>
          <p:cNvPicPr>
            <a:picLocks noChangeAspect="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6878151" y="903003"/>
            <a:ext cx="4261361" cy="2668094"/>
          </a:xfrm>
          <a:prstGeom prst="rect">
            <a:avLst/>
          </a:prstGeom>
        </p:spPr>
      </p:pic>
      <p:sp>
        <p:nvSpPr>
          <p:cNvPr id="29" name="Rectangle 17"/>
          <p:cNvSpPr/>
          <p:nvPr/>
        </p:nvSpPr>
        <p:spPr bwMode="auto">
          <a:xfrm>
            <a:off x="9091024" y="3984763"/>
            <a:ext cx="2048489" cy="1036889"/>
          </a:xfrm>
          <a:prstGeom prst="rect">
            <a:avLst/>
          </a:prstGeom>
          <a:solidFill>
            <a:schemeClr val="tx1"/>
          </a:solidFill>
          <a:ln w="25400" cap="flat" cmpd="sng" algn="ctr">
            <a:noFill/>
            <a:prstDash val="solid"/>
            <a:round/>
            <a:headEnd type="none" w="med" len="med"/>
            <a:tailEnd type="none" w="med" len="med"/>
          </a:ln>
          <a:effectLst/>
        </p:spPr>
        <p:txBody>
          <a:bodyPr vert="horz" wrap="square" lIns="45522" tIns="22761" rIns="45522" bIns="22761" numCol="1" rtlCol="0" anchor="t" anchorCtr="0" compatLnSpc="1"/>
          <a:lstStyle/>
          <a:p>
            <a:pPr defTabSz="454660"/>
            <a:endParaRPr lang="id-ID" sz="2790">
              <a:latin typeface="+mn-ea"/>
            </a:endParaRPr>
          </a:p>
        </p:txBody>
      </p:sp>
      <p:sp>
        <p:nvSpPr>
          <p:cNvPr id="30" name="Line 1"/>
          <p:cNvSpPr>
            <a:spLocks noChangeShapeType="1"/>
          </p:cNvSpPr>
          <p:nvPr/>
        </p:nvSpPr>
        <p:spPr bwMode="auto">
          <a:xfrm>
            <a:off x="795912" y="2125948"/>
            <a:ext cx="0" cy="2235793"/>
          </a:xfrm>
          <a:prstGeom prst="line">
            <a:avLst/>
          </a:prstGeom>
          <a:noFill/>
          <a:ln w="63500" cap="flat">
            <a:solidFill>
              <a:srgbClr val="FFFEF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1030">
              <a:latin typeface="+mn-ea"/>
            </a:endParaRPr>
          </a:p>
        </p:txBody>
      </p:sp>
      <p:sp>
        <p:nvSpPr>
          <p:cNvPr id="31" name="Rectangle 3"/>
          <p:cNvSpPr/>
          <p:nvPr/>
        </p:nvSpPr>
        <p:spPr bwMode="auto">
          <a:xfrm>
            <a:off x="1377582" y="5021650"/>
            <a:ext cx="2016876" cy="162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lvl="0" algn="l">
              <a:lnSpc>
                <a:spcPct val="130000"/>
              </a:lnSpc>
            </a:pPr>
            <a:r>
              <a:rPr lang="zh-CN" altLang="en-US" sz="895" b="1" dirty="0">
                <a:solidFill>
                  <a:srgbClr val="FEFEFE">
                    <a:lumMod val="25000"/>
                  </a:srgbClr>
                </a:solidFill>
                <a:latin typeface="+mn-ea"/>
                <a:cs typeface="Helvetica Neue" charset="0"/>
                <a:sym typeface="Helvetica Neue" charset="0"/>
              </a:rPr>
              <a:t>此处添加详细文本描述</a:t>
            </a:r>
            <a:r>
              <a:rPr lang="zh-CN" altLang="en-US" sz="895" dirty="0">
                <a:solidFill>
                  <a:srgbClr val="FEFEFE">
                    <a:lumMod val="25000"/>
                  </a:srgbClr>
                </a:solidFill>
                <a:latin typeface="+mn-ea"/>
                <a:cs typeface="Helvetica Neue" charset="0"/>
                <a:sym typeface="Helvetica Neue" charset="0"/>
              </a:rPr>
              <a:t>，建议与标题相关并符合整体语言风格，语言描述尽量简洁生动。尽量将每页幻灯片的字数控制在</a:t>
            </a:r>
            <a:r>
              <a:rPr lang="en-US" altLang="zh-CN" sz="895" dirty="0">
                <a:solidFill>
                  <a:srgbClr val="FEFEFE">
                    <a:lumMod val="25000"/>
                  </a:srgbClr>
                </a:solidFill>
                <a:latin typeface="+mn-ea"/>
                <a:cs typeface="Helvetica Neue" charset="0"/>
                <a:sym typeface="Helvetica Neue" charset="0"/>
              </a:rPr>
              <a:t>200</a:t>
            </a:r>
            <a:r>
              <a:rPr lang="zh-CN" altLang="en-US" sz="895" dirty="0">
                <a:solidFill>
                  <a:srgbClr val="FEFEFE">
                    <a:lumMod val="25000"/>
                  </a:srgbClr>
                </a:solidFill>
                <a:latin typeface="+mn-ea"/>
                <a:cs typeface="Helvetica Neue" charset="0"/>
                <a:sym typeface="Helvetica Neue" charset="0"/>
              </a:rPr>
              <a:t>字以内</a:t>
            </a:r>
            <a:endParaRPr lang="en-US" altLang="zh-CN" sz="895" dirty="0">
              <a:solidFill>
                <a:srgbClr val="FEFEFE">
                  <a:lumMod val="25000"/>
                </a:srgbClr>
              </a:solidFill>
              <a:latin typeface="+mn-ea"/>
              <a:cs typeface="Helvetica Neue" charset="0"/>
              <a:sym typeface="Helvetica Neue" charset="0"/>
            </a:endParaRPr>
          </a:p>
          <a:p>
            <a:pPr lvl="0" algn="l">
              <a:lnSpc>
                <a:spcPct val="130000"/>
              </a:lnSpc>
            </a:pPr>
            <a:endParaRPr lang="en-US" altLang="zh-CN" sz="895" dirty="0">
              <a:solidFill>
                <a:srgbClr val="FEFEFE">
                  <a:lumMod val="25000"/>
                </a:srgbClr>
              </a:solidFill>
              <a:latin typeface="+mn-ea"/>
              <a:cs typeface="Helvetica Neue" charset="0"/>
              <a:sym typeface="Helvetica Neue" charset="0"/>
            </a:endParaRPr>
          </a:p>
          <a:p>
            <a:pPr lvl="0" algn="l">
              <a:lnSpc>
                <a:spcPct val="130000"/>
              </a:lnSpc>
            </a:pPr>
            <a:r>
              <a:rPr lang="zh-CN" altLang="en-US" sz="895" dirty="0">
                <a:solidFill>
                  <a:srgbClr val="FEFEFE">
                    <a:lumMod val="25000"/>
                  </a:srgbClr>
                </a:solidFill>
                <a:latin typeface="+mn-ea"/>
                <a:cs typeface="Helvetica Neue" charset="0"/>
                <a:sym typeface="Helvetica Neue" charset="0"/>
              </a:rPr>
              <a:t>据统计每页幻灯片的最好控制在</a:t>
            </a:r>
            <a:r>
              <a:rPr lang="en-US" altLang="zh-CN" sz="895" dirty="0">
                <a:solidFill>
                  <a:srgbClr val="FEFEFE">
                    <a:lumMod val="25000"/>
                  </a:srgbClr>
                </a:solidFill>
                <a:latin typeface="+mn-ea"/>
                <a:cs typeface="Helvetica Neue" charset="0"/>
                <a:sym typeface="Helvetica Neue" charset="0"/>
              </a:rPr>
              <a:t>5</a:t>
            </a:r>
            <a:r>
              <a:rPr lang="zh-CN" altLang="en-US" sz="895" dirty="0">
                <a:solidFill>
                  <a:srgbClr val="FEFEFE">
                    <a:lumMod val="25000"/>
                  </a:srgbClr>
                </a:solidFill>
                <a:latin typeface="+mn-ea"/>
                <a:cs typeface="Helvetica Neue" charset="0"/>
                <a:sym typeface="Helvetica Neue" charset="0"/>
              </a:rPr>
              <a:t>分钟之内。此处添加详细文本描述，建议与标题相关并符合整体语言风格，语言描述尽量简洁生动。</a:t>
            </a:r>
            <a:endParaRPr lang="en-US" altLang="zh-CN" sz="895" dirty="0">
              <a:solidFill>
                <a:srgbClr val="FEFEFE">
                  <a:lumMod val="25000"/>
                </a:srgbClr>
              </a:solidFill>
              <a:latin typeface="+mn-ea"/>
              <a:cs typeface="Helvetica Neue" charset="0"/>
              <a:sym typeface="Helvetica Neue" charset="0"/>
            </a:endParaRPr>
          </a:p>
        </p:txBody>
      </p:sp>
      <p:sp>
        <p:nvSpPr>
          <p:cNvPr id="32" name="Rectangle 4"/>
          <p:cNvSpPr/>
          <p:nvPr/>
        </p:nvSpPr>
        <p:spPr bwMode="auto">
          <a:xfrm>
            <a:off x="3634712" y="3940505"/>
            <a:ext cx="2016876" cy="26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just">
              <a:lnSpc>
                <a:spcPct val="130000"/>
              </a:lnSpc>
            </a:pPr>
            <a:r>
              <a:rPr lang="zh-CN" altLang="en-US" sz="895" dirty="0">
                <a:solidFill>
                  <a:schemeClr val="bg1">
                    <a:lumMod val="25000"/>
                  </a:schemeClr>
                </a:solidFill>
                <a:latin typeface="+mn-ea"/>
                <a:cs typeface="Helvetica Neue" charset="0"/>
                <a:sym typeface="Helvetica Neue" charset="0"/>
              </a:rPr>
              <a:t>此处添加详细文本描述，建议与标题相关并符合整体语言风格，语言描述尽量简洁生动。尽量将每页幻灯片的字数控制在</a:t>
            </a:r>
            <a:r>
              <a:rPr lang="en-US" altLang="zh-CN" sz="895" dirty="0">
                <a:solidFill>
                  <a:schemeClr val="bg1">
                    <a:lumMod val="25000"/>
                  </a:schemeClr>
                </a:solidFill>
                <a:latin typeface="+mn-ea"/>
                <a:cs typeface="Helvetica Neue" charset="0"/>
                <a:sym typeface="Helvetica Neue" charset="0"/>
              </a:rPr>
              <a:t>200</a:t>
            </a:r>
            <a:r>
              <a:rPr lang="zh-CN" altLang="en-US" sz="895" dirty="0">
                <a:solidFill>
                  <a:schemeClr val="bg1">
                    <a:lumMod val="25000"/>
                  </a:schemeClr>
                </a:solidFill>
                <a:latin typeface="+mn-ea"/>
                <a:cs typeface="Helvetica Neue" charset="0"/>
                <a:sym typeface="Helvetica Neue" charset="0"/>
              </a:rPr>
              <a:t>字以内据统计每页幻灯片的最好控制在</a:t>
            </a:r>
            <a:r>
              <a:rPr lang="en-US" altLang="zh-CN" sz="895" dirty="0">
                <a:solidFill>
                  <a:schemeClr val="bg1">
                    <a:lumMod val="25000"/>
                  </a:schemeClr>
                </a:solidFill>
                <a:latin typeface="+mn-ea"/>
                <a:cs typeface="Helvetica Neue" charset="0"/>
                <a:sym typeface="Helvetica Neue" charset="0"/>
              </a:rPr>
              <a:t>5</a:t>
            </a:r>
            <a:r>
              <a:rPr lang="zh-CN" altLang="en-US" sz="895" dirty="0">
                <a:solidFill>
                  <a:schemeClr val="bg1">
                    <a:lumMod val="25000"/>
                  </a:schemeClr>
                </a:solidFill>
                <a:latin typeface="+mn-ea"/>
                <a:cs typeface="Helvetica Neue" charset="0"/>
                <a:sym typeface="Helvetica Neue" charset="0"/>
              </a:rPr>
              <a:t>分钟之内。此处添加详细文本描述，建议与标题相关并符合整体语言风格，语言描述尽量简洁生动。尽量将每页幻灯片的字数控制在</a:t>
            </a:r>
            <a:r>
              <a:rPr lang="en-US" altLang="zh-CN" sz="895" dirty="0">
                <a:solidFill>
                  <a:schemeClr val="bg1">
                    <a:lumMod val="25000"/>
                  </a:schemeClr>
                </a:solidFill>
                <a:latin typeface="+mn-ea"/>
                <a:cs typeface="Helvetica Neue" charset="0"/>
                <a:sym typeface="Helvetica Neue" charset="0"/>
              </a:rPr>
              <a:t>200</a:t>
            </a:r>
            <a:r>
              <a:rPr lang="zh-CN" altLang="en-US" sz="895" dirty="0">
                <a:solidFill>
                  <a:schemeClr val="bg1">
                    <a:lumMod val="25000"/>
                  </a:schemeClr>
                </a:solidFill>
                <a:latin typeface="+mn-ea"/>
                <a:cs typeface="Helvetica Neue" charset="0"/>
                <a:sym typeface="Helvetica Neue" charset="0"/>
              </a:rPr>
              <a:t>字以内，据统计每页幻灯片的最好控制在</a:t>
            </a:r>
            <a:r>
              <a:rPr lang="en-US" altLang="zh-CN" sz="895" dirty="0">
                <a:solidFill>
                  <a:schemeClr val="bg1">
                    <a:lumMod val="25000"/>
                  </a:schemeClr>
                </a:solidFill>
                <a:latin typeface="+mn-ea"/>
                <a:cs typeface="Helvetica Neue" charset="0"/>
                <a:sym typeface="Helvetica Neue" charset="0"/>
              </a:rPr>
              <a:t>5</a:t>
            </a:r>
            <a:r>
              <a:rPr lang="zh-CN" altLang="en-US" sz="895" dirty="0">
                <a:solidFill>
                  <a:schemeClr val="bg1">
                    <a:lumMod val="25000"/>
                  </a:schemeClr>
                </a:solidFill>
                <a:latin typeface="+mn-ea"/>
                <a:cs typeface="Helvetica Neue" charset="0"/>
                <a:sym typeface="Helvetica Neue" charset="0"/>
              </a:rPr>
              <a:t>分钟之内。此处添加详细文本描述，建议与标题相关并符合整体语言风格，语言描述尽量简洁生动。此处添加详细文本描述，建议与标题相关并符合整体语言风格，语言描述尽量简洁生动。此处添加详细文本描述</a:t>
            </a:r>
          </a:p>
        </p:txBody>
      </p:sp>
      <p:sp>
        <p:nvSpPr>
          <p:cNvPr id="33" name="Rectangle 5"/>
          <p:cNvSpPr/>
          <p:nvPr/>
        </p:nvSpPr>
        <p:spPr bwMode="auto">
          <a:xfrm>
            <a:off x="1377581" y="3940504"/>
            <a:ext cx="2061134" cy="77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3285" b="1" dirty="0">
                <a:latin typeface="Agency FB" panose="020B0503020202020204" pitchFamily="34" charset="0"/>
                <a:cs typeface="Helvetica Neue" charset="0"/>
                <a:sym typeface="Helvetica Neue" charset="0"/>
              </a:rPr>
              <a:t>点击添加标题</a:t>
            </a:r>
          </a:p>
        </p:txBody>
      </p:sp>
      <p:sp>
        <p:nvSpPr>
          <p:cNvPr id="34" name="Rectangle 6"/>
          <p:cNvSpPr/>
          <p:nvPr/>
        </p:nvSpPr>
        <p:spPr bwMode="auto">
          <a:xfrm>
            <a:off x="1498500" y="2513201"/>
            <a:ext cx="1296111" cy="10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zh-CN" altLang="en-US" sz="2390" dirty="0">
                <a:solidFill>
                  <a:schemeClr val="bg1"/>
                </a:solidFill>
                <a:latin typeface="+mn-ea"/>
                <a:cs typeface="Helvetica Neue Thin" charset="0"/>
                <a:sym typeface="Helvetica Neue Thin" charset="0"/>
              </a:rPr>
              <a:t>无名氏</a:t>
            </a:r>
            <a:endParaRPr lang="en-US" sz="2390" dirty="0">
              <a:solidFill>
                <a:schemeClr val="bg1"/>
              </a:solidFill>
              <a:latin typeface="+mn-ea"/>
              <a:cs typeface="Helvetica Neue Thin" charset="0"/>
              <a:sym typeface="Helvetica Neue Thin" charset="0"/>
            </a:endParaRPr>
          </a:p>
          <a:p>
            <a:pPr algn="l"/>
            <a:r>
              <a:rPr lang="en-US" sz="1190" dirty="0">
                <a:solidFill>
                  <a:schemeClr val="bg1"/>
                </a:solidFill>
                <a:latin typeface="+mn-ea"/>
                <a:cs typeface="Helvetica Neue Thin" charset="0"/>
                <a:sym typeface="Helvetica Neue Thin" charset="0"/>
              </a:rPr>
              <a:t>(</a:t>
            </a:r>
            <a:r>
              <a:rPr lang="zh-CN" altLang="en-US" sz="1190" dirty="0">
                <a:solidFill>
                  <a:schemeClr val="bg1"/>
                </a:solidFill>
                <a:latin typeface="+mn-ea"/>
                <a:cs typeface="Helvetica Neue Thin" charset="0"/>
                <a:sym typeface="Helvetica Neue Thin" charset="0"/>
              </a:rPr>
              <a:t>职位描述</a:t>
            </a:r>
            <a:r>
              <a:rPr lang="en-US" sz="1190" dirty="0">
                <a:solidFill>
                  <a:schemeClr val="bg1"/>
                </a:solidFill>
                <a:latin typeface="+mn-ea"/>
                <a:cs typeface="Helvetica Neue Thin" charset="0"/>
                <a:sym typeface="Helvetica Neue Thin" charset="0"/>
              </a:rPr>
              <a:t>)</a:t>
            </a:r>
          </a:p>
        </p:txBody>
      </p:sp>
      <p:sp>
        <p:nvSpPr>
          <p:cNvPr id="35" name="Rectangle 10"/>
          <p:cNvSpPr/>
          <p:nvPr/>
        </p:nvSpPr>
        <p:spPr bwMode="auto">
          <a:xfrm>
            <a:off x="6878153" y="3940505"/>
            <a:ext cx="2016876" cy="26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just">
              <a:lnSpc>
                <a:spcPct val="130000"/>
              </a:lnSpc>
            </a:pPr>
            <a:r>
              <a:rPr lang="zh-CN" altLang="en-US" sz="895" dirty="0">
                <a:solidFill>
                  <a:schemeClr val="bg1">
                    <a:lumMod val="25000"/>
                  </a:schemeClr>
                </a:solidFill>
                <a:latin typeface="+mn-ea"/>
                <a:cs typeface="Helvetica Neue" charset="0"/>
                <a:sym typeface="Helvetica Neue" charset="0"/>
              </a:rPr>
              <a:t>此处添加详细文本描述，建议与标题相关并符合整体语言风格，语言描述尽量简洁生动。尽量将每页幻灯片的字数控制在</a:t>
            </a:r>
            <a:r>
              <a:rPr lang="en-US" altLang="zh-CN" sz="895" dirty="0">
                <a:solidFill>
                  <a:schemeClr val="bg1">
                    <a:lumMod val="25000"/>
                  </a:schemeClr>
                </a:solidFill>
                <a:latin typeface="+mn-ea"/>
                <a:cs typeface="Helvetica Neue" charset="0"/>
                <a:sym typeface="Helvetica Neue" charset="0"/>
              </a:rPr>
              <a:t>200</a:t>
            </a:r>
            <a:r>
              <a:rPr lang="zh-CN" altLang="en-US" sz="895" dirty="0">
                <a:solidFill>
                  <a:schemeClr val="bg1">
                    <a:lumMod val="25000"/>
                  </a:schemeClr>
                </a:solidFill>
                <a:latin typeface="+mn-ea"/>
                <a:cs typeface="Helvetica Neue" charset="0"/>
                <a:sym typeface="Helvetica Neue" charset="0"/>
              </a:rPr>
              <a:t>字以内据统计每页幻灯片的最好控制在</a:t>
            </a:r>
            <a:r>
              <a:rPr lang="en-US" altLang="zh-CN" sz="895" dirty="0">
                <a:solidFill>
                  <a:schemeClr val="bg1">
                    <a:lumMod val="25000"/>
                  </a:schemeClr>
                </a:solidFill>
                <a:latin typeface="+mn-ea"/>
                <a:cs typeface="Helvetica Neue" charset="0"/>
                <a:sym typeface="Helvetica Neue" charset="0"/>
              </a:rPr>
              <a:t>5</a:t>
            </a:r>
            <a:r>
              <a:rPr lang="zh-CN" altLang="en-US" sz="895" dirty="0">
                <a:solidFill>
                  <a:schemeClr val="bg1">
                    <a:lumMod val="25000"/>
                  </a:schemeClr>
                </a:solidFill>
                <a:latin typeface="+mn-ea"/>
                <a:cs typeface="Helvetica Neue" charset="0"/>
                <a:sym typeface="Helvetica Neue" charset="0"/>
              </a:rPr>
              <a:t>分钟之内。此处添加详细文本描述，建议与标题相关并符合整体语言风格，语言描述尽量简洁生动。尽量将每页幻灯片的字数控制在</a:t>
            </a:r>
            <a:r>
              <a:rPr lang="en-US" altLang="zh-CN" sz="895" dirty="0">
                <a:solidFill>
                  <a:schemeClr val="bg1">
                    <a:lumMod val="25000"/>
                  </a:schemeClr>
                </a:solidFill>
                <a:latin typeface="+mn-ea"/>
                <a:cs typeface="Helvetica Neue" charset="0"/>
                <a:sym typeface="Helvetica Neue" charset="0"/>
              </a:rPr>
              <a:t>200</a:t>
            </a:r>
            <a:r>
              <a:rPr lang="zh-CN" altLang="en-US" sz="895" dirty="0">
                <a:solidFill>
                  <a:schemeClr val="bg1">
                    <a:lumMod val="25000"/>
                  </a:schemeClr>
                </a:solidFill>
                <a:latin typeface="+mn-ea"/>
                <a:cs typeface="Helvetica Neue" charset="0"/>
                <a:sym typeface="Helvetica Neue" charset="0"/>
              </a:rPr>
              <a:t>字以内，据统计每页幻灯片的最好控制在</a:t>
            </a:r>
            <a:r>
              <a:rPr lang="en-US" altLang="zh-CN" sz="895" dirty="0">
                <a:solidFill>
                  <a:schemeClr val="bg1">
                    <a:lumMod val="25000"/>
                  </a:schemeClr>
                </a:solidFill>
                <a:latin typeface="+mn-ea"/>
                <a:cs typeface="Helvetica Neue" charset="0"/>
                <a:sym typeface="Helvetica Neue" charset="0"/>
              </a:rPr>
              <a:t>5</a:t>
            </a:r>
            <a:r>
              <a:rPr lang="zh-CN" altLang="en-US" sz="895" dirty="0">
                <a:solidFill>
                  <a:schemeClr val="bg1">
                    <a:lumMod val="25000"/>
                  </a:schemeClr>
                </a:solidFill>
                <a:latin typeface="+mn-ea"/>
                <a:cs typeface="Helvetica Neue" charset="0"/>
                <a:sym typeface="Helvetica Neue" charset="0"/>
              </a:rPr>
              <a:t>分钟之内。此处添加详细文本描述，建议与标题相关并符合整体语言风格，语言描述尽量简洁生动。此处添加详细文本描述，建议与标题相关并符合整体语言风格，语言描述尽量简洁生动。此处添加详细文本描述</a:t>
            </a:r>
          </a:p>
        </p:txBody>
      </p:sp>
      <p:sp>
        <p:nvSpPr>
          <p:cNvPr id="36" name="Rectangle 11"/>
          <p:cNvSpPr/>
          <p:nvPr/>
        </p:nvSpPr>
        <p:spPr bwMode="auto">
          <a:xfrm>
            <a:off x="9091024" y="5271389"/>
            <a:ext cx="2048489" cy="89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sz="1590" b="1" dirty="0">
                <a:solidFill>
                  <a:schemeClr val="bg1">
                    <a:lumMod val="50000"/>
                  </a:schemeClr>
                </a:solidFill>
                <a:latin typeface="+mn-ea"/>
                <a:cs typeface="Helvetica Neue" charset="0"/>
                <a:sym typeface="Helvetica Neue" charset="0"/>
              </a:rPr>
              <a:t>"</a:t>
            </a:r>
            <a:r>
              <a:rPr lang="zh-CN" altLang="en-US" sz="1590" b="1" dirty="0">
                <a:solidFill>
                  <a:schemeClr val="bg1">
                    <a:lumMod val="50000"/>
                  </a:schemeClr>
                </a:solidFill>
                <a:latin typeface="+mn-ea"/>
                <a:cs typeface="Helvetica Neue" charset="0"/>
                <a:sym typeface="Helvetica Neue" charset="0"/>
              </a:rPr>
              <a:t>单击此处添加副标题或详细文本描述</a:t>
            </a:r>
            <a:r>
              <a:rPr lang="en-US" sz="1590" b="1" dirty="0">
                <a:solidFill>
                  <a:schemeClr val="bg1">
                    <a:lumMod val="50000"/>
                  </a:schemeClr>
                </a:solidFill>
                <a:latin typeface="+mn-ea"/>
                <a:cs typeface="Helvetica Neue" charset="0"/>
                <a:sym typeface="Helvetica Neue" charset="0"/>
              </a:rPr>
              <a:t>"</a:t>
            </a:r>
          </a:p>
        </p:txBody>
      </p:sp>
      <p:sp>
        <p:nvSpPr>
          <p:cNvPr id="37" name="Rectangle 12"/>
          <p:cNvSpPr/>
          <p:nvPr/>
        </p:nvSpPr>
        <p:spPr bwMode="auto">
          <a:xfrm>
            <a:off x="7017247" y="2511620"/>
            <a:ext cx="1296111" cy="10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lvl="0" algn="l"/>
            <a:r>
              <a:rPr lang="zh-CN" altLang="en-US" sz="2390" dirty="0">
                <a:solidFill>
                  <a:srgbClr val="FEFEFE"/>
                </a:solidFill>
                <a:latin typeface="+mn-ea"/>
                <a:cs typeface="Helvetica Neue Thin" charset="0"/>
                <a:sym typeface="Helvetica Neue Thin" charset="0"/>
              </a:rPr>
              <a:t>无名氏</a:t>
            </a:r>
            <a:endParaRPr lang="en-US" altLang="zh-CN" sz="2390" dirty="0">
              <a:solidFill>
                <a:srgbClr val="FEFEFE"/>
              </a:solidFill>
              <a:latin typeface="+mn-ea"/>
              <a:cs typeface="Helvetica Neue Thin" charset="0"/>
              <a:sym typeface="Helvetica Neue Thin" charset="0"/>
            </a:endParaRPr>
          </a:p>
          <a:p>
            <a:pPr lvl="0" algn="l"/>
            <a:r>
              <a:rPr lang="en-US" altLang="zh-CN" sz="1190" dirty="0">
                <a:solidFill>
                  <a:srgbClr val="FEFEFE"/>
                </a:solidFill>
                <a:latin typeface="+mn-ea"/>
                <a:cs typeface="Helvetica Neue Thin" charset="0"/>
                <a:sym typeface="Helvetica Neue Thin" charset="0"/>
              </a:rPr>
              <a:t>(</a:t>
            </a:r>
            <a:r>
              <a:rPr lang="zh-CN" altLang="en-US" sz="1190" dirty="0">
                <a:solidFill>
                  <a:srgbClr val="FEFEFE"/>
                </a:solidFill>
                <a:latin typeface="+mn-ea"/>
                <a:cs typeface="Helvetica Neue Thin" charset="0"/>
                <a:sym typeface="Helvetica Neue Thin" charset="0"/>
              </a:rPr>
              <a:t>职位描述</a:t>
            </a:r>
            <a:r>
              <a:rPr lang="en-US" altLang="zh-CN" sz="1190" dirty="0">
                <a:solidFill>
                  <a:srgbClr val="FEFEFE"/>
                </a:solidFill>
                <a:latin typeface="+mn-ea"/>
                <a:cs typeface="Helvetica Neue Thin" charset="0"/>
                <a:sym typeface="Helvetica Neue Thin" charset="0"/>
              </a:rPr>
              <a:t>)</a:t>
            </a:r>
          </a:p>
        </p:txBody>
      </p:sp>
      <p:pic>
        <p:nvPicPr>
          <p:cNvPr id="38" name="图片占位符 7"/>
          <p:cNvPicPr>
            <a:picLocks noChangeAspect="1"/>
          </p:cNvPicPr>
          <p:nvPr/>
        </p:nvPicPr>
        <p:blipFill>
          <a:blip r:embed="rId7" cstate="email">
            <a:grayscl/>
          </a:blip>
          <a:srcRect/>
          <a:stretch>
            <a:fillRect/>
          </a:stretch>
        </p:blipFill>
        <p:spPr>
          <a:xfrm>
            <a:off x="9103401" y="3984762"/>
            <a:ext cx="2062337" cy="1043212"/>
          </a:xfrm>
          <a:prstGeom prst="rect">
            <a:avLst/>
          </a:prstGeom>
        </p:spPr>
      </p:pic>
      <p:sp>
        <p:nvSpPr>
          <p:cNvPr id="17" name="矩形 16"/>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6919931" y="3363166"/>
            <a:ext cx="1338608" cy="1338608"/>
            <a:chOff x="6920031" y="3363156"/>
            <a:chExt cx="1338773" cy="1338773"/>
          </a:xfrm>
        </p:grpSpPr>
        <p:sp>
          <p:nvSpPr>
            <p:cNvPr id="5" name="Oval 7"/>
            <p:cNvSpPr/>
            <p:nvPr/>
          </p:nvSpPr>
          <p:spPr>
            <a:xfrm>
              <a:off x="6920031" y="3363156"/>
              <a:ext cx="1338773" cy="1338773"/>
            </a:xfrm>
            <a:prstGeom prst="ellipse">
              <a:avLst/>
            </a:prstGeom>
            <a:solidFill>
              <a:schemeClr val="tx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Franklin Gothic Medium" panose="020B0603020102020204" pitchFamily="34" charset="0"/>
                <a:ea typeface="微软雅黑" panose="020B0503020204020204" charset="-122"/>
                <a:cs typeface="Arial" panose="020B0604020202020204" pitchFamily="34" charset="0"/>
              </a:endParaRPr>
            </a:p>
          </p:txBody>
        </p:sp>
        <p:grpSp>
          <p:nvGrpSpPr>
            <p:cNvPr id="6" name="Group 20"/>
            <p:cNvGrpSpPr/>
            <p:nvPr/>
          </p:nvGrpSpPr>
          <p:grpSpPr>
            <a:xfrm>
              <a:off x="7357245" y="3796320"/>
              <a:ext cx="464344" cy="465138"/>
              <a:chOff x="7287419" y="3505994"/>
              <a:chExt cx="464344" cy="465138"/>
            </a:xfrm>
            <a:solidFill>
              <a:schemeClr val="bg2"/>
            </a:solidFill>
          </p:grpSpPr>
          <p:sp>
            <p:nvSpPr>
              <p:cNvPr id="7"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705">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705">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705">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10"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705">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1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705">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1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705">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grpSp>
      </p:grpSp>
      <p:grpSp>
        <p:nvGrpSpPr>
          <p:cNvPr id="13" name="Group 11"/>
          <p:cNvGrpSpPr/>
          <p:nvPr/>
        </p:nvGrpSpPr>
        <p:grpSpPr>
          <a:xfrm>
            <a:off x="6096001" y="2566990"/>
            <a:ext cx="1338608" cy="1338608"/>
            <a:chOff x="6096000" y="2566881"/>
            <a:chExt cx="1338773" cy="1338773"/>
          </a:xfrm>
        </p:grpSpPr>
        <p:sp>
          <p:nvSpPr>
            <p:cNvPr id="14" name="Oval 6"/>
            <p:cNvSpPr/>
            <p:nvPr/>
          </p:nvSpPr>
          <p:spPr>
            <a:xfrm>
              <a:off x="6096000" y="2566881"/>
              <a:ext cx="1338773" cy="1338773"/>
            </a:xfrm>
            <a:prstGeom prst="ellipse">
              <a:avLst/>
            </a:prstGeom>
            <a:solidFill>
              <a:schemeClr val="tx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Franklin Gothic Medium" panose="020B0603020102020204" pitchFamily="34" charset="0"/>
                <a:ea typeface="微软雅黑" panose="020B0503020204020204" charset="-122"/>
                <a:cs typeface="Arial" panose="020B0604020202020204" pitchFamily="34" charset="0"/>
              </a:endParaRPr>
            </a:p>
          </p:txBody>
        </p:sp>
        <p:grpSp>
          <p:nvGrpSpPr>
            <p:cNvPr id="15" name="Group 27"/>
            <p:cNvGrpSpPr/>
            <p:nvPr/>
          </p:nvGrpSpPr>
          <p:grpSpPr>
            <a:xfrm>
              <a:off x="6551978" y="3004095"/>
              <a:ext cx="434975" cy="464344"/>
              <a:chOff x="9159875" y="1647825"/>
              <a:chExt cx="434975" cy="464344"/>
            </a:xfrm>
            <a:solidFill>
              <a:schemeClr val="bg2"/>
            </a:solidFill>
          </p:grpSpPr>
          <p:sp>
            <p:nvSpPr>
              <p:cNvPr id="1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1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1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grpSp>
      </p:grpSp>
      <p:grpSp>
        <p:nvGrpSpPr>
          <p:cNvPr id="19" name="Group 12"/>
          <p:cNvGrpSpPr/>
          <p:nvPr/>
        </p:nvGrpSpPr>
        <p:grpSpPr>
          <a:xfrm>
            <a:off x="4362368" y="1776785"/>
            <a:ext cx="1959856" cy="1959856"/>
            <a:chOff x="4362154" y="1776581"/>
            <a:chExt cx="1960098" cy="1960098"/>
          </a:xfrm>
        </p:grpSpPr>
        <p:sp>
          <p:nvSpPr>
            <p:cNvPr id="20" name="Oval 5"/>
            <p:cNvSpPr/>
            <p:nvPr/>
          </p:nvSpPr>
          <p:spPr>
            <a:xfrm>
              <a:off x="4362154" y="1776581"/>
              <a:ext cx="1960098" cy="1960098"/>
            </a:xfrm>
            <a:prstGeom prst="ellipse">
              <a:avLst/>
            </a:prstGeom>
            <a:solidFill>
              <a:schemeClr val="tx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Franklin Gothic Medium" panose="020B0603020102020204" pitchFamily="34" charset="0"/>
                <a:ea typeface="微软雅黑" panose="020B0503020204020204" charset="-122"/>
                <a:cs typeface="Arial" panose="020B0604020202020204" pitchFamily="34" charset="0"/>
              </a:endParaRPr>
            </a:p>
          </p:txBody>
        </p:sp>
        <p:sp>
          <p:nvSpPr>
            <p:cNvPr id="21"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1429" tIns="45714" rIns="91429" bIns="45714" numCol="1" anchor="t" anchorCtr="0" compatLnSpc="1"/>
            <a:lstStyle/>
            <a:p>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22" name="Group 9"/>
          <p:cNvGrpSpPr/>
          <p:nvPr/>
        </p:nvGrpSpPr>
        <p:grpSpPr>
          <a:xfrm>
            <a:off x="6096002" y="4400252"/>
            <a:ext cx="1781687" cy="1781687"/>
            <a:chOff x="6096000" y="4400370"/>
            <a:chExt cx="1781907" cy="1781907"/>
          </a:xfrm>
        </p:grpSpPr>
        <p:sp>
          <p:nvSpPr>
            <p:cNvPr id="23" name="Oval 8"/>
            <p:cNvSpPr/>
            <p:nvPr/>
          </p:nvSpPr>
          <p:spPr>
            <a:xfrm>
              <a:off x="6096000" y="4400370"/>
              <a:ext cx="1781907" cy="1781907"/>
            </a:xfrm>
            <a:prstGeom prst="ellipse">
              <a:avLst/>
            </a:prstGeom>
            <a:solidFill>
              <a:schemeClr val="tx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Franklin Gothic Medium" panose="020B0603020102020204" pitchFamily="34" charset="0"/>
                <a:ea typeface="微软雅黑" panose="020B0503020204020204" charset="-122"/>
                <a:cs typeface="Arial" panose="020B0604020202020204" pitchFamily="34" charset="0"/>
              </a:endParaRPr>
            </a:p>
          </p:txBody>
        </p:sp>
        <p:grpSp>
          <p:nvGrpSpPr>
            <p:cNvPr id="24" name="Group 44"/>
            <p:cNvGrpSpPr/>
            <p:nvPr/>
          </p:nvGrpSpPr>
          <p:grpSpPr>
            <a:xfrm>
              <a:off x="6612822" y="4917650"/>
              <a:ext cx="632375" cy="747345"/>
              <a:chOff x="1325323" y="3586519"/>
              <a:chExt cx="632375" cy="747345"/>
            </a:xfrm>
            <a:solidFill>
              <a:schemeClr val="bg2"/>
            </a:solidFill>
          </p:grpSpPr>
          <p:sp>
            <p:nvSpPr>
              <p:cNvPr id="25"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26"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grpSp>
      <p:grpSp>
        <p:nvGrpSpPr>
          <p:cNvPr id="27" name="Group 13"/>
          <p:cNvGrpSpPr/>
          <p:nvPr/>
        </p:nvGrpSpPr>
        <p:grpSpPr>
          <a:xfrm>
            <a:off x="3933465" y="3337689"/>
            <a:ext cx="1338608" cy="1338608"/>
            <a:chOff x="3933196" y="3337676"/>
            <a:chExt cx="1338773" cy="1338773"/>
          </a:xfrm>
        </p:grpSpPr>
        <p:sp>
          <p:nvSpPr>
            <p:cNvPr id="28" name="Oval 4"/>
            <p:cNvSpPr/>
            <p:nvPr/>
          </p:nvSpPr>
          <p:spPr>
            <a:xfrm>
              <a:off x="3933196" y="3337676"/>
              <a:ext cx="1338773" cy="1338773"/>
            </a:xfrm>
            <a:prstGeom prst="ellipse">
              <a:avLst/>
            </a:prstGeom>
            <a:solidFill>
              <a:schemeClr val="tx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dirty="0">
                <a:latin typeface="Franklin Gothic Medium" panose="020B0603020102020204" pitchFamily="34" charset="0"/>
                <a:ea typeface="微软雅黑" panose="020B0503020204020204" charset="-122"/>
                <a:cs typeface="Arial" panose="020B0604020202020204" pitchFamily="34" charset="0"/>
              </a:endParaRPr>
            </a:p>
          </p:txBody>
        </p:sp>
        <p:grpSp>
          <p:nvGrpSpPr>
            <p:cNvPr id="29" name="Group 31"/>
            <p:cNvGrpSpPr/>
            <p:nvPr/>
          </p:nvGrpSpPr>
          <p:grpSpPr>
            <a:xfrm>
              <a:off x="4370013" y="3811402"/>
              <a:ext cx="465138" cy="391319"/>
              <a:chOff x="5368132" y="2625725"/>
              <a:chExt cx="465138" cy="391319"/>
            </a:xfrm>
            <a:solidFill>
              <a:schemeClr val="bg2"/>
            </a:solidFill>
          </p:grpSpPr>
          <p:sp>
            <p:nvSpPr>
              <p:cNvPr id="3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3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3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grpSp>
      </p:grpSp>
      <p:grpSp>
        <p:nvGrpSpPr>
          <p:cNvPr id="33" name="Group 14"/>
          <p:cNvGrpSpPr/>
          <p:nvPr/>
        </p:nvGrpSpPr>
        <p:grpSpPr>
          <a:xfrm>
            <a:off x="4266355" y="4562178"/>
            <a:ext cx="1005716" cy="1005716"/>
            <a:chOff x="4266129" y="4562318"/>
            <a:chExt cx="1005840" cy="1005840"/>
          </a:xfrm>
        </p:grpSpPr>
        <p:sp>
          <p:nvSpPr>
            <p:cNvPr id="34" name="Oval 3"/>
            <p:cNvSpPr/>
            <p:nvPr/>
          </p:nvSpPr>
          <p:spPr>
            <a:xfrm>
              <a:off x="4266129" y="4562318"/>
              <a:ext cx="1005840" cy="1005840"/>
            </a:xfrm>
            <a:prstGeom prst="ellipse">
              <a:avLst/>
            </a:prstGeom>
            <a:solidFill>
              <a:schemeClr val="tx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nvGrpSpPr>
            <p:cNvPr id="35" name="Group 35"/>
            <p:cNvGrpSpPr/>
            <p:nvPr/>
          </p:nvGrpSpPr>
          <p:grpSpPr>
            <a:xfrm>
              <a:off x="4536877" y="4882511"/>
              <a:ext cx="464344" cy="362744"/>
              <a:chOff x="2581275" y="1710532"/>
              <a:chExt cx="464344" cy="362744"/>
            </a:xfrm>
            <a:solidFill>
              <a:schemeClr val="bg2"/>
            </a:solidFill>
          </p:grpSpPr>
          <p:sp>
            <p:nvSpPr>
              <p:cNvPr id="3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3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3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3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4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4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sp>
            <p:nvSpPr>
              <p:cNvPr id="4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7" tIns="19047" rIns="19047" bIns="19047" anchor="ctr"/>
              <a:lstStyle/>
              <a:p>
                <a:pPr algn="ctr" defTabSz="227965" hangingPunct="0"/>
                <a:endParaRPr lang="en-US" sz="150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charset="-122"/>
                  <a:cs typeface="Arial" panose="020B0604020202020204" pitchFamily="34" charset="0"/>
                  <a:sym typeface="Gill Sans" charset="0"/>
                </a:endParaRPr>
              </a:p>
            </p:txBody>
          </p:sp>
        </p:grpSp>
      </p:grpSp>
      <p:sp>
        <p:nvSpPr>
          <p:cNvPr id="43" name="TextBox 41"/>
          <p:cNvSpPr txBox="1"/>
          <p:nvPr/>
        </p:nvSpPr>
        <p:spPr>
          <a:xfrm>
            <a:off x="1314133" y="5146264"/>
            <a:ext cx="2514292" cy="606971"/>
          </a:xfrm>
          <a:prstGeom prst="rect">
            <a:avLst/>
          </a:prstGeom>
          <a:noFill/>
        </p:spPr>
        <p:txBody>
          <a:bodyPr wrap="square" lIns="81225" tIns="40613" rIns="81225" bIns="40613" rtlCol="0">
            <a:spAutoFit/>
          </a:bodyPr>
          <a:lstStyle/>
          <a:p>
            <a:pPr algn="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44" name="TextBox 170"/>
          <p:cNvSpPr txBox="1"/>
          <p:nvPr/>
        </p:nvSpPr>
        <p:spPr>
          <a:xfrm>
            <a:off x="1524211" y="4874255"/>
            <a:ext cx="2304215" cy="337450"/>
          </a:xfrm>
          <a:prstGeom prst="rect">
            <a:avLst/>
          </a:prstGeom>
          <a:noFill/>
        </p:spPr>
        <p:txBody>
          <a:bodyPr wrap="square" lIns="91431" tIns="45715" rIns="91431" bIns="45715" rtlCol="0">
            <a:spAutoFit/>
          </a:bodyPr>
          <a:lstStyle/>
          <a:p>
            <a:pPr algn="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TextBox 41"/>
          <p:cNvSpPr txBox="1"/>
          <p:nvPr/>
        </p:nvSpPr>
        <p:spPr>
          <a:xfrm>
            <a:off x="1300587" y="3466477"/>
            <a:ext cx="2514292" cy="606971"/>
          </a:xfrm>
          <a:prstGeom prst="rect">
            <a:avLst/>
          </a:prstGeom>
          <a:noFill/>
        </p:spPr>
        <p:txBody>
          <a:bodyPr wrap="square" lIns="81225" tIns="40613" rIns="81225" bIns="40613" rtlCol="0">
            <a:spAutoFit/>
          </a:bodyPr>
          <a:lstStyle/>
          <a:p>
            <a:pPr algn="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46" name="TextBox 170"/>
          <p:cNvSpPr txBox="1"/>
          <p:nvPr/>
        </p:nvSpPr>
        <p:spPr>
          <a:xfrm>
            <a:off x="1510665" y="3194469"/>
            <a:ext cx="2304215" cy="337450"/>
          </a:xfrm>
          <a:prstGeom prst="rect">
            <a:avLst/>
          </a:prstGeom>
          <a:noFill/>
        </p:spPr>
        <p:txBody>
          <a:bodyPr wrap="square" lIns="91431" tIns="45715" rIns="91431" bIns="45715" rtlCol="0">
            <a:spAutoFit/>
          </a:bodyPr>
          <a:lstStyle/>
          <a:p>
            <a:pPr algn="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TextBox 41"/>
          <p:cNvSpPr txBox="1"/>
          <p:nvPr/>
        </p:nvSpPr>
        <p:spPr>
          <a:xfrm>
            <a:off x="1300587" y="1773144"/>
            <a:ext cx="2514292" cy="606971"/>
          </a:xfrm>
          <a:prstGeom prst="rect">
            <a:avLst/>
          </a:prstGeom>
          <a:noFill/>
        </p:spPr>
        <p:txBody>
          <a:bodyPr wrap="square" lIns="81225" tIns="40613" rIns="81225" bIns="40613" rtlCol="0">
            <a:spAutoFit/>
          </a:bodyPr>
          <a:lstStyle/>
          <a:p>
            <a:pPr algn="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48" name="TextBox 170"/>
          <p:cNvSpPr txBox="1"/>
          <p:nvPr/>
        </p:nvSpPr>
        <p:spPr>
          <a:xfrm>
            <a:off x="1510665" y="1501136"/>
            <a:ext cx="2304215" cy="337450"/>
          </a:xfrm>
          <a:prstGeom prst="rect">
            <a:avLst/>
          </a:prstGeom>
          <a:noFill/>
        </p:spPr>
        <p:txBody>
          <a:bodyPr wrap="square" lIns="91431" tIns="45715" rIns="91431" bIns="45715" rtlCol="0">
            <a:spAutoFit/>
          </a:bodyPr>
          <a:lstStyle/>
          <a:p>
            <a:pPr algn="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TextBox 41"/>
          <p:cNvSpPr txBox="1"/>
          <p:nvPr/>
        </p:nvSpPr>
        <p:spPr>
          <a:xfrm>
            <a:off x="8209387" y="5105624"/>
            <a:ext cx="2514292" cy="606971"/>
          </a:xfrm>
          <a:prstGeom prst="rect">
            <a:avLst/>
          </a:prstGeom>
          <a:noFill/>
        </p:spPr>
        <p:txBody>
          <a:bodyPr wrap="square" lIns="81225" tIns="40613" rIns="81225" bIns="40613" rtlCol="0">
            <a:spAutoFit/>
          </a:bodyPr>
          <a:lstStyle/>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50" name="TextBox 170"/>
          <p:cNvSpPr txBox="1"/>
          <p:nvPr/>
        </p:nvSpPr>
        <p:spPr>
          <a:xfrm>
            <a:off x="8209389" y="4861963"/>
            <a:ext cx="2304215" cy="337450"/>
          </a:xfrm>
          <a:prstGeom prst="rect">
            <a:avLst/>
          </a:prstGeom>
          <a:noFill/>
        </p:spPr>
        <p:txBody>
          <a:bodyPr wrap="square" lIns="91431" tIns="45715" rIns="91431" bIns="45715" rtlCol="0">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TextBox 41"/>
          <p:cNvSpPr txBox="1"/>
          <p:nvPr/>
        </p:nvSpPr>
        <p:spPr>
          <a:xfrm>
            <a:off x="8453227" y="3507117"/>
            <a:ext cx="2514292" cy="606971"/>
          </a:xfrm>
          <a:prstGeom prst="rect">
            <a:avLst/>
          </a:prstGeom>
          <a:noFill/>
        </p:spPr>
        <p:txBody>
          <a:bodyPr wrap="square" lIns="81225" tIns="40613" rIns="81225" bIns="40613" rtlCol="0">
            <a:spAutoFit/>
          </a:bodyPr>
          <a:lstStyle/>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52" name="TextBox 170"/>
          <p:cNvSpPr txBox="1"/>
          <p:nvPr/>
        </p:nvSpPr>
        <p:spPr>
          <a:xfrm>
            <a:off x="8453229" y="3208056"/>
            <a:ext cx="2304215" cy="337450"/>
          </a:xfrm>
          <a:prstGeom prst="rect">
            <a:avLst/>
          </a:prstGeom>
          <a:noFill/>
        </p:spPr>
        <p:txBody>
          <a:bodyPr wrap="square" lIns="91431" tIns="45715" rIns="91431" bIns="45715" rtlCol="0">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TextBox 41"/>
          <p:cNvSpPr txBox="1"/>
          <p:nvPr/>
        </p:nvSpPr>
        <p:spPr>
          <a:xfrm>
            <a:off x="7410133" y="1959208"/>
            <a:ext cx="2514292" cy="606971"/>
          </a:xfrm>
          <a:prstGeom prst="rect">
            <a:avLst/>
          </a:prstGeom>
          <a:noFill/>
        </p:spPr>
        <p:txBody>
          <a:bodyPr wrap="square" lIns="81225" tIns="40613" rIns="81225" bIns="40613" rtlCol="0">
            <a:spAutoFit/>
          </a:bodyPr>
          <a:lstStyle/>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54" name="TextBox 170"/>
          <p:cNvSpPr txBox="1"/>
          <p:nvPr/>
        </p:nvSpPr>
        <p:spPr>
          <a:xfrm>
            <a:off x="7410135" y="1637856"/>
            <a:ext cx="2304215" cy="337450"/>
          </a:xfrm>
          <a:prstGeom prst="rect">
            <a:avLst/>
          </a:prstGeom>
          <a:noFill/>
        </p:spPr>
        <p:txBody>
          <a:bodyPr wrap="square" lIns="91431" tIns="45715" rIns="91431" bIns="45715" rtlCol="0">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6" name="矩形 55"/>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anim calcmode="lin" valueType="num">
                                      <p:cBhvr>
                                        <p:cTn id="44" dur="500" fill="hold"/>
                                        <p:tgtEl>
                                          <p:spTgt spid="50"/>
                                        </p:tgtEl>
                                        <p:attrNameLst>
                                          <p:attrName>ppt_x</p:attrName>
                                        </p:attrNameLst>
                                      </p:cBhvr>
                                      <p:tavLst>
                                        <p:tav tm="0">
                                          <p:val>
                                            <p:strVal val="#ppt_x"/>
                                          </p:val>
                                        </p:tav>
                                        <p:tav tm="100000">
                                          <p:val>
                                            <p:strVal val="#ppt_x"/>
                                          </p:val>
                                        </p:tav>
                                      </p:tavLst>
                                    </p:anim>
                                    <p:anim calcmode="lin" valueType="num">
                                      <p:cBhvr>
                                        <p:cTn id="45" dur="500" fill="hold"/>
                                        <p:tgtEl>
                                          <p:spTgt spid="5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anim calcmode="lin" valueType="num">
                                      <p:cBhvr>
                                        <p:cTn id="49" dur="500" fill="hold"/>
                                        <p:tgtEl>
                                          <p:spTgt spid="49"/>
                                        </p:tgtEl>
                                        <p:attrNameLst>
                                          <p:attrName>ppt_x</p:attrName>
                                        </p:attrNameLst>
                                      </p:cBhvr>
                                      <p:tavLst>
                                        <p:tav tm="0">
                                          <p:val>
                                            <p:strVal val="#ppt_x"/>
                                          </p:val>
                                        </p:tav>
                                        <p:tav tm="100000">
                                          <p:val>
                                            <p:strVal val="#ppt_x"/>
                                          </p:val>
                                        </p:tav>
                                      </p:tavLst>
                                    </p:anim>
                                    <p:anim calcmode="lin" valueType="num">
                                      <p:cBhvr>
                                        <p:cTn id="50" dur="500" fill="hold"/>
                                        <p:tgtEl>
                                          <p:spTgt spid="49"/>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anim calcmode="lin" valueType="num">
                                      <p:cBhvr>
                                        <p:cTn id="55" dur="500" fill="hold"/>
                                        <p:tgtEl>
                                          <p:spTgt spid="52"/>
                                        </p:tgtEl>
                                        <p:attrNameLst>
                                          <p:attrName>ppt_x</p:attrName>
                                        </p:attrNameLst>
                                      </p:cBhvr>
                                      <p:tavLst>
                                        <p:tav tm="0">
                                          <p:val>
                                            <p:strVal val="#ppt_x"/>
                                          </p:val>
                                        </p:tav>
                                        <p:tav tm="100000">
                                          <p:val>
                                            <p:strVal val="#ppt_x"/>
                                          </p:val>
                                        </p:tav>
                                      </p:tavLst>
                                    </p:anim>
                                    <p:anim calcmode="lin" valueType="num">
                                      <p:cBhvr>
                                        <p:cTn id="56" dur="500" fill="hold"/>
                                        <p:tgtEl>
                                          <p:spTgt spid="5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anim calcmode="lin" valueType="num">
                                      <p:cBhvr>
                                        <p:cTn id="60" dur="500" fill="hold"/>
                                        <p:tgtEl>
                                          <p:spTgt spid="51"/>
                                        </p:tgtEl>
                                        <p:attrNameLst>
                                          <p:attrName>ppt_x</p:attrName>
                                        </p:attrNameLst>
                                      </p:cBhvr>
                                      <p:tavLst>
                                        <p:tav tm="0">
                                          <p:val>
                                            <p:strVal val="#ppt_x"/>
                                          </p:val>
                                        </p:tav>
                                        <p:tav tm="100000">
                                          <p:val>
                                            <p:strVal val="#ppt_x"/>
                                          </p:val>
                                        </p:tav>
                                      </p:tavLst>
                                    </p:anim>
                                    <p:anim calcmode="lin" valueType="num">
                                      <p:cBhvr>
                                        <p:cTn id="61" dur="500" fill="hold"/>
                                        <p:tgtEl>
                                          <p:spTgt spid="51"/>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anim calcmode="lin" valueType="num">
                                      <p:cBhvr>
                                        <p:cTn id="66" dur="500" fill="hold"/>
                                        <p:tgtEl>
                                          <p:spTgt spid="54"/>
                                        </p:tgtEl>
                                        <p:attrNameLst>
                                          <p:attrName>ppt_x</p:attrName>
                                        </p:attrNameLst>
                                      </p:cBhvr>
                                      <p:tavLst>
                                        <p:tav tm="0">
                                          <p:val>
                                            <p:strVal val="#ppt_x"/>
                                          </p:val>
                                        </p:tav>
                                        <p:tav tm="100000">
                                          <p:val>
                                            <p:strVal val="#ppt_x"/>
                                          </p:val>
                                        </p:tav>
                                      </p:tavLst>
                                    </p:anim>
                                    <p:anim calcmode="lin" valueType="num">
                                      <p:cBhvr>
                                        <p:cTn id="67" dur="500" fill="hold"/>
                                        <p:tgtEl>
                                          <p:spTgt spid="5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anim calcmode="lin" valueType="num">
                                      <p:cBhvr>
                                        <p:cTn id="71" dur="500" fill="hold"/>
                                        <p:tgtEl>
                                          <p:spTgt spid="53"/>
                                        </p:tgtEl>
                                        <p:attrNameLst>
                                          <p:attrName>ppt_x</p:attrName>
                                        </p:attrNameLst>
                                      </p:cBhvr>
                                      <p:tavLst>
                                        <p:tav tm="0">
                                          <p:val>
                                            <p:strVal val="#ppt_x"/>
                                          </p:val>
                                        </p:tav>
                                        <p:tav tm="100000">
                                          <p:val>
                                            <p:strVal val="#ppt_x"/>
                                          </p:val>
                                        </p:tav>
                                      </p:tavLst>
                                    </p:anim>
                                    <p:anim calcmode="lin" valueType="num">
                                      <p:cBhvr>
                                        <p:cTn id="72" dur="500" fill="hold"/>
                                        <p:tgtEl>
                                          <p:spTgt spid="53"/>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anim calcmode="lin" valueType="num">
                                      <p:cBhvr>
                                        <p:cTn id="77" dur="500" fill="hold"/>
                                        <p:tgtEl>
                                          <p:spTgt spid="48"/>
                                        </p:tgtEl>
                                        <p:attrNameLst>
                                          <p:attrName>ppt_x</p:attrName>
                                        </p:attrNameLst>
                                      </p:cBhvr>
                                      <p:tavLst>
                                        <p:tav tm="0">
                                          <p:val>
                                            <p:strVal val="#ppt_x"/>
                                          </p:val>
                                        </p:tav>
                                        <p:tav tm="100000">
                                          <p:val>
                                            <p:strVal val="#ppt_x"/>
                                          </p:val>
                                        </p:tav>
                                      </p:tavLst>
                                    </p:anim>
                                    <p:anim calcmode="lin" valueType="num">
                                      <p:cBhvr>
                                        <p:cTn id="78" dur="500" fill="hold"/>
                                        <p:tgtEl>
                                          <p:spTgt spid="4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anim calcmode="lin" valueType="num">
                                      <p:cBhvr>
                                        <p:cTn id="88" dur="500" fill="hold"/>
                                        <p:tgtEl>
                                          <p:spTgt spid="46"/>
                                        </p:tgtEl>
                                        <p:attrNameLst>
                                          <p:attrName>ppt_x</p:attrName>
                                        </p:attrNameLst>
                                      </p:cBhvr>
                                      <p:tavLst>
                                        <p:tav tm="0">
                                          <p:val>
                                            <p:strVal val="#ppt_x"/>
                                          </p:val>
                                        </p:tav>
                                        <p:tav tm="100000">
                                          <p:val>
                                            <p:strVal val="#ppt_x"/>
                                          </p:val>
                                        </p:tav>
                                      </p:tavLst>
                                    </p:anim>
                                    <p:anim calcmode="lin" valueType="num">
                                      <p:cBhvr>
                                        <p:cTn id="89" dur="500" fill="hold"/>
                                        <p:tgtEl>
                                          <p:spTgt spid="4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anim calcmode="lin" valueType="num">
                                      <p:cBhvr>
                                        <p:cTn id="93" dur="500" fill="hold"/>
                                        <p:tgtEl>
                                          <p:spTgt spid="45"/>
                                        </p:tgtEl>
                                        <p:attrNameLst>
                                          <p:attrName>ppt_x</p:attrName>
                                        </p:attrNameLst>
                                      </p:cBhvr>
                                      <p:tavLst>
                                        <p:tav tm="0">
                                          <p:val>
                                            <p:strVal val="#ppt_x"/>
                                          </p:val>
                                        </p:tav>
                                        <p:tav tm="100000">
                                          <p:val>
                                            <p:strVal val="#ppt_x"/>
                                          </p:val>
                                        </p:tav>
                                      </p:tavLst>
                                    </p:anim>
                                    <p:anim calcmode="lin" valueType="num">
                                      <p:cBhvr>
                                        <p:cTn id="94" dur="500" fill="hold"/>
                                        <p:tgtEl>
                                          <p:spTgt spid="45"/>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500" fill="hold"/>
                                        <p:tgtEl>
                                          <p:spTgt spid="4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anim calcmode="lin" valueType="num">
                                      <p:cBhvr>
                                        <p:cTn id="104" dur="500" fill="hold"/>
                                        <p:tgtEl>
                                          <p:spTgt spid="43"/>
                                        </p:tgtEl>
                                        <p:attrNameLst>
                                          <p:attrName>ppt_x</p:attrName>
                                        </p:attrNameLst>
                                      </p:cBhvr>
                                      <p:tavLst>
                                        <p:tav tm="0">
                                          <p:val>
                                            <p:strVal val="#ppt_x"/>
                                          </p:val>
                                        </p:tav>
                                        <p:tav tm="100000">
                                          <p:val>
                                            <p:strVal val="#ppt_x"/>
                                          </p:val>
                                        </p:tav>
                                      </p:tavLst>
                                    </p:anim>
                                    <p:anim calcmode="lin" valueType="num">
                                      <p:cBhvr>
                                        <p:cTn id="105" dur="500" fill="hold"/>
                                        <p:tgtEl>
                                          <p:spTgt spid="43"/>
                                        </p:tgtEl>
                                        <p:attrNameLst>
                                          <p:attrName>ppt_y</p:attrName>
                                        </p:attrNameLst>
                                      </p:cBhvr>
                                      <p:tavLst>
                                        <p:tav tm="0">
                                          <p:val>
                                            <p:strVal val="#ppt_y+.1"/>
                                          </p:val>
                                        </p:tav>
                                        <p:tav tm="100000">
                                          <p:val>
                                            <p:strVal val="#ppt_y"/>
                                          </p:val>
                                        </p:tav>
                                      </p:tavLst>
                                    </p:anim>
                                  </p:childTnLst>
                                </p:cTn>
                              </p:par>
                            </p:childTnLst>
                          </p:cTn>
                        </p:par>
                        <p:par>
                          <p:cTn id="106" fill="hold">
                            <p:stCondLst>
                              <p:cond delay="6000"/>
                            </p:stCondLst>
                            <p:childTnLst>
                              <p:par>
                                <p:cTn id="107" presetID="22" presetClass="entr" presetSubtype="8" fill="hold" grpId="0"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82921" y="1672469"/>
            <a:ext cx="11226159" cy="3513062"/>
            <a:chOff x="783858" y="2553615"/>
            <a:chExt cx="11226159" cy="3513062"/>
          </a:xfrm>
        </p:grpSpPr>
        <p:sp>
          <p:nvSpPr>
            <p:cNvPr id="2"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10%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3"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dirty="0">
                  <a:latin typeface="Arial" panose="020B0604020202020204" pitchFamily="34" charset="0"/>
                  <a:ea typeface="微软雅黑" panose="020B0503020204020204" charset="-122"/>
                  <a:cs typeface="+mn-ea"/>
                  <a:sym typeface="Arial" panose="020B0604020202020204" pitchFamily="34" charset="0"/>
                </a:rPr>
                <a:t>20%</a:t>
              </a:r>
              <a:endParaRPr lang="en-GB" dirty="0">
                <a:latin typeface="Arial" panose="020B0604020202020204" pitchFamily="34" charset="0"/>
                <a:ea typeface="微软雅黑" panose="020B0503020204020204" charset="-122"/>
                <a:cs typeface="+mn-ea"/>
                <a:sym typeface="Arial" panose="020B0604020202020204" pitchFamily="34" charset="0"/>
              </a:endParaRPr>
            </a:p>
          </p:txBody>
        </p:sp>
        <p:sp>
          <p:nvSpPr>
            <p:cNvPr id="4"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30%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5"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40%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6"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50%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7"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60%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8"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70%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9"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80%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10"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latin typeface="Arial" panose="020B0604020202020204" pitchFamily="34" charset="0"/>
                  <a:ea typeface="微软雅黑" panose="020B0503020204020204" charset="-122"/>
                  <a:cs typeface="+mn-ea"/>
                  <a:sym typeface="Arial" panose="020B0604020202020204" pitchFamily="34" charset="0"/>
                </a:rPr>
                <a:t>90%</a:t>
              </a:r>
              <a:endParaRPr lang="en-GB">
                <a:latin typeface="Arial" panose="020B0604020202020204" pitchFamily="34" charset="0"/>
                <a:ea typeface="微软雅黑" panose="020B0503020204020204" charset="-122"/>
                <a:cs typeface="+mn-ea"/>
                <a:sym typeface="Arial" panose="020B0604020202020204" pitchFamily="34" charset="0"/>
              </a:endParaRPr>
            </a:p>
          </p:txBody>
        </p:sp>
        <p:sp>
          <p:nvSpPr>
            <p:cNvPr id="11" name="Rectangle 19"/>
            <p:cNvSpPr/>
            <p:nvPr/>
          </p:nvSpPr>
          <p:spPr>
            <a:xfrm>
              <a:off x="984787" y="4993808"/>
              <a:ext cx="2225309" cy="5785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solidFill>
                    <a:schemeClr val="bg1"/>
                  </a:solidFill>
                  <a:latin typeface="Arial" panose="020B0604020202020204" pitchFamily="34" charset="0"/>
                  <a:ea typeface="微软雅黑" panose="020B0503020204020204" charset="-122"/>
                  <a:cs typeface="+mn-ea"/>
                  <a:sym typeface="Arial" panose="020B0604020202020204" pitchFamily="34" charset="0"/>
                </a:rPr>
                <a:t>2013</a:t>
              </a:r>
              <a:endParaRPr lang="en-GB" sz="20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Rectangle 20"/>
            <p:cNvSpPr/>
            <p:nvPr/>
          </p:nvSpPr>
          <p:spPr>
            <a:xfrm>
              <a:off x="3210095" y="4993808"/>
              <a:ext cx="3619836" cy="5785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solidFill>
                    <a:schemeClr val="bg1"/>
                  </a:solidFill>
                  <a:latin typeface="Arial" panose="020B0604020202020204" pitchFamily="34" charset="0"/>
                  <a:ea typeface="微软雅黑" panose="020B0503020204020204" charset="-122"/>
                  <a:cs typeface="+mn-ea"/>
                  <a:sym typeface="Arial" panose="020B0604020202020204" pitchFamily="34" charset="0"/>
                </a:rPr>
                <a:t>2014</a:t>
              </a:r>
              <a:endParaRPr lang="en-GB" sz="20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Rectangle 21"/>
            <p:cNvSpPr/>
            <p:nvPr/>
          </p:nvSpPr>
          <p:spPr>
            <a:xfrm>
              <a:off x="6829932" y="4993808"/>
              <a:ext cx="5044032" cy="5785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solidFill>
                    <a:schemeClr val="bg1"/>
                  </a:solidFill>
                  <a:latin typeface="Arial" panose="020B0604020202020204" pitchFamily="34" charset="0"/>
                  <a:ea typeface="微软雅黑" panose="020B0503020204020204" charset="-122"/>
                  <a:cs typeface="+mn-ea"/>
                  <a:sym typeface="Arial" panose="020B0604020202020204" pitchFamily="34" charset="0"/>
                </a:rPr>
                <a:t>2015</a:t>
              </a:r>
              <a:endParaRPr lang="en-GB" sz="200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tx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latin typeface="Arial" panose="020B0604020202020204" pitchFamily="34" charset="0"/>
                <a:ea typeface="微软雅黑" panose="020B0503020204020204" charset="-122"/>
                <a:cs typeface="+mn-ea"/>
                <a:sym typeface="Arial" panose="020B0604020202020204" pitchFamily="34" charset="0"/>
              </a:endParaRPr>
            </a:p>
          </p:txBody>
        </p:sp>
        <p:sp>
          <p:nvSpPr>
            <p:cNvPr id="16"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tx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latin typeface="Arial" panose="020B0604020202020204" pitchFamily="34" charset="0"/>
                <a:ea typeface="微软雅黑" panose="020B0503020204020204" charset="-122"/>
                <a:cs typeface="+mn-ea"/>
                <a:sym typeface="Arial" panose="020B0604020202020204" pitchFamily="34" charset="0"/>
              </a:endParaRPr>
            </a:p>
          </p:txBody>
        </p:sp>
        <p:grpSp>
          <p:nvGrpSpPr>
            <p:cNvPr id="17" name="Group 3"/>
            <p:cNvGrpSpPr/>
            <p:nvPr/>
          </p:nvGrpSpPr>
          <p:grpSpPr>
            <a:xfrm>
              <a:off x="1624696" y="3425754"/>
              <a:ext cx="2319384" cy="825847"/>
              <a:chOff x="1469669" y="2631524"/>
              <a:chExt cx="2339926" cy="853899"/>
            </a:xfrm>
          </p:grpSpPr>
          <p:sp>
            <p:nvSpPr>
              <p:cNvPr id="18" name="TextBox 25"/>
              <p:cNvSpPr txBox="1"/>
              <p:nvPr/>
            </p:nvSpPr>
            <p:spPr>
              <a:xfrm>
                <a:off x="1912536" y="2631524"/>
                <a:ext cx="1454186" cy="339711"/>
              </a:xfrm>
              <a:prstGeom prst="rect">
                <a:avLst/>
              </a:prstGeom>
              <a:noFill/>
            </p:spPr>
            <p:txBody>
              <a:bodyPr wrap="none" rtlCol="0">
                <a:spAutoFit/>
              </a:bodyPr>
              <a:lstStyle/>
              <a:p>
                <a:pPr algn="just">
                  <a:lnSpc>
                    <a:spcPct val="120000"/>
                  </a:lnSpc>
                </a:pPr>
                <a:r>
                  <a:rPr lang="zh-CN" altLang="en-US" sz="1400">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charset="-122"/>
                  <a:cs typeface="+mn-ea"/>
                  <a:sym typeface="Arial" panose="020B0604020202020204" pitchFamily="34" charset="0"/>
                </a:endParaRPr>
              </a:p>
            </p:txBody>
          </p:sp>
          <p:sp>
            <p:nvSpPr>
              <p:cNvPr id="19" name="Rectangle 26"/>
              <p:cNvSpPr/>
              <p:nvPr/>
            </p:nvSpPr>
            <p:spPr>
              <a:xfrm>
                <a:off x="1469669" y="2931701"/>
                <a:ext cx="2339926" cy="553722"/>
              </a:xfrm>
              <a:prstGeom prst="rect">
                <a:avLst/>
              </a:prstGeom>
            </p:spPr>
            <p:txBody>
              <a:bodyPr wrap="square">
                <a:spAutoFit/>
              </a:bodyPr>
              <a:lstStyle/>
              <a:p>
                <a:pPr algn="just">
                  <a:lnSpc>
                    <a:spcPct val="120000"/>
                  </a:lnSpc>
                </a:pPr>
                <a:r>
                  <a:rPr lang="en-US" altLang="zh-CN" sz="800" dirty="0">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charset="-122"/>
                    <a:cs typeface="+mn-ea"/>
                    <a:sym typeface="Arial" panose="020B0604020202020204" pitchFamily="34" charset="0"/>
                  </a:rPr>
                  <a:t>。</a:t>
                </a:r>
                <a:endParaRPr lang="en-GB" altLang="zh-CN"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 name="Group 4"/>
            <p:cNvGrpSpPr/>
            <p:nvPr/>
          </p:nvGrpSpPr>
          <p:grpSpPr>
            <a:xfrm>
              <a:off x="5269685" y="3425755"/>
              <a:ext cx="2319384" cy="825847"/>
              <a:chOff x="4926037" y="2631524"/>
              <a:chExt cx="2339926" cy="853899"/>
            </a:xfrm>
          </p:grpSpPr>
          <p:sp>
            <p:nvSpPr>
              <p:cNvPr id="21" name="TextBox 27"/>
              <p:cNvSpPr txBox="1"/>
              <p:nvPr/>
            </p:nvSpPr>
            <p:spPr>
              <a:xfrm>
                <a:off x="5368904" y="2631524"/>
                <a:ext cx="1454186" cy="339711"/>
              </a:xfrm>
              <a:prstGeom prst="rect">
                <a:avLst/>
              </a:prstGeom>
              <a:noFill/>
            </p:spPr>
            <p:txBody>
              <a:bodyPr wrap="none" rtlCol="0">
                <a:spAutoFit/>
              </a:bodyPr>
              <a:lstStyle/>
              <a:p>
                <a:pPr algn="just">
                  <a:lnSpc>
                    <a:spcPct val="120000"/>
                  </a:lnSpc>
                </a:pPr>
                <a:r>
                  <a:rPr lang="zh-CN" altLang="en-US" sz="1400">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charset="-122"/>
                    <a:cs typeface="+mn-ea"/>
                    <a:sym typeface="Arial" panose="020B0604020202020204" pitchFamily="34" charset="0"/>
                  </a:rPr>
                  <a:t>。</a:t>
                </a:r>
                <a:endParaRPr lang="en-GB" altLang="zh-CN"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3" name="Group 5"/>
            <p:cNvGrpSpPr/>
            <p:nvPr/>
          </p:nvGrpSpPr>
          <p:grpSpPr>
            <a:xfrm>
              <a:off x="8914673" y="3425755"/>
              <a:ext cx="2319384" cy="825847"/>
              <a:chOff x="8382405" y="2631524"/>
              <a:chExt cx="2339926" cy="853899"/>
            </a:xfrm>
          </p:grpSpPr>
          <p:sp>
            <p:nvSpPr>
              <p:cNvPr id="24" name="TextBox 31"/>
              <p:cNvSpPr txBox="1"/>
              <p:nvPr/>
            </p:nvSpPr>
            <p:spPr>
              <a:xfrm>
                <a:off x="8825272" y="2631524"/>
                <a:ext cx="1454186" cy="339711"/>
              </a:xfrm>
              <a:prstGeom prst="rect">
                <a:avLst/>
              </a:prstGeom>
              <a:noFill/>
            </p:spPr>
            <p:txBody>
              <a:bodyPr wrap="none" rtlCol="0">
                <a:spAutoFit/>
              </a:bodyPr>
              <a:lstStyle/>
              <a:p>
                <a:pPr algn="just">
                  <a:lnSpc>
                    <a:spcPct val="120000"/>
                  </a:lnSpc>
                </a:pPr>
                <a:r>
                  <a:rPr lang="zh-CN" altLang="en-US" sz="1400">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charset="-122"/>
                  <a:cs typeface="+mn-ea"/>
                  <a:sym typeface="Arial" panose="020B0604020202020204" pitchFamily="34" charset="0"/>
                </a:endParaRPr>
              </a:p>
            </p:txBody>
          </p:sp>
          <p:sp>
            <p:nvSpPr>
              <p:cNvPr id="25"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charset="-122"/>
                    <a:cs typeface="+mn-ea"/>
                    <a:sym typeface="Arial" panose="020B0604020202020204" pitchFamily="34" charset="0"/>
                  </a:rPr>
                  <a:t>。</a:t>
                </a:r>
                <a:endParaRPr lang="en-GB" altLang="zh-CN" sz="800" dirty="0">
                  <a:latin typeface="Arial" panose="020B0604020202020204" pitchFamily="34" charset="0"/>
                  <a:ea typeface="微软雅黑" panose="020B0503020204020204" charset="-122"/>
                  <a:cs typeface="+mn-ea"/>
                  <a:sym typeface="Arial" panose="020B0604020202020204" pitchFamily="34" charset="0"/>
                </a:endParaRPr>
              </a:p>
            </p:txBody>
          </p:sp>
        </p:grpSp>
      </p:grpSp>
      <p:sp>
        <p:nvSpPr>
          <p:cNvPr id="28" name="矩形 27"/>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p:nvPr/>
        </p:nvSpPr>
        <p:spPr>
          <a:xfrm>
            <a:off x="1058153" y="3429001"/>
            <a:ext cx="4272878" cy="1135255"/>
          </a:xfrm>
          <a:prstGeom prst="rect">
            <a:avLst/>
          </a:prstGeom>
        </p:spPr>
        <p:txBody>
          <a:bodyPr vert="horz" wrap="square" lIns="108275" tIns="54138" rIns="108275" bIns="54138"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2010"/>
              </a:lnSpc>
            </a:pPr>
            <a:r>
              <a:rPr lang="en-US" sz="1195" dirty="0">
                <a:solidFill>
                  <a:schemeClr val="tx1"/>
                </a:solidFill>
                <a:latin typeface="Poppins Light" charset="0"/>
                <a:ea typeface="Poppins Light" charset="0"/>
                <a:cs typeface="Poppins Light" charset="0"/>
              </a:rPr>
              <a:t>Frequently, your initial font choice is taken out of your awesome hands also we are companies often specify a typeface, or even a set of fonts,  part of their brand guides However, if you a great Frequently, your initial font choice is taken out of your hands.</a:t>
            </a:r>
          </a:p>
        </p:txBody>
      </p:sp>
      <p:pic>
        <p:nvPicPr>
          <p:cNvPr id="16" name="图片占位符 16"/>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608644" y="1683834"/>
            <a:ext cx="1036273" cy="1367104"/>
          </a:xfrm>
          <a:prstGeom prst="rect">
            <a:avLst/>
          </a:prstGeom>
        </p:spPr>
      </p:pic>
      <p:pic>
        <p:nvPicPr>
          <p:cNvPr id="18" name="图片占位符 13"/>
          <p:cNvPicPr>
            <a:picLocks noChangeAspect="1"/>
          </p:cNvPicPr>
          <p:nvPr/>
        </p:nvPicPr>
        <p:blipFill>
          <a:blip r:embed="rId5" cstate="email">
            <a:grayscl/>
          </a:blip>
          <a:srcRect/>
          <a:stretch>
            <a:fillRect/>
          </a:stretch>
        </p:blipFill>
        <p:spPr>
          <a:xfrm>
            <a:off x="5611609" y="3377187"/>
            <a:ext cx="1505265" cy="1522951"/>
          </a:xfrm>
          <a:prstGeom prst="rect">
            <a:avLst/>
          </a:prstGeom>
        </p:spPr>
      </p:pic>
      <p:pic>
        <p:nvPicPr>
          <p:cNvPr id="19" name="图片占位符 6"/>
          <p:cNvPicPr>
            <a:picLocks noChangeAspect="1"/>
          </p:cNvPicPr>
          <p:nvPr/>
        </p:nvPicPr>
        <p:blipFill>
          <a:blip r:embed="rId6" cstate="email"/>
          <a:stretch>
            <a:fillRect/>
          </a:stretch>
        </p:blipFill>
        <p:spPr>
          <a:xfrm>
            <a:off x="7298657" y="3377186"/>
            <a:ext cx="2603427" cy="3257789"/>
          </a:xfrm>
          <a:prstGeom prst="rect">
            <a:avLst/>
          </a:prstGeom>
        </p:spPr>
      </p:pic>
      <p:pic>
        <p:nvPicPr>
          <p:cNvPr id="20" name="图片占位符 5"/>
          <p:cNvPicPr>
            <a:picLocks noChangeAspect="1"/>
          </p:cNvPicPr>
          <p:nvPr/>
        </p:nvPicPr>
        <p:blipFill>
          <a:blip r:embed="rId7" cstate="email"/>
          <a:stretch>
            <a:fillRect/>
          </a:stretch>
        </p:blipFill>
        <p:spPr>
          <a:xfrm>
            <a:off x="5611609" y="187513"/>
            <a:ext cx="4293796" cy="2863425"/>
          </a:xfrm>
          <a:prstGeom prst="rect">
            <a:avLst/>
          </a:prstGeom>
        </p:spPr>
      </p:pic>
      <p:sp>
        <p:nvSpPr>
          <p:cNvPr id="21" name="文本框 20"/>
          <p:cNvSpPr txBox="1"/>
          <p:nvPr/>
        </p:nvSpPr>
        <p:spPr>
          <a:xfrm>
            <a:off x="1189249" y="2457199"/>
            <a:ext cx="4010687" cy="976486"/>
          </a:xfrm>
          <a:prstGeom prst="rect">
            <a:avLst/>
          </a:prstGeom>
          <a:noFill/>
        </p:spPr>
        <p:txBody>
          <a:bodyPr wrap="square" rtlCol="0" anchor="ctr">
            <a:spAutoFit/>
          </a:bodyPr>
          <a:lstStyle/>
          <a:p>
            <a:pPr>
              <a:lnSpc>
                <a:spcPct val="110000"/>
              </a:lnSpc>
            </a:pPr>
            <a:r>
              <a:rPr kumimoji="1" lang="en-US" altLang="zh-CN" sz="2480" b="1" dirty="0"/>
              <a:t>MORE THAN TEMPLATE</a:t>
            </a:r>
            <a:endParaRPr kumimoji="1" lang="en-US" altLang="zh-CN" sz="2480" b="1" dirty="0">
              <a:latin typeface="微软雅黑" panose="020B0503020204020204" charset="-122"/>
              <a:ea typeface="微软雅黑" panose="020B0503020204020204" charset="-122"/>
              <a:cs typeface="微软雅黑" panose="020B0503020204020204" charset="-122"/>
            </a:endParaRPr>
          </a:p>
          <a:p>
            <a:pPr>
              <a:lnSpc>
                <a:spcPct val="110000"/>
              </a:lnSpc>
            </a:pPr>
            <a:r>
              <a:rPr kumimoji="1" lang="zh-CN" altLang="en-US" sz="2745" b="1" dirty="0">
                <a:latin typeface="微软雅黑" panose="020B0503020204020204" charset="-122"/>
                <a:ea typeface="微软雅黑" panose="020B0503020204020204" charset="-122"/>
                <a:cs typeface="微软雅黑" panose="020B0503020204020204" charset="-122"/>
              </a:rPr>
              <a:t>点击此处添加副标题</a:t>
            </a:r>
          </a:p>
        </p:txBody>
      </p:sp>
      <p:sp>
        <p:nvSpPr>
          <p:cNvPr id="9" name="矩形 8"/>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email"/>
          <a:srcRect/>
          <a:stretch>
            <a:fillRect/>
          </a:stretch>
        </p:blipFill>
        <p:spPr>
          <a:xfrm>
            <a:off x="3254644" y="0"/>
            <a:ext cx="9546956" cy="6858000"/>
          </a:xfrm>
          <a:prstGeom prst="rect">
            <a:avLst/>
          </a:prstGeom>
        </p:spPr>
      </p:pic>
      <p:sp>
        <p:nvSpPr>
          <p:cNvPr id="7" name="矩形 6"/>
          <p:cNvSpPr/>
          <p:nvPr/>
        </p:nvSpPr>
        <p:spPr>
          <a:xfrm>
            <a:off x="0" y="0"/>
            <a:ext cx="3502617" cy="6858000"/>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23994" y="-867905"/>
            <a:ext cx="263471" cy="967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11444" y="6075336"/>
            <a:ext cx="6849003" cy="0"/>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982346" y="2479728"/>
            <a:ext cx="1378101" cy="0"/>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0" name="TextBox 11"/>
          <p:cNvSpPr txBox="1"/>
          <p:nvPr/>
        </p:nvSpPr>
        <p:spPr>
          <a:xfrm>
            <a:off x="1586237" y="2055366"/>
            <a:ext cx="7345555" cy="769441"/>
          </a:xfrm>
          <a:prstGeom prst="rect">
            <a:avLst/>
          </a:prstGeom>
          <a:noFill/>
        </p:spPr>
        <p:txBody>
          <a:bodyPr wrap="square" lIns="0" rIns="0" rtlCol="0">
            <a:spAutoFit/>
          </a:bodyPr>
          <a:lstStyle/>
          <a:p>
            <a:r>
              <a:rPr lang="zh-CN" altLang="en-US" sz="4400" b="1" dirty="0">
                <a:solidFill>
                  <a:schemeClr val="bg1"/>
                </a:solidFill>
                <a:latin typeface="Montserrat SemiBold" charset="0"/>
                <a:ea typeface="Montserrat SemiBold" charset="0"/>
                <a:cs typeface="Montserrat SemiBold" charset="0"/>
              </a:rPr>
              <a:t>感谢观看 </a:t>
            </a:r>
            <a:r>
              <a:rPr lang="en-US" altLang="zh-CN" sz="4400" b="1" dirty="0">
                <a:solidFill>
                  <a:schemeClr val="bg1"/>
                </a:solidFill>
                <a:latin typeface="Montserrat SemiBold" charset="0"/>
                <a:ea typeface="Montserrat SemiBold" charset="0"/>
                <a:cs typeface="Montserrat SemiBold" charset="0"/>
              </a:rPr>
              <a:t>THANKS</a:t>
            </a:r>
            <a:endParaRPr lang="en-US" sz="4400" b="1" dirty="0">
              <a:solidFill>
                <a:schemeClr val="bg1"/>
              </a:solidFill>
              <a:latin typeface="Montserrat SemiBold" charset="0"/>
              <a:ea typeface="Montserrat SemiBold" charset="0"/>
              <a:cs typeface="Montserrat SemiBold" charset="0"/>
            </a:endParaRPr>
          </a:p>
        </p:txBody>
      </p:sp>
      <p:cxnSp>
        <p:nvCxnSpPr>
          <p:cNvPr id="24" name="直接连接符 23"/>
          <p:cNvCxnSpPr/>
          <p:nvPr/>
        </p:nvCxnSpPr>
        <p:spPr>
          <a:xfrm flipV="1">
            <a:off x="488741" y="2479728"/>
            <a:ext cx="0" cy="3627304"/>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62983" y="2454184"/>
            <a:ext cx="937030" cy="16681"/>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388578" y="2454184"/>
            <a:ext cx="0" cy="3644204"/>
          </a:xfrm>
          <a:prstGeom prst="line">
            <a:avLst/>
          </a:prstGeom>
          <a:ln w="5080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31" name="TextBox 12"/>
          <p:cNvSpPr txBox="1"/>
          <p:nvPr/>
        </p:nvSpPr>
        <p:spPr>
          <a:xfrm>
            <a:off x="1287493" y="4615183"/>
            <a:ext cx="5931123" cy="932563"/>
          </a:xfrm>
          <a:prstGeom prst="rect">
            <a:avLst/>
          </a:prstGeom>
          <a:noFill/>
        </p:spPr>
        <p:txBody>
          <a:bodyPr wrap="square" lIns="0" rIns="0" rtlCol="0">
            <a:spAutoFit/>
          </a:bodyPr>
          <a:lstStyle/>
          <a:p>
            <a:pPr>
              <a:lnSpc>
                <a:spcPct val="130000"/>
              </a:lnSpc>
            </a:pPr>
            <a:r>
              <a:rPr lang="en-US" sz="1400" dirty="0">
                <a:solidFill>
                  <a:schemeClr val="bg1"/>
                </a:solidFill>
              </a:rPr>
              <a:t>There are many variations of passages of Lorem Ipsum available, but the majority have suffered alteration in some form, by injected </a:t>
            </a:r>
            <a:r>
              <a:rPr lang="en-US" sz="1400" dirty="0" err="1">
                <a:solidFill>
                  <a:schemeClr val="bg1"/>
                </a:solidFill>
              </a:rPr>
              <a:t>humour</a:t>
            </a:r>
            <a:r>
              <a:rPr lang="en-US" sz="1400" dirty="0">
                <a:solidFill>
                  <a:schemeClr val="bg1"/>
                </a:solidFill>
              </a:rPr>
              <a:t>, or </a:t>
            </a:r>
            <a:r>
              <a:rPr lang="en-US" sz="1400" dirty="0" err="1">
                <a:solidFill>
                  <a:schemeClr val="bg1"/>
                </a:solidFill>
              </a:rPr>
              <a:t>randomised</a:t>
            </a:r>
            <a:r>
              <a:rPr lang="en-US" sz="1400" dirty="0">
                <a:solidFill>
                  <a:schemeClr val="bg1"/>
                </a:solidFill>
              </a:rPr>
              <a:t> words which don’t look even slightly believable. </a:t>
            </a:r>
          </a:p>
        </p:txBody>
      </p:sp>
      <p:sp>
        <p:nvSpPr>
          <p:cNvPr id="32" name="TextBox 30"/>
          <p:cNvSpPr txBox="1"/>
          <p:nvPr/>
        </p:nvSpPr>
        <p:spPr>
          <a:xfrm>
            <a:off x="-432363" y="3040383"/>
            <a:ext cx="7620999" cy="1600438"/>
          </a:xfrm>
          <a:prstGeom prst="rect">
            <a:avLst/>
          </a:prstGeom>
          <a:noFill/>
        </p:spPr>
        <p:txBody>
          <a:bodyPr wrap="square" rtlCol="0">
            <a:spAutoFit/>
          </a:bodyPr>
          <a:lstStyle/>
          <a:p>
            <a:pPr algn="r"/>
            <a:r>
              <a:rPr lang="en-US" sz="9800" spc="-300" dirty="0">
                <a:solidFill>
                  <a:schemeClr val="bg1"/>
                </a:solidFill>
                <a:latin typeface="Didot" panose="02000503000000020003" pitchFamily="2" charset="0"/>
                <a:ea typeface="微软雅黑" panose="020B0503020204020204" charset="-122"/>
              </a:rPr>
              <a:t>FASHION</a:t>
            </a:r>
          </a:p>
        </p:txBody>
      </p:sp>
      <p:sp>
        <p:nvSpPr>
          <p:cNvPr id="21" name="TextBox 11"/>
          <p:cNvSpPr txBox="1"/>
          <p:nvPr/>
        </p:nvSpPr>
        <p:spPr>
          <a:xfrm>
            <a:off x="5945275" y="5585695"/>
            <a:ext cx="7345555" cy="338554"/>
          </a:xfrm>
          <a:prstGeom prst="rect">
            <a:avLst/>
          </a:prstGeom>
          <a:noFill/>
        </p:spPr>
        <p:txBody>
          <a:bodyPr wrap="square" lIns="0" rIns="0" rtlCol="0">
            <a:spAutoFit/>
          </a:bodyPr>
          <a:lstStyle/>
          <a:p>
            <a:r>
              <a:rPr lang="zh-CN" altLang="en-US" sz="1600" dirty="0">
                <a:latin typeface="Montserrat SemiBold" charset="0"/>
                <a:ea typeface="Montserrat SemiBold" charset="0"/>
                <a:cs typeface="Montserrat SemiBold" charset="0"/>
              </a:rPr>
              <a:t>汇报人：</a:t>
            </a:r>
            <a:r>
              <a:rPr lang="en-US" altLang="zh-CN" sz="1600" dirty="0">
                <a:latin typeface="Montserrat SemiBold" charset="0"/>
                <a:ea typeface="Montserrat SemiBold" charset="0"/>
                <a:cs typeface="Montserrat SemiBold" charset="0"/>
              </a:rPr>
              <a:t>XX</a:t>
            </a:r>
            <a:endParaRPr lang="en-US" sz="1600" dirty="0">
              <a:latin typeface="Montserrat SemiBold" charset="0"/>
              <a:ea typeface="Montserrat SemiBold" charset="0"/>
              <a:cs typeface="Montserrat SemiBold"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420687"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a:solidFill>
                  <a:schemeClr val="bg1"/>
                </a:solidFill>
                <a:latin typeface="华文细黑" panose="02010600040101010101" charset="-122"/>
                <a:ea typeface="华文细黑" panose="02010600040101010101" charset="-122"/>
              </a:rPr>
              <a:t>PART.01</a:t>
            </a:r>
          </a:p>
        </p:txBody>
      </p:sp>
      <p:sp>
        <p:nvSpPr>
          <p:cNvPr id="11" name="文本框 10"/>
          <p:cNvSpPr txBox="1"/>
          <p:nvPr/>
        </p:nvSpPr>
        <p:spPr>
          <a:xfrm>
            <a:off x="7146925" y="2418080"/>
            <a:ext cx="2969895" cy="361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chemeClr val="bg1"/>
                </a:solidFill>
                <a:latin typeface="华文细黑" panose="02010600040101010101" charset="-122"/>
                <a:ea typeface="华文细黑" panose="02010600040101010101" charset="-122"/>
                <a:sym typeface="+mn-ea"/>
              </a:rPr>
              <a:t>点击添加标题</a:t>
            </a: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3000"/>
                            </p:stCondLst>
                            <p:childTnLst>
                              <p:par>
                                <p:cTn id="25" presetID="14" presetClass="entr" presetSubtype="5" fill="hold" grpId="1"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vertical)">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64"/>
          <p:cNvGrpSpPr/>
          <p:nvPr>
            <p:custDataLst>
              <p:tags r:id="rId1"/>
            </p:custDataLst>
          </p:nvPr>
        </p:nvGrpSpPr>
        <p:grpSpPr>
          <a:xfrm>
            <a:off x="1803343" y="2031032"/>
            <a:ext cx="1894048" cy="2704153"/>
            <a:chOff x="3226561" y="2685008"/>
            <a:chExt cx="1629148" cy="2325955"/>
          </a:xfrm>
          <a:solidFill>
            <a:schemeClr val="tx1"/>
          </a:solidFill>
        </p:grpSpPr>
        <p:grpSp>
          <p:nvGrpSpPr>
            <p:cNvPr id="3" name="Group 3"/>
            <p:cNvGrpSpPr/>
            <p:nvPr/>
          </p:nvGrpSpPr>
          <p:grpSpPr bwMode="auto">
            <a:xfrm>
              <a:off x="3226561" y="3531080"/>
              <a:ext cx="1629148" cy="1479883"/>
              <a:chOff x="3024188" y="3378200"/>
              <a:chExt cx="2609851" cy="2530475"/>
            </a:xfrm>
            <a:grpFill/>
          </p:grpSpPr>
          <p:sp>
            <p:nvSpPr>
              <p:cNvPr id="9" name="Freeform: Shape 4"/>
              <p:cNvSpPr/>
              <p:nvPr/>
            </p:nvSpPr>
            <p:spPr bwMode="auto">
              <a:xfrm>
                <a:off x="3024188" y="3378200"/>
                <a:ext cx="1306513" cy="2530475"/>
              </a:xfrm>
              <a:custGeom>
                <a:avLst/>
                <a:gdLst>
                  <a:gd name="T0" fmla="*/ 1253952 w 348"/>
                  <a:gd name="T1" fmla="*/ 195520 h 673"/>
                  <a:gd name="T2" fmla="*/ 0 w 348"/>
                  <a:gd name="T3" fmla="*/ 2530475 h 673"/>
                  <a:gd name="T4" fmla="*/ 1306513 w 348"/>
                  <a:gd name="T5" fmla="*/ 2530475 h 673"/>
                  <a:gd name="T6" fmla="*/ 1306513 w 348"/>
                  <a:gd name="T7" fmla="*/ 0 h 673"/>
                  <a:gd name="T8" fmla="*/ 1253952 w 348"/>
                  <a:gd name="T9" fmla="*/ 19552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Freeform: Shape 5"/>
              <p:cNvSpPr/>
              <p:nvPr/>
            </p:nvSpPr>
            <p:spPr bwMode="auto">
              <a:xfrm>
                <a:off x="4330058" y="3378200"/>
                <a:ext cx="1303981"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pFill/>
              <a:ln>
                <a:noFill/>
              </a:ln>
            </p:spPr>
            <p:txBody>
              <a:bodyPr anchor="ctr"/>
              <a:lstStyle/>
              <a:p>
                <a:pPr algn="ctr"/>
                <a:endParaRPr/>
              </a:p>
            </p:txBody>
          </p:sp>
        </p:grpSp>
        <p:grpSp>
          <p:nvGrpSpPr>
            <p:cNvPr id="4" name="Group 53"/>
            <p:cNvGrpSpPr/>
            <p:nvPr/>
          </p:nvGrpSpPr>
          <p:grpSpPr>
            <a:xfrm>
              <a:off x="3787239" y="2685008"/>
              <a:ext cx="507792" cy="753317"/>
              <a:chOff x="2263239" y="1798573"/>
              <a:chExt cx="507792" cy="753317"/>
            </a:xfrm>
            <a:grpFill/>
          </p:grpSpPr>
          <p:sp>
            <p:nvSpPr>
              <p:cNvPr id="5" name="Oval 21"/>
              <p:cNvSpPr/>
              <p:nvPr/>
            </p:nvSpPr>
            <p:spPr>
              <a:xfrm>
                <a:off x="2478213" y="2474050"/>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6" name="Group 27"/>
              <p:cNvGrpSpPr/>
              <p:nvPr/>
            </p:nvGrpSpPr>
            <p:grpSpPr>
              <a:xfrm>
                <a:off x="2263239" y="1798573"/>
                <a:ext cx="507792" cy="507791"/>
                <a:chOff x="1148654" y="2495295"/>
                <a:chExt cx="668942" cy="668942"/>
              </a:xfrm>
              <a:grpFill/>
            </p:grpSpPr>
            <p:sp>
              <p:nvSpPr>
                <p:cNvPr id="7" name="Teardrop 28"/>
                <p:cNvSpPr/>
                <p:nvPr/>
              </p:nvSpPr>
              <p:spPr>
                <a:xfrm rot="8100000">
                  <a:off x="1148654" y="2495295"/>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TextBox 29"/>
                <p:cNvSpPr txBox="1"/>
                <p:nvPr/>
              </p:nvSpPr>
              <p:spPr>
                <a:xfrm>
                  <a:off x="1175065" y="2692096"/>
                  <a:ext cx="616118" cy="348746"/>
                </a:xfrm>
                <a:prstGeom prst="rect">
                  <a:avLst/>
                </a:prstGeom>
                <a:grpFill/>
              </p:spPr>
              <p:txBody>
                <a:bodyPr wrap="none">
                  <a:normAutofit/>
                </a:bodyPr>
                <a:lstStyle/>
                <a:p>
                  <a:pPr algn="ctr"/>
                  <a:r>
                    <a:rPr lang="en-US" sz="1400">
                      <a:solidFill>
                        <a:prstClr val="white"/>
                      </a:solidFill>
                    </a:rPr>
                    <a:t>45%</a:t>
                  </a:r>
                </a:p>
              </p:txBody>
            </p:sp>
          </p:grpSp>
        </p:grpSp>
      </p:grpSp>
      <p:grpSp>
        <p:nvGrpSpPr>
          <p:cNvPr id="11" name="PA_组合 63"/>
          <p:cNvGrpSpPr/>
          <p:nvPr>
            <p:custDataLst>
              <p:tags r:id="rId2"/>
            </p:custDataLst>
          </p:nvPr>
        </p:nvGrpSpPr>
        <p:grpSpPr>
          <a:xfrm>
            <a:off x="3101354" y="1323997"/>
            <a:ext cx="1930588" cy="3411190"/>
            <a:chOff x="4025821" y="2076856"/>
            <a:chExt cx="1660579" cy="2934107"/>
          </a:xfrm>
          <a:solidFill>
            <a:schemeClr val="tx1"/>
          </a:solidFill>
        </p:grpSpPr>
        <p:grpSp>
          <p:nvGrpSpPr>
            <p:cNvPr id="12" name="Group 6"/>
            <p:cNvGrpSpPr/>
            <p:nvPr/>
          </p:nvGrpSpPr>
          <p:grpSpPr bwMode="auto">
            <a:xfrm>
              <a:off x="4025821" y="2875686"/>
              <a:ext cx="1660579" cy="2135277"/>
              <a:chOff x="4338638" y="2257425"/>
              <a:chExt cx="2605088" cy="3651250"/>
            </a:xfrm>
            <a:grpFill/>
          </p:grpSpPr>
          <p:sp>
            <p:nvSpPr>
              <p:cNvPr id="18" name="Freeform: Shape 7"/>
              <p:cNvSpPr/>
              <p:nvPr/>
            </p:nvSpPr>
            <p:spPr bwMode="auto">
              <a:xfrm>
                <a:off x="4338638" y="2257425"/>
                <a:ext cx="1302543"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pFill/>
              <a:ln>
                <a:noFill/>
              </a:ln>
            </p:spPr>
            <p:txBody>
              <a:bodyPr anchor="ctr"/>
              <a:lstStyle/>
              <a:p>
                <a:pPr algn="ctr"/>
                <a:endParaRPr/>
              </a:p>
            </p:txBody>
          </p:sp>
          <p:sp>
            <p:nvSpPr>
              <p:cNvPr id="19" name="Freeform: Shape 8"/>
              <p:cNvSpPr/>
              <p:nvPr/>
            </p:nvSpPr>
            <p:spPr bwMode="auto">
              <a:xfrm>
                <a:off x="5641181" y="2257425"/>
                <a:ext cx="1302545"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pFill/>
              <a:ln>
                <a:noFill/>
              </a:ln>
            </p:spPr>
            <p:txBody>
              <a:bodyPr anchor="ctr"/>
              <a:lstStyle/>
              <a:p>
                <a:pPr algn="ctr"/>
                <a:endParaRPr/>
              </a:p>
            </p:txBody>
          </p:sp>
        </p:grpSp>
        <p:grpSp>
          <p:nvGrpSpPr>
            <p:cNvPr id="13" name="Group 52"/>
            <p:cNvGrpSpPr/>
            <p:nvPr/>
          </p:nvGrpSpPr>
          <p:grpSpPr>
            <a:xfrm>
              <a:off x="4602218" y="2076856"/>
              <a:ext cx="507792" cy="740750"/>
              <a:chOff x="3078217" y="1190422"/>
              <a:chExt cx="507792" cy="740750"/>
            </a:xfrm>
            <a:grpFill/>
          </p:grpSpPr>
          <p:sp>
            <p:nvSpPr>
              <p:cNvPr id="14" name="Oval 22"/>
              <p:cNvSpPr/>
              <p:nvPr/>
            </p:nvSpPr>
            <p:spPr>
              <a:xfrm>
                <a:off x="3293189" y="1853332"/>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5" name="Group 30"/>
              <p:cNvGrpSpPr/>
              <p:nvPr/>
            </p:nvGrpSpPr>
            <p:grpSpPr>
              <a:xfrm>
                <a:off x="3078217" y="1190422"/>
                <a:ext cx="507792" cy="507791"/>
                <a:chOff x="2224496" y="1578810"/>
                <a:chExt cx="668942" cy="668942"/>
              </a:xfrm>
              <a:grpFill/>
            </p:grpSpPr>
            <p:sp>
              <p:nvSpPr>
                <p:cNvPr id="16" name="Teardrop 31"/>
                <p:cNvSpPr/>
                <p:nvPr/>
              </p:nvSpPr>
              <p:spPr>
                <a:xfrm rot="8100000">
                  <a:off x="2224496" y="1578810"/>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TextBox 32"/>
                <p:cNvSpPr txBox="1"/>
                <p:nvPr/>
              </p:nvSpPr>
              <p:spPr>
                <a:xfrm>
                  <a:off x="2250380" y="1754838"/>
                  <a:ext cx="616118" cy="348746"/>
                </a:xfrm>
                <a:prstGeom prst="rect">
                  <a:avLst/>
                </a:prstGeom>
                <a:grpFill/>
              </p:spPr>
              <p:txBody>
                <a:bodyPr wrap="none">
                  <a:normAutofit/>
                </a:bodyPr>
                <a:lstStyle/>
                <a:p>
                  <a:pPr algn="ctr"/>
                  <a:r>
                    <a:rPr lang="en-US" sz="1400">
                      <a:solidFill>
                        <a:prstClr val="white"/>
                      </a:solidFill>
                    </a:rPr>
                    <a:t>60%</a:t>
                  </a:r>
                </a:p>
              </p:txBody>
            </p:sp>
          </p:grpSp>
        </p:grpSp>
      </p:grpSp>
      <p:grpSp>
        <p:nvGrpSpPr>
          <p:cNvPr id="20" name="PA_组合 60"/>
          <p:cNvGrpSpPr/>
          <p:nvPr>
            <p:custDataLst>
              <p:tags r:id="rId3"/>
            </p:custDataLst>
          </p:nvPr>
        </p:nvGrpSpPr>
        <p:grpSpPr>
          <a:xfrm>
            <a:off x="4435906" y="2470691"/>
            <a:ext cx="1931988" cy="2264499"/>
            <a:chOff x="4868160" y="3063175"/>
            <a:chExt cx="1661784" cy="1947790"/>
          </a:xfrm>
          <a:solidFill>
            <a:schemeClr val="tx1"/>
          </a:solidFill>
        </p:grpSpPr>
        <p:grpSp>
          <p:nvGrpSpPr>
            <p:cNvPr id="21" name="Group 9"/>
            <p:cNvGrpSpPr/>
            <p:nvPr/>
          </p:nvGrpSpPr>
          <p:grpSpPr bwMode="auto">
            <a:xfrm>
              <a:off x="4868160" y="3863750"/>
              <a:ext cx="1661784" cy="1147215"/>
              <a:chOff x="5661026" y="3946525"/>
              <a:chExt cx="2605088" cy="1962150"/>
            </a:xfrm>
            <a:grpFill/>
          </p:grpSpPr>
          <p:sp>
            <p:nvSpPr>
              <p:cNvPr id="27" name="Freeform: Shape 10"/>
              <p:cNvSpPr/>
              <p:nvPr/>
            </p:nvSpPr>
            <p:spPr bwMode="auto">
              <a:xfrm>
                <a:off x="5661026" y="3946525"/>
                <a:ext cx="130160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pFill/>
              <a:ln>
                <a:noFill/>
              </a:ln>
            </p:spPr>
            <p:txBody>
              <a:bodyPr anchor="ctr"/>
              <a:lstStyle/>
              <a:p>
                <a:pPr algn="ctr"/>
                <a:endParaRPr/>
              </a:p>
            </p:txBody>
          </p:sp>
          <p:sp>
            <p:nvSpPr>
              <p:cNvPr id="28" name="Freeform: Shape 11"/>
              <p:cNvSpPr/>
              <p:nvPr/>
            </p:nvSpPr>
            <p:spPr bwMode="auto">
              <a:xfrm>
                <a:off x="6962626" y="3946525"/>
                <a:ext cx="130348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grpFill/>
              <a:ln>
                <a:noFill/>
              </a:ln>
            </p:spPr>
            <p:txBody>
              <a:bodyPr anchor="ctr"/>
              <a:lstStyle/>
              <a:p>
                <a:pPr algn="ctr"/>
                <a:endParaRPr/>
              </a:p>
            </p:txBody>
          </p:sp>
        </p:grpSp>
        <p:grpSp>
          <p:nvGrpSpPr>
            <p:cNvPr id="22" name="Group 51"/>
            <p:cNvGrpSpPr/>
            <p:nvPr/>
          </p:nvGrpSpPr>
          <p:grpSpPr>
            <a:xfrm>
              <a:off x="5445163" y="3063175"/>
              <a:ext cx="507792" cy="739662"/>
              <a:chOff x="3921162" y="2176742"/>
              <a:chExt cx="507792" cy="739662"/>
            </a:xfrm>
            <a:grpFill/>
          </p:grpSpPr>
          <p:sp>
            <p:nvSpPr>
              <p:cNvPr id="23" name="Oval 23"/>
              <p:cNvSpPr/>
              <p:nvPr/>
            </p:nvSpPr>
            <p:spPr>
              <a:xfrm>
                <a:off x="4136132" y="2838564"/>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4" name="Group 33"/>
              <p:cNvGrpSpPr/>
              <p:nvPr/>
            </p:nvGrpSpPr>
            <p:grpSpPr>
              <a:xfrm>
                <a:off x="3921162" y="2176742"/>
                <a:ext cx="507792" cy="507791"/>
                <a:chOff x="3328843" y="2993479"/>
                <a:chExt cx="668942" cy="668942"/>
              </a:xfrm>
              <a:grpFill/>
            </p:grpSpPr>
            <p:sp>
              <p:nvSpPr>
                <p:cNvPr id="25" name="Teardrop 34"/>
                <p:cNvSpPr/>
                <p:nvPr/>
              </p:nvSpPr>
              <p:spPr>
                <a:xfrm rot="8100000">
                  <a:off x="3328843" y="2993479"/>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TextBox 35"/>
                <p:cNvSpPr txBox="1"/>
                <p:nvPr/>
              </p:nvSpPr>
              <p:spPr>
                <a:xfrm>
                  <a:off x="3351838" y="3183838"/>
                  <a:ext cx="616118" cy="348746"/>
                </a:xfrm>
                <a:prstGeom prst="rect">
                  <a:avLst/>
                </a:prstGeom>
                <a:grpFill/>
              </p:spPr>
              <p:txBody>
                <a:bodyPr wrap="none">
                  <a:normAutofit/>
                </a:bodyPr>
                <a:lstStyle/>
                <a:p>
                  <a:pPr algn="ctr"/>
                  <a:r>
                    <a:rPr lang="en-US" sz="1400">
                      <a:solidFill>
                        <a:prstClr val="white"/>
                      </a:solidFill>
                    </a:rPr>
                    <a:t>30%</a:t>
                  </a:r>
                </a:p>
              </p:txBody>
            </p:sp>
          </p:grpSp>
        </p:grpSp>
      </p:grpSp>
      <p:grpSp>
        <p:nvGrpSpPr>
          <p:cNvPr id="29" name="PA_组合 47"/>
          <p:cNvGrpSpPr/>
          <p:nvPr>
            <p:custDataLst>
              <p:tags r:id="rId4"/>
            </p:custDataLst>
          </p:nvPr>
        </p:nvGrpSpPr>
        <p:grpSpPr>
          <a:xfrm>
            <a:off x="5771870" y="1800867"/>
            <a:ext cx="1934794" cy="2934323"/>
            <a:chOff x="5703273" y="2487031"/>
            <a:chExt cx="1664196" cy="2523932"/>
          </a:xfrm>
          <a:solidFill>
            <a:schemeClr val="tx1"/>
          </a:solidFill>
        </p:grpSpPr>
        <p:grpSp>
          <p:nvGrpSpPr>
            <p:cNvPr id="30" name="Group 12"/>
            <p:cNvGrpSpPr/>
            <p:nvPr/>
          </p:nvGrpSpPr>
          <p:grpSpPr bwMode="auto">
            <a:xfrm>
              <a:off x="5703273" y="3271352"/>
              <a:ext cx="1664196" cy="1739611"/>
              <a:chOff x="6970712" y="2933700"/>
              <a:chExt cx="2609850" cy="2974975"/>
            </a:xfrm>
            <a:grpFill/>
          </p:grpSpPr>
          <p:sp>
            <p:nvSpPr>
              <p:cNvPr id="36" name="Freeform: Shape 13"/>
              <p:cNvSpPr/>
              <p:nvPr/>
            </p:nvSpPr>
            <p:spPr bwMode="auto">
              <a:xfrm>
                <a:off x="8276581" y="2933700"/>
                <a:ext cx="1303981"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grpFill/>
              <a:ln>
                <a:noFill/>
              </a:ln>
            </p:spPr>
            <p:txBody>
              <a:bodyPr anchor="ctr"/>
              <a:lstStyle/>
              <a:p>
                <a:pPr algn="ctr"/>
                <a:endParaRPr/>
              </a:p>
            </p:txBody>
          </p:sp>
          <p:sp>
            <p:nvSpPr>
              <p:cNvPr id="37" name="Freeform: Shape 14"/>
              <p:cNvSpPr/>
              <p:nvPr/>
            </p:nvSpPr>
            <p:spPr bwMode="auto">
              <a:xfrm>
                <a:off x="6970712" y="2933700"/>
                <a:ext cx="1305870"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grpFill/>
              <a:ln>
                <a:noFill/>
              </a:ln>
            </p:spPr>
            <p:txBody>
              <a:bodyPr anchor="ctr"/>
              <a:lstStyle/>
              <a:p>
                <a:pPr algn="ctr"/>
                <a:endParaRPr/>
              </a:p>
            </p:txBody>
          </p:sp>
        </p:grpSp>
        <p:grpSp>
          <p:nvGrpSpPr>
            <p:cNvPr id="31" name="Group 50"/>
            <p:cNvGrpSpPr/>
            <p:nvPr/>
          </p:nvGrpSpPr>
          <p:grpSpPr>
            <a:xfrm>
              <a:off x="6281481" y="2487031"/>
              <a:ext cx="507792" cy="757948"/>
              <a:chOff x="4757479" y="1600596"/>
              <a:chExt cx="507792" cy="757948"/>
            </a:xfrm>
            <a:grpFill/>
          </p:grpSpPr>
          <p:sp>
            <p:nvSpPr>
              <p:cNvPr id="32" name="Oval 24"/>
              <p:cNvSpPr/>
              <p:nvPr/>
            </p:nvSpPr>
            <p:spPr>
              <a:xfrm>
                <a:off x="4972448" y="2280704"/>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3" name="Group 36"/>
              <p:cNvGrpSpPr/>
              <p:nvPr/>
            </p:nvGrpSpPr>
            <p:grpSpPr>
              <a:xfrm>
                <a:off x="4757479" y="1600596"/>
                <a:ext cx="507792" cy="507791"/>
                <a:chOff x="4444487" y="2106342"/>
                <a:chExt cx="668942" cy="668942"/>
              </a:xfrm>
              <a:grpFill/>
            </p:grpSpPr>
            <p:sp>
              <p:nvSpPr>
                <p:cNvPr id="34" name="Teardrop 37"/>
                <p:cNvSpPr/>
                <p:nvPr/>
              </p:nvSpPr>
              <p:spPr>
                <a:xfrm rot="8100000">
                  <a:off x="4444487" y="2106342"/>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TextBox 38"/>
                <p:cNvSpPr txBox="1"/>
                <p:nvPr/>
              </p:nvSpPr>
              <p:spPr>
                <a:xfrm>
                  <a:off x="4478169" y="2299547"/>
                  <a:ext cx="616118" cy="348747"/>
                </a:xfrm>
                <a:prstGeom prst="rect">
                  <a:avLst/>
                </a:prstGeom>
                <a:grpFill/>
              </p:spPr>
              <p:txBody>
                <a:bodyPr wrap="none">
                  <a:normAutofit/>
                </a:bodyPr>
                <a:lstStyle/>
                <a:p>
                  <a:pPr algn="ctr"/>
                  <a:r>
                    <a:rPr lang="en-US" sz="1400">
                      <a:solidFill>
                        <a:prstClr val="white"/>
                      </a:solidFill>
                    </a:rPr>
                    <a:t>52%</a:t>
                  </a:r>
                </a:p>
              </p:txBody>
            </p:sp>
          </p:grpSp>
        </p:grpSp>
      </p:grpSp>
      <p:grpSp>
        <p:nvGrpSpPr>
          <p:cNvPr id="38" name="PA_组合 46"/>
          <p:cNvGrpSpPr/>
          <p:nvPr>
            <p:custDataLst>
              <p:tags r:id="rId5"/>
            </p:custDataLst>
          </p:nvPr>
        </p:nvGrpSpPr>
        <p:grpSpPr>
          <a:xfrm>
            <a:off x="7110620" y="3176640"/>
            <a:ext cx="1893533" cy="1558547"/>
            <a:chOff x="6546815" y="3670391"/>
            <a:chExt cx="1628707" cy="1340572"/>
          </a:xfrm>
          <a:solidFill>
            <a:schemeClr val="tx1"/>
          </a:solidFill>
        </p:grpSpPr>
        <p:grpSp>
          <p:nvGrpSpPr>
            <p:cNvPr id="39" name="Group 15"/>
            <p:cNvGrpSpPr/>
            <p:nvPr/>
          </p:nvGrpSpPr>
          <p:grpSpPr bwMode="auto">
            <a:xfrm>
              <a:off x="6546815" y="4456486"/>
              <a:ext cx="1628707" cy="554477"/>
              <a:chOff x="8293101" y="5205412"/>
              <a:chExt cx="2605088" cy="703264"/>
            </a:xfrm>
            <a:grpFill/>
          </p:grpSpPr>
          <p:sp>
            <p:nvSpPr>
              <p:cNvPr id="45" name="Freeform: Shape 16"/>
              <p:cNvSpPr/>
              <p:nvPr/>
            </p:nvSpPr>
            <p:spPr bwMode="auto">
              <a:xfrm>
                <a:off x="8293101" y="5205412"/>
                <a:ext cx="1301750" cy="703263"/>
              </a:xfrm>
              <a:custGeom>
                <a:avLst/>
                <a:gdLst>
                  <a:gd name="T0" fmla="*/ 1249230 w 347"/>
                  <a:gd name="T1" fmla="*/ 52651 h 187"/>
                  <a:gd name="T2" fmla="*/ 0 w 347"/>
                  <a:gd name="T3" fmla="*/ 703263 h 187"/>
                  <a:gd name="T4" fmla="*/ 1301750 w 347"/>
                  <a:gd name="T5" fmla="*/ 703263 h 187"/>
                  <a:gd name="T6" fmla="*/ 1301750 w 347"/>
                  <a:gd name="T7" fmla="*/ 0 h 187"/>
                  <a:gd name="T8" fmla="*/ 1249230 w 347"/>
                  <a:gd name="T9" fmla="*/ 52651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17"/>
              <p:cNvSpPr/>
              <p:nvPr/>
            </p:nvSpPr>
            <p:spPr bwMode="auto">
              <a:xfrm>
                <a:off x="9595644" y="5205412"/>
                <a:ext cx="1302545" cy="703264"/>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grpFill/>
              <a:ln>
                <a:noFill/>
              </a:ln>
            </p:spPr>
            <p:txBody>
              <a:bodyPr anchor="ctr"/>
              <a:lstStyle/>
              <a:p>
                <a:pPr algn="ctr"/>
                <a:endParaRPr/>
              </a:p>
            </p:txBody>
          </p:sp>
        </p:grpSp>
        <p:grpSp>
          <p:nvGrpSpPr>
            <p:cNvPr id="40" name="Group 49"/>
            <p:cNvGrpSpPr/>
            <p:nvPr/>
          </p:nvGrpSpPr>
          <p:grpSpPr>
            <a:xfrm>
              <a:off x="7107283" y="3670391"/>
              <a:ext cx="507792" cy="761539"/>
              <a:chOff x="5583281" y="2783953"/>
              <a:chExt cx="507792" cy="761539"/>
            </a:xfrm>
            <a:grpFill/>
          </p:grpSpPr>
          <p:sp>
            <p:nvSpPr>
              <p:cNvPr id="41" name="Oval 25"/>
              <p:cNvSpPr/>
              <p:nvPr/>
            </p:nvSpPr>
            <p:spPr>
              <a:xfrm>
                <a:off x="5798247" y="3467652"/>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2" name="Group 39"/>
              <p:cNvGrpSpPr/>
              <p:nvPr/>
            </p:nvGrpSpPr>
            <p:grpSpPr>
              <a:xfrm>
                <a:off x="5583281" y="2783953"/>
                <a:ext cx="507792" cy="507791"/>
                <a:chOff x="5527086" y="3998428"/>
                <a:chExt cx="668942" cy="668942"/>
              </a:xfrm>
              <a:grpFill/>
            </p:grpSpPr>
            <p:sp>
              <p:nvSpPr>
                <p:cNvPr id="43" name="Teardrop 40"/>
                <p:cNvSpPr/>
                <p:nvPr/>
              </p:nvSpPr>
              <p:spPr>
                <a:xfrm rot="8100000">
                  <a:off x="5527086" y="3998428"/>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TextBox 41"/>
                <p:cNvSpPr txBox="1"/>
                <p:nvPr/>
              </p:nvSpPr>
              <p:spPr>
                <a:xfrm>
                  <a:off x="5559261" y="4179010"/>
                  <a:ext cx="616118" cy="348747"/>
                </a:xfrm>
                <a:prstGeom prst="rect">
                  <a:avLst/>
                </a:prstGeom>
                <a:grpFill/>
              </p:spPr>
              <p:txBody>
                <a:bodyPr wrap="none">
                  <a:normAutofit/>
                </a:bodyPr>
                <a:lstStyle/>
                <a:p>
                  <a:pPr algn="ctr"/>
                  <a:r>
                    <a:rPr lang="en-US" sz="1400">
                      <a:solidFill>
                        <a:prstClr val="white"/>
                      </a:solidFill>
                    </a:rPr>
                    <a:t>12%</a:t>
                  </a:r>
                </a:p>
              </p:txBody>
            </p:sp>
          </p:grpSp>
        </p:grpSp>
      </p:grpSp>
      <p:grpSp>
        <p:nvGrpSpPr>
          <p:cNvPr id="47" name="PA_组合 45"/>
          <p:cNvGrpSpPr/>
          <p:nvPr>
            <p:custDataLst>
              <p:tags r:id="rId6"/>
            </p:custDataLst>
          </p:nvPr>
        </p:nvGrpSpPr>
        <p:grpSpPr>
          <a:xfrm>
            <a:off x="8408122" y="2847623"/>
            <a:ext cx="1868764" cy="1887567"/>
            <a:chOff x="7968207" y="3387390"/>
            <a:chExt cx="1607402" cy="1623575"/>
          </a:xfrm>
          <a:solidFill>
            <a:schemeClr val="tx1"/>
          </a:solidFill>
        </p:grpSpPr>
        <p:grpSp>
          <p:nvGrpSpPr>
            <p:cNvPr id="48" name="Group 18"/>
            <p:cNvGrpSpPr/>
            <p:nvPr/>
          </p:nvGrpSpPr>
          <p:grpSpPr bwMode="auto">
            <a:xfrm>
              <a:off x="7968207" y="4197526"/>
              <a:ext cx="1607402" cy="813439"/>
              <a:chOff x="1706563" y="4518025"/>
              <a:chExt cx="2605088" cy="1390650"/>
            </a:xfrm>
            <a:grpFill/>
          </p:grpSpPr>
          <p:sp>
            <p:nvSpPr>
              <p:cNvPr id="54" name="Freeform: Shape 19"/>
              <p:cNvSpPr/>
              <p:nvPr/>
            </p:nvSpPr>
            <p:spPr bwMode="auto">
              <a:xfrm>
                <a:off x="1706563" y="4518025"/>
                <a:ext cx="1303338" cy="1390650"/>
              </a:xfrm>
              <a:custGeom>
                <a:avLst/>
                <a:gdLst>
                  <a:gd name="T0" fmla="*/ 1250754 w 347"/>
                  <a:gd name="T1" fmla="*/ 108997 h 370"/>
                  <a:gd name="T2" fmla="*/ 0 w 347"/>
                  <a:gd name="T3" fmla="*/ 1390650 h 370"/>
                  <a:gd name="T4" fmla="*/ 1303338 w 347"/>
                  <a:gd name="T5" fmla="*/ 1390650 h 370"/>
                  <a:gd name="T6" fmla="*/ 1303338 w 347"/>
                  <a:gd name="T7" fmla="*/ 0 h 370"/>
                  <a:gd name="T8" fmla="*/ 1250754 w 347"/>
                  <a:gd name="T9" fmla="*/ 108997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20"/>
              <p:cNvSpPr/>
              <p:nvPr/>
            </p:nvSpPr>
            <p:spPr bwMode="auto">
              <a:xfrm>
                <a:off x="3010052" y="4518025"/>
                <a:ext cx="1301599"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grpFill/>
              <a:ln>
                <a:noFill/>
              </a:ln>
            </p:spPr>
            <p:txBody>
              <a:bodyPr anchor="ctr"/>
              <a:lstStyle/>
              <a:p>
                <a:pPr algn="ctr"/>
                <a:endParaRPr/>
              </a:p>
            </p:txBody>
          </p:sp>
        </p:grpSp>
        <p:grpSp>
          <p:nvGrpSpPr>
            <p:cNvPr id="49" name="Group 48"/>
            <p:cNvGrpSpPr/>
            <p:nvPr/>
          </p:nvGrpSpPr>
          <p:grpSpPr>
            <a:xfrm>
              <a:off x="8518024" y="3387390"/>
              <a:ext cx="507792" cy="763887"/>
              <a:chOff x="6383853" y="2500953"/>
              <a:chExt cx="507792" cy="763887"/>
            </a:xfrm>
            <a:grpFill/>
          </p:grpSpPr>
          <p:sp>
            <p:nvSpPr>
              <p:cNvPr id="50" name="Oval 26"/>
              <p:cNvSpPr/>
              <p:nvPr/>
            </p:nvSpPr>
            <p:spPr>
              <a:xfrm>
                <a:off x="6598819" y="3187000"/>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1" name="Group 42"/>
              <p:cNvGrpSpPr/>
              <p:nvPr/>
            </p:nvGrpSpPr>
            <p:grpSpPr>
              <a:xfrm>
                <a:off x="6383853" y="2500953"/>
                <a:ext cx="507792" cy="507791"/>
                <a:chOff x="6584608" y="3420580"/>
                <a:chExt cx="668942" cy="668942"/>
              </a:xfrm>
              <a:grpFill/>
            </p:grpSpPr>
            <p:sp>
              <p:nvSpPr>
                <p:cNvPr id="52" name="Teardrop 43"/>
                <p:cNvSpPr/>
                <p:nvPr/>
              </p:nvSpPr>
              <p:spPr>
                <a:xfrm rot="8100000">
                  <a:off x="6584608" y="3420580"/>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TextBox 44"/>
                <p:cNvSpPr txBox="1"/>
                <p:nvPr/>
              </p:nvSpPr>
              <p:spPr>
                <a:xfrm>
                  <a:off x="6617501" y="3601162"/>
                  <a:ext cx="616118" cy="348747"/>
                </a:xfrm>
                <a:prstGeom prst="rect">
                  <a:avLst/>
                </a:prstGeom>
                <a:grpFill/>
              </p:spPr>
              <p:txBody>
                <a:bodyPr wrap="none">
                  <a:normAutofit/>
                </a:bodyPr>
                <a:lstStyle/>
                <a:p>
                  <a:pPr algn="ctr"/>
                  <a:r>
                    <a:rPr lang="en-US" sz="1400">
                      <a:solidFill>
                        <a:prstClr val="white"/>
                      </a:solidFill>
                    </a:rPr>
                    <a:t>30%</a:t>
                  </a:r>
                </a:p>
              </p:txBody>
            </p:sp>
          </p:grpSp>
        </p:grpSp>
      </p:grpSp>
      <p:sp>
        <p:nvSpPr>
          <p:cNvPr id="56" name="PA_文本框 65"/>
          <p:cNvSpPr txBox="1"/>
          <p:nvPr>
            <p:custDataLst>
              <p:tags r:id="rId7"/>
            </p:custDataLst>
          </p:nvPr>
        </p:nvSpPr>
        <p:spPr bwMode="auto">
          <a:xfrm>
            <a:off x="6116187" y="5197050"/>
            <a:ext cx="1258977" cy="309958"/>
          </a:xfrm>
          <a:prstGeom prst="rect">
            <a:avLst/>
          </a:prstGeom>
          <a:noFill/>
        </p:spPr>
        <p:txBody>
          <a:bodyPr wrap="none" lIns="90000" tIns="46800" rIns="90000" bIns="46800">
            <a:normAutofit/>
          </a:bodyPr>
          <a:lstStyle/>
          <a:p>
            <a:pPr latinLnBrk="0"/>
            <a:r>
              <a:rPr lang="zh-CN" altLang="en-US" sz="1400">
                <a:effectLst/>
              </a:rPr>
              <a:t>标题文本预设</a:t>
            </a:r>
          </a:p>
        </p:txBody>
      </p:sp>
      <p:sp>
        <p:nvSpPr>
          <p:cNvPr id="57" name="PA_文本框 66"/>
          <p:cNvSpPr txBox="1"/>
          <p:nvPr>
            <p:custDataLst>
              <p:tags r:id="rId8"/>
            </p:custDataLst>
          </p:nvPr>
        </p:nvSpPr>
        <p:spPr bwMode="auto">
          <a:xfrm>
            <a:off x="8713006" y="5160353"/>
            <a:ext cx="1258977" cy="309958"/>
          </a:xfrm>
          <a:prstGeom prst="rect">
            <a:avLst/>
          </a:prstGeom>
          <a:noFill/>
        </p:spPr>
        <p:txBody>
          <a:bodyPr wrap="none" lIns="90000" tIns="46800" rIns="90000" bIns="46800">
            <a:normAutofit/>
          </a:bodyPr>
          <a:lstStyle/>
          <a:p>
            <a:pPr latinLnBrk="0"/>
            <a:r>
              <a:rPr lang="zh-CN" altLang="en-US" sz="1400">
                <a:effectLst/>
              </a:rPr>
              <a:t>标题文本预设</a:t>
            </a:r>
          </a:p>
        </p:txBody>
      </p:sp>
      <p:sp>
        <p:nvSpPr>
          <p:cNvPr id="58" name="PA_文本框 67"/>
          <p:cNvSpPr txBox="1"/>
          <p:nvPr>
            <p:custDataLst>
              <p:tags r:id="rId9"/>
            </p:custDataLst>
          </p:nvPr>
        </p:nvSpPr>
        <p:spPr bwMode="auto">
          <a:xfrm>
            <a:off x="3436689" y="5187191"/>
            <a:ext cx="1258977" cy="309958"/>
          </a:xfrm>
          <a:prstGeom prst="rect">
            <a:avLst/>
          </a:prstGeom>
          <a:noFill/>
        </p:spPr>
        <p:txBody>
          <a:bodyPr wrap="none" lIns="90000" tIns="46800" rIns="90000" bIns="46800">
            <a:normAutofit/>
          </a:bodyPr>
          <a:lstStyle/>
          <a:p>
            <a:pPr latinLnBrk="0"/>
            <a:r>
              <a:rPr lang="zh-CN" altLang="en-US" sz="1400" dirty="0">
                <a:effectLst/>
              </a:rPr>
              <a:t>标题文本预设</a:t>
            </a:r>
          </a:p>
        </p:txBody>
      </p:sp>
      <p:sp>
        <p:nvSpPr>
          <p:cNvPr id="59" name="PA_文本框 68"/>
          <p:cNvSpPr txBox="1"/>
          <p:nvPr>
            <p:custDataLst>
              <p:tags r:id="rId10"/>
            </p:custDataLst>
          </p:nvPr>
        </p:nvSpPr>
        <p:spPr bwMode="auto">
          <a:xfrm>
            <a:off x="4769397" y="4863336"/>
            <a:ext cx="1258977" cy="309958"/>
          </a:xfrm>
          <a:prstGeom prst="rect">
            <a:avLst/>
          </a:prstGeom>
          <a:noFill/>
        </p:spPr>
        <p:txBody>
          <a:bodyPr wrap="none" lIns="90000" tIns="46800" rIns="90000" bIns="46800">
            <a:normAutofit/>
          </a:bodyPr>
          <a:lstStyle/>
          <a:p>
            <a:pPr latinLnBrk="0"/>
            <a:r>
              <a:rPr lang="zh-CN" altLang="en-US" sz="1400">
                <a:effectLst/>
              </a:rPr>
              <a:t>标题文本预设</a:t>
            </a:r>
          </a:p>
        </p:txBody>
      </p:sp>
      <p:sp>
        <p:nvSpPr>
          <p:cNvPr id="60" name="PA_文本框 69"/>
          <p:cNvSpPr txBox="1"/>
          <p:nvPr>
            <p:custDataLst>
              <p:tags r:id="rId11"/>
            </p:custDataLst>
          </p:nvPr>
        </p:nvSpPr>
        <p:spPr bwMode="auto">
          <a:xfrm>
            <a:off x="7418768" y="4863336"/>
            <a:ext cx="1258977" cy="309958"/>
          </a:xfrm>
          <a:prstGeom prst="rect">
            <a:avLst/>
          </a:prstGeom>
          <a:noFill/>
        </p:spPr>
        <p:txBody>
          <a:bodyPr wrap="none" lIns="90000" tIns="46800" rIns="90000" bIns="46800">
            <a:normAutofit/>
          </a:bodyPr>
          <a:lstStyle/>
          <a:p>
            <a:pPr latinLnBrk="0"/>
            <a:r>
              <a:rPr lang="zh-CN" altLang="en-US" sz="1400">
                <a:effectLst/>
              </a:rPr>
              <a:t>标题文本预设</a:t>
            </a:r>
          </a:p>
        </p:txBody>
      </p:sp>
      <p:sp>
        <p:nvSpPr>
          <p:cNvPr id="61" name="PA_文本框 70"/>
          <p:cNvSpPr txBox="1"/>
          <p:nvPr>
            <p:custDataLst>
              <p:tags r:id="rId12"/>
            </p:custDataLst>
          </p:nvPr>
        </p:nvSpPr>
        <p:spPr bwMode="auto">
          <a:xfrm>
            <a:off x="2120026" y="4863336"/>
            <a:ext cx="1258977" cy="309958"/>
          </a:xfrm>
          <a:prstGeom prst="rect">
            <a:avLst/>
          </a:prstGeom>
          <a:noFill/>
        </p:spPr>
        <p:txBody>
          <a:bodyPr wrap="none" lIns="90000" tIns="46800" rIns="90000" bIns="46800">
            <a:normAutofit/>
          </a:bodyPr>
          <a:lstStyle/>
          <a:p>
            <a:pPr latinLnBrk="0"/>
            <a:r>
              <a:rPr lang="zh-CN" altLang="en-US" sz="1400">
                <a:effectLst/>
              </a:rPr>
              <a:t>标题文本预设</a:t>
            </a:r>
          </a:p>
        </p:txBody>
      </p:sp>
      <p:sp>
        <p:nvSpPr>
          <p:cNvPr id="63" name="矩形 62"/>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40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600"/>
                                      </p:stCondLst>
                                      <p:childTnLst>
                                        <p:set>
                                          <p:cBhvr>
                                            <p:cTn id="14" dur="1" fill="hold">
                                              <p:stCondLst>
                                                <p:cond delay="0"/>
                                              </p:stCondLst>
                                            </p:cTn>
                                            <p:tgtEl>
                                              <p:spTgt spid="20"/>
                                            </p:tgtEl>
                                            <p:attrNameLst>
                                              <p:attrName>style.visibility</p:attrName>
                                            </p:attrNameLst>
                                          </p:cBhvr>
                                          <p:to>
                                            <p:strVal val="visible"/>
                                          </p:to>
                                        </p:set>
                                        <p:anim calcmode="lin" valueType="num" p14:bounceEnd="68000">
                                          <p:cBhvr additive="base">
                                            <p:cTn id="15" dur="500" fill="hold"/>
                                            <p:tgtEl>
                                              <p:spTgt spid="20"/>
                                            </p:tgtEl>
                                            <p:attrNameLst>
                                              <p:attrName>ppt_x</p:attrName>
                                            </p:attrNameLst>
                                          </p:cBhvr>
                                          <p:tavLst>
                                            <p:tav tm="0">
                                              <p:val>
                                                <p:strVal val="#ppt_x"/>
                                              </p:val>
                                            </p:tav>
                                            <p:tav tm="100000">
                                              <p:val>
                                                <p:strVal val="#ppt_x"/>
                                              </p:val>
                                            </p:tav>
                                          </p:tavLst>
                                        </p:anim>
                                        <p:anim calcmode="lin" valueType="num" p14:bounceEnd="68000">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800"/>
                                      </p:stCondLst>
                                      <p:childTnLst>
                                        <p:set>
                                          <p:cBhvr>
                                            <p:cTn id="18" dur="1" fill="hold">
                                              <p:stCondLst>
                                                <p:cond delay="0"/>
                                              </p:stCondLst>
                                            </p:cTn>
                                            <p:tgtEl>
                                              <p:spTgt spid="29"/>
                                            </p:tgtEl>
                                            <p:attrNameLst>
                                              <p:attrName>style.visibility</p:attrName>
                                            </p:attrNameLst>
                                          </p:cBhvr>
                                          <p:to>
                                            <p:strVal val="visible"/>
                                          </p:to>
                                        </p:set>
                                        <p:anim calcmode="lin" valueType="num" p14:bounceEnd="68000">
                                          <p:cBhvr additive="base">
                                            <p:cTn id="19" dur="500" fill="hold"/>
                                            <p:tgtEl>
                                              <p:spTgt spid="29"/>
                                            </p:tgtEl>
                                            <p:attrNameLst>
                                              <p:attrName>ppt_x</p:attrName>
                                            </p:attrNameLst>
                                          </p:cBhvr>
                                          <p:tavLst>
                                            <p:tav tm="0">
                                              <p:val>
                                                <p:strVal val="#ppt_x"/>
                                              </p:val>
                                            </p:tav>
                                            <p:tav tm="100000">
                                              <p:val>
                                                <p:strVal val="#ppt_x"/>
                                              </p:val>
                                            </p:tav>
                                          </p:tavLst>
                                        </p:anim>
                                        <p:anim calcmode="lin" valueType="num" p14:bounceEnd="68000">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14:bounceEnd="68000">
                                          <p:cBhvr additive="base">
                                            <p:cTn id="23" dur="500" fill="hold"/>
                                            <p:tgtEl>
                                              <p:spTgt spid="38"/>
                                            </p:tgtEl>
                                            <p:attrNameLst>
                                              <p:attrName>ppt_x</p:attrName>
                                            </p:attrNameLst>
                                          </p:cBhvr>
                                          <p:tavLst>
                                            <p:tav tm="0">
                                              <p:val>
                                                <p:strVal val="#ppt_x"/>
                                              </p:val>
                                            </p:tav>
                                            <p:tav tm="100000">
                                              <p:val>
                                                <p:strVal val="#ppt_x"/>
                                              </p:val>
                                            </p:tav>
                                          </p:tavLst>
                                        </p:anim>
                                        <p:anim calcmode="lin" valueType="num" p14:bounceEnd="68000">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1200"/>
                                      </p:stCondLst>
                                      <p:childTnLst>
                                        <p:set>
                                          <p:cBhvr>
                                            <p:cTn id="26" dur="1" fill="hold">
                                              <p:stCondLst>
                                                <p:cond delay="0"/>
                                              </p:stCondLst>
                                            </p:cTn>
                                            <p:tgtEl>
                                              <p:spTgt spid="47"/>
                                            </p:tgtEl>
                                            <p:attrNameLst>
                                              <p:attrName>style.visibility</p:attrName>
                                            </p:attrNameLst>
                                          </p:cBhvr>
                                          <p:to>
                                            <p:strVal val="visible"/>
                                          </p:to>
                                        </p:set>
                                        <p:anim calcmode="lin" valueType="num" p14:bounceEnd="68000">
                                          <p:cBhvr additive="base">
                                            <p:cTn id="27" dur="500" fill="hold"/>
                                            <p:tgtEl>
                                              <p:spTgt spid="47"/>
                                            </p:tgtEl>
                                            <p:attrNameLst>
                                              <p:attrName>ppt_x</p:attrName>
                                            </p:attrNameLst>
                                          </p:cBhvr>
                                          <p:tavLst>
                                            <p:tav tm="0">
                                              <p:val>
                                                <p:strVal val="#ppt_x"/>
                                              </p:val>
                                            </p:tav>
                                            <p:tav tm="100000">
                                              <p:val>
                                                <p:strVal val="#ppt_x"/>
                                              </p:val>
                                            </p:tav>
                                          </p:tavLst>
                                        </p:anim>
                                        <p:anim calcmode="lin" valueType="num" p14:bounceEnd="68000">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8000">
                                      <p:stCondLst>
                                        <p:cond delay="1400"/>
                                      </p:stCondLst>
                                      <p:childTnLst>
                                        <p:set>
                                          <p:cBhvr>
                                            <p:cTn id="30" dur="1" fill="hold">
                                              <p:stCondLst>
                                                <p:cond delay="0"/>
                                              </p:stCondLst>
                                            </p:cTn>
                                            <p:tgtEl>
                                              <p:spTgt spid="56"/>
                                            </p:tgtEl>
                                            <p:attrNameLst>
                                              <p:attrName>style.visibility</p:attrName>
                                            </p:attrNameLst>
                                          </p:cBhvr>
                                          <p:to>
                                            <p:strVal val="visible"/>
                                          </p:to>
                                        </p:set>
                                        <p:anim calcmode="lin" valueType="num" p14:bounceEnd="68000">
                                          <p:cBhvr additive="base">
                                            <p:cTn id="31" dur="500" fill="hold"/>
                                            <p:tgtEl>
                                              <p:spTgt spid="56"/>
                                            </p:tgtEl>
                                            <p:attrNameLst>
                                              <p:attrName>ppt_x</p:attrName>
                                            </p:attrNameLst>
                                          </p:cBhvr>
                                          <p:tavLst>
                                            <p:tav tm="0">
                                              <p:val>
                                                <p:strVal val="#ppt_x"/>
                                              </p:val>
                                            </p:tav>
                                            <p:tav tm="100000">
                                              <p:val>
                                                <p:strVal val="#ppt_x"/>
                                              </p:val>
                                            </p:tav>
                                          </p:tavLst>
                                        </p:anim>
                                        <p:anim calcmode="lin" valueType="num" p14:bounceEnd="68000">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1600"/>
                                      </p:stCondLst>
                                      <p:childTnLst>
                                        <p:set>
                                          <p:cBhvr>
                                            <p:cTn id="34" dur="1" fill="hold">
                                              <p:stCondLst>
                                                <p:cond delay="0"/>
                                              </p:stCondLst>
                                            </p:cTn>
                                            <p:tgtEl>
                                              <p:spTgt spid="57"/>
                                            </p:tgtEl>
                                            <p:attrNameLst>
                                              <p:attrName>style.visibility</p:attrName>
                                            </p:attrNameLst>
                                          </p:cBhvr>
                                          <p:to>
                                            <p:strVal val="visible"/>
                                          </p:to>
                                        </p:set>
                                        <p:anim calcmode="lin" valueType="num" p14:bounceEnd="68000">
                                          <p:cBhvr additive="base">
                                            <p:cTn id="35" dur="500" fill="hold"/>
                                            <p:tgtEl>
                                              <p:spTgt spid="57"/>
                                            </p:tgtEl>
                                            <p:attrNameLst>
                                              <p:attrName>ppt_x</p:attrName>
                                            </p:attrNameLst>
                                          </p:cBhvr>
                                          <p:tavLst>
                                            <p:tav tm="0">
                                              <p:val>
                                                <p:strVal val="#ppt_x"/>
                                              </p:val>
                                            </p:tav>
                                            <p:tav tm="100000">
                                              <p:val>
                                                <p:strVal val="#ppt_x"/>
                                              </p:val>
                                            </p:tav>
                                          </p:tavLst>
                                        </p:anim>
                                        <p:anim calcmode="lin" valueType="num" p14:bounceEnd="68000">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8000">
                                      <p:stCondLst>
                                        <p:cond delay="1800"/>
                                      </p:stCondLst>
                                      <p:childTnLst>
                                        <p:set>
                                          <p:cBhvr>
                                            <p:cTn id="38" dur="1" fill="hold">
                                              <p:stCondLst>
                                                <p:cond delay="0"/>
                                              </p:stCondLst>
                                            </p:cTn>
                                            <p:tgtEl>
                                              <p:spTgt spid="58"/>
                                            </p:tgtEl>
                                            <p:attrNameLst>
                                              <p:attrName>style.visibility</p:attrName>
                                            </p:attrNameLst>
                                          </p:cBhvr>
                                          <p:to>
                                            <p:strVal val="visible"/>
                                          </p:to>
                                        </p:set>
                                        <p:anim calcmode="lin" valueType="num" p14:bounceEnd="68000">
                                          <p:cBhvr additive="base">
                                            <p:cTn id="39" dur="500" fill="hold"/>
                                            <p:tgtEl>
                                              <p:spTgt spid="58"/>
                                            </p:tgtEl>
                                            <p:attrNameLst>
                                              <p:attrName>ppt_x</p:attrName>
                                            </p:attrNameLst>
                                          </p:cBhvr>
                                          <p:tavLst>
                                            <p:tav tm="0">
                                              <p:val>
                                                <p:strVal val="#ppt_x"/>
                                              </p:val>
                                            </p:tav>
                                            <p:tav tm="100000">
                                              <p:val>
                                                <p:strVal val="#ppt_x"/>
                                              </p:val>
                                            </p:tav>
                                          </p:tavLst>
                                        </p:anim>
                                        <p:anim calcmode="lin" valueType="num" p14:bounceEnd="68000">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8000">
                                      <p:stCondLst>
                                        <p:cond delay="2000"/>
                                      </p:stCondLst>
                                      <p:childTnLst>
                                        <p:set>
                                          <p:cBhvr>
                                            <p:cTn id="42" dur="1" fill="hold">
                                              <p:stCondLst>
                                                <p:cond delay="0"/>
                                              </p:stCondLst>
                                            </p:cTn>
                                            <p:tgtEl>
                                              <p:spTgt spid="59"/>
                                            </p:tgtEl>
                                            <p:attrNameLst>
                                              <p:attrName>style.visibility</p:attrName>
                                            </p:attrNameLst>
                                          </p:cBhvr>
                                          <p:to>
                                            <p:strVal val="visible"/>
                                          </p:to>
                                        </p:set>
                                        <p:anim calcmode="lin" valueType="num" p14:bounceEnd="68000">
                                          <p:cBhvr additive="base">
                                            <p:cTn id="43" dur="500" fill="hold"/>
                                            <p:tgtEl>
                                              <p:spTgt spid="59"/>
                                            </p:tgtEl>
                                            <p:attrNameLst>
                                              <p:attrName>ppt_x</p:attrName>
                                            </p:attrNameLst>
                                          </p:cBhvr>
                                          <p:tavLst>
                                            <p:tav tm="0">
                                              <p:val>
                                                <p:strVal val="#ppt_x"/>
                                              </p:val>
                                            </p:tav>
                                            <p:tav tm="100000">
                                              <p:val>
                                                <p:strVal val="#ppt_x"/>
                                              </p:val>
                                            </p:tav>
                                          </p:tavLst>
                                        </p:anim>
                                        <p:anim calcmode="lin" valueType="num" p14:bounceEnd="68000">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8000">
                                      <p:stCondLst>
                                        <p:cond delay="2200"/>
                                      </p:stCondLst>
                                      <p:childTnLst>
                                        <p:set>
                                          <p:cBhvr>
                                            <p:cTn id="46" dur="1" fill="hold">
                                              <p:stCondLst>
                                                <p:cond delay="0"/>
                                              </p:stCondLst>
                                            </p:cTn>
                                            <p:tgtEl>
                                              <p:spTgt spid="60"/>
                                            </p:tgtEl>
                                            <p:attrNameLst>
                                              <p:attrName>style.visibility</p:attrName>
                                            </p:attrNameLst>
                                          </p:cBhvr>
                                          <p:to>
                                            <p:strVal val="visible"/>
                                          </p:to>
                                        </p:set>
                                        <p:anim calcmode="lin" valueType="num" p14:bounceEnd="68000">
                                          <p:cBhvr additive="base">
                                            <p:cTn id="47" dur="500" fill="hold"/>
                                            <p:tgtEl>
                                              <p:spTgt spid="60"/>
                                            </p:tgtEl>
                                            <p:attrNameLst>
                                              <p:attrName>ppt_x</p:attrName>
                                            </p:attrNameLst>
                                          </p:cBhvr>
                                          <p:tavLst>
                                            <p:tav tm="0">
                                              <p:val>
                                                <p:strVal val="#ppt_x"/>
                                              </p:val>
                                            </p:tav>
                                            <p:tav tm="100000">
                                              <p:val>
                                                <p:strVal val="#ppt_x"/>
                                              </p:val>
                                            </p:tav>
                                          </p:tavLst>
                                        </p:anim>
                                        <p:anim calcmode="lin" valueType="num" p14:bounceEnd="68000">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8000">
                                      <p:stCondLst>
                                        <p:cond delay="2400"/>
                                      </p:stCondLst>
                                      <p:childTnLst>
                                        <p:set>
                                          <p:cBhvr>
                                            <p:cTn id="50" dur="1" fill="hold">
                                              <p:stCondLst>
                                                <p:cond delay="0"/>
                                              </p:stCondLst>
                                            </p:cTn>
                                            <p:tgtEl>
                                              <p:spTgt spid="61"/>
                                            </p:tgtEl>
                                            <p:attrNameLst>
                                              <p:attrName>style.visibility</p:attrName>
                                            </p:attrNameLst>
                                          </p:cBhvr>
                                          <p:to>
                                            <p:strVal val="visible"/>
                                          </p:to>
                                        </p:set>
                                        <p:anim calcmode="lin" valueType="num" p14:bounceEnd="68000">
                                          <p:cBhvr additive="base">
                                            <p:cTn id="51" dur="500" fill="hold"/>
                                            <p:tgtEl>
                                              <p:spTgt spid="61"/>
                                            </p:tgtEl>
                                            <p:attrNameLst>
                                              <p:attrName>ppt_x</p:attrName>
                                            </p:attrNameLst>
                                          </p:cBhvr>
                                          <p:tavLst>
                                            <p:tav tm="0">
                                              <p:val>
                                                <p:strVal val="#ppt_x"/>
                                              </p:val>
                                            </p:tav>
                                            <p:tav tm="100000">
                                              <p:val>
                                                <p:strVal val="#ppt_x"/>
                                              </p:val>
                                            </p:tav>
                                          </p:tavLst>
                                        </p:anim>
                                        <p:anim calcmode="lin" valueType="num" p14:bounceEnd="68000">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700"/>
                                </p:stCondLst>
                                <p:childTnLst>
                                  <p:par>
                                    <p:cTn id="54" presetID="22" presetClass="entr" presetSubtype="8"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40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60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80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0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40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700"/>
                                </p:stCondLst>
                                <p:childTnLst>
                                  <p:par>
                                    <p:cTn id="54" presetID="22" presetClass="entr" presetSubtype="8"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556510" y="2020570"/>
            <a:ext cx="8600440" cy="38055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ectangle 2"/>
          <p:cNvSpPr>
            <a:spLocks noChangeArrowheads="1"/>
          </p:cNvSpPr>
          <p:nvPr/>
        </p:nvSpPr>
        <p:spPr bwMode="auto">
          <a:xfrm>
            <a:off x="1285875" y="1686560"/>
            <a:ext cx="5212715" cy="3369945"/>
          </a:xfrm>
          <a:prstGeom prst="rect">
            <a:avLst/>
          </a:prstGeom>
          <a:blipFill rotWithShape="1">
            <a:blip r:embed="rId3"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sp>
        <p:nvSpPr>
          <p:cNvPr id="58" name="矩形 57"/>
          <p:cNvSpPr/>
          <p:nvPr/>
        </p:nvSpPr>
        <p:spPr>
          <a:xfrm>
            <a:off x="13969" y="1231567"/>
            <a:ext cx="3644721" cy="2590788"/>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V="1">
            <a:off x="4378325" y="5067935"/>
            <a:ext cx="798195" cy="1184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6687820" y="3902710"/>
            <a:ext cx="4364355" cy="1920240"/>
          </a:xfrm>
          <a:prstGeom prst="rect">
            <a:avLst/>
          </a:prstGeom>
          <a:noFill/>
        </p:spPr>
        <p:txBody>
          <a:bodyPr wrap="square" rtlCol="0">
            <a:spAutoFit/>
          </a:bodyPr>
          <a:lstStyle/>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a:t>
            </a:r>
          </a:p>
          <a:p>
            <a:pPr algn="l">
              <a:lnSpc>
                <a:spcPct val="150000"/>
              </a:lnSpc>
            </a:pP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62" name="文本框 61"/>
          <p:cNvSpPr txBox="1"/>
          <p:nvPr/>
        </p:nvSpPr>
        <p:spPr>
          <a:xfrm>
            <a:off x="6498590" y="2298065"/>
            <a:ext cx="2236510" cy="400110"/>
          </a:xfrm>
          <a:prstGeom prst="rect">
            <a:avLst/>
          </a:prstGeom>
          <a:noFill/>
        </p:spPr>
        <p:txBody>
          <a:bodyPr wrap="none" rtlCol="0" anchor="t">
            <a:spAutoFit/>
          </a:bodyPr>
          <a:lstStyle/>
          <a:p>
            <a:pPr algn="l"/>
            <a:r>
              <a:rPr lang="zh-CN" altLang="en-US" sz="2000" b="1" dirty="0">
                <a:latin typeface="微软雅黑" panose="020B0503020204020204" charset="-122"/>
                <a:ea typeface="微软雅黑" panose="020B0503020204020204" charset="-122"/>
                <a:sym typeface="+mn-ea"/>
              </a:rPr>
              <a:t>【点击添加标题】</a:t>
            </a:r>
          </a:p>
        </p:txBody>
      </p:sp>
      <p:sp>
        <p:nvSpPr>
          <p:cNvPr id="63" name="文本框 62"/>
          <p:cNvSpPr txBox="1"/>
          <p:nvPr/>
        </p:nvSpPr>
        <p:spPr>
          <a:xfrm>
            <a:off x="6498590" y="3404235"/>
            <a:ext cx="2236510" cy="400110"/>
          </a:xfrm>
          <a:prstGeom prst="rect">
            <a:avLst/>
          </a:prstGeom>
          <a:noFill/>
        </p:spPr>
        <p:txBody>
          <a:bodyPr wrap="none" rtlCol="0" anchor="t">
            <a:spAutoFit/>
          </a:bodyPr>
          <a:lstStyle/>
          <a:p>
            <a:pPr algn="l"/>
            <a:r>
              <a:rPr lang="zh-CN" altLang="en-US" sz="2000" b="1" dirty="0">
                <a:latin typeface="微软雅黑" panose="020B0503020204020204" charset="-122"/>
                <a:ea typeface="微软雅黑" panose="020B0503020204020204" charset="-122"/>
                <a:sym typeface="+mn-ea"/>
              </a:rPr>
              <a:t>【点击添加标题】</a:t>
            </a:r>
          </a:p>
        </p:txBody>
      </p:sp>
      <p:sp>
        <p:nvSpPr>
          <p:cNvPr id="64" name="文本框 63"/>
          <p:cNvSpPr txBox="1"/>
          <p:nvPr/>
        </p:nvSpPr>
        <p:spPr>
          <a:xfrm>
            <a:off x="6687701" y="2843669"/>
            <a:ext cx="3027680" cy="352425"/>
          </a:xfrm>
          <a:prstGeom prst="rect">
            <a:avLst/>
          </a:prstGeom>
          <a:noFill/>
        </p:spPr>
        <p:txBody>
          <a:bodyPr wrap="none" rtlCol="0">
            <a:spAutoFit/>
          </a:bodyPr>
          <a:lstStyle/>
          <a:p>
            <a:pPr algn="l"/>
            <a:r>
              <a:rPr lang="zh-CN" altLang="en-US" sz="1600" dirty="0">
                <a:solidFill>
                  <a:schemeClr val="tx1">
                    <a:lumMod val="65000"/>
                    <a:lumOff val="35000"/>
                  </a:schemeClr>
                </a:solidFill>
                <a:latin typeface="微软雅黑" panose="020B0503020204020204" charset="-122"/>
                <a:ea typeface="微软雅黑" panose="020B0503020204020204" charset="-122"/>
                <a:sym typeface="+mn-ea"/>
              </a:rPr>
              <a:t>点击添加文本内容</a:t>
            </a:r>
            <a:r>
              <a:rPr lang="zh-CN" altLang="zh-CN" sz="1600" dirty="0">
                <a:solidFill>
                  <a:schemeClr val="tx1">
                    <a:lumMod val="65000"/>
                    <a:lumOff val="35000"/>
                  </a:schemeClr>
                </a:solidFill>
                <a:latin typeface="微软雅黑" panose="020B0503020204020204" charset="-122"/>
                <a:ea typeface="微软雅黑" panose="020B0503020204020204" charset="-122"/>
                <a:sym typeface="+mn-ea"/>
              </a:rPr>
              <a:t>点击添加文本</a:t>
            </a:r>
          </a:p>
        </p:txBody>
      </p:sp>
      <p:sp>
        <p:nvSpPr>
          <p:cNvPr id="11" name="矩形 10"/>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blinds(horizontal)">
                                      <p:cBhvr>
                                        <p:cTn id="24" dur="1000"/>
                                        <p:tgtEl>
                                          <p:spTgt spid="62"/>
                                        </p:tgtEl>
                                      </p:cBhvr>
                                    </p:animEffect>
                                  </p:childTnLst>
                                </p:cTn>
                              </p:par>
                            </p:childTnLst>
                          </p:cTn>
                        </p:par>
                        <p:par>
                          <p:cTn id="25" fill="hold">
                            <p:stCondLst>
                              <p:cond delay="3000"/>
                            </p:stCondLst>
                            <p:childTnLst>
                              <p:par>
                                <p:cTn id="26" presetID="3" presetClass="entr" presetSubtype="1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blinds(horizontal)">
                                      <p:cBhvr>
                                        <p:cTn id="28" dur="1000"/>
                                        <p:tgtEl>
                                          <p:spTgt spid="6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linds(horizontal)">
                                      <p:cBhvr>
                                        <p:cTn id="31" dur="1000"/>
                                        <p:tgtEl>
                                          <p:spTgt spid="6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linds(horizontal)">
                                      <p:cBhvr>
                                        <p:cTn id="34" dur="1000"/>
                                        <p:tgtEl>
                                          <p:spTgt spid="64"/>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61" grpId="0"/>
      <p:bldP spid="62" grpId="0"/>
      <p:bldP spid="63" grpId="0"/>
      <p:bldP spid="6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87349" y="1801812"/>
            <a:ext cx="11587473" cy="3798887"/>
            <a:chOff x="387350" y="1801813"/>
            <a:chExt cx="8483600" cy="2781300"/>
          </a:xfrm>
        </p:grpSpPr>
        <p:sp>
          <p:nvSpPr>
            <p:cNvPr id="2" name="原创设计师QQ598969553      _1"/>
            <p:cNvSpPr/>
            <p:nvPr/>
          </p:nvSpPr>
          <p:spPr>
            <a:xfrm>
              <a:off x="3173413" y="1801813"/>
              <a:ext cx="1336675" cy="1336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bg1"/>
                </a:solidFill>
              </a:endParaRPr>
            </a:p>
          </p:txBody>
        </p:sp>
        <p:sp>
          <p:nvSpPr>
            <p:cNvPr id="3" name="原创设计师QQ598969553      _2"/>
            <p:cNvSpPr/>
            <p:nvPr/>
          </p:nvSpPr>
          <p:spPr>
            <a:xfrm>
              <a:off x="4149725" y="2778125"/>
              <a:ext cx="360363"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r>
                <a:rPr lang="en-US" altLang="zh-CN" sz="1350" dirty="0">
                  <a:solidFill>
                    <a:schemeClr val="bg1"/>
                  </a:solidFill>
                  <a:latin typeface="Century Gothic" panose="020B0502020202020204" pitchFamily="34" charset="0"/>
                </a:rPr>
                <a:t>S</a:t>
              </a:r>
              <a:endParaRPr lang="zh-CN" altLang="en-US" sz="1350" dirty="0">
                <a:solidFill>
                  <a:schemeClr val="bg1"/>
                </a:solidFill>
                <a:latin typeface="Century Gothic" panose="020B0502020202020204" pitchFamily="34" charset="0"/>
              </a:endParaRPr>
            </a:p>
          </p:txBody>
        </p:sp>
        <p:sp>
          <p:nvSpPr>
            <p:cNvPr id="4" name="原创设计师QQ598969553      _3"/>
            <p:cNvSpPr>
              <a:spLocks noChangeArrowheads="1"/>
            </p:cNvSpPr>
            <p:nvPr/>
          </p:nvSpPr>
          <p:spPr bwMode="auto">
            <a:xfrm>
              <a:off x="3446463" y="2338388"/>
              <a:ext cx="806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Strengths</a:t>
              </a:r>
            </a:p>
          </p:txBody>
        </p:sp>
        <p:sp>
          <p:nvSpPr>
            <p:cNvPr id="5" name="原创设计师QQ598969553      _4"/>
            <p:cNvSpPr/>
            <p:nvPr/>
          </p:nvSpPr>
          <p:spPr>
            <a:xfrm>
              <a:off x="4725988" y="1801813"/>
              <a:ext cx="1336675" cy="133667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bg1"/>
                </a:solidFill>
              </a:endParaRPr>
            </a:p>
          </p:txBody>
        </p:sp>
        <p:sp>
          <p:nvSpPr>
            <p:cNvPr id="6" name="原创设计师QQ598969553      _5"/>
            <p:cNvSpPr/>
            <p:nvPr/>
          </p:nvSpPr>
          <p:spPr>
            <a:xfrm>
              <a:off x="4725988" y="2778125"/>
              <a:ext cx="360362" cy="3603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r>
                <a:rPr lang="en-US" altLang="zh-CN" sz="1350" dirty="0">
                  <a:solidFill>
                    <a:schemeClr val="bg1"/>
                  </a:solidFill>
                  <a:latin typeface="Century Gothic" panose="020B0502020202020204" pitchFamily="34" charset="0"/>
                </a:rPr>
                <a:t>W</a:t>
              </a:r>
              <a:endParaRPr lang="zh-CN" altLang="en-US" sz="1350" dirty="0">
                <a:solidFill>
                  <a:schemeClr val="bg1"/>
                </a:solidFill>
                <a:latin typeface="Century Gothic" panose="020B0502020202020204" pitchFamily="34" charset="0"/>
              </a:endParaRPr>
            </a:p>
          </p:txBody>
        </p:sp>
        <p:sp>
          <p:nvSpPr>
            <p:cNvPr id="7" name="原创设计师QQ598969553      _6"/>
            <p:cNvSpPr>
              <a:spLocks noChangeArrowheads="1"/>
            </p:cNvSpPr>
            <p:nvPr/>
          </p:nvSpPr>
          <p:spPr bwMode="auto">
            <a:xfrm>
              <a:off x="4897438" y="2338388"/>
              <a:ext cx="1011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Weaknesses</a:t>
              </a:r>
            </a:p>
          </p:txBody>
        </p:sp>
        <p:sp>
          <p:nvSpPr>
            <p:cNvPr id="8" name="原创设计师QQ598969553      _7"/>
            <p:cNvSpPr/>
            <p:nvPr/>
          </p:nvSpPr>
          <p:spPr>
            <a:xfrm>
              <a:off x="3173413" y="3246438"/>
              <a:ext cx="1336675" cy="133667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bg1"/>
                </a:solidFill>
              </a:endParaRPr>
            </a:p>
          </p:txBody>
        </p:sp>
        <p:sp>
          <p:nvSpPr>
            <p:cNvPr id="9" name="原创设计师QQ598969553      _8"/>
            <p:cNvSpPr/>
            <p:nvPr/>
          </p:nvSpPr>
          <p:spPr>
            <a:xfrm>
              <a:off x="4149725" y="3246438"/>
              <a:ext cx="360363" cy="36036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r>
                <a:rPr lang="en-US" altLang="zh-CN" sz="1350" dirty="0">
                  <a:solidFill>
                    <a:schemeClr val="bg1"/>
                  </a:solidFill>
                  <a:latin typeface="Century Gothic" panose="020B0502020202020204" pitchFamily="34" charset="0"/>
                </a:rPr>
                <a:t>O</a:t>
              </a:r>
              <a:endParaRPr lang="zh-CN" altLang="en-US" sz="1350" dirty="0">
                <a:solidFill>
                  <a:schemeClr val="bg1"/>
                </a:solidFill>
                <a:latin typeface="Century Gothic" panose="020B0502020202020204" pitchFamily="34" charset="0"/>
              </a:endParaRPr>
            </a:p>
          </p:txBody>
        </p:sp>
        <p:sp>
          <p:nvSpPr>
            <p:cNvPr id="10" name="原创设计师QQ598969553      _9"/>
            <p:cNvSpPr>
              <a:spLocks noChangeArrowheads="1"/>
            </p:cNvSpPr>
            <p:nvPr/>
          </p:nvSpPr>
          <p:spPr bwMode="auto">
            <a:xfrm>
              <a:off x="3303588" y="3784600"/>
              <a:ext cx="1074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opportunities</a:t>
              </a:r>
            </a:p>
          </p:txBody>
        </p:sp>
        <p:sp>
          <p:nvSpPr>
            <p:cNvPr id="11" name="原创设计师QQ598969553      _10"/>
            <p:cNvSpPr/>
            <p:nvPr/>
          </p:nvSpPr>
          <p:spPr>
            <a:xfrm>
              <a:off x="4725988" y="3246438"/>
              <a:ext cx="1336675" cy="133667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350">
                <a:solidFill>
                  <a:schemeClr val="bg1"/>
                </a:solidFill>
              </a:endParaRPr>
            </a:p>
          </p:txBody>
        </p:sp>
        <p:sp>
          <p:nvSpPr>
            <p:cNvPr id="12" name="原创设计师QQ598969553      _11"/>
            <p:cNvSpPr/>
            <p:nvPr/>
          </p:nvSpPr>
          <p:spPr>
            <a:xfrm>
              <a:off x="4725988" y="3246438"/>
              <a:ext cx="360362" cy="36036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r>
                <a:rPr lang="en-US" altLang="zh-CN" sz="1350" dirty="0">
                  <a:solidFill>
                    <a:schemeClr val="bg1"/>
                  </a:solidFill>
                  <a:latin typeface="Century Gothic" panose="020B0502020202020204" pitchFamily="34" charset="0"/>
                </a:rPr>
                <a:t>T</a:t>
              </a:r>
              <a:endParaRPr lang="zh-CN" altLang="en-US" sz="1350" dirty="0">
                <a:solidFill>
                  <a:schemeClr val="bg1"/>
                </a:solidFill>
                <a:latin typeface="Century Gothic" panose="020B0502020202020204" pitchFamily="34" charset="0"/>
              </a:endParaRPr>
            </a:p>
          </p:txBody>
        </p:sp>
        <p:sp>
          <p:nvSpPr>
            <p:cNvPr id="13" name="原创设计师QQ598969553      _12"/>
            <p:cNvSpPr>
              <a:spLocks noChangeArrowheads="1"/>
            </p:cNvSpPr>
            <p:nvPr/>
          </p:nvSpPr>
          <p:spPr bwMode="auto">
            <a:xfrm>
              <a:off x="5068888" y="3784600"/>
              <a:ext cx="6508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1100">
                  <a:solidFill>
                    <a:schemeClr val="bg1"/>
                  </a:solidFill>
                  <a:latin typeface="Century Gothic" panose="020B0502020202020204" pitchFamily="34" charset="0"/>
                  <a:cs typeface="Arial" panose="020B0604020202020204" pitchFamily="34" charset="0"/>
                </a:rPr>
                <a:t>threats</a:t>
              </a:r>
            </a:p>
          </p:txBody>
        </p:sp>
        <p:sp>
          <p:nvSpPr>
            <p:cNvPr id="14" name="原创设计师QQ598969553      _13"/>
            <p:cNvSpPr txBox="1">
              <a:spLocks noChangeArrowheads="1"/>
            </p:cNvSpPr>
            <p:nvPr/>
          </p:nvSpPr>
          <p:spPr bwMode="auto">
            <a:xfrm>
              <a:off x="6405563" y="1990725"/>
              <a:ext cx="2465387" cy="5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120">
                <a:defRPr sz="1300">
                  <a:solidFill>
                    <a:schemeClr val="tx1"/>
                  </a:solidFill>
                  <a:latin typeface="华文细黑" panose="02010600040101010101" charset="-122"/>
                  <a:ea typeface="华文细黑" panose="02010600040101010101" charset="-122"/>
                </a:defRPr>
              </a:lvl1pPr>
              <a:lvl2pPr marL="742950" indent="-285750" defTabSz="1087120">
                <a:defRPr sz="1300">
                  <a:solidFill>
                    <a:schemeClr val="tx1"/>
                  </a:solidFill>
                  <a:latin typeface="华文细黑" panose="02010600040101010101" charset="-122"/>
                  <a:ea typeface="华文细黑" panose="02010600040101010101" charset="-122"/>
                </a:defRPr>
              </a:lvl2pPr>
              <a:lvl3pPr marL="1143000" indent="-228600" defTabSz="1087120">
                <a:defRPr sz="1300">
                  <a:solidFill>
                    <a:schemeClr val="tx1"/>
                  </a:solidFill>
                  <a:latin typeface="华文细黑" panose="02010600040101010101" charset="-122"/>
                  <a:ea typeface="华文细黑" panose="02010600040101010101" charset="-122"/>
                </a:defRPr>
              </a:lvl3pPr>
              <a:lvl4pPr marL="1600200" indent="-228600" defTabSz="1087120">
                <a:defRPr sz="1300">
                  <a:solidFill>
                    <a:schemeClr val="tx1"/>
                  </a:solidFill>
                  <a:latin typeface="华文细黑" panose="02010600040101010101" charset="-122"/>
                  <a:ea typeface="华文细黑" panose="02010600040101010101" charset="-122"/>
                </a:defRPr>
              </a:lvl4pPr>
              <a:lvl5pPr marL="2057400" indent="-228600" defTabSz="1087120">
                <a:defRPr sz="1300">
                  <a:solidFill>
                    <a:schemeClr val="tx1"/>
                  </a:solidFill>
                  <a:latin typeface="华文细黑" panose="02010600040101010101" charset="-122"/>
                  <a:ea typeface="华文细黑" panose="02010600040101010101" charset="-122"/>
                </a:defRPr>
              </a:lvl5pPr>
              <a:lvl6pPr marL="25146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6pPr>
              <a:lvl7pPr marL="29718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7pPr>
              <a:lvl8pPr marL="34290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8pPr>
              <a:lvl9pPr marL="38862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9pPr>
            </a:lstStyle>
            <a:p>
              <a:r>
                <a:rPr lang="zh-CN" altLang="en-US" sz="1800" dirty="0">
                  <a:latin typeface="+mn-ea"/>
                  <a:ea typeface="+mn-ea"/>
                </a:rPr>
                <a:t>输入标题</a:t>
              </a:r>
              <a:endParaRPr lang="en-US" altLang="zh-CN" sz="1800" dirty="0">
                <a:latin typeface="+mn-ea"/>
                <a:ea typeface="+mn-ea"/>
              </a:endParaRPr>
            </a:p>
            <a:p>
              <a:pPr eaLnBrk="1" hangingPunct="1">
                <a:lnSpc>
                  <a:spcPct val="150000"/>
                </a:lnSpc>
              </a:pP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 Nunc a </a:t>
              </a:r>
              <a:r>
                <a:rPr lang="en-US" altLang="zh-CN" sz="1000" dirty="0" err="1">
                  <a:solidFill>
                    <a:srgbClr val="262626"/>
                  </a:solidFill>
                </a:rPr>
                <a:t>leo</a:t>
              </a:r>
              <a:r>
                <a:rPr lang="en-US" altLang="zh-CN" sz="1000" dirty="0">
                  <a:solidFill>
                    <a:srgbClr val="262626"/>
                  </a:solidFill>
                </a:rPr>
                <a:t> magna, sit amet </a:t>
              </a:r>
              <a:r>
                <a:rPr lang="en-US" altLang="zh-CN" sz="1000" dirty="0" err="1">
                  <a:solidFill>
                    <a:srgbClr val="262626"/>
                  </a:solidFill>
                </a:rPr>
                <a:t>consequat</a:t>
              </a:r>
              <a:r>
                <a:rPr lang="en-US" altLang="zh-CN" sz="1000" dirty="0">
                  <a:solidFill>
                    <a:srgbClr val="262626"/>
                  </a:solidFill>
                </a:rPr>
                <a:t> </a:t>
              </a:r>
              <a:r>
                <a:rPr lang="en-US" altLang="zh-CN" sz="1000" dirty="0" err="1">
                  <a:solidFill>
                    <a:srgbClr val="262626"/>
                  </a:solidFill>
                </a:rPr>
                <a:t>risus</a:t>
              </a:r>
              <a:r>
                <a:rPr lang="en-US" altLang="zh-CN" sz="1000" dirty="0">
                  <a:solidFill>
                    <a:srgbClr val="262626"/>
                  </a:solidFill>
                </a:rPr>
                <a:t>. </a:t>
              </a: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a:t>
              </a:r>
            </a:p>
          </p:txBody>
        </p:sp>
        <p:sp>
          <p:nvSpPr>
            <p:cNvPr id="15" name="原创设计师QQ598969553      _14"/>
            <p:cNvSpPr txBox="1">
              <a:spLocks noChangeArrowheads="1"/>
            </p:cNvSpPr>
            <p:nvPr/>
          </p:nvSpPr>
          <p:spPr bwMode="auto">
            <a:xfrm>
              <a:off x="6405563" y="3435350"/>
              <a:ext cx="2465387" cy="5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120">
                <a:defRPr sz="1300">
                  <a:solidFill>
                    <a:schemeClr val="tx1"/>
                  </a:solidFill>
                  <a:latin typeface="华文细黑" panose="02010600040101010101" charset="-122"/>
                  <a:ea typeface="华文细黑" panose="02010600040101010101" charset="-122"/>
                </a:defRPr>
              </a:lvl1pPr>
              <a:lvl2pPr marL="742950" indent="-285750" defTabSz="1087120">
                <a:defRPr sz="1300">
                  <a:solidFill>
                    <a:schemeClr val="tx1"/>
                  </a:solidFill>
                  <a:latin typeface="华文细黑" panose="02010600040101010101" charset="-122"/>
                  <a:ea typeface="华文细黑" panose="02010600040101010101" charset="-122"/>
                </a:defRPr>
              </a:lvl2pPr>
              <a:lvl3pPr marL="1143000" indent="-228600" defTabSz="1087120">
                <a:defRPr sz="1300">
                  <a:solidFill>
                    <a:schemeClr val="tx1"/>
                  </a:solidFill>
                  <a:latin typeface="华文细黑" panose="02010600040101010101" charset="-122"/>
                  <a:ea typeface="华文细黑" panose="02010600040101010101" charset="-122"/>
                </a:defRPr>
              </a:lvl3pPr>
              <a:lvl4pPr marL="1600200" indent="-228600" defTabSz="1087120">
                <a:defRPr sz="1300">
                  <a:solidFill>
                    <a:schemeClr val="tx1"/>
                  </a:solidFill>
                  <a:latin typeface="华文细黑" panose="02010600040101010101" charset="-122"/>
                  <a:ea typeface="华文细黑" panose="02010600040101010101" charset="-122"/>
                </a:defRPr>
              </a:lvl4pPr>
              <a:lvl5pPr marL="2057400" indent="-228600" defTabSz="1087120">
                <a:defRPr sz="1300">
                  <a:solidFill>
                    <a:schemeClr val="tx1"/>
                  </a:solidFill>
                  <a:latin typeface="华文细黑" panose="02010600040101010101" charset="-122"/>
                  <a:ea typeface="华文细黑" panose="02010600040101010101" charset="-122"/>
                </a:defRPr>
              </a:lvl5pPr>
              <a:lvl6pPr marL="25146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6pPr>
              <a:lvl7pPr marL="29718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7pPr>
              <a:lvl8pPr marL="34290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8pPr>
              <a:lvl9pPr marL="38862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9pPr>
            </a:lstStyle>
            <a:p>
              <a:r>
                <a:rPr lang="zh-CN" altLang="en-US" sz="1800" dirty="0">
                  <a:latin typeface="+mn-ea"/>
                  <a:ea typeface="+mn-ea"/>
                </a:rPr>
                <a:t>输入标题</a:t>
              </a:r>
              <a:endParaRPr lang="en-US" altLang="zh-CN" sz="1800" dirty="0">
                <a:latin typeface="+mn-ea"/>
                <a:ea typeface="+mn-ea"/>
              </a:endParaRPr>
            </a:p>
            <a:p>
              <a:pPr eaLnBrk="1" hangingPunct="1">
                <a:lnSpc>
                  <a:spcPct val="150000"/>
                </a:lnSpc>
              </a:pP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 Nunc a </a:t>
              </a:r>
              <a:r>
                <a:rPr lang="en-US" altLang="zh-CN" sz="1000" dirty="0" err="1">
                  <a:solidFill>
                    <a:srgbClr val="262626"/>
                  </a:solidFill>
                </a:rPr>
                <a:t>leo</a:t>
              </a:r>
              <a:r>
                <a:rPr lang="en-US" altLang="zh-CN" sz="1000" dirty="0">
                  <a:solidFill>
                    <a:srgbClr val="262626"/>
                  </a:solidFill>
                </a:rPr>
                <a:t> magna, sit amet </a:t>
              </a:r>
              <a:r>
                <a:rPr lang="en-US" altLang="zh-CN" sz="1000" dirty="0" err="1">
                  <a:solidFill>
                    <a:srgbClr val="262626"/>
                  </a:solidFill>
                </a:rPr>
                <a:t>consequat</a:t>
              </a:r>
              <a:r>
                <a:rPr lang="en-US" altLang="zh-CN" sz="1000" dirty="0">
                  <a:solidFill>
                    <a:srgbClr val="262626"/>
                  </a:solidFill>
                </a:rPr>
                <a:t> </a:t>
              </a:r>
              <a:r>
                <a:rPr lang="en-US" altLang="zh-CN" sz="1000" dirty="0" err="1">
                  <a:solidFill>
                    <a:srgbClr val="262626"/>
                  </a:solidFill>
                </a:rPr>
                <a:t>risus</a:t>
              </a:r>
              <a:r>
                <a:rPr lang="en-US" altLang="zh-CN" sz="1000" dirty="0">
                  <a:solidFill>
                    <a:srgbClr val="262626"/>
                  </a:solidFill>
                </a:rPr>
                <a:t>. </a:t>
              </a: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a:t>
              </a:r>
            </a:p>
          </p:txBody>
        </p:sp>
        <p:sp>
          <p:nvSpPr>
            <p:cNvPr id="16" name="原创设计师QQ598969553      _15"/>
            <p:cNvSpPr txBox="1">
              <a:spLocks noChangeArrowheads="1"/>
            </p:cNvSpPr>
            <p:nvPr/>
          </p:nvSpPr>
          <p:spPr bwMode="auto">
            <a:xfrm>
              <a:off x="387350" y="1941513"/>
              <a:ext cx="2465388" cy="5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120">
                <a:defRPr sz="1300">
                  <a:solidFill>
                    <a:schemeClr val="tx1"/>
                  </a:solidFill>
                  <a:latin typeface="华文细黑" panose="02010600040101010101" charset="-122"/>
                  <a:ea typeface="华文细黑" panose="02010600040101010101" charset="-122"/>
                </a:defRPr>
              </a:lvl1pPr>
              <a:lvl2pPr marL="742950" indent="-285750" defTabSz="1087120">
                <a:defRPr sz="1300">
                  <a:solidFill>
                    <a:schemeClr val="tx1"/>
                  </a:solidFill>
                  <a:latin typeface="华文细黑" panose="02010600040101010101" charset="-122"/>
                  <a:ea typeface="华文细黑" panose="02010600040101010101" charset="-122"/>
                </a:defRPr>
              </a:lvl2pPr>
              <a:lvl3pPr marL="1143000" indent="-228600" defTabSz="1087120">
                <a:defRPr sz="1300">
                  <a:solidFill>
                    <a:schemeClr val="tx1"/>
                  </a:solidFill>
                  <a:latin typeface="华文细黑" panose="02010600040101010101" charset="-122"/>
                  <a:ea typeface="华文细黑" panose="02010600040101010101" charset="-122"/>
                </a:defRPr>
              </a:lvl3pPr>
              <a:lvl4pPr marL="1600200" indent="-228600" defTabSz="1087120">
                <a:defRPr sz="1300">
                  <a:solidFill>
                    <a:schemeClr val="tx1"/>
                  </a:solidFill>
                  <a:latin typeface="华文细黑" panose="02010600040101010101" charset="-122"/>
                  <a:ea typeface="华文细黑" panose="02010600040101010101" charset="-122"/>
                </a:defRPr>
              </a:lvl4pPr>
              <a:lvl5pPr marL="2057400" indent="-228600" defTabSz="1087120">
                <a:defRPr sz="1300">
                  <a:solidFill>
                    <a:schemeClr val="tx1"/>
                  </a:solidFill>
                  <a:latin typeface="华文细黑" panose="02010600040101010101" charset="-122"/>
                  <a:ea typeface="华文细黑" panose="02010600040101010101" charset="-122"/>
                </a:defRPr>
              </a:lvl5pPr>
              <a:lvl6pPr marL="25146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6pPr>
              <a:lvl7pPr marL="29718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7pPr>
              <a:lvl8pPr marL="34290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8pPr>
              <a:lvl9pPr marL="38862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9pPr>
            </a:lstStyle>
            <a:p>
              <a:pPr algn="r" eaLnBrk="1" hangingPunct="1"/>
              <a:r>
                <a:rPr lang="zh-CN" altLang="en-US" sz="1800" dirty="0">
                  <a:latin typeface="+mn-ea"/>
                  <a:ea typeface="+mn-ea"/>
                </a:rPr>
                <a:t>输入标题</a:t>
              </a:r>
              <a:endParaRPr lang="en-US" altLang="zh-CN" sz="1200" dirty="0">
                <a:latin typeface="+mn-ea"/>
                <a:ea typeface="+mn-ea"/>
              </a:endParaRPr>
            </a:p>
            <a:p>
              <a:pPr algn="r" eaLnBrk="1" hangingPunct="1">
                <a:lnSpc>
                  <a:spcPct val="150000"/>
                </a:lnSpc>
              </a:pP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 Nunc a </a:t>
              </a:r>
              <a:r>
                <a:rPr lang="en-US" altLang="zh-CN" sz="1000" dirty="0" err="1">
                  <a:solidFill>
                    <a:srgbClr val="262626"/>
                  </a:solidFill>
                </a:rPr>
                <a:t>leo</a:t>
              </a:r>
              <a:r>
                <a:rPr lang="en-US" altLang="zh-CN" sz="1000" dirty="0">
                  <a:solidFill>
                    <a:srgbClr val="262626"/>
                  </a:solidFill>
                </a:rPr>
                <a:t> magna, sit amet </a:t>
              </a:r>
              <a:r>
                <a:rPr lang="en-US" altLang="zh-CN" sz="1000" dirty="0" err="1">
                  <a:solidFill>
                    <a:srgbClr val="262626"/>
                  </a:solidFill>
                </a:rPr>
                <a:t>consequat</a:t>
              </a:r>
              <a:r>
                <a:rPr lang="en-US" altLang="zh-CN" sz="1000" dirty="0">
                  <a:solidFill>
                    <a:srgbClr val="262626"/>
                  </a:solidFill>
                </a:rPr>
                <a:t> </a:t>
              </a:r>
              <a:r>
                <a:rPr lang="en-US" altLang="zh-CN" sz="1000" dirty="0" err="1">
                  <a:solidFill>
                    <a:srgbClr val="262626"/>
                  </a:solidFill>
                </a:rPr>
                <a:t>risus</a:t>
              </a:r>
              <a:r>
                <a:rPr lang="en-US" altLang="zh-CN" sz="1000" dirty="0">
                  <a:solidFill>
                    <a:srgbClr val="262626"/>
                  </a:solidFill>
                </a:rPr>
                <a:t>. </a:t>
              </a: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a:t>
              </a:r>
            </a:p>
          </p:txBody>
        </p:sp>
        <p:sp>
          <p:nvSpPr>
            <p:cNvPr id="17" name="原创设计师QQ598969553      _16"/>
            <p:cNvSpPr txBox="1">
              <a:spLocks noChangeArrowheads="1"/>
            </p:cNvSpPr>
            <p:nvPr/>
          </p:nvSpPr>
          <p:spPr bwMode="auto">
            <a:xfrm>
              <a:off x="387350" y="3387725"/>
              <a:ext cx="2465388" cy="5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120">
                <a:defRPr sz="1300">
                  <a:solidFill>
                    <a:schemeClr val="tx1"/>
                  </a:solidFill>
                  <a:latin typeface="华文细黑" panose="02010600040101010101" charset="-122"/>
                  <a:ea typeface="华文细黑" panose="02010600040101010101" charset="-122"/>
                </a:defRPr>
              </a:lvl1pPr>
              <a:lvl2pPr marL="742950" indent="-285750" defTabSz="1087120">
                <a:defRPr sz="1300">
                  <a:solidFill>
                    <a:schemeClr val="tx1"/>
                  </a:solidFill>
                  <a:latin typeface="华文细黑" panose="02010600040101010101" charset="-122"/>
                  <a:ea typeface="华文细黑" panose="02010600040101010101" charset="-122"/>
                </a:defRPr>
              </a:lvl2pPr>
              <a:lvl3pPr marL="1143000" indent="-228600" defTabSz="1087120">
                <a:defRPr sz="1300">
                  <a:solidFill>
                    <a:schemeClr val="tx1"/>
                  </a:solidFill>
                  <a:latin typeface="华文细黑" panose="02010600040101010101" charset="-122"/>
                  <a:ea typeface="华文细黑" panose="02010600040101010101" charset="-122"/>
                </a:defRPr>
              </a:lvl3pPr>
              <a:lvl4pPr marL="1600200" indent="-228600" defTabSz="1087120">
                <a:defRPr sz="1300">
                  <a:solidFill>
                    <a:schemeClr val="tx1"/>
                  </a:solidFill>
                  <a:latin typeface="华文细黑" panose="02010600040101010101" charset="-122"/>
                  <a:ea typeface="华文细黑" panose="02010600040101010101" charset="-122"/>
                </a:defRPr>
              </a:lvl4pPr>
              <a:lvl5pPr marL="2057400" indent="-228600" defTabSz="1087120">
                <a:defRPr sz="1300">
                  <a:solidFill>
                    <a:schemeClr val="tx1"/>
                  </a:solidFill>
                  <a:latin typeface="华文细黑" panose="02010600040101010101" charset="-122"/>
                  <a:ea typeface="华文细黑" panose="02010600040101010101" charset="-122"/>
                </a:defRPr>
              </a:lvl5pPr>
              <a:lvl6pPr marL="25146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6pPr>
              <a:lvl7pPr marL="29718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7pPr>
              <a:lvl8pPr marL="34290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8pPr>
              <a:lvl9pPr marL="3886200" indent="-228600" defTabSz="1087120" eaLnBrk="0" fontAlgn="base" hangingPunct="0">
                <a:spcBef>
                  <a:spcPct val="0"/>
                </a:spcBef>
                <a:spcAft>
                  <a:spcPct val="0"/>
                </a:spcAft>
                <a:defRPr sz="1300">
                  <a:solidFill>
                    <a:schemeClr val="tx1"/>
                  </a:solidFill>
                  <a:latin typeface="华文细黑" panose="02010600040101010101" charset="-122"/>
                  <a:ea typeface="华文细黑" panose="02010600040101010101" charset="-122"/>
                </a:defRPr>
              </a:lvl9pPr>
            </a:lstStyle>
            <a:p>
              <a:pPr algn="r"/>
              <a:r>
                <a:rPr lang="zh-CN" altLang="en-US" sz="1800" dirty="0">
                  <a:latin typeface="+mn-ea"/>
                  <a:ea typeface="+mn-ea"/>
                </a:rPr>
                <a:t>输入标题</a:t>
              </a:r>
              <a:endParaRPr lang="en-US" altLang="zh-CN" sz="1800" dirty="0">
                <a:latin typeface="+mn-ea"/>
                <a:ea typeface="+mn-ea"/>
              </a:endParaRPr>
            </a:p>
            <a:p>
              <a:pPr algn="r" eaLnBrk="1" hangingPunct="1">
                <a:lnSpc>
                  <a:spcPct val="150000"/>
                </a:lnSpc>
              </a:pP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 Nunc a </a:t>
              </a:r>
              <a:r>
                <a:rPr lang="en-US" altLang="zh-CN" sz="1000" dirty="0" err="1">
                  <a:solidFill>
                    <a:srgbClr val="262626"/>
                  </a:solidFill>
                </a:rPr>
                <a:t>leo</a:t>
              </a:r>
              <a:r>
                <a:rPr lang="en-US" altLang="zh-CN" sz="1000" dirty="0">
                  <a:solidFill>
                    <a:srgbClr val="262626"/>
                  </a:solidFill>
                </a:rPr>
                <a:t> magna, sit amet </a:t>
              </a:r>
              <a:r>
                <a:rPr lang="en-US" altLang="zh-CN" sz="1000" dirty="0" err="1">
                  <a:solidFill>
                    <a:srgbClr val="262626"/>
                  </a:solidFill>
                </a:rPr>
                <a:t>consequat</a:t>
              </a:r>
              <a:r>
                <a:rPr lang="en-US" altLang="zh-CN" sz="1000" dirty="0">
                  <a:solidFill>
                    <a:srgbClr val="262626"/>
                  </a:solidFill>
                </a:rPr>
                <a:t> </a:t>
              </a:r>
              <a:r>
                <a:rPr lang="en-US" altLang="zh-CN" sz="1000" dirty="0" err="1">
                  <a:solidFill>
                    <a:srgbClr val="262626"/>
                  </a:solidFill>
                </a:rPr>
                <a:t>risus</a:t>
              </a:r>
              <a:r>
                <a:rPr lang="en-US" altLang="zh-CN" sz="1000" dirty="0">
                  <a:solidFill>
                    <a:srgbClr val="262626"/>
                  </a:solidFill>
                </a:rPr>
                <a:t>. </a:t>
              </a:r>
              <a:r>
                <a:rPr lang="en-US" altLang="zh-CN" sz="1000" dirty="0" err="1">
                  <a:solidFill>
                    <a:srgbClr val="262626"/>
                  </a:solidFill>
                </a:rPr>
                <a:t>Nullam</a:t>
              </a:r>
              <a:r>
                <a:rPr lang="en-US" altLang="zh-CN" sz="1000" dirty="0">
                  <a:solidFill>
                    <a:srgbClr val="262626"/>
                  </a:solidFill>
                </a:rPr>
                <a:t> </a:t>
              </a:r>
              <a:r>
                <a:rPr lang="en-US" altLang="zh-CN" sz="1000" dirty="0" err="1">
                  <a:solidFill>
                    <a:srgbClr val="262626"/>
                  </a:solidFill>
                </a:rPr>
                <a:t>eu</a:t>
              </a:r>
              <a:r>
                <a:rPr lang="en-US" altLang="zh-CN" sz="1000" dirty="0">
                  <a:solidFill>
                    <a:srgbClr val="262626"/>
                  </a:solidFill>
                </a:rPr>
                <a:t> </a:t>
              </a:r>
              <a:r>
                <a:rPr lang="en-US" altLang="zh-CN" sz="1000" dirty="0" err="1">
                  <a:solidFill>
                    <a:srgbClr val="262626"/>
                  </a:solidFill>
                </a:rPr>
                <a:t>tempor</a:t>
              </a:r>
              <a:r>
                <a:rPr lang="en-US" altLang="zh-CN" sz="1000" dirty="0">
                  <a:solidFill>
                    <a:srgbClr val="262626"/>
                  </a:solidFill>
                </a:rPr>
                <a:t> </a:t>
              </a:r>
              <a:r>
                <a:rPr lang="en-US" altLang="zh-CN" sz="1000" dirty="0" err="1">
                  <a:solidFill>
                    <a:srgbClr val="262626"/>
                  </a:solidFill>
                </a:rPr>
                <a:t>purus</a:t>
              </a:r>
              <a:r>
                <a:rPr lang="en-US" altLang="zh-CN" sz="1000" dirty="0">
                  <a:solidFill>
                    <a:srgbClr val="262626"/>
                  </a:solidFill>
                </a:rPr>
                <a:t>.</a:t>
              </a:r>
            </a:p>
          </p:txBody>
        </p:sp>
      </p:grpSp>
      <p:sp>
        <p:nvSpPr>
          <p:cNvPr id="20" name="矩形 19"/>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219200" y="1804581"/>
            <a:ext cx="5787656" cy="3858437"/>
          </a:xfrm>
          <a:custGeom>
            <a:avLst/>
            <a:gdLst>
              <a:gd name="connsiteX0" fmla="*/ 0 w 5787656"/>
              <a:gd name="connsiteY0" fmla="*/ 0 h 4267200"/>
              <a:gd name="connsiteX1" fmla="*/ 5787656 w 5787656"/>
              <a:gd name="connsiteY1" fmla="*/ 0 h 4267200"/>
              <a:gd name="connsiteX2" fmla="*/ 5787656 w 5787656"/>
              <a:gd name="connsiteY2" fmla="*/ 4267200 h 4267200"/>
              <a:gd name="connsiteX3" fmla="*/ 0 w 5787656"/>
              <a:gd name="connsiteY3" fmla="*/ 4267200 h 4267200"/>
            </a:gdLst>
            <a:ahLst/>
            <a:cxnLst>
              <a:cxn ang="0">
                <a:pos x="connsiteX0" y="connsiteY0"/>
              </a:cxn>
              <a:cxn ang="0">
                <a:pos x="connsiteX1" y="connsiteY1"/>
              </a:cxn>
              <a:cxn ang="0">
                <a:pos x="connsiteX2" y="connsiteY2"/>
              </a:cxn>
              <a:cxn ang="0">
                <a:pos x="connsiteX3" y="connsiteY3"/>
              </a:cxn>
            </a:cxnLst>
            <a:rect l="l" t="t" r="r" b="b"/>
            <a:pathLst>
              <a:path w="5787656" h="4267200">
                <a:moveTo>
                  <a:pt x="0" y="0"/>
                </a:moveTo>
                <a:lnTo>
                  <a:pt x="5787656" y="0"/>
                </a:lnTo>
                <a:lnTo>
                  <a:pt x="5787656" y="4267200"/>
                </a:lnTo>
                <a:lnTo>
                  <a:pt x="0" y="4267200"/>
                </a:lnTo>
                <a:close/>
              </a:path>
            </a:pathLst>
          </a:custGeom>
        </p:spPr>
      </p:pic>
      <p:sp>
        <p:nvSpPr>
          <p:cNvPr id="3" name="Rectangle 22"/>
          <p:cNvSpPr/>
          <p:nvPr/>
        </p:nvSpPr>
        <p:spPr>
          <a:xfrm>
            <a:off x="5167425" y="3926674"/>
            <a:ext cx="5805377" cy="14991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6"/>
          <p:cNvSpPr txBox="1"/>
          <p:nvPr/>
        </p:nvSpPr>
        <p:spPr>
          <a:xfrm>
            <a:off x="5409310" y="4102980"/>
            <a:ext cx="1733671" cy="400110"/>
          </a:xfrm>
          <a:prstGeom prst="rect">
            <a:avLst/>
          </a:prstGeom>
          <a:noFill/>
          <a:effectLst/>
        </p:spPr>
        <p:txBody>
          <a:bodyPr wrap="square" rtlCol="0">
            <a:spAutoFit/>
          </a:bodyPr>
          <a:lstStyle/>
          <a:p>
            <a:r>
              <a:rPr lang="zh-CN" altLang="en-US" sz="2000" dirty="0">
                <a:solidFill>
                  <a:schemeClr val="bg1"/>
                </a:solidFill>
                <a:latin typeface="+mn-ea"/>
              </a:rPr>
              <a:t>输入你的标题</a:t>
            </a:r>
          </a:p>
        </p:txBody>
      </p:sp>
      <p:sp>
        <p:nvSpPr>
          <p:cNvPr id="5" name="文本框 4"/>
          <p:cNvSpPr txBox="1"/>
          <p:nvPr/>
        </p:nvSpPr>
        <p:spPr>
          <a:xfrm>
            <a:off x="5409311" y="4559846"/>
            <a:ext cx="5331996" cy="512448"/>
          </a:xfrm>
          <a:prstGeom prst="rect">
            <a:avLst/>
          </a:prstGeom>
          <a:noFill/>
          <a:effectLst/>
        </p:spPr>
        <p:txBody>
          <a:bodyPr wrap="square" rtlCol="0">
            <a:spAutoFit/>
          </a:bodyPr>
          <a:lstStyle/>
          <a:p>
            <a:pPr>
              <a:lnSpc>
                <a:spcPct val="130000"/>
              </a:lnSpc>
            </a:pPr>
            <a:r>
              <a:rPr lang="zh-CN" altLang="en-US" sz="1050" dirty="0">
                <a:solidFill>
                  <a:schemeClr val="bg1"/>
                </a:solidFill>
                <a:latin typeface="+mn-ea"/>
              </a:rPr>
              <a:t>请在此添加文字说明，模板。请在此添加文字说明，模板。请在此添加文字说明，模板。请在此添加文字说明，模板。</a:t>
            </a:r>
          </a:p>
        </p:txBody>
      </p:sp>
      <p:sp>
        <p:nvSpPr>
          <p:cNvPr id="6" name="文本框 5"/>
          <p:cNvSpPr txBox="1"/>
          <p:nvPr/>
        </p:nvSpPr>
        <p:spPr>
          <a:xfrm>
            <a:off x="7328540" y="2291680"/>
            <a:ext cx="3644261" cy="492443"/>
          </a:xfrm>
          <a:prstGeom prst="rect">
            <a:avLst/>
          </a:prstGeom>
          <a:noFill/>
          <a:effectLst/>
        </p:spPr>
        <p:txBody>
          <a:bodyPr wrap="square" rtlCol="0">
            <a:spAutoFit/>
          </a:bodyPr>
          <a:lstStyle/>
          <a:p>
            <a:pPr>
              <a:lnSpc>
                <a:spcPct val="130000"/>
              </a:lnSpc>
            </a:pPr>
            <a:r>
              <a:rPr lang="zh-CN" altLang="en-US" sz="1000" dirty="0">
                <a:solidFill>
                  <a:schemeClr val="tx1">
                    <a:lumMod val="75000"/>
                    <a:lumOff val="25000"/>
                  </a:schemeClr>
                </a:solidFill>
                <a:latin typeface="+mn-ea"/>
              </a:rPr>
              <a:t>请在此添加文字说明，模板。请在此添加文字说明，模板。请在此添加文字说明，模板。请在此添加文字说明，模板。</a:t>
            </a:r>
          </a:p>
        </p:txBody>
      </p:sp>
      <p:sp>
        <p:nvSpPr>
          <p:cNvPr id="7" name="TextBox 76"/>
          <p:cNvSpPr txBox="1"/>
          <p:nvPr/>
        </p:nvSpPr>
        <p:spPr>
          <a:xfrm>
            <a:off x="7417000" y="1927146"/>
            <a:ext cx="1009371" cy="307777"/>
          </a:xfrm>
          <a:prstGeom prst="rect">
            <a:avLst/>
          </a:prstGeom>
          <a:solidFill>
            <a:schemeClr val="tx1"/>
          </a:solidFill>
          <a:ln>
            <a:noFill/>
          </a:ln>
          <a:effectLst/>
        </p:spPr>
        <p:txBody>
          <a:bodyPr wrap="square" rtlCol="0">
            <a:spAutoFit/>
          </a:bodyPr>
          <a:lstStyle/>
          <a:p>
            <a:pPr algn="ctr"/>
            <a:r>
              <a:rPr lang="zh-CN" altLang="en-US" sz="1400" dirty="0">
                <a:solidFill>
                  <a:schemeClr val="bg1"/>
                </a:solidFill>
                <a:latin typeface="+mn-ea"/>
              </a:rPr>
              <a:t>添加标题</a:t>
            </a:r>
          </a:p>
        </p:txBody>
      </p:sp>
      <p:sp>
        <p:nvSpPr>
          <p:cNvPr id="9" name="矩形 8"/>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420687"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dirty="0">
                <a:solidFill>
                  <a:schemeClr val="bg1"/>
                </a:solidFill>
                <a:latin typeface="华文细黑" panose="02010600040101010101" charset="-122"/>
                <a:ea typeface="华文细黑" panose="02010600040101010101" charset="-122"/>
              </a:rPr>
              <a:t>PART.02</a:t>
            </a:r>
          </a:p>
        </p:txBody>
      </p:sp>
      <p:sp>
        <p:nvSpPr>
          <p:cNvPr id="11" name="文本框 10"/>
          <p:cNvSpPr txBox="1"/>
          <p:nvPr/>
        </p:nvSpPr>
        <p:spPr>
          <a:xfrm>
            <a:off x="7146925" y="2418080"/>
            <a:ext cx="2969895" cy="361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chemeClr val="bg1"/>
                </a:solidFill>
                <a:latin typeface="华文细黑" panose="02010600040101010101" charset="-122"/>
                <a:ea typeface="华文细黑" panose="02010600040101010101" charset="-122"/>
                <a:sym typeface="+mn-ea"/>
              </a:rPr>
              <a:t>点击添加标题</a:t>
            </a: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3000"/>
                            </p:stCondLst>
                            <p:childTnLst>
                              <p:par>
                                <p:cTn id="25" presetID="14" presetClass="entr" presetSubtype="5" fill="hold" grpId="1"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vertical)">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0"/>
          <p:cNvSpPr txBox="1"/>
          <p:nvPr/>
        </p:nvSpPr>
        <p:spPr>
          <a:xfrm>
            <a:off x="979808" y="4760448"/>
            <a:ext cx="517834" cy="245580"/>
          </a:xfrm>
          <a:prstGeom prst="rect">
            <a:avLst/>
          </a:prstGeom>
          <a:noFill/>
        </p:spPr>
        <p:txBody>
          <a:bodyPr wrap="none" rtlCol="0">
            <a:spAutoFit/>
          </a:bodyPr>
          <a:lstStyle/>
          <a:p>
            <a:r>
              <a:rPr lang="zh-CN" altLang="en-US" sz="995" b="1" spc="299" dirty="0">
                <a:solidFill>
                  <a:srgbClr val="404040"/>
                </a:solidFill>
                <a:latin typeface="Oswald" charset="0"/>
                <a:ea typeface="Oswald" charset="0"/>
                <a:cs typeface="Oswald" charset="0"/>
              </a:rPr>
              <a:t>标题</a:t>
            </a:r>
            <a:endParaRPr lang="en-US" sz="995" b="1" spc="299" dirty="0">
              <a:solidFill>
                <a:srgbClr val="404040"/>
              </a:solidFill>
              <a:latin typeface="Oswald" charset="0"/>
              <a:ea typeface="Oswald" charset="0"/>
              <a:cs typeface="Oswald" charset="0"/>
            </a:endParaRPr>
          </a:p>
        </p:txBody>
      </p:sp>
      <p:sp>
        <p:nvSpPr>
          <p:cNvPr id="20" name="TextBox 21"/>
          <p:cNvSpPr txBox="1"/>
          <p:nvPr/>
        </p:nvSpPr>
        <p:spPr>
          <a:xfrm>
            <a:off x="979810" y="5023581"/>
            <a:ext cx="1905312" cy="367537"/>
          </a:xfrm>
          <a:prstGeom prst="rect">
            <a:avLst/>
          </a:prstGeom>
          <a:noFill/>
        </p:spPr>
        <p:txBody>
          <a:bodyPr wrap="square" rtlCol="0">
            <a:spAutoFit/>
          </a:bodyPr>
          <a:lstStyle/>
          <a:p>
            <a:r>
              <a:rPr lang="en-US" sz="895" spc="149" dirty="0">
                <a:latin typeface="Lato Light" charset="0"/>
                <a:ea typeface="Lato Light" charset="0"/>
                <a:cs typeface="Lato Light" charset="0"/>
              </a:rPr>
              <a:t>Entrepreneurial activities differ substantially</a:t>
            </a:r>
          </a:p>
        </p:txBody>
      </p:sp>
      <p:sp>
        <p:nvSpPr>
          <p:cNvPr id="21" name="TextBox 22"/>
          <p:cNvSpPr txBox="1"/>
          <p:nvPr/>
        </p:nvSpPr>
        <p:spPr>
          <a:xfrm>
            <a:off x="3062783" y="4760448"/>
            <a:ext cx="517834" cy="245580"/>
          </a:xfrm>
          <a:prstGeom prst="rect">
            <a:avLst/>
          </a:prstGeom>
          <a:noFill/>
        </p:spPr>
        <p:txBody>
          <a:bodyPr wrap="none" rtlCol="0">
            <a:spAutoFit/>
          </a:bodyPr>
          <a:lstStyle/>
          <a:p>
            <a:r>
              <a:rPr lang="zh-CN" altLang="en-US" sz="995" b="1" spc="299" dirty="0">
                <a:solidFill>
                  <a:srgbClr val="404040"/>
                </a:solidFill>
                <a:latin typeface="Oswald" charset="0"/>
                <a:ea typeface="Oswald" charset="0"/>
                <a:cs typeface="Oswald" charset="0"/>
              </a:rPr>
              <a:t>标题</a:t>
            </a:r>
            <a:endParaRPr lang="en-US" sz="995" b="1" spc="299" dirty="0">
              <a:solidFill>
                <a:srgbClr val="404040"/>
              </a:solidFill>
              <a:latin typeface="Oswald" charset="0"/>
              <a:ea typeface="Oswald" charset="0"/>
              <a:cs typeface="Oswald" charset="0"/>
            </a:endParaRPr>
          </a:p>
        </p:txBody>
      </p:sp>
      <p:sp>
        <p:nvSpPr>
          <p:cNvPr id="22" name="TextBox 23"/>
          <p:cNvSpPr txBox="1"/>
          <p:nvPr/>
        </p:nvSpPr>
        <p:spPr>
          <a:xfrm>
            <a:off x="3062783" y="5023581"/>
            <a:ext cx="1905312" cy="367537"/>
          </a:xfrm>
          <a:prstGeom prst="rect">
            <a:avLst/>
          </a:prstGeom>
          <a:noFill/>
        </p:spPr>
        <p:txBody>
          <a:bodyPr wrap="square" rtlCol="0">
            <a:spAutoFit/>
          </a:bodyPr>
          <a:lstStyle/>
          <a:p>
            <a:r>
              <a:rPr lang="en-US" sz="895" spc="149" dirty="0">
                <a:latin typeface="Lato Light" charset="0"/>
                <a:ea typeface="Lato Light" charset="0"/>
                <a:cs typeface="Lato Light" charset="0"/>
              </a:rPr>
              <a:t>Entrepreneurial activities differ substantially</a:t>
            </a:r>
          </a:p>
        </p:txBody>
      </p:sp>
      <p:sp>
        <p:nvSpPr>
          <p:cNvPr id="23" name="TextBox 24"/>
          <p:cNvSpPr txBox="1"/>
          <p:nvPr/>
        </p:nvSpPr>
        <p:spPr>
          <a:xfrm>
            <a:off x="5145758" y="4740149"/>
            <a:ext cx="517834" cy="245580"/>
          </a:xfrm>
          <a:prstGeom prst="rect">
            <a:avLst/>
          </a:prstGeom>
          <a:noFill/>
        </p:spPr>
        <p:txBody>
          <a:bodyPr wrap="none" rtlCol="0">
            <a:spAutoFit/>
          </a:bodyPr>
          <a:lstStyle/>
          <a:p>
            <a:r>
              <a:rPr lang="zh-CN" altLang="en-US" sz="995" b="1" spc="299" dirty="0">
                <a:solidFill>
                  <a:srgbClr val="404040"/>
                </a:solidFill>
                <a:latin typeface="Oswald" charset="0"/>
                <a:ea typeface="Oswald" charset="0"/>
                <a:cs typeface="Oswald" charset="0"/>
              </a:rPr>
              <a:t>标题</a:t>
            </a:r>
            <a:endParaRPr lang="en-US" sz="995" b="1" spc="299" dirty="0">
              <a:solidFill>
                <a:srgbClr val="404040"/>
              </a:solidFill>
              <a:latin typeface="Oswald" charset="0"/>
              <a:ea typeface="Oswald" charset="0"/>
              <a:cs typeface="Oswald" charset="0"/>
            </a:endParaRPr>
          </a:p>
        </p:txBody>
      </p:sp>
      <p:sp>
        <p:nvSpPr>
          <p:cNvPr id="24" name="TextBox 25"/>
          <p:cNvSpPr txBox="1"/>
          <p:nvPr/>
        </p:nvSpPr>
        <p:spPr>
          <a:xfrm>
            <a:off x="5145759" y="5003280"/>
            <a:ext cx="1905312" cy="367537"/>
          </a:xfrm>
          <a:prstGeom prst="rect">
            <a:avLst/>
          </a:prstGeom>
          <a:noFill/>
        </p:spPr>
        <p:txBody>
          <a:bodyPr wrap="square" rtlCol="0">
            <a:spAutoFit/>
          </a:bodyPr>
          <a:lstStyle/>
          <a:p>
            <a:r>
              <a:rPr lang="en-US" sz="895" spc="149" dirty="0">
                <a:latin typeface="Lato Light" charset="0"/>
                <a:ea typeface="Lato Light" charset="0"/>
                <a:cs typeface="Lato Light" charset="0"/>
              </a:rPr>
              <a:t>Entrepreneurial activities differ substantially</a:t>
            </a:r>
          </a:p>
        </p:txBody>
      </p:sp>
      <p:sp>
        <p:nvSpPr>
          <p:cNvPr id="25" name="TextBox 26"/>
          <p:cNvSpPr txBox="1"/>
          <p:nvPr/>
        </p:nvSpPr>
        <p:spPr>
          <a:xfrm>
            <a:off x="7228733" y="4740149"/>
            <a:ext cx="517834" cy="245580"/>
          </a:xfrm>
          <a:prstGeom prst="rect">
            <a:avLst/>
          </a:prstGeom>
          <a:noFill/>
        </p:spPr>
        <p:txBody>
          <a:bodyPr wrap="none" rtlCol="0">
            <a:spAutoFit/>
          </a:bodyPr>
          <a:lstStyle/>
          <a:p>
            <a:r>
              <a:rPr lang="zh-CN" altLang="en-US" sz="995" b="1" spc="299" dirty="0">
                <a:solidFill>
                  <a:srgbClr val="404040"/>
                </a:solidFill>
                <a:latin typeface="Oswald" charset="0"/>
                <a:ea typeface="Oswald" charset="0"/>
                <a:cs typeface="Oswald" charset="0"/>
              </a:rPr>
              <a:t>标题</a:t>
            </a:r>
            <a:endParaRPr lang="en-US" sz="995" b="1" spc="299" dirty="0">
              <a:solidFill>
                <a:srgbClr val="404040"/>
              </a:solidFill>
              <a:latin typeface="Oswald" charset="0"/>
              <a:ea typeface="Oswald" charset="0"/>
              <a:cs typeface="Oswald" charset="0"/>
            </a:endParaRPr>
          </a:p>
        </p:txBody>
      </p:sp>
      <p:sp>
        <p:nvSpPr>
          <p:cNvPr id="26" name="TextBox 27"/>
          <p:cNvSpPr txBox="1"/>
          <p:nvPr/>
        </p:nvSpPr>
        <p:spPr>
          <a:xfrm>
            <a:off x="7228733" y="5003280"/>
            <a:ext cx="1905312" cy="367537"/>
          </a:xfrm>
          <a:prstGeom prst="rect">
            <a:avLst/>
          </a:prstGeom>
          <a:noFill/>
        </p:spPr>
        <p:txBody>
          <a:bodyPr wrap="square" rtlCol="0">
            <a:spAutoFit/>
          </a:bodyPr>
          <a:lstStyle/>
          <a:p>
            <a:r>
              <a:rPr lang="en-US" sz="895" spc="149" dirty="0">
                <a:latin typeface="Lato Light" charset="0"/>
                <a:ea typeface="Lato Light" charset="0"/>
                <a:cs typeface="Lato Light" charset="0"/>
              </a:rPr>
              <a:t>Entrepreneurial activities differ substantially</a:t>
            </a:r>
          </a:p>
        </p:txBody>
      </p:sp>
      <p:sp>
        <p:nvSpPr>
          <p:cNvPr id="27" name="TextBox 28"/>
          <p:cNvSpPr txBox="1"/>
          <p:nvPr/>
        </p:nvSpPr>
        <p:spPr>
          <a:xfrm>
            <a:off x="9311706" y="4740149"/>
            <a:ext cx="517834" cy="245580"/>
          </a:xfrm>
          <a:prstGeom prst="rect">
            <a:avLst/>
          </a:prstGeom>
          <a:noFill/>
        </p:spPr>
        <p:txBody>
          <a:bodyPr wrap="none" rtlCol="0">
            <a:spAutoFit/>
          </a:bodyPr>
          <a:lstStyle/>
          <a:p>
            <a:r>
              <a:rPr lang="zh-CN" altLang="en-US" sz="995" b="1" spc="299" dirty="0">
                <a:solidFill>
                  <a:srgbClr val="404040"/>
                </a:solidFill>
                <a:latin typeface="Oswald" charset="0"/>
                <a:ea typeface="Oswald" charset="0"/>
                <a:cs typeface="Oswald" charset="0"/>
              </a:rPr>
              <a:t>标题</a:t>
            </a:r>
            <a:endParaRPr lang="en-US" sz="995" b="1" spc="299" dirty="0">
              <a:solidFill>
                <a:srgbClr val="404040"/>
              </a:solidFill>
              <a:latin typeface="Oswald" charset="0"/>
              <a:ea typeface="Oswald" charset="0"/>
              <a:cs typeface="Oswald" charset="0"/>
            </a:endParaRPr>
          </a:p>
        </p:txBody>
      </p:sp>
      <p:sp>
        <p:nvSpPr>
          <p:cNvPr id="28" name="TextBox 29"/>
          <p:cNvSpPr txBox="1"/>
          <p:nvPr/>
        </p:nvSpPr>
        <p:spPr>
          <a:xfrm>
            <a:off x="9311706" y="5003280"/>
            <a:ext cx="1905312" cy="367537"/>
          </a:xfrm>
          <a:prstGeom prst="rect">
            <a:avLst/>
          </a:prstGeom>
          <a:noFill/>
        </p:spPr>
        <p:txBody>
          <a:bodyPr wrap="square" rtlCol="0">
            <a:spAutoFit/>
          </a:bodyPr>
          <a:lstStyle/>
          <a:p>
            <a:r>
              <a:rPr lang="en-US" sz="895" spc="149" dirty="0">
                <a:latin typeface="Lato Light" charset="0"/>
                <a:ea typeface="Lato Light" charset="0"/>
                <a:cs typeface="Lato Light" charset="0"/>
              </a:rPr>
              <a:t>Entrepreneurial activities differ substantially</a:t>
            </a:r>
          </a:p>
        </p:txBody>
      </p:sp>
      <p:sp>
        <p:nvSpPr>
          <p:cNvPr id="29" name="Rectangle 30"/>
          <p:cNvSpPr/>
          <p:nvPr/>
        </p:nvSpPr>
        <p:spPr>
          <a:xfrm>
            <a:off x="3845733" y="5562968"/>
            <a:ext cx="4518638" cy="44531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solidFill>
                <a:schemeClr val="bg1"/>
              </a:solidFill>
            </a:endParaRPr>
          </a:p>
        </p:txBody>
      </p:sp>
      <p:sp>
        <p:nvSpPr>
          <p:cNvPr id="30" name="TextBox 31"/>
          <p:cNvSpPr txBox="1"/>
          <p:nvPr/>
        </p:nvSpPr>
        <p:spPr>
          <a:xfrm>
            <a:off x="4820386" y="5663295"/>
            <a:ext cx="2578819" cy="307007"/>
          </a:xfrm>
          <a:prstGeom prst="rect">
            <a:avLst/>
          </a:prstGeom>
          <a:noFill/>
        </p:spPr>
        <p:txBody>
          <a:bodyPr wrap="square" rtlCol="0">
            <a:spAutoFit/>
          </a:bodyPr>
          <a:lstStyle/>
          <a:p>
            <a:pPr algn="ctr"/>
            <a:r>
              <a:rPr lang="zh-CN" altLang="en-US" sz="1395" spc="597" dirty="0">
                <a:solidFill>
                  <a:schemeClr val="tx2"/>
                </a:solidFill>
                <a:latin typeface="Oswald" charset="0"/>
                <a:ea typeface="Oswald" charset="0"/>
                <a:cs typeface="Oswald" charset="0"/>
              </a:rPr>
              <a:t>点击添加标题</a:t>
            </a:r>
          </a:p>
        </p:txBody>
      </p:sp>
      <p:pic>
        <p:nvPicPr>
          <p:cNvPr id="31" name="Picture Placeholder 3"/>
          <p:cNvPicPr>
            <a:picLocks noChangeAspect="1"/>
          </p:cNvPicPr>
          <p:nvPr/>
        </p:nvPicPr>
        <p:blipFill>
          <a:blip r:embed="rId4" cstate="email"/>
          <a:stretch>
            <a:fillRect/>
          </a:stretch>
        </p:blipFill>
        <p:spPr>
          <a:xfrm>
            <a:off x="3048794" y="1580517"/>
            <a:ext cx="1940142" cy="3005632"/>
          </a:xfrm>
          <a:prstGeom prst="rect">
            <a:avLst/>
          </a:prstGeom>
        </p:spPr>
      </p:pic>
      <p:pic>
        <p:nvPicPr>
          <p:cNvPr id="32" name="Picture Placeholder 2"/>
          <p:cNvPicPr>
            <a:picLocks noChangeAspect="1"/>
          </p:cNvPicPr>
          <p:nvPr/>
        </p:nvPicPr>
        <p:blipFill>
          <a:blip r:embed="rId5" cstate="email"/>
          <a:stretch>
            <a:fillRect/>
          </a:stretch>
        </p:blipFill>
        <p:spPr>
          <a:xfrm>
            <a:off x="956213" y="1580516"/>
            <a:ext cx="1940142" cy="3005633"/>
          </a:xfrm>
          <a:prstGeom prst="rect">
            <a:avLst/>
          </a:prstGeom>
        </p:spPr>
      </p:pic>
      <p:pic>
        <p:nvPicPr>
          <p:cNvPr id="33" name="Picture Placeholder 8"/>
          <p:cNvPicPr>
            <a:picLocks noChangeAspect="1"/>
          </p:cNvPicPr>
          <p:nvPr/>
        </p:nvPicPr>
        <p:blipFill>
          <a:blip r:embed="rId6" cstate="email"/>
          <a:stretch>
            <a:fillRect/>
          </a:stretch>
        </p:blipFill>
        <p:spPr>
          <a:xfrm>
            <a:off x="5141376" y="1580516"/>
            <a:ext cx="1940142" cy="2967482"/>
          </a:xfrm>
          <a:prstGeom prst="rect">
            <a:avLst/>
          </a:prstGeom>
        </p:spPr>
      </p:pic>
      <p:pic>
        <p:nvPicPr>
          <p:cNvPr id="34" name="Picture Placeholder 9"/>
          <p:cNvPicPr>
            <a:picLocks noChangeAspect="1"/>
          </p:cNvPicPr>
          <p:nvPr/>
        </p:nvPicPr>
        <p:blipFill>
          <a:blip r:embed="rId7" cstate="email"/>
          <a:stretch>
            <a:fillRect/>
          </a:stretch>
        </p:blipFill>
        <p:spPr>
          <a:xfrm>
            <a:off x="7233957" y="1580517"/>
            <a:ext cx="1940142" cy="2967482"/>
          </a:xfrm>
          <a:prstGeom prst="rect">
            <a:avLst/>
          </a:prstGeom>
        </p:spPr>
      </p:pic>
      <p:pic>
        <p:nvPicPr>
          <p:cNvPr id="35" name="Picture Placeholder 11"/>
          <p:cNvPicPr>
            <a:picLocks noChangeAspect="1"/>
          </p:cNvPicPr>
          <p:nvPr/>
        </p:nvPicPr>
        <p:blipFill>
          <a:blip r:embed="rId8" cstate="email"/>
          <a:stretch>
            <a:fillRect/>
          </a:stretch>
        </p:blipFill>
        <p:spPr>
          <a:xfrm>
            <a:off x="9326539" y="1580516"/>
            <a:ext cx="1940142" cy="2967482"/>
          </a:xfrm>
          <a:prstGeom prst="rect">
            <a:avLst/>
          </a:prstGeom>
        </p:spPr>
      </p:pic>
      <p:sp>
        <p:nvSpPr>
          <p:cNvPr id="36" name="矩形 35"/>
          <p:cNvSpPr/>
          <p:nvPr/>
        </p:nvSpPr>
        <p:spPr>
          <a:xfrm>
            <a:off x="248146" y="-951068"/>
            <a:ext cx="104551" cy="164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419496" y="233986"/>
            <a:ext cx="3401060"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latin typeface="华文细黑" panose="02010600040101010101" charset="-122"/>
                <a:ea typeface="华文细黑" panose="02010600040101010101" charset="-122"/>
                <a:sym typeface="+mn-ea"/>
              </a:rPr>
              <a:t>点击添加标题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2558</Words>
  <Application>Microsoft Office PowerPoint</Application>
  <PresentationFormat>宽屏</PresentationFormat>
  <Paragraphs>243</Paragraphs>
  <Slides>24</Slides>
  <Notes>24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Calibri Light</vt:lpstr>
      <vt:lpstr>Helvetica Neue Thin</vt:lpstr>
      <vt:lpstr>Arial</vt:lpstr>
      <vt:lpstr>Helvetica Neue</vt:lpstr>
      <vt:lpstr>宋体</vt:lpstr>
      <vt:lpstr>Didot</vt:lpstr>
      <vt:lpstr>Gill Sans</vt:lpstr>
      <vt:lpstr>Lato Light</vt:lpstr>
      <vt:lpstr>HelveticaNeueLT Pro 35 Th</vt:lpstr>
      <vt:lpstr>微软雅黑</vt:lpstr>
      <vt:lpstr>Calibri</vt:lpstr>
      <vt:lpstr>Poppins Light</vt:lpstr>
      <vt:lpstr>Agency FB</vt:lpstr>
      <vt:lpstr>华文细黑</vt:lpstr>
      <vt:lpstr>Montserrat SemiBold</vt:lpstr>
      <vt:lpstr>Franklin Gothic Medium</vt:lpstr>
      <vt:lpstr>Century Gothic</vt:lpstr>
      <vt:lpstr>Oswald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2021-07-12T01:19:13Z</dcterms:created>
  <dcterms:modified xsi:type="dcterms:W3CDTF">2023-01-10T11:50:28Z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CFAF725D823D45499FD33BB6DB7C7BD9</vt:lpwstr>
  </property>
  <property fmtid="{A09F084E-AD41-489F-8076-AA5BE3082BCA}" pid="100">
    <vt:ui4>5</vt:ui4>
  </property>
  <property fmtid="{64440492-4C8B-11D1-8B70-080036B11A03}" pid="11">
    <vt:lpwstr>www.2ppt.com-爱PPT提供资源下载</vt:lpwstr>
  </property>
</Properties>
</file>