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8" r:id="rId2"/>
    <p:sldId id="309" r:id="rId3"/>
    <p:sldId id="334" r:id="rId4"/>
    <p:sldId id="310" r:id="rId5"/>
    <p:sldId id="335" r:id="rId6"/>
    <p:sldId id="315" r:id="rId7"/>
    <p:sldId id="357" r:id="rId8"/>
    <p:sldId id="358" r:id="rId9"/>
    <p:sldId id="359" r:id="rId10"/>
    <p:sldId id="345" r:id="rId11"/>
    <p:sldId id="347" r:id="rId12"/>
    <p:sldId id="360" r:id="rId13"/>
    <p:sldId id="348" r:id="rId14"/>
    <p:sldId id="346" r:id="rId15"/>
    <p:sldId id="361" r:id="rId16"/>
    <p:sldId id="324" r:id="rId17"/>
    <p:sldId id="354" r:id="rId18"/>
    <p:sldId id="332" r:id="rId19"/>
    <p:sldId id="34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61"/>
    <a:srgbClr val="FFA771"/>
    <a:srgbClr val="FF0000"/>
    <a:srgbClr val="6666FF"/>
    <a:srgbClr val="9966FF"/>
    <a:srgbClr val="0000FF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294F0A-B306-4399-A4B9-03E615EE6266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294F0A-B306-4399-A4B9-03E615EE6266}" type="slidenum">
              <a:rPr lang="zh-CN" altLang="en-US" smtClean="0"/>
              <a:t>5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DC3CAB-A334-422E-B9DB-D6CC008DAE16}" type="slidenum">
              <a:rPr lang="zh-CN" altLang="en-US" smtClean="0"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133D8F-D8B4-4082-A833-0C6F168F092B}" type="slidenum">
              <a:rPr lang="zh-CN" altLang="en-US" smtClean="0"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769870" y="3373317"/>
            <a:ext cx="514489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EE67CA-4CBD-4C5A-8510-30E5FA4FABF3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226E8E2-35CF-475F-86DB-8F8E37732BD6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09BDC543-EA2D-4E7F-AC35-B8ACEE57CC7E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7EA7B2A-1E00-4872-99A3-41A45F3B5A19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D836948-D1EF-4E59-98D3-C0AD5214719C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D836948-D1EF-4E59-98D3-C0AD5214719C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CD836948-D1EF-4E59-98D3-C0AD5214719C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CD836948-D1EF-4E59-98D3-C0AD5214719C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CD836948-D1EF-4E59-98D3-C0AD5214719C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CD836948-D1EF-4E59-98D3-C0AD5214719C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D836948-D1EF-4E59-98D3-C0AD5214719C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pic>
        <p:nvPicPr>
          <p:cNvPr id="4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C3B4-34D0-4623-B585-248E1BB659EA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auto">
          <a:xfrm flipV="1">
            <a:off x="22225" y="981075"/>
            <a:ext cx="9144000" cy="4887913"/>
          </a:xfrm>
          <a:custGeom>
            <a:avLst/>
            <a:gdLst>
              <a:gd name="T0" fmla="*/ 5365824 w 7383683"/>
              <a:gd name="T1" fmla="*/ 4562806 h 3577320"/>
              <a:gd name="T2" fmla="*/ 5365810 w 7383683"/>
              <a:gd name="T3" fmla="*/ 4562518 h 3577320"/>
              <a:gd name="T4" fmla="*/ 5365824 w 7383683"/>
              <a:gd name="T5" fmla="*/ 4562231 h 3577320"/>
              <a:gd name="T6" fmla="*/ 5365838 w 7383683"/>
              <a:gd name="T7" fmla="*/ 4562518 h 3577320"/>
              <a:gd name="T8" fmla="*/ 1971022 w 7383683"/>
              <a:gd name="T9" fmla="*/ 9125037 h 3577320"/>
              <a:gd name="T10" fmla="*/ 2108854 w 7383683"/>
              <a:gd name="T11" fmla="*/ 9108925 h 3577320"/>
              <a:gd name="T12" fmla="*/ 2119672 w 7383683"/>
              <a:gd name="T13" fmla="*/ 9109104 h 3577320"/>
              <a:gd name="T14" fmla="*/ 2971038 w 7383683"/>
              <a:gd name="T15" fmla="*/ 9125037 h 3577320"/>
              <a:gd name="T16" fmla="*/ 2971092 w 7383683"/>
              <a:gd name="T17" fmla="*/ 9125037 h 3577320"/>
              <a:gd name="T18" fmla="*/ 3217686 w 7383683"/>
              <a:gd name="T19" fmla="*/ 9099544 h 3577320"/>
              <a:gd name="T20" fmla="*/ 5339995 w 7383683"/>
              <a:gd name="T21" fmla="*/ 5121691 h 3577320"/>
              <a:gd name="T22" fmla="*/ 5349406 w 7383683"/>
              <a:gd name="T23" fmla="*/ 4917828 h 3577320"/>
              <a:gd name="T24" fmla="*/ 5349434 w 7383683"/>
              <a:gd name="T25" fmla="*/ 4917828 h 3577320"/>
              <a:gd name="T26" fmla="*/ 5340021 w 7383683"/>
              <a:gd name="T27" fmla="*/ 5121691 h 3577320"/>
              <a:gd name="T28" fmla="*/ 3217713 w 7383683"/>
              <a:gd name="T29" fmla="*/ 9099544 h 3577320"/>
              <a:gd name="T30" fmla="*/ 2971118 w 7383683"/>
              <a:gd name="T31" fmla="*/ 9125037 h 3577320"/>
              <a:gd name="T32" fmla="*/ 5521655 w 7383683"/>
              <a:gd name="T33" fmla="*/ 9125037 h 3577320"/>
              <a:gd name="T34" fmla="*/ 5550345 w 7383683"/>
              <a:gd name="T35" fmla="*/ 9125037 h 3577320"/>
              <a:gd name="T36" fmla="*/ 14023699 w 7383683"/>
              <a:gd name="T37" fmla="*/ 9125037 h 3577320"/>
              <a:gd name="T38" fmla="*/ 14023699 w 7383683"/>
              <a:gd name="T39" fmla="*/ 4917828 h 3577320"/>
              <a:gd name="T40" fmla="*/ 14023699 w 7383683"/>
              <a:gd name="T41" fmla="*/ 4207209 h 3577320"/>
              <a:gd name="T42" fmla="*/ 14023699 w 7383683"/>
              <a:gd name="T43" fmla="*/ 0 h 3577320"/>
              <a:gd name="T44" fmla="*/ 5592223 w 7383683"/>
              <a:gd name="T45" fmla="*/ 0 h 3577320"/>
              <a:gd name="T46" fmla="*/ 5479777 w 7383683"/>
              <a:gd name="T47" fmla="*/ 0 h 3577320"/>
              <a:gd name="T48" fmla="*/ 2971118 w 7383683"/>
              <a:gd name="T49" fmla="*/ 0 h 3577320"/>
              <a:gd name="T50" fmla="*/ 3217713 w 7383683"/>
              <a:gd name="T51" fmla="*/ 25494 h 3577320"/>
              <a:gd name="T52" fmla="*/ 5340021 w 7383683"/>
              <a:gd name="T53" fmla="*/ 4003350 h 3577320"/>
              <a:gd name="T54" fmla="*/ 5349434 w 7383683"/>
              <a:gd name="T55" fmla="*/ 4207209 h 3577320"/>
              <a:gd name="T56" fmla="*/ 5349406 w 7383683"/>
              <a:gd name="T57" fmla="*/ 4207209 h 3577320"/>
              <a:gd name="T58" fmla="*/ 5339995 w 7383683"/>
              <a:gd name="T59" fmla="*/ 4003350 h 3577320"/>
              <a:gd name="T60" fmla="*/ 3217686 w 7383683"/>
              <a:gd name="T61" fmla="*/ 25494 h 3577320"/>
              <a:gd name="T62" fmla="*/ 2971092 w 7383683"/>
              <a:gd name="T63" fmla="*/ 0 h 3577320"/>
              <a:gd name="T64" fmla="*/ 2971038 w 7383683"/>
              <a:gd name="T65" fmla="*/ 0 h 3577320"/>
              <a:gd name="T66" fmla="*/ 2119672 w 7383683"/>
              <a:gd name="T67" fmla="*/ 15935 h 3577320"/>
              <a:gd name="T68" fmla="*/ 2108855 w 7383683"/>
              <a:gd name="T69" fmla="*/ 16112 h 3577320"/>
              <a:gd name="T70" fmla="*/ 1971022 w 7383683"/>
              <a:gd name="T71" fmla="*/ 0 h 3577320"/>
              <a:gd name="T72" fmla="*/ 1780433 w 7383683"/>
              <a:gd name="T73" fmla="*/ 22279 h 3577320"/>
              <a:gd name="T74" fmla="*/ 1779124 w 7383683"/>
              <a:gd name="T75" fmla="*/ 22306 h 3577320"/>
              <a:gd name="T76" fmla="*/ 1704473 w 7383683"/>
              <a:gd name="T77" fmla="*/ 25494 h 3577320"/>
              <a:gd name="T78" fmla="*/ 1676723 w 7383683"/>
              <a:gd name="T79" fmla="*/ 56331 h 3577320"/>
              <a:gd name="T80" fmla="*/ 1573792 w 7383683"/>
              <a:gd name="T81" fmla="*/ 92694 h 3577320"/>
              <a:gd name="T82" fmla="*/ 0 w 7383683"/>
              <a:gd name="T83" fmla="*/ 4562518 h 3577320"/>
              <a:gd name="T84" fmla="*/ 1573792 w 7383683"/>
              <a:gd name="T85" fmla="*/ 9032344 h 3577320"/>
              <a:gd name="T86" fmla="*/ 1676723 w 7383683"/>
              <a:gd name="T87" fmla="*/ 9068708 h 3577320"/>
              <a:gd name="T88" fmla="*/ 1704473 w 7383683"/>
              <a:gd name="T89" fmla="*/ 9099544 h 3577320"/>
              <a:gd name="T90" fmla="*/ 1779124 w 7383683"/>
              <a:gd name="T91" fmla="*/ 9102732 h 3577320"/>
              <a:gd name="T92" fmla="*/ 1780427 w 7383683"/>
              <a:gd name="T93" fmla="*/ 9102759 h 3577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383683" h="3577320">
                <a:moveTo>
                  <a:pt x="2825185" y="1788773"/>
                </a:moveTo>
                <a:lnTo>
                  <a:pt x="2825178" y="1788660"/>
                </a:lnTo>
                <a:lnTo>
                  <a:pt x="2825185" y="1788547"/>
                </a:lnTo>
                <a:lnTo>
                  <a:pt x="2825192" y="1788660"/>
                </a:lnTo>
                <a:lnTo>
                  <a:pt x="2825185" y="1788773"/>
                </a:lnTo>
                <a:close/>
                <a:moveTo>
                  <a:pt x="1037772" y="3577320"/>
                </a:moveTo>
                <a:lnTo>
                  <a:pt x="1110342" y="3571004"/>
                </a:lnTo>
                <a:lnTo>
                  <a:pt x="1116038" y="3571074"/>
                </a:lnTo>
                <a:cubicBezTo>
                  <a:pt x="1300420" y="3573156"/>
                  <a:pt x="1537246" y="3575238"/>
                  <a:pt x="1564295" y="3577320"/>
                </a:cubicBezTo>
                <a:lnTo>
                  <a:pt x="1564323" y="3577320"/>
                </a:lnTo>
                <a:lnTo>
                  <a:pt x="1694159" y="3567326"/>
                </a:lnTo>
                <a:cubicBezTo>
                  <a:pt x="2254514" y="3480579"/>
                  <a:pt x="2707175" y="2838530"/>
                  <a:pt x="2811585" y="2007874"/>
                </a:cubicBezTo>
                <a:lnTo>
                  <a:pt x="2816541" y="1927953"/>
                </a:lnTo>
                <a:lnTo>
                  <a:pt x="2816555" y="1927953"/>
                </a:lnTo>
                <a:lnTo>
                  <a:pt x="2811599" y="2007874"/>
                </a:lnTo>
                <a:cubicBezTo>
                  <a:pt x="2707189" y="2838530"/>
                  <a:pt x="2254528" y="3480579"/>
                  <a:pt x="1694173" y="3567326"/>
                </a:cubicBezTo>
                <a:lnTo>
                  <a:pt x="1564337" y="3577320"/>
                </a:lnTo>
                <a:lnTo>
                  <a:pt x="2907232" y="3577320"/>
                </a:lnTo>
                <a:lnTo>
                  <a:pt x="2922338" y="3577320"/>
                </a:lnTo>
                <a:lnTo>
                  <a:pt x="7383683" y="3577320"/>
                </a:lnTo>
                <a:lnTo>
                  <a:pt x="7383683" y="1927953"/>
                </a:lnTo>
                <a:lnTo>
                  <a:pt x="7383683" y="1649367"/>
                </a:lnTo>
                <a:lnTo>
                  <a:pt x="7383683" y="0"/>
                </a:lnTo>
                <a:lnTo>
                  <a:pt x="2944387" y="0"/>
                </a:lnTo>
                <a:lnTo>
                  <a:pt x="2885183" y="0"/>
                </a:lnTo>
                <a:lnTo>
                  <a:pt x="1564337" y="0"/>
                </a:lnTo>
                <a:lnTo>
                  <a:pt x="1694173" y="9994"/>
                </a:lnTo>
                <a:cubicBezTo>
                  <a:pt x="2254528" y="96741"/>
                  <a:pt x="2707189" y="738790"/>
                  <a:pt x="2811599" y="1569447"/>
                </a:cubicBezTo>
                <a:lnTo>
                  <a:pt x="2816555" y="1649367"/>
                </a:lnTo>
                <a:lnTo>
                  <a:pt x="2816541" y="1649367"/>
                </a:lnTo>
                <a:lnTo>
                  <a:pt x="2811585" y="1569447"/>
                </a:lnTo>
                <a:cubicBezTo>
                  <a:pt x="2707175" y="738790"/>
                  <a:pt x="2254514" y="96741"/>
                  <a:pt x="1694159" y="9994"/>
                </a:cubicBezTo>
                <a:lnTo>
                  <a:pt x="1564323" y="0"/>
                </a:lnTo>
                <a:lnTo>
                  <a:pt x="1564295" y="0"/>
                </a:lnTo>
                <a:cubicBezTo>
                  <a:pt x="1537246" y="2083"/>
                  <a:pt x="1300420" y="4165"/>
                  <a:pt x="1116038" y="6247"/>
                </a:cubicBezTo>
                <a:lnTo>
                  <a:pt x="1110343" y="6316"/>
                </a:lnTo>
                <a:lnTo>
                  <a:pt x="1037772" y="0"/>
                </a:lnTo>
                <a:lnTo>
                  <a:pt x="937424" y="8734"/>
                </a:lnTo>
                <a:lnTo>
                  <a:pt x="936735" y="8745"/>
                </a:lnTo>
                <a:cubicBezTo>
                  <a:pt x="916641" y="9161"/>
                  <a:pt x="902840" y="9578"/>
                  <a:pt x="897430" y="9994"/>
                </a:cubicBezTo>
                <a:lnTo>
                  <a:pt x="882819" y="22084"/>
                </a:lnTo>
                <a:lnTo>
                  <a:pt x="828625" y="36339"/>
                </a:lnTo>
                <a:cubicBezTo>
                  <a:pt x="355729" y="203125"/>
                  <a:pt x="0" y="924291"/>
                  <a:pt x="0" y="1788660"/>
                </a:cubicBezTo>
                <a:cubicBezTo>
                  <a:pt x="0" y="2653029"/>
                  <a:pt x="355729" y="3374195"/>
                  <a:pt x="828625" y="3540981"/>
                </a:cubicBezTo>
                <a:lnTo>
                  <a:pt x="882819" y="3555237"/>
                </a:lnTo>
                <a:lnTo>
                  <a:pt x="897430" y="3567326"/>
                </a:lnTo>
                <a:cubicBezTo>
                  <a:pt x="902840" y="3567742"/>
                  <a:pt x="916641" y="3568159"/>
                  <a:pt x="936735" y="3568575"/>
                </a:cubicBezTo>
                <a:lnTo>
                  <a:pt x="937421" y="3568586"/>
                </a:lnTo>
                <a:lnTo>
                  <a:pt x="1037772" y="3577320"/>
                </a:lnTo>
                <a:close/>
              </a:path>
            </a:pathLst>
          </a:custGeom>
          <a:solidFill>
            <a:srgbClr val="F2B483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KSO_Img2"/>
          <p:cNvSpPr/>
          <p:nvPr/>
        </p:nvSpPr>
        <p:spPr>
          <a:xfrm>
            <a:off x="4464050" y="3035300"/>
            <a:ext cx="2249488" cy="2249488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KSO_Img3"/>
          <p:cNvSpPr/>
          <p:nvPr/>
        </p:nvSpPr>
        <p:spPr>
          <a:xfrm>
            <a:off x="6996113" y="3406775"/>
            <a:ext cx="1893887" cy="1893888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775" y="5527675"/>
            <a:ext cx="6372225" cy="46038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175" y="2573338"/>
            <a:ext cx="5057775" cy="49212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KSO_Img1"/>
          <p:cNvSpPr/>
          <p:nvPr/>
        </p:nvSpPr>
        <p:spPr>
          <a:xfrm>
            <a:off x="558800" y="1916113"/>
            <a:ext cx="3386138" cy="3386137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836948-D1EF-4E59-98D3-C0AD5214719C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302C8-8D7F-42EF-80CC-E2ECC1A076B0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gray">
          <a:xfrm>
            <a:off x="30163" y="1508125"/>
            <a:ext cx="9164637" cy="3744913"/>
          </a:xfrm>
          <a:custGeom>
            <a:avLst/>
            <a:gdLst>
              <a:gd name="T0" fmla="*/ 1617036 w 9164638"/>
              <a:gd name="T1" fmla="*/ 1057 h 3745139"/>
              <a:gd name="T2" fmla="*/ 2073703 w 9164638"/>
              <a:gd name="T3" fmla="*/ 2012 h 3745139"/>
              <a:gd name="T4" fmla="*/ 6405427 w 9164638"/>
              <a:gd name="T5" fmla="*/ 904640 h 3745139"/>
              <a:gd name="T6" fmla="*/ 9164627 w 9164638"/>
              <a:gd name="T7" fmla="*/ 170167 h 3745139"/>
              <a:gd name="T8" fmla="*/ 9153325 w 9164638"/>
              <a:gd name="T9" fmla="*/ 3395214 h 3745139"/>
              <a:gd name="T10" fmla="*/ 6247205 w 9164638"/>
              <a:gd name="T11" fmla="*/ 3572882 h 3745139"/>
              <a:gd name="T12" fmla="*/ 3013349 w 9164638"/>
              <a:gd name="T13" fmla="*/ 2992278 h 3745139"/>
              <a:gd name="T14" fmla="*/ 50700 w 9164638"/>
              <a:gd name="T15" fmla="*/ 3723166 h 3745139"/>
              <a:gd name="T16" fmla="*/ 0 w 9164638"/>
              <a:gd name="T17" fmla="*/ 3742426 h 3745139"/>
              <a:gd name="T18" fmla="*/ 0 w 9164638"/>
              <a:gd name="T19" fmla="*/ 142891 h 3745139"/>
              <a:gd name="T20" fmla="*/ 121153 w 9164638"/>
              <a:gd name="T21" fmla="*/ 117121 h 3745139"/>
              <a:gd name="T22" fmla="*/ 1617036 w 9164638"/>
              <a:gd name="T23" fmla="*/ 1057 h 37451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64638" h="3745139">
                <a:moveTo>
                  <a:pt x="1617036" y="1057"/>
                </a:moveTo>
                <a:cubicBezTo>
                  <a:pt x="1760109" y="-568"/>
                  <a:pt x="1912252" y="-369"/>
                  <a:pt x="2073703" y="2012"/>
                </a:cubicBezTo>
                <a:cubicBezTo>
                  <a:pt x="3365312" y="19475"/>
                  <a:pt x="5284967" y="676700"/>
                  <a:pt x="6405438" y="905300"/>
                </a:cubicBezTo>
                <a:cubicBezTo>
                  <a:pt x="7525909" y="1133900"/>
                  <a:pt x="8941835" y="330625"/>
                  <a:pt x="9164638" y="170287"/>
                </a:cubicBezTo>
                <a:lnTo>
                  <a:pt x="9153336" y="3397675"/>
                </a:lnTo>
                <a:cubicBezTo>
                  <a:pt x="7906934" y="3804075"/>
                  <a:pt x="6828440" y="3651675"/>
                  <a:pt x="6247216" y="3575475"/>
                </a:cubicBezTo>
                <a:cubicBezTo>
                  <a:pt x="5665991" y="3499275"/>
                  <a:pt x="4227461" y="2956350"/>
                  <a:pt x="3013349" y="2994450"/>
                </a:cubicBezTo>
                <a:cubicBezTo>
                  <a:pt x="2150190" y="2989290"/>
                  <a:pt x="597440" y="3521754"/>
                  <a:pt x="50700" y="3725867"/>
                </a:cubicBezTo>
                <a:lnTo>
                  <a:pt x="0" y="3745139"/>
                </a:lnTo>
                <a:lnTo>
                  <a:pt x="0" y="142999"/>
                </a:lnTo>
                <a:lnTo>
                  <a:pt x="121153" y="117205"/>
                </a:lnTo>
                <a:cubicBezTo>
                  <a:pt x="413026" y="62883"/>
                  <a:pt x="901668" y="9181"/>
                  <a:pt x="1617036" y="1057"/>
                </a:cubicBezTo>
                <a:close/>
              </a:path>
            </a:pathLst>
          </a:custGeom>
          <a:solidFill>
            <a:srgbClr val="F2B483">
              <a:alpha val="41176"/>
            </a:srgbClr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Freeform 18"/>
          <p:cNvSpPr/>
          <p:nvPr/>
        </p:nvSpPr>
        <p:spPr bwMode="gray">
          <a:xfrm>
            <a:off x="44450" y="1733550"/>
            <a:ext cx="9150350" cy="3267075"/>
          </a:xfrm>
          <a:custGeom>
            <a:avLst/>
            <a:gdLst>
              <a:gd name="T0" fmla="*/ 2147483646 w 5764"/>
              <a:gd name="T1" fmla="*/ 2147483646 h 2057"/>
              <a:gd name="T2" fmla="*/ 2147483646 w 5764"/>
              <a:gd name="T3" fmla="*/ 2147483646 h 2057"/>
              <a:gd name="T4" fmla="*/ 2147483646 w 5764"/>
              <a:gd name="T5" fmla="*/ 2147483646 h 2057"/>
              <a:gd name="T6" fmla="*/ 2147483646 w 5764"/>
              <a:gd name="T7" fmla="*/ 2147483646 h 2057"/>
              <a:gd name="T8" fmla="*/ 2147483646 w 5764"/>
              <a:gd name="T9" fmla="*/ 2147483646 h 2057"/>
              <a:gd name="T10" fmla="*/ 2147483646 w 5764"/>
              <a:gd name="T11" fmla="*/ 2147483646 h 2057"/>
              <a:gd name="T12" fmla="*/ 2147483646 w 5764"/>
              <a:gd name="T13" fmla="*/ 2147483646 h 2057"/>
              <a:gd name="T14" fmla="*/ 2147483646 w 5764"/>
              <a:gd name="T15" fmla="*/ 2147483646 h 2057"/>
              <a:gd name="T16" fmla="*/ 2147483646 w 5764"/>
              <a:gd name="T17" fmla="*/ 2147483646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rgbClr val="F2B483"/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grpSp>
        <p:nvGrpSpPr>
          <p:cNvPr id="9" name="Group 25"/>
          <p:cNvGrpSpPr/>
          <p:nvPr/>
        </p:nvGrpSpPr>
        <p:grpSpPr bwMode="auto">
          <a:xfrm>
            <a:off x="296863" y="3249613"/>
            <a:ext cx="1295400" cy="1371600"/>
            <a:chOff x="4992" y="816"/>
            <a:chExt cx="576" cy="576"/>
          </a:xfrm>
        </p:grpSpPr>
        <p:sp>
          <p:nvSpPr>
            <p:cNvPr id="10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9"/>
          <p:cNvGrpSpPr/>
          <p:nvPr/>
        </p:nvGrpSpPr>
        <p:grpSpPr bwMode="auto">
          <a:xfrm>
            <a:off x="7102475" y="1755775"/>
            <a:ext cx="533400" cy="533400"/>
            <a:chOff x="4752" y="1200"/>
            <a:chExt cx="288" cy="288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233DA9">
                    <a:gamma/>
                    <a:tint val="25490"/>
                    <a:invGamma/>
                  </a:srgbClr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gray">
            <a:xfrm>
              <a:off x="4818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25"/>
          <p:cNvGrpSpPr/>
          <p:nvPr/>
        </p:nvGrpSpPr>
        <p:grpSpPr bwMode="auto">
          <a:xfrm>
            <a:off x="320675" y="3236913"/>
            <a:ext cx="1295400" cy="1371600"/>
            <a:chOff x="4992" y="816"/>
            <a:chExt cx="576" cy="576"/>
          </a:xfrm>
        </p:grpSpPr>
        <p:sp>
          <p:nvSpPr>
            <p:cNvPr id="16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5"/>
          <p:cNvGrpSpPr/>
          <p:nvPr/>
        </p:nvGrpSpPr>
        <p:grpSpPr bwMode="auto">
          <a:xfrm>
            <a:off x="7702550" y="1112838"/>
            <a:ext cx="955675" cy="935037"/>
            <a:chOff x="4992" y="816"/>
            <a:chExt cx="576" cy="576"/>
          </a:xfrm>
        </p:grpSpPr>
        <p:sp>
          <p:nvSpPr>
            <p:cNvPr id="19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836948-D1EF-4E59-98D3-C0AD5214719C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352329"/>
            <a:ext cx="8292045" cy="6995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242197"/>
            <a:ext cx="8292045" cy="51070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C5F7500-B847-4237-8F1C-539434D60FE3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9603C99-F781-4D65-A87A-6ECB0E47B3D2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8C4AD83C-A975-488A-9183-DFD92E799407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243244DC-9B93-4FEA-9D10-2CD4CF524B43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7E89F3BC-118D-438A-8F4F-40407DA91246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DC05E3CC-47E5-4200-9B21-4E3359D1929C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6" descr="食品1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-6985" y="-2730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1274763"/>
            <a:ext cx="82915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9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27178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Administrator\Desktop\Unit8%20&#31532;1&#35838;&#26102;&#25945;&#23398;&#35838;&#20214;\theUK.mp3" TargetMode="External"/><Relationship Id="rId1" Type="http://schemas.microsoft.com/office/2007/relationships/media" Target="file:///C:\Users\Administrator\Desktop\Unit8%20&#31532;1&#35838;&#26102;&#25945;&#23398;&#35838;&#20214;\theUK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Administrator\Desktop\Unit8%20&#31532;1&#35838;&#26102;&#25945;&#23398;&#35838;&#20214;\France.mp3" TargetMode="External"/><Relationship Id="rId1" Type="http://schemas.microsoft.com/office/2007/relationships/media" Target="file:///C:\Users\Administrator\Desktop\Unit8%20&#31532;1&#35838;&#26102;&#25945;&#23398;&#35838;&#20214;\France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Administrator\Desktop\Unit8%20&#31532;1&#35838;&#26102;&#25945;&#23398;&#35838;&#20214;\Australia.mp3" TargetMode="External"/><Relationship Id="rId1" Type="http://schemas.microsoft.com/office/2007/relationships/media" Target="file:///C:\Users\Administrator\Desktop\Unit8%20&#31532;1&#35838;&#26102;&#25945;&#23398;&#35838;&#20214;\Australia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Administrator\Desktop\Unit8%20&#31532;1&#35838;&#26102;&#25945;&#23398;&#35838;&#20214;\map.mp3" TargetMode="External"/><Relationship Id="rId1" Type="http://schemas.microsoft.com/office/2007/relationships/media" Target="file:///C:\Users\Administrator\Desktop\Unit8%20&#31532;1&#35838;&#26102;&#25945;&#23398;&#35838;&#20214;\map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Unit8PartALet&#8217;slearn&#35838;&#25991;&#21160;&#30011;h264_640x480_300k.mp4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Administrator\Desktop\Unit8%20&#31532;1&#35838;&#26102;&#25945;&#23398;&#35838;&#20214;\visit.mp3" TargetMode="External"/><Relationship Id="rId1" Type="http://schemas.microsoft.com/office/2007/relationships/media" Target="file:///C:\Users\Administrator\Desktop\Unit8%20&#31532;1&#35838;&#26102;&#25945;&#23398;&#35838;&#20214;\visit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Administrator\Desktop\Unit8%20&#31532;1&#35838;&#26102;&#25945;&#23398;&#35838;&#20214;\city.mp3" TargetMode="External"/><Relationship Id="rId1" Type="http://schemas.microsoft.com/office/2007/relationships/media" Target="file:///C:\Users\Administrator\Desktop\Unit8%20&#31532;1&#35838;&#26102;&#25945;&#23398;&#35838;&#20214;\city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Administrator\Desktop\Unit8%20&#31532;1&#35838;&#26102;&#25945;&#23398;&#35838;&#20214;\hotel.mp3" TargetMode="External"/><Relationship Id="rId1" Type="http://schemas.microsoft.com/office/2007/relationships/media" Target="file:///C:\Users\Administrator\Desktop\Unit8%20&#31532;1&#35838;&#26102;&#25945;&#23398;&#35838;&#20214;\hotel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357188" y="1412776"/>
            <a:ext cx="83581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4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Unit8 Where Are You from?</a:t>
            </a:r>
          </a:p>
          <a:p>
            <a:pPr algn="ctr" eaLnBrk="1" hangingPunct="1"/>
            <a:r>
              <a:rPr lang="zh-CN" altLang="en-US" sz="44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4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4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400" b="1" dirty="0">
              <a:solidFill>
                <a:srgbClr val="FF9D6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89035" y="530120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072063" y="2857500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 dirty="0">
                <a:ea typeface="宋体" panose="02010600030101010101" pitchFamily="2" charset="-122"/>
              </a:rPr>
              <a:t>the UK</a:t>
            </a:r>
            <a:endParaRPr lang="zh-CN" altLang="en-US" sz="7200" b="1" dirty="0">
              <a:ea typeface="宋体" panose="02010600030101010101" pitchFamily="2" charset="-122"/>
            </a:endParaRP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787525"/>
            <a:ext cx="4929187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heU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3286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5" y="1714500"/>
            <a:ext cx="52371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652588"/>
            <a:ext cx="36480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072063" y="2857500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 dirty="0">
                <a:ea typeface="宋体" panose="02010600030101010101" pitchFamily="2" charset="-122"/>
              </a:rPr>
              <a:t>France </a:t>
            </a:r>
            <a:endParaRPr lang="zh-CN" altLang="en-US" sz="7200" b="1" dirty="0">
              <a:ea typeface="宋体" panose="02010600030101010101" pitchFamily="2" charset="-122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714500"/>
            <a:ext cx="49974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Franc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3357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57188" y="1143000"/>
            <a:ext cx="8786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000" b="1">
                <a:ea typeface="宋体" panose="02010600030101010101" pitchFamily="2" charset="-122"/>
              </a:rPr>
              <a:t>Where is this animal’s hometown?</a:t>
            </a:r>
            <a:endParaRPr lang="zh-CN" altLang="en-US" sz="4000" b="1">
              <a:ea typeface="宋体" panose="02010600030101010101" pitchFamily="2" charset="-122"/>
            </a:endParaRPr>
          </a:p>
        </p:txBody>
      </p:sp>
      <p:pic>
        <p:nvPicPr>
          <p:cNvPr id="15363" name="Picture 6" descr="c:\users\administrator\appdata\roaming\360se6\User Data\temp\f6428f8f8c2fe6c7503d9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071688"/>
            <a:ext cx="571500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2857500"/>
            <a:ext cx="4286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>
                <a:ea typeface="宋体" panose="02010600030101010101" pitchFamily="2" charset="-122"/>
              </a:rPr>
              <a:t>Australia</a:t>
            </a:r>
            <a:endParaRPr lang="zh-CN" altLang="en-US" sz="7200" b="1">
              <a:ea typeface="宋体" panose="02010600030101010101" pitchFamily="2" charset="-122"/>
            </a:endParaRP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643063"/>
            <a:ext cx="4643437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strali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3409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14813" y="2857500"/>
            <a:ext cx="4286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>
                <a:ea typeface="宋体" panose="02010600030101010101" pitchFamily="2" charset="-122"/>
              </a:rPr>
              <a:t>map</a:t>
            </a:r>
            <a:endParaRPr lang="zh-CN" altLang="en-US" sz="7200" b="1">
              <a:ea typeface="宋体" panose="02010600030101010101" pitchFamily="2" charset="-122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554163"/>
            <a:ext cx="6000750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ap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标注 4"/>
          <p:cNvSpPr/>
          <p:nvPr/>
        </p:nvSpPr>
        <p:spPr>
          <a:xfrm>
            <a:off x="428625" y="357188"/>
            <a:ext cx="1857375" cy="1071562"/>
          </a:xfrm>
          <a:prstGeom prst="cloudCallout">
            <a:avLst>
              <a:gd name="adj1" fmla="val 15249"/>
              <a:gd name="adj2" fmla="val 7138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ea typeface="宋体" panose="02010600030101010101" pitchFamily="2" charset="-122"/>
              </a:rPr>
              <a:t>小贴士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1668463"/>
            <a:ext cx="8572500" cy="4954587"/>
          </a:xfrm>
          <a:prstGeom prst="rect">
            <a:avLst/>
          </a:prstGeom>
          <a:noFill/>
          <a:ln w="9525">
            <a:solidFill>
              <a:srgbClr val="FFC000"/>
            </a:solidFill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800" b="1" dirty="0">
                <a:ea typeface="宋体" panose="02010600030101010101" pitchFamily="2" charset="-122"/>
              </a:rPr>
              <a:t>各国的全称和缩写</a:t>
            </a:r>
          </a:p>
          <a:p>
            <a:pPr eaLnBrk="1" hangingPunct="1"/>
            <a:r>
              <a:rPr lang="zh-CN" altLang="en-US" sz="2400" dirty="0">
                <a:ea typeface="宋体" panose="02010600030101010101" pitchFamily="2" charset="-122"/>
              </a:rPr>
              <a:t>英国：大不列颠及北爱尔兰联合王国</a:t>
            </a:r>
            <a:r>
              <a:rPr lang="en-US" altLang="zh-CN" sz="2400" dirty="0">
                <a:ea typeface="宋体" panose="02010600030101010101" pitchFamily="2" charset="-122"/>
              </a:rPr>
              <a:t>(The United Kingdom of Great Britain and Northern Ireland )</a:t>
            </a:r>
            <a:r>
              <a:rPr lang="zh-CN" altLang="en-US" sz="2400" dirty="0">
                <a:ea typeface="宋体" panose="02010600030101010101" pitchFamily="2" charset="-122"/>
              </a:rPr>
              <a:t>，简称</a:t>
            </a:r>
            <a:r>
              <a:rPr lang="en-US" altLang="zh-CN" sz="2400" dirty="0">
                <a:ea typeface="宋体" panose="02010600030101010101" pitchFamily="2" charset="-122"/>
              </a:rPr>
              <a:t>UK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4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400" dirty="0">
                <a:ea typeface="宋体" panose="02010600030101010101" pitchFamily="2" charset="-122"/>
              </a:rPr>
              <a:t>法国：法兰西共和国</a:t>
            </a:r>
            <a:r>
              <a:rPr lang="en-US" altLang="zh-CN" sz="2400" dirty="0">
                <a:ea typeface="宋体" panose="02010600030101010101" pitchFamily="2" charset="-122"/>
              </a:rPr>
              <a:t>(The Republic of France)</a:t>
            </a:r>
            <a:r>
              <a:rPr lang="zh-CN" altLang="en-US" sz="2400" dirty="0">
                <a:ea typeface="宋体" panose="02010600030101010101" pitchFamily="2" charset="-122"/>
              </a:rPr>
              <a:t>，简称</a:t>
            </a:r>
            <a:r>
              <a:rPr lang="en-US" altLang="zh-CN" sz="2400" dirty="0">
                <a:ea typeface="宋体" panose="02010600030101010101" pitchFamily="2" charset="-122"/>
              </a:rPr>
              <a:t>France 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4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400" dirty="0">
                <a:ea typeface="宋体" panose="02010600030101010101" pitchFamily="2" charset="-122"/>
              </a:rPr>
              <a:t>美国：美利坚合众国</a:t>
            </a:r>
            <a:r>
              <a:rPr lang="en-US" altLang="zh-CN" sz="2400" dirty="0">
                <a:ea typeface="宋体" panose="02010600030101010101" pitchFamily="2" charset="-122"/>
              </a:rPr>
              <a:t>(The United States of America)</a:t>
            </a:r>
            <a:r>
              <a:rPr lang="zh-CN" altLang="en-US" sz="2400" dirty="0">
                <a:ea typeface="宋体" panose="02010600030101010101" pitchFamily="2" charset="-122"/>
              </a:rPr>
              <a:t>，简称 </a:t>
            </a:r>
            <a:r>
              <a:rPr lang="en-US" altLang="zh-CN" sz="2400" dirty="0">
                <a:ea typeface="宋体" panose="02010600030101010101" pitchFamily="2" charset="-122"/>
              </a:rPr>
              <a:t>America</a:t>
            </a:r>
            <a:r>
              <a:rPr lang="zh-CN" altLang="en-US" sz="2400" dirty="0">
                <a:ea typeface="宋体" panose="02010600030101010101" pitchFamily="2" charset="-122"/>
              </a:rPr>
              <a:t>，也可缩写为</a:t>
            </a:r>
            <a:r>
              <a:rPr lang="en-US" altLang="zh-CN" sz="2400" dirty="0">
                <a:ea typeface="宋体" panose="02010600030101010101" pitchFamily="2" charset="-122"/>
              </a:rPr>
              <a:t>USA</a:t>
            </a:r>
            <a:r>
              <a:rPr lang="zh-CN" altLang="en-US" sz="2400" dirty="0">
                <a:ea typeface="宋体" panose="02010600030101010101" pitchFamily="2" charset="-122"/>
              </a:rPr>
              <a:t>或</a:t>
            </a:r>
            <a:r>
              <a:rPr lang="en-US" altLang="zh-CN" sz="2400" dirty="0">
                <a:ea typeface="宋体" panose="02010600030101010101" pitchFamily="2" charset="-122"/>
              </a:rPr>
              <a:t>U.S.	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4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400" dirty="0">
                <a:ea typeface="宋体" panose="02010600030101010101" pitchFamily="2" charset="-122"/>
              </a:rPr>
              <a:t>澳大利亚：澳大利亚联邦</a:t>
            </a:r>
            <a:r>
              <a:rPr lang="en-US" altLang="zh-CN" sz="2400" dirty="0">
                <a:ea typeface="宋体" panose="02010600030101010101" pitchFamily="2" charset="-122"/>
              </a:rPr>
              <a:t>(Commonwealth of Australia)</a:t>
            </a:r>
            <a:r>
              <a:rPr lang="zh-CN" altLang="en-US" sz="2400" dirty="0">
                <a:ea typeface="宋体" panose="02010600030101010101" pitchFamily="2" charset="-122"/>
              </a:rPr>
              <a:t>，简称</a:t>
            </a:r>
            <a:r>
              <a:rPr lang="en-US" altLang="zh-CN" sz="2400" dirty="0">
                <a:ea typeface="宋体" panose="02010600030101010101" pitchFamily="2" charset="-122"/>
              </a:rPr>
              <a:t>Australia 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4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400" dirty="0">
                <a:ea typeface="宋体" panose="02010600030101010101" pitchFamily="2" charset="-122"/>
              </a:rPr>
              <a:t>日本：日本国</a:t>
            </a:r>
            <a:r>
              <a:rPr lang="en-US" altLang="zh-CN" sz="2400" dirty="0">
                <a:ea typeface="宋体" panose="02010600030101010101" pitchFamily="2" charset="-122"/>
              </a:rPr>
              <a:t>Japan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785938" y="996950"/>
            <a:ext cx="528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ea typeface="宋体" panose="02010600030101010101" pitchFamily="2" charset="-122"/>
              </a:rPr>
              <a:t>Listen and read aloud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pic>
        <p:nvPicPr>
          <p:cNvPr id="19459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714500"/>
            <a:ext cx="7643813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428625" y="2286000"/>
            <a:ext cx="8072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rgbClr val="0000FF"/>
                </a:solidFill>
                <a:ea typeface="宋体" panose="02010600030101010101" pitchFamily="2" charset="-122"/>
              </a:rPr>
              <a:t>Let’s play (1)—</a:t>
            </a:r>
            <a:r>
              <a:rPr lang="zh-CN" altLang="en-US" sz="4400" b="1" dirty="0">
                <a:solidFill>
                  <a:srgbClr val="0000FF"/>
                </a:solidFill>
                <a:ea typeface="宋体" panose="02010600030101010101" pitchFamily="2" charset="-122"/>
              </a:rPr>
              <a:t>你擦我</a:t>
            </a:r>
            <a:r>
              <a:rPr lang="zh-CN" altLang="en-US" sz="4400" b="1" dirty="0" smtClean="0">
                <a:solidFill>
                  <a:srgbClr val="0000FF"/>
                </a:solidFill>
                <a:ea typeface="宋体" panose="02010600030101010101" pitchFamily="2" charset="-122"/>
              </a:rPr>
              <a:t>读 </a:t>
            </a:r>
            <a:endParaRPr lang="en-US" altLang="zh-CN" sz="44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0483" name="矩形 4"/>
          <p:cNvSpPr>
            <a:spLocks noChangeArrowheads="1"/>
          </p:cNvSpPr>
          <p:nvPr/>
        </p:nvSpPr>
        <p:spPr bwMode="auto">
          <a:xfrm>
            <a:off x="9144000" y="571500"/>
            <a:ext cx="2286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ea typeface="宋体" panose="02010600030101010101" pitchFamily="2" charset="-122"/>
              </a:rPr>
              <a:t>教师将全班分成两组，并将</a:t>
            </a:r>
            <a:r>
              <a:rPr lang="en-US" altLang="zh-CN" sz="2000">
                <a:ea typeface="宋体" panose="02010600030101010101" pitchFamily="2" charset="-122"/>
              </a:rPr>
              <a:t>Let’s learn</a:t>
            </a:r>
            <a:r>
              <a:rPr lang="zh-CN" altLang="en-US" sz="2000">
                <a:ea typeface="宋体" panose="02010600030101010101" pitchFamily="2" charset="-122"/>
              </a:rPr>
              <a:t>部分所学的词汇写在黑板上。然后两组轮流派两名学生到台前。一名学生随意读出黑板上的任一词汇，另一学生快速擦去该词，较快正确擦去该词的可为所在组得一分，擦错的扣一分，来不及擦的不得分也不扣分，最后得分高的组获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92238"/>
            <a:ext cx="8715375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214438" y="1965325"/>
            <a:ext cx="72866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dirty="0">
                <a:ea typeface="宋体" panose="02010600030101010101" pitchFamily="2" charset="-122"/>
              </a:rPr>
              <a:t>教学目标：</a:t>
            </a:r>
            <a:endParaRPr lang="en-US" altLang="zh-CN" sz="2800" dirty="0">
              <a:ea typeface="宋体" panose="02010600030101010101" pitchFamily="2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</a:rPr>
              <a:t>能听、说、读、写词汇：</a:t>
            </a:r>
            <a:r>
              <a:rPr lang="en-US" altLang="zh-CN" sz="2800" dirty="0">
                <a:ea typeface="宋体" panose="02010600030101010101" pitchFamily="2" charset="-122"/>
              </a:rPr>
              <a:t>visit, city, hotel, the UK, France, Australia, map</a:t>
            </a:r>
            <a:r>
              <a:rPr lang="zh-CN" altLang="en-US" sz="2800" dirty="0">
                <a:ea typeface="宋体" panose="02010600030101010101" pitchFamily="2" charset="-122"/>
              </a:rPr>
              <a:t>。</a:t>
            </a:r>
          </a:p>
          <a:p>
            <a:r>
              <a:rPr lang="en-US" altLang="zh-CN" sz="2800" dirty="0">
                <a:ea typeface="宋体" panose="02010600030101010101" pitchFamily="2" charset="-122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</a:rPr>
              <a:t>能在教师的引导下，完成</a:t>
            </a:r>
            <a:r>
              <a:rPr lang="en-US" altLang="zh-CN" sz="2800" dirty="0">
                <a:ea typeface="宋体" panose="02010600030101010101" pitchFamily="2" charset="-122"/>
              </a:rPr>
              <a:t>Part B Read and write the names</a:t>
            </a:r>
            <a:r>
              <a:rPr lang="zh-CN" altLang="en-US" sz="2800" dirty="0">
                <a:ea typeface="宋体" panose="02010600030101010101" pitchFamily="2" charset="-122"/>
              </a:rPr>
              <a:t>部分的练习。</a:t>
            </a:r>
          </a:p>
        </p:txBody>
      </p:sp>
      <p:sp>
        <p:nvSpPr>
          <p:cNvPr id="3" name="剪去对角的矩形 2"/>
          <p:cNvSpPr/>
          <p:nvPr/>
        </p:nvSpPr>
        <p:spPr>
          <a:xfrm>
            <a:off x="1071563" y="1785938"/>
            <a:ext cx="7429500" cy="3071812"/>
          </a:xfrm>
          <a:prstGeom prst="snip2DiagRect">
            <a:avLst/>
          </a:prstGeom>
          <a:noFill/>
          <a:ln>
            <a:solidFill>
              <a:schemeClr val="accent5">
                <a:lumMod val="9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ea typeface="宋体" panose="02010600030101010101" pitchFamily="2" charset="-122"/>
              </a:rPr>
              <a:t>Look and circle your hometown</a:t>
            </a:r>
            <a:endParaRPr lang="zh-CN" altLang="en-US" sz="32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857250"/>
            <a:ext cx="73850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4"/>
          <p:cNvSpPr>
            <a:spLocks noChangeArrowheads="1"/>
          </p:cNvSpPr>
          <p:nvPr/>
        </p:nvSpPr>
        <p:spPr bwMode="auto">
          <a:xfrm>
            <a:off x="3000375" y="2214563"/>
            <a:ext cx="275113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My friends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6147" name="TextBox 11"/>
          <p:cNvSpPr txBox="1">
            <a:spLocks noChangeArrowheads="1"/>
          </p:cNvSpPr>
          <p:nvPr/>
        </p:nvSpPr>
        <p:spPr bwMode="auto">
          <a:xfrm>
            <a:off x="9144000" y="1785938"/>
            <a:ext cx="22145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000">
                <a:ea typeface="宋体" panose="02010600030101010101" pitchFamily="2" charset="-122"/>
              </a:rPr>
              <a:t>教师出示一组外籍朋友的照片，分别向学生做介绍</a:t>
            </a:r>
            <a:endParaRPr lang="zh-CN" altLang="en-US" sz="20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1"/>
          <p:cNvSpPr txBox="1">
            <a:spLocks noChangeArrowheads="1"/>
          </p:cNvSpPr>
          <p:nvPr/>
        </p:nvSpPr>
        <p:spPr bwMode="auto">
          <a:xfrm>
            <a:off x="9144000" y="1214438"/>
            <a:ext cx="22145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000">
                <a:ea typeface="宋体" panose="02010600030101010101" pitchFamily="2" charset="-122"/>
              </a:rPr>
              <a:t>教师承接上一环节，继续出示外籍朋友在天安门游览的照片，分别向学生介绍他们的活动和国籍：</a:t>
            </a:r>
          </a:p>
          <a:p>
            <a:pPr eaLnBrk="1" hangingPunct="1"/>
            <a:r>
              <a:rPr lang="en-US" altLang="zh-CN" sz="2000">
                <a:ea typeface="宋体" panose="02010600030101010101" pitchFamily="2" charset="-122"/>
              </a:rPr>
              <a:t>T: Look at this photo now. My friends Bruce, Jenny and Mary are in Beijing. They come to visit Beijing. Do you want to visit Beijing?</a:t>
            </a:r>
            <a:endParaRPr lang="zh-CN" altLang="en-US" sz="2000">
              <a:ea typeface="宋体" panose="02010600030101010101" pitchFamily="2" charset="-122"/>
            </a:endParaRPr>
          </a:p>
          <a:p>
            <a:pPr eaLnBrk="1" hangingPunct="1"/>
            <a:endParaRPr lang="zh-CN" altLang="en-US" sz="2000" b="1">
              <a:ea typeface="宋体" panose="02010600030101010101" pitchFamily="2" charset="-122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28625" y="500063"/>
            <a:ext cx="7715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Let’s learn</a:t>
            </a:r>
            <a:endParaRPr lang="zh-CN" altLang="en-US" sz="36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7172" name="Picture 8" descr="c:\users\administrator\appdata\roaming\360se6\User Data\temp\3e568527h783b70fad945&amp;6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357313"/>
            <a:ext cx="6215063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929188" y="2857500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 dirty="0">
                <a:ea typeface="宋体" panose="02010600030101010101" pitchFamily="2" charset="-122"/>
              </a:rPr>
              <a:t>visit</a:t>
            </a:r>
            <a:endParaRPr lang="zh-CN" altLang="en-US" sz="7200" b="1" dirty="0">
              <a:ea typeface="宋体" panose="02010600030101010101" pitchFamily="2" charset="-122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270000"/>
            <a:ext cx="5929313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isi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3357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929188" y="2857500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 dirty="0">
                <a:ea typeface="宋体" panose="02010600030101010101" pitchFamily="2" charset="-122"/>
              </a:rPr>
              <a:t>city</a:t>
            </a:r>
            <a:endParaRPr lang="zh-CN" altLang="en-US" sz="7200" b="1" dirty="0">
              <a:ea typeface="宋体" panose="02010600030101010101" pitchFamily="2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0"/>
            <a:ext cx="60007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it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929188" y="2857500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 dirty="0">
                <a:ea typeface="宋体" panose="02010600030101010101" pitchFamily="2" charset="-122"/>
              </a:rPr>
              <a:t>hotel</a:t>
            </a:r>
            <a:endParaRPr lang="zh-CN" altLang="en-US" sz="7200" b="1" dirty="0">
              <a:ea typeface="宋体" panose="02010600030101010101" pitchFamily="2" charset="-122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339850"/>
            <a:ext cx="5643563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hotel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3357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1571625" y="962025"/>
            <a:ext cx="5143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000" b="1" dirty="0">
                <a:ea typeface="宋体" panose="02010600030101010101" pitchFamily="2" charset="-122"/>
              </a:rPr>
              <a:t>Where are they?</a:t>
            </a:r>
            <a:endParaRPr lang="zh-CN" altLang="en-US" sz="4000" b="1" dirty="0">
              <a:ea typeface="宋体" panose="02010600030101010101" pitchFamily="2" charset="-122"/>
            </a:endParaRPr>
          </a:p>
        </p:txBody>
      </p:sp>
      <p:pic>
        <p:nvPicPr>
          <p:cNvPr id="11267" name="Picture 2" descr="c:\users\administrator\appdata\roaming\360se6\User Data\temp\W0200803054126576320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70113"/>
            <a:ext cx="44291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administrator\appdata\roaming\360se6\User Data\temp\wKgBm04YiCWjuyoDAAHtmJhBccU54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7088" y="2170113"/>
            <a:ext cx="450691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主题37</Template>
  <TotalTime>0</TotalTime>
  <Words>337</Words>
  <Application>Microsoft Office PowerPoint</Application>
  <PresentationFormat>全屏显示(4:3)</PresentationFormat>
  <Paragraphs>40</Paragraphs>
  <Slides>19</Slides>
  <Notes>3</Notes>
  <HiddenSlides>0</HiddenSlides>
  <MMClips>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2023-01-16T21:12:10Z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5799EF92DB7D410A86EA9FBC2522899B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