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317" r:id="rId3"/>
    <p:sldId id="318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1E67050-AB1E-47BD-872E-F8F6C9E5331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98A77D9-6535-403E-B678-DB2DF87C42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E1DEA0D-3B73-4E03-A42E-17437D08310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B12A75C-2C6D-46A7-B4DE-4FECA5F29F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23B6FCE-784D-4AF7-839D-2CA1A8EB8B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11E715D-FAEF-47CE-A2F1-0EAA56FDDF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4D87D23-7561-45AD-B020-4D41B51CC12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278B8B7-6413-43B6-9826-382FE23892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第三课时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81F7352E-DB7A-48F9-A393-187D9C59B5D0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Reading (  2  )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66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Finding your way</a:t>
            </a:r>
            <a:endParaRPr sz="66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52254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3</a:t>
            </a:r>
            <a:r>
              <a:rPr lang="zh-CN" altLang="en-US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课</a:t>
            </a:r>
            <a:r>
              <a:rPr lang="zh-CN" altLang="en-US" sz="36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84875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4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5937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013"/>
            <a:ext cx="8128000" cy="4108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Bob comes out of the station and at first he 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where to go.This is the first time he comes to this town.He comes to see his good friend,Peter.Peter is a worker.He works in a factory.But Bob 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where the factory is.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He walks in the streets.He passes a hospital,a post office,a bookshop and at last he gets to a school.Some students are coming out.He asks one of them,“Excuse me,do you know where the Red Star Factory is?”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“Of course,I know.I live near there.My father works in that factory.It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outside this town,” answers the boy.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spect="1"/>
          </p:cNvSpPr>
          <p:nvPr/>
        </p:nvSpPr>
        <p:spPr bwMode="auto">
          <a:xfrm>
            <a:off x="2032000" y="2308225"/>
            <a:ext cx="8128000" cy="2495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“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far from here?Can you show me the way,please?” Bob asks again.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“I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home now.Will you go with me?I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take you there.”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great!Thank you very much!”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welcome.Then,let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go to that bus stop.We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take the No.1 bus there.”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425"/>
            <a:ext cx="8128000" cy="4121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1.What does Peter do?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 is a worker.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2.Where does Bob want to go?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 wants to go to Peter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factory.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3.Before he gets to the school,how many places does he pass?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4.Is it time for the students to go to school or go home?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 home.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5.How do Bob and the student go to the factory?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bus./Take the No.1 bus.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131888"/>
            <a:ext cx="8128000" cy="16795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Ⅴ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根据提示及图片完成短文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假设你是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Mary,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你的朋友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Rose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想从北京到你居住的海滨城市来旅游。下面是一张示意图和你给她发的邮件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告诉她怎样到你家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并且告诉她每天都能步行去海边玩。请把邮件补充完整。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032000" y="3228975"/>
          <a:ext cx="8128000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3839210" imgH="873125" progId="Word.Document.12">
                  <p:embed/>
                </p:oleObj>
              </mc:Choice>
              <mc:Fallback>
                <p:oleObj name="Document" r:id="rId3" imgW="3839210" imgH="87312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228975"/>
                        <a:ext cx="8128000" cy="184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013"/>
            <a:ext cx="8128000" cy="4510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Rose,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very glad you are coming to visit me.Now I will tell you 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get to my 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.After you get 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the station,you can 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take/catch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No.8 bus to Yingbin Road.The bus stop is 6.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home.Or you can take a taxi 7.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like.That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much easier.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 way,it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very far 8.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away  ) from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home to the beach.So we can go there on 9.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every day.I hope you will have a good 10.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here.Write to me soon.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 algn="r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wishes,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 algn="r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32000" y="2400300"/>
            <a:ext cx="6175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032000" y="2686050"/>
            <a:ext cx="617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4667250" y="2400300"/>
            <a:ext cx="9271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4667250" y="2686050"/>
            <a:ext cx="927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7675563" y="2400300"/>
            <a:ext cx="63817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7675563" y="2686050"/>
            <a:ext cx="638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9361488" y="2400300"/>
            <a:ext cx="63976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9310688" y="2686050"/>
            <a:ext cx="6397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4856163" y="2822575"/>
            <a:ext cx="14478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4856163" y="3108325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856163" y="3219450"/>
            <a:ext cx="73818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4856163" y="3505200"/>
            <a:ext cx="738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1897063" y="3641725"/>
            <a:ext cx="6175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1897063" y="3927475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894388" y="4044950"/>
            <a:ext cx="194468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5983288" y="4330700"/>
            <a:ext cx="1944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5797550" y="4422775"/>
            <a:ext cx="6175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5797550" y="4684713"/>
            <a:ext cx="617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4049713" y="4830763"/>
            <a:ext cx="70326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4049713" y="5116513"/>
            <a:ext cx="703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1" grpId="0" animBg="1"/>
      <p:bldP spid="13" grpId="0" animBg="1"/>
      <p:bldP spid="16" grpId="0" animBg="1"/>
      <p:bldP spid="19" grpId="0" animBg="1"/>
      <p:bldP spid="21" grpId="0" animBg="1"/>
      <p:bldP spid="24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/>
          </p:cNvSpPr>
          <p:nvPr/>
        </p:nvSpPr>
        <p:spPr bwMode="auto">
          <a:xfrm>
            <a:off x="2032000" y="2309813"/>
            <a:ext cx="8128000" cy="249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dangerous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danger  ) to walk on thin ice in a lake.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 told us such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funny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fun  ) stories that we all laughed.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leaf  ) turn yellow in autumn.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4.His joke made us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laugh  ) till we cried.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5.Be careful when 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across  ) the street.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43225" y="2809875"/>
            <a:ext cx="137636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943225" y="3095625"/>
            <a:ext cx="1376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33850" y="3230563"/>
            <a:ext cx="108743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133850" y="3516313"/>
            <a:ext cx="1087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943225" y="3594100"/>
            <a:ext cx="966788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943225" y="3881438"/>
            <a:ext cx="966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459288" y="4037013"/>
            <a:ext cx="8588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459288" y="4322763"/>
            <a:ext cx="8588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808538" y="4433888"/>
            <a:ext cx="858837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808538" y="4721225"/>
            <a:ext cx="8588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2032000" y="1293813"/>
            <a:ext cx="8128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post office is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to the hotel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post office?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2.Paul sits on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left.Nancy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sits on my right.(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sit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Paul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Nancy.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3.There is a park on the other side of the street.(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street there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park.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4.We arrive in Beijing at seven.(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Beijing at seven.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5.How can I get to the nearest post office?(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know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nearest post office?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327525" y="2097088"/>
            <a:ext cx="1881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54263" y="2208213"/>
            <a:ext cx="17002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354263" y="2493963"/>
            <a:ext cx="17002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787650" y="3014663"/>
            <a:ext cx="11112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787650" y="3300413"/>
            <a:ext cx="1111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903788" y="3000375"/>
            <a:ext cx="6191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903788" y="3286125"/>
            <a:ext cx="619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354263" y="3805238"/>
            <a:ext cx="21812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2354263" y="4090988"/>
            <a:ext cx="2181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787650" y="4625975"/>
            <a:ext cx="139858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2787650" y="4911725"/>
            <a:ext cx="1398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878263" y="5403850"/>
            <a:ext cx="188118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3878263" y="5689600"/>
            <a:ext cx="1881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4" grpId="0" animBg="1"/>
      <p:bldP spid="17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225"/>
            <a:ext cx="8128000" cy="4510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)1.The driver sits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 front of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B.beside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 the front of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D.behind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)2.Many students are willing to work hard to make their dreams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B.came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C.comes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D.coming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)3.Beijing is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north of Nanjing.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	B.to	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92350" y="1789113"/>
            <a:ext cx="366713" cy="361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2350" y="2992438"/>
            <a:ext cx="366713" cy="361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2350" y="4616450"/>
            <a:ext cx="366713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spect="1"/>
          </p:cNvSpPr>
          <p:nvPr/>
        </p:nvSpPr>
        <p:spPr bwMode="auto">
          <a:xfrm>
            <a:off x="2032000" y="2106613"/>
            <a:ext cx="8128000" cy="2903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)4.Let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s walk </a:t>
            </a:r>
            <a:r>
              <a:rPr lang="zh-CN" altLang="zh-CN" sz="2200" u="sng" dirty="0"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hill.The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 school bus is waiting for us at the foot of the hill.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A.under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B.down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C.over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D.round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)5.There is a park near here,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 it	            B.is there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C.isn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D.isn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87588" y="2222500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65363" y="3797300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spect="1"/>
          </p:cNvSpPr>
          <p:nvPr/>
        </p:nvSpPr>
        <p:spPr bwMode="auto">
          <a:xfrm>
            <a:off x="1211263" y="900113"/>
            <a:ext cx="10098087" cy="585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1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A:Excuse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me,sir?Could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tell me the way to the nearest bank?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B:1.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ask the lady over there.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A:Thank you all the same.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A:Excuse me.2.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C:No,there isn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 bank near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there,but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is one near the People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Hospital.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C:It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about fifteen minutes by bus.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C:The No.10 bus.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C:It is over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there,across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bookstore.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A:Thank you very much.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C:You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welcome.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00225" y="1774825"/>
            <a:ext cx="6175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800225" y="2060575"/>
            <a:ext cx="617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003550" y="2941638"/>
            <a:ext cx="61753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3003550" y="3227388"/>
            <a:ext cx="617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884363" y="3687763"/>
            <a:ext cx="6175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884363" y="3973513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884363" y="4433888"/>
            <a:ext cx="6175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884363" y="4719638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884363" y="5227638"/>
            <a:ext cx="6175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884363" y="5513388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 there a bank near here?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 far is it from here?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C.Where is the nearest bank?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D.Which bus can I take?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E.Sorry,I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new here.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F.By the way,where is the bus stop?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G.How can I get there?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77888"/>
            <a:ext cx="8128000" cy="5715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small town in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England.He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always stayed in England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holidays.But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last year he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thought,“I</a:t>
            </a:r>
            <a:r>
              <a:rPr lang="en-US" altLang="zh-CN" sz="2200" dirty="0" err="1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never been to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countries.All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friends go to Spain,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like it very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much,so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year I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going there too.” So he got on a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Spain and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the airport of the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capital,Madrid,and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stayed in a hotel for a few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days.On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first morning he went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walk.In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England people drive on the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left,but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Spain they drive on the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right.Jack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forgot about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this,and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was walking on a busy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street,a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bicycle knocked him down.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Jack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ground for a few minutes and then he sat up and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said,“Where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 I?”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Just then an old man selling maps went past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him.When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heard Jack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words,he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 to him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,“Maps of the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city,sir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spect="1"/>
          </p:cNvSpPr>
          <p:nvPr/>
        </p:nvSpPr>
        <p:spPr bwMode="auto">
          <a:xfrm>
            <a:off x="2032000" y="1495425"/>
            <a:ext cx="9191625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)1.A.flew		B.lived  		C.went		D.dropped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)2.A.for		B.off  		C.with		D.into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)3.A.all		B.both  		C.other		D.any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)4.A.and		B.but  		C.though	D.however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)5.A.bus		B.plane  		C.train		D.bike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)6.A.reached	B.left  		C.arrived	D.stayed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)7.A.down		B.up  			C.away		D.out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)8.A.before		B.while  		C.since		D.after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)9.A.lay		B.stood  		C.fell		D.jumped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)10.A.once again	B.on time  	C.at times	D.at once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3313" y="1676400"/>
            <a:ext cx="269875" cy="227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5688" y="20494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25688" y="244157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25688" y="285115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25688" y="32607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25688" y="365760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25688" y="4052888"/>
            <a:ext cx="257175" cy="277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25688" y="44497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25688" y="48466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25688" y="52435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396</Words>
  <Application>Microsoft Office PowerPoint</Application>
  <PresentationFormat>宽屏</PresentationFormat>
  <Paragraphs>98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Finding your way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2017-12-11T04:44:00Z</dcterms:created>
  <dcterms:modified xsi:type="dcterms:W3CDTF">2023-01-16T21:13:09Z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54585D5DA5224EB19DF12A57B5B1F9B4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