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1" r:id="rId3"/>
    <p:sldId id="260" r:id="rId4"/>
    <p:sldId id="265" r:id="rId5"/>
    <p:sldId id="266" r:id="rId6"/>
    <p:sldId id="267" r:id="rId7"/>
    <p:sldId id="268" r:id="rId8"/>
    <p:sldId id="262" r:id="rId9"/>
    <p:sldId id="269" r:id="rId10"/>
    <p:sldId id="270" r:id="rId11"/>
    <p:sldId id="271" r:id="rId12"/>
    <p:sldId id="272" r:id="rId13"/>
    <p:sldId id="263" r:id="rId14"/>
    <p:sldId id="273" r:id="rId15"/>
    <p:sldId id="274" r:id="rId16"/>
    <p:sldId id="275" r:id="rId17"/>
    <p:sldId id="276" r:id="rId18"/>
    <p:sldId id="264" r:id="rId19"/>
    <p:sldId id="277" r:id="rId20"/>
    <p:sldId id="278" r:id="rId21"/>
    <p:sldId id="279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635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3832" autoAdjust="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BE21-ED50-4173-A88F-38D0135E509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0C9C-9C8D-4200-9D7C-28B76DF3FD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 www.2ppt.com/moban/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 www.2ppt.com/hangye/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 www.2ppt.com/jieri/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 www.2ppt.com/sucai/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 www.2ppt.com/beijing/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 www.2ppt.com/tubiao/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 www.2ppt.com/xiazai/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 www.2ppt.com/powerpoint/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 www.2ppt.com/word/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 www.2ppt.com/excel/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 www.2ppt.com/jianli/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 www.2ppt.com/kejian/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 www.2ppt.com/shouchaobao/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 www.2ppt.com/shiti/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 www.2ppt.com/jiaoan/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 www.2ppt.com/ziti/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20C9C-9C8D-4200-9D7C-28B76DF3FD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258456" y="2591945"/>
            <a:ext cx="457200" cy="457200"/>
          </a:xfrm>
          <a:prstGeom prst="ellipse">
            <a:avLst/>
          </a:prstGeom>
          <a:solidFill>
            <a:srgbClr val="E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24711" y="3090690"/>
            <a:ext cx="2796988" cy="2796988"/>
          </a:xfrm>
          <a:prstGeom prst="ellipse">
            <a:avLst/>
          </a:prstGeom>
          <a:solidFill>
            <a:srgbClr val="E8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3759" y="1019843"/>
            <a:ext cx="22994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华文中宋" panose="02010600040101010101" pitchFamily="2" charset="-122"/>
                <a:ea typeface="华文中宋" panose="02010600040101010101" pitchFamily="2" charset="-122"/>
                <a:sym typeface="印品黑体" panose="00000500000000000000" pitchFamily="2" charset="-122"/>
              </a:rPr>
              <a:t>日本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46689" y="1440451"/>
            <a:ext cx="255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JAPAN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3148" y="3973131"/>
            <a:ext cx="1378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旅游风光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08053" y="3444442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2030</a:t>
            </a:r>
            <a:endParaRPr lang="zh-CN" altLang="en-US" sz="2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202183" y="3889019"/>
            <a:ext cx="9143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12572" y="3256694"/>
            <a:ext cx="2392160" cy="36013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129" y="0"/>
            <a:ext cx="1929627" cy="27175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71539" y="-808027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5711" y="2672732"/>
            <a:ext cx="5422191" cy="3611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448781" y="2541494"/>
            <a:ext cx="3641403" cy="18687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5711" y="633934"/>
            <a:ext cx="63740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48780" y="4654412"/>
            <a:ext cx="3641403" cy="1868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40915" y="422413"/>
            <a:ext cx="2722351" cy="2119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26746" y="918029"/>
            <a:ext cx="5959929" cy="39732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59085" y="1270004"/>
            <a:ext cx="6371771" cy="4296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698174" y="705757"/>
            <a:ext cx="3846287" cy="542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5379" y="448705"/>
            <a:ext cx="514222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47993" y="448705"/>
            <a:ext cx="5133815" cy="3429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16000" y="3970895"/>
            <a:ext cx="10566400" cy="2438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5317" y="4138593"/>
            <a:ext cx="100544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私もあなたのために祝福します。あなたに明るい前道がありますように。私もあなたのために祝福します。あなたに明るい前道がありますように。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三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9" name="矩形 8"/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0516" y="242051"/>
            <a:ext cx="5698673" cy="3799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21819" y="3429000"/>
            <a:ext cx="4349103" cy="30443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30516" y="4223661"/>
            <a:ext cx="5698673" cy="2249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0515" y="4223657"/>
            <a:ext cx="1870503" cy="185569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21819" y="242047"/>
            <a:ext cx="4349103" cy="30443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926755" y="1504043"/>
            <a:ext cx="1614799" cy="160201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901018" y="4313197"/>
            <a:ext cx="36441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</a:t>
            </a:r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396044" y="428404"/>
            <a:ext cx="2793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</a:t>
            </a:r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91641" y="772820"/>
            <a:ext cx="3864131" cy="23801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66737" y="30096"/>
            <a:ext cx="400321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91641" y="3459096"/>
            <a:ext cx="3864131" cy="25809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343" y="902016"/>
            <a:ext cx="3682540" cy="505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93959" y="1294214"/>
            <a:ext cx="6410476" cy="42695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19" y="902016"/>
            <a:ext cx="3682540" cy="50539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68688" y="1048869"/>
            <a:ext cx="1712685" cy="431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92572" y="982600"/>
            <a:ext cx="3461659" cy="51924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29945" y="982600"/>
            <a:ext cx="1901371" cy="51924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9139" y="982600"/>
            <a:ext cx="4526480" cy="30233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51765" y="4341252"/>
            <a:ext cx="2616923" cy="1744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21093" y="4341252"/>
            <a:ext cx="1726347" cy="17446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28340" y="1649035"/>
            <a:ext cx="1304579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四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9" name="矩形 8"/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81013" y="1048869"/>
            <a:ext cx="7091491" cy="472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559625" y="1649037"/>
            <a:ext cx="275771" cy="19359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2301" y="1649037"/>
            <a:ext cx="275771" cy="19359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8" y="1357292"/>
            <a:ext cx="3682540" cy="50539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7884" y="446740"/>
            <a:ext cx="2295275" cy="2170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78" y="0"/>
            <a:ext cx="526452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8915" y="590807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CONTENTS</a:t>
            </a:r>
            <a:endParaRPr lang="zh-CN" altLang="en-US" sz="3200" b="1" dirty="0">
              <a:solidFill>
                <a:srgbClr val="C00000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4135" y="1582057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6925" y="169949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26763" y="2909136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2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69555" y="302657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4135" y="4138339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3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6925" y="425577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26763" y="5367542"/>
            <a:ext cx="50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4</a:t>
            </a:r>
            <a:endParaRPr lang="zh-CN" altLang="en-US" sz="40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69555" y="548497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32615" y="1455061"/>
            <a:ext cx="6487887" cy="43252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4730" y="1455061"/>
            <a:ext cx="3947887" cy="43252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580705" y="1455060"/>
            <a:ext cx="3364023" cy="4616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8219" y="2685824"/>
            <a:ext cx="5334000" cy="3554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31229" y="393552"/>
            <a:ext cx="3225800" cy="2510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30717" y="1048656"/>
            <a:ext cx="3461659" cy="519248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64874" y="1048655"/>
            <a:ext cx="723585" cy="51924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63647" y="720768"/>
            <a:ext cx="322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一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2149" y="1324429"/>
            <a:ext cx="6949979" cy="4631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75" y="902016"/>
            <a:ext cx="3682540" cy="505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487785" y="1367703"/>
            <a:ext cx="1938067" cy="1938067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87785" y="3809752"/>
            <a:ext cx="1938067" cy="1938067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79472" y="1280981"/>
            <a:ext cx="7053944" cy="47026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45944" y="5767761"/>
            <a:ext cx="2540000" cy="431705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36444" y="1132109"/>
            <a:ext cx="2540000" cy="431705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415" y="2336732"/>
            <a:ext cx="3682540" cy="147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2493" y="2305854"/>
            <a:ext cx="6194729" cy="4128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697538" y="365667"/>
            <a:ext cx="3059036" cy="40043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462" y="4826188"/>
            <a:ext cx="3682540" cy="14730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29855" y="2090001"/>
            <a:ext cx="2540000" cy="431705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2227" y="614717"/>
            <a:ext cx="6054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9815" y="1246241"/>
            <a:ext cx="6619919" cy="44090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49732" y="983108"/>
            <a:ext cx="3976915" cy="4949371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944107" y="1048869"/>
            <a:ext cx="3682540" cy="505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38088" y="1458075"/>
            <a:ext cx="4992915" cy="42312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019632" y="362862"/>
            <a:ext cx="71845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74273" y="1053494"/>
            <a:ext cx="809171" cy="809171"/>
          </a:xfrm>
          <a:prstGeom prst="ellipse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0515" y="1782592"/>
            <a:ext cx="696687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30515" y="2501045"/>
            <a:ext cx="696687" cy="69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2117" y="435433"/>
            <a:ext cx="493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r>
              <a:rPr lang="zh-CN" altLang="en-US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二</a:t>
            </a:r>
            <a:r>
              <a:rPr lang="zh-CN" altLang="en-US" sz="4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部分</a:t>
            </a:r>
          </a:p>
        </p:txBody>
      </p:sp>
      <p:sp>
        <p:nvSpPr>
          <p:cNvPr id="9" name="矩形 8"/>
          <p:cNvSpPr/>
          <p:nvPr/>
        </p:nvSpPr>
        <p:spPr>
          <a:xfrm>
            <a:off x="6529190" y="2324307"/>
            <a:ext cx="36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私もあなたのために祝福します。あなたに明るい前道がありますように。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2051"/>
            <a:ext cx="537883" cy="1613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" y="448709"/>
            <a:ext cx="53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小生活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1350" y="1094509"/>
            <a:ext cx="7003473" cy="46689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5400000">
            <a:off x="7124179" y="2689112"/>
            <a:ext cx="1941284" cy="274452"/>
          </a:xfrm>
          <a:prstGeom prst="rect">
            <a:avLst/>
          </a:prstGeom>
          <a:solidFill>
            <a:srgbClr val="E8363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75" y="1048869"/>
            <a:ext cx="3682540" cy="505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BF33818-A140-4D63-9C6E-2A71E83A6A5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1.0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8027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1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Office PowerPoint</Application>
  <PresentationFormat>宽屏</PresentationFormat>
  <Paragraphs>72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华文中宋</vt:lpstr>
      <vt:lpstr>宋体</vt:lpstr>
      <vt:lpstr>微软雅黑</vt:lpstr>
      <vt:lpstr>印品黑体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2022-03-18T02:42:11Z</dcterms:created>
  <dcterms:modified xsi:type="dcterms:W3CDTF">2023-01-10T06:20:46Z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A0D8099062E14644B98ACCB36019BC05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