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34584-65F2-45D2-822A-7AD1EB3929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A4EB7-B264-4F52-AEB3-93E8538ED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image" Target="../media/image2.png"/><Relationship Id="rId5" Type="http://schemas.openxmlformats.org/officeDocument/2006/relationships/tags" Target="../tags/tag57.xml"/><Relationship Id="rId10" Type="http://schemas.openxmlformats.org/officeDocument/2006/relationships/image" Target="../media/image8.png"/><Relationship Id="rId4" Type="http://schemas.openxmlformats.org/officeDocument/2006/relationships/tags" Target="../tags/tag56.xml"/><Relationship Id="rId9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10" Type="http://schemas.openxmlformats.org/officeDocument/2006/relationships/image" Target="../media/image3.png"/><Relationship Id="rId4" Type="http://schemas.openxmlformats.org/officeDocument/2006/relationships/tags" Target="../tags/tag9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.xml"/><Relationship Id="rId13" Type="http://schemas.openxmlformats.org/officeDocument/2006/relationships/control" Target="../activeX/activeX8.xml"/><Relationship Id="rId18" Type="http://schemas.openxmlformats.org/officeDocument/2006/relationships/tags" Target="../tags/tag19.xml"/><Relationship Id="rId3" Type="http://schemas.openxmlformats.org/officeDocument/2006/relationships/tags" Target="../tags/tag14.xml"/><Relationship Id="rId21" Type="http://schemas.openxmlformats.org/officeDocument/2006/relationships/image" Target="../media/image3.png"/><Relationship Id="rId7" Type="http://schemas.openxmlformats.org/officeDocument/2006/relationships/control" Target="../activeX/activeX2.xml"/><Relationship Id="rId12" Type="http://schemas.openxmlformats.org/officeDocument/2006/relationships/control" Target="../activeX/activeX7.xml"/><Relationship Id="rId17" Type="http://schemas.openxmlformats.org/officeDocument/2006/relationships/tags" Target="../tags/tag18.xml"/><Relationship Id="rId25" Type="http://schemas.openxmlformats.org/officeDocument/2006/relationships/image" Target="../media/image7.wmf"/><Relationship Id="rId2" Type="http://schemas.openxmlformats.org/officeDocument/2006/relationships/tags" Target="../tags/tag13.xml"/><Relationship Id="rId16" Type="http://schemas.openxmlformats.org/officeDocument/2006/relationships/tags" Target="../tags/tag17.xml"/><Relationship Id="rId20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1.xml"/><Relationship Id="rId11" Type="http://schemas.openxmlformats.org/officeDocument/2006/relationships/control" Target="../activeX/activeX6.xml"/><Relationship Id="rId24" Type="http://schemas.openxmlformats.org/officeDocument/2006/relationships/image" Target="../media/image6.wmf"/><Relationship Id="rId5" Type="http://schemas.openxmlformats.org/officeDocument/2006/relationships/tags" Target="../tags/tag16.xml"/><Relationship Id="rId15" Type="http://schemas.openxmlformats.org/officeDocument/2006/relationships/control" Target="../activeX/activeX10.xml"/><Relationship Id="rId23" Type="http://schemas.openxmlformats.org/officeDocument/2006/relationships/image" Target="../media/image5.wmf"/><Relationship Id="rId10" Type="http://schemas.openxmlformats.org/officeDocument/2006/relationships/control" Target="../activeX/activeX5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15.xml"/><Relationship Id="rId9" Type="http://schemas.openxmlformats.org/officeDocument/2006/relationships/control" Target="../activeX/activeX4.xml"/><Relationship Id="rId14" Type="http://schemas.openxmlformats.org/officeDocument/2006/relationships/control" Target="../activeX/activeX9.xml"/><Relationship Id="rId22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image" Target="../media/image3.png"/><Relationship Id="rId4" Type="http://schemas.openxmlformats.org/officeDocument/2006/relationships/tags" Target="../tags/tag23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image" Target="../media/image3.png"/><Relationship Id="rId4" Type="http://schemas.openxmlformats.org/officeDocument/2006/relationships/tags" Target="../tags/tag30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10" Type="http://schemas.openxmlformats.org/officeDocument/2006/relationships/image" Target="../media/image3.png"/><Relationship Id="rId4" Type="http://schemas.openxmlformats.org/officeDocument/2006/relationships/tags" Target="../tags/tag37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28765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971550"/>
            <a:ext cx="9144000" cy="11430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3.1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图形的平移</a:t>
            </a:r>
            <a:endParaRPr lang="en-US" altLang="zh-CN" sz="4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304800" y="819152"/>
            <a:ext cx="7848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在平面直角坐标系中的点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-2,3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个单位长度，得到点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的坐标是（   ，   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个单位长度，得到点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的坐标是（   ，   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各顶点的纵坐标加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，形成三个新点，连接三个新点所形成的三角形是由△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 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向上平移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个单位长度得到的，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个单位长度得到的，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向左平移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个单位长度得到的，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个单位长度得到的，</a:t>
            </a:r>
          </a:p>
        </p:txBody>
      </p:sp>
      <p:sp>
        <p:nvSpPr>
          <p:cNvPr id="3" name="TextBox 6"/>
          <p:cNvSpPr txBox="1"/>
          <p:nvPr/>
        </p:nvSpPr>
        <p:spPr>
          <a:xfrm>
            <a:off x="7140133" y="1267420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0     3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-2    0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2362200" y="24955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67707" y="819150"/>
            <a:ext cx="834784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在以下现象中：①温度计中液面上升或下降，②用打气筒打气时活塞的移动，③钟摆的摆动，④传送带带着瓶装饮料的移动。其中平移的有（    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、①②④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、①③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、②③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、②④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在平面直角坐标系中，将点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3,2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）向右移动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个单位长度，所得到的点的坐标（    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2,5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-8,5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5,2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在平面直角坐标系中，将点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x,y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）向上移动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个单位长度，所得到的点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点坐标（     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2,8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2,2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-1,5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62803" y="1200151"/>
            <a:ext cx="376053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en-US" altLang="zh-CN" sz="2000" cap="none" spc="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sz="2000" cap="none" spc="0" dirty="0">
              <a:ln w="22225">
                <a:noFill/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14404" y="2454088"/>
            <a:ext cx="376053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en-US" altLang="zh-CN" sz="2000" cap="none" spc="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sz="2000" cap="none" spc="0" dirty="0">
              <a:ln w="22225">
                <a:noFill/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43204" y="3714751"/>
            <a:ext cx="376053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en-US" altLang="zh-CN" sz="2000" cap="none" spc="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sz="2000" cap="none" spc="0" dirty="0">
              <a:ln w="22225">
                <a:noFill/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1"/>
          <p:cNvSpPr txBox="1"/>
          <p:nvPr>
            <p:custDataLst>
              <p:tags r:id="rId1"/>
            </p:custDataLst>
          </p:nvPr>
        </p:nvSpPr>
        <p:spPr>
          <a:xfrm>
            <a:off x="381000" y="656768"/>
            <a:ext cx="8458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下列说法不正确的是（    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某一图形沿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轴方向平移，则纵坐标不变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某一图形沿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轴方向平移，则横坐标不变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某一图形向上、向下、向左、向右平移后得到的图形与原图形全等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在直角坐标系中，两个全等的图形总可以经若干次平移得到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画出在直角坐标系中的四边形向上平移四个单位长度的图形，在画出新图形向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左平移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个单位长的的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[动画大师]_PA_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4144912" y="3134105"/>
            <a:ext cx="1714500" cy="1912327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4" name="PA_矩形 8"/>
          <p:cNvSpPr/>
          <p:nvPr>
            <p:custDataLst>
              <p:tags r:id="rId3"/>
            </p:custDataLst>
          </p:nvPr>
        </p:nvSpPr>
        <p:spPr>
          <a:xfrm>
            <a:off x="3129151" y="666752"/>
            <a:ext cx="376053" cy="5078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en-US" altLang="zh-CN" cap="none" spc="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cap="none" spc="0" dirty="0">
              <a:ln w="22225">
                <a:noFill/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[动画大师]_PA_任意多边形 10"/>
          <p:cNvSpPr/>
          <p:nvPr>
            <p:custDataLst>
              <p:tags r:id="rId4"/>
            </p:custDataLst>
          </p:nvPr>
        </p:nvSpPr>
        <p:spPr>
          <a:xfrm>
            <a:off x="4419600" y="4219811"/>
            <a:ext cx="582562" cy="507831"/>
          </a:xfrm>
          <a:custGeom>
            <a:avLst/>
            <a:gdLst>
              <a:gd name="connsiteX0" fmla="*/ 582562 w 582562"/>
              <a:gd name="connsiteY0" fmla="*/ 0 h 766916"/>
              <a:gd name="connsiteX1" fmla="*/ 0 w 582562"/>
              <a:gd name="connsiteY1" fmla="*/ 516193 h 766916"/>
              <a:gd name="connsiteX2" fmla="*/ 457200 w 582562"/>
              <a:gd name="connsiteY2" fmla="*/ 766916 h 766916"/>
              <a:gd name="connsiteX3" fmla="*/ 353962 w 582562"/>
              <a:gd name="connsiteY3" fmla="*/ 516193 h 766916"/>
              <a:gd name="connsiteX4" fmla="*/ 582562 w 582562"/>
              <a:gd name="connsiteY4" fmla="*/ 0 h 76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562" h="766916">
                <a:moveTo>
                  <a:pt x="582562" y="0"/>
                </a:moveTo>
                <a:lnTo>
                  <a:pt x="0" y="516193"/>
                </a:lnTo>
                <a:lnTo>
                  <a:pt x="457200" y="766916"/>
                </a:lnTo>
                <a:lnTo>
                  <a:pt x="353962" y="516193"/>
                </a:lnTo>
                <a:lnTo>
                  <a:pt x="582562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grpSp>
        <p:nvGrpSpPr>
          <p:cNvPr id="6" name="PA_组合 5"/>
          <p:cNvGrpSpPr/>
          <p:nvPr>
            <p:custDataLst>
              <p:tags r:id="rId5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PA_文本框 2"/>
            <p:cNvSpPr txBox="1"/>
            <p:nvPr>
              <p:custDataLst>
                <p:tags r:id="rId6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PA_直接连接符 9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254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93983" y="895352"/>
            <a:ext cx="80725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．图形沿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轴的平移的坐标变化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在平面直角坐 标系中，如果把图形中点的横坐标都加上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 减去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一个正数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相应的新图形就是把原来的图形沿着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轴向右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或向左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个单位长度．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．图形沿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轴的平移的坐标变化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在平面直角坐标系中，如果把图形中点的纵坐标都加上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或减去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一个正数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，相应的新图形就是把原来的图形沿着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轴向上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或向下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矩形 17"/>
          <p:cNvSpPr/>
          <p:nvPr/>
        </p:nvSpPr>
        <p:spPr>
          <a:xfrm>
            <a:off x="1357793" y="1019443"/>
            <a:ext cx="72528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9" name="PA_矩形 6"/>
          <p:cNvSpPr/>
          <p:nvPr>
            <p:custDataLst>
              <p:tags r:id="rId1"/>
            </p:custDataLst>
          </p:nvPr>
        </p:nvSpPr>
        <p:spPr>
          <a:xfrm>
            <a:off x="1505092" y="2495552"/>
            <a:ext cx="71055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6" name="燕尾形箭头 25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7" name="圆角矩形 26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圆角矩形 27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219200" y="1146099"/>
            <a:ext cx="71174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理解沿坐标方向平移后的图形与原图形对应点的坐标之间的关系</a:t>
            </a:r>
            <a:r>
              <a:rPr lang="en-US" altLang="zh-CN" b="1" dirty="0" smtClean="0">
                <a:latin typeface="+mn-ea"/>
              </a:rPr>
              <a:t>;</a:t>
            </a:r>
            <a:endParaRPr lang="zh-CN" altLang="en-US" b="1" dirty="0">
              <a:latin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703013" y="2627585"/>
            <a:ext cx="6781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能写出已知点的对应点</a:t>
            </a:r>
            <a:r>
              <a:rPr lang="zh-CN" altLang="en-US" b="1" dirty="0" smtClean="0">
                <a:latin typeface="+mn-ea"/>
              </a:rPr>
              <a:t>坐标及画平移图形</a:t>
            </a:r>
            <a:r>
              <a:rPr lang="en-US" altLang="zh-CN" b="1" dirty="0" smtClean="0">
                <a:latin typeface="+mn-ea"/>
              </a:rPr>
              <a:t>.</a:t>
            </a:r>
            <a:endParaRPr lang="zh-CN" altLang="en-US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前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7812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．在平面直角坐标系中，将点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向上平移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个单位，所得到的点的坐标是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         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          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              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、将点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向右平移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所处的象限是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．第一象限 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．第二象限   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．第三象限  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．第四象限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、将△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的各顶点的横坐标分别加上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，纵坐标不变，连接所得三点组成的三角形是由△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．向左平移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．向右平移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．向上平移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．向下平移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</a:t>
            </a:r>
          </a:p>
        </p:txBody>
      </p:sp>
      <p:sp>
        <p:nvSpPr>
          <p:cNvPr id="7" name="矩形 6"/>
          <p:cNvSpPr/>
          <p:nvPr/>
        </p:nvSpPr>
        <p:spPr>
          <a:xfrm>
            <a:off x="7546545" y="777501"/>
            <a:ext cx="911659" cy="461665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86604" y="1521203"/>
            <a:ext cx="911659" cy="461665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8204" y="2606301"/>
            <a:ext cx="911659" cy="461665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7"/>
          <p:cNvSpPr txBox="1"/>
          <p:nvPr>
            <p:custDataLst>
              <p:tags r:id="rId2"/>
            </p:custDataLst>
          </p:nvPr>
        </p:nvSpPr>
        <p:spPr>
          <a:xfrm>
            <a:off x="381000" y="688108"/>
            <a:ext cx="82296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的“鱼”是将坐标为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的点用线段依次连接而成的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将这条“鱼”向右平移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）画出平移后的图形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3733804" y="2081085"/>
            <a:ext cx="2533333" cy="2800000"/>
          </a:xfrm>
          <a:prstGeom prst="rect">
            <a:avLst/>
          </a:prstGeom>
        </p:spPr>
      </p:pic>
      <p:sp>
        <p:nvSpPr>
          <p:cNvPr id="9" name="PA_任意多边形 6"/>
          <p:cNvSpPr/>
          <p:nvPr>
            <p:custDataLst>
              <p:tags r:id="rId4"/>
            </p:custDataLst>
          </p:nvPr>
        </p:nvSpPr>
        <p:spPr>
          <a:xfrm>
            <a:off x="4070555" y="3551168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1005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7"/>
          <p:cNvSpPr txBox="1"/>
          <p:nvPr>
            <p:custDataLst>
              <p:tags r:id="rId2"/>
            </p:custDataLst>
          </p:nvPr>
        </p:nvSpPr>
        <p:spPr>
          <a:xfrm>
            <a:off x="381004" y="688106"/>
            <a:ext cx="8229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的“鱼”是将坐标为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的点用线段依次连接而成的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将这条“鱼”向右平移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548277" y="2081083"/>
          <a:ext cx="198612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原坐标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新坐标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16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8"/>
              </p:custDataLst>
            </p:nvPr>
          </p:nvPicPr>
          <p:blipFill>
            <a:blip r:embed="rId20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A_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3733804" y="2081085"/>
            <a:ext cx="2533333" cy="2800000"/>
          </a:xfrm>
          <a:prstGeom prst="rect">
            <a:avLst/>
          </a:prstGeom>
        </p:spPr>
      </p:pic>
      <p:sp>
        <p:nvSpPr>
          <p:cNvPr id="10" name="PA_任意多边形 6"/>
          <p:cNvSpPr/>
          <p:nvPr>
            <p:custDataLst>
              <p:tags r:id="rId5"/>
            </p:custDataLst>
          </p:nvPr>
        </p:nvSpPr>
        <p:spPr>
          <a:xfrm>
            <a:off x="4070555" y="3551168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905403" y="1937475"/>
            <a:ext cx="20767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在图中尽量多选几组对应点，并将它们的坐标填入下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68" name="TextBox1" r:id="rId6" imgW="895320" imgH="266760"/>
        </mc:Choice>
        <mc:Fallback>
          <p:control name="TextBox1" r:id="rId6" imgW="895320" imgH="266760">
            <p:pic>
              <p:nvPicPr>
                <p:cNvPr id="8" name="TextBox1"/>
                <p:cNvPicPr/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7620000" y="2546350"/>
                  <a:ext cx="890588" cy="268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9" name="TextBox2" r:id="rId7" imgW="895320" imgH="266760"/>
        </mc:Choice>
        <mc:Fallback>
          <p:control name="TextBox2" r:id="rId7" imgW="895320" imgH="266760">
            <p:pic>
              <p:nvPicPr>
                <p:cNvPr id="12" name="TextBox2"/>
                <p:cNvPicPr/>
                <p:nvPr/>
              </p:nvPicPr>
              <p:blipFill>
                <a:blip r:embed="rId23"/>
                <a:srcRect/>
                <a:stretch>
                  <a:fillRect/>
                </a:stretch>
              </p:blipFill>
              <p:spPr bwMode="auto">
                <a:xfrm>
                  <a:off x="6629400" y="2546350"/>
                  <a:ext cx="890588" cy="268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0" name="TextBox4" r:id="rId8" imgW="895320" imgH="266760"/>
        </mc:Choice>
        <mc:Fallback>
          <p:control name="TextBox4" r:id="rId8" imgW="895320" imgH="266760">
            <p:pic>
              <p:nvPicPr>
                <p:cNvPr id="13" name="TextBox4"/>
                <p:cNvPicPr/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6629400" y="3613150"/>
                  <a:ext cx="890588" cy="268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1" name="TextBox5" r:id="rId9" imgW="885960" imgH="266760"/>
        </mc:Choice>
        <mc:Fallback>
          <p:control name="TextBox5" r:id="rId9" imgW="885960" imgH="266760">
            <p:pic>
              <p:nvPicPr>
                <p:cNvPr id="14" name="TextBox5"/>
                <p:cNvPicPr/>
                <p:nvPr/>
              </p:nvPicPr>
              <p:blipFill>
                <a:blip r:embed="rId25"/>
                <a:srcRect/>
                <a:stretch>
                  <a:fillRect/>
                </a:stretch>
              </p:blipFill>
              <p:spPr bwMode="auto">
                <a:xfrm>
                  <a:off x="6630988" y="3968750"/>
                  <a:ext cx="887412" cy="268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2" name="TextBox6" r:id="rId10" imgW="895320" imgH="266760"/>
        </mc:Choice>
        <mc:Fallback>
          <p:control name="TextBox6" r:id="rId10" imgW="895320" imgH="266760">
            <p:pic>
              <p:nvPicPr>
                <p:cNvPr id="15" name="TextBox6"/>
                <p:cNvPicPr/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6629400" y="3257550"/>
                  <a:ext cx="890588" cy="268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3" name="TextBox8" r:id="rId11" imgW="895320" imgH="266760"/>
        </mc:Choice>
        <mc:Fallback>
          <p:control name="TextBox8" r:id="rId11" imgW="895320" imgH="266760">
            <p:pic>
              <p:nvPicPr>
                <p:cNvPr id="16" name="TextBox8"/>
                <p:cNvPicPr/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7620000" y="3257550"/>
                  <a:ext cx="890588" cy="268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4" name="TextBox9" r:id="rId12" imgW="895320" imgH="266760"/>
        </mc:Choice>
        <mc:Fallback>
          <p:control name="TextBox9" r:id="rId12" imgW="895320" imgH="266760">
            <p:pic>
              <p:nvPicPr>
                <p:cNvPr id="17" name="TextBox9"/>
                <p:cNvPicPr/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7620000" y="3613150"/>
                  <a:ext cx="890588" cy="268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5" name="TextBox10" r:id="rId13" imgW="885960" imgH="266760"/>
        </mc:Choice>
        <mc:Fallback>
          <p:control name="TextBox10" r:id="rId13" imgW="885960" imgH="266760">
            <p:pic>
              <p:nvPicPr>
                <p:cNvPr id="18" name="TextBox10"/>
                <p:cNvPicPr/>
                <p:nvPr/>
              </p:nvPicPr>
              <p:blipFill>
                <a:blip r:embed="rId25"/>
                <a:srcRect/>
                <a:stretch>
                  <a:fillRect/>
                </a:stretch>
              </p:blipFill>
              <p:spPr bwMode="auto">
                <a:xfrm>
                  <a:off x="7621588" y="3968750"/>
                  <a:ext cx="887412" cy="268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6" name="TextBox3" r:id="rId14" imgW="895320" imgH="266760"/>
        </mc:Choice>
        <mc:Fallback>
          <p:control name="TextBox3" r:id="rId14" imgW="895320" imgH="266760">
            <p:pic>
              <p:nvPicPr>
                <p:cNvPr id="19" name="TextBox3"/>
                <p:cNvPicPr/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6629400" y="2871788"/>
                  <a:ext cx="890588" cy="268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7" name="TextBox7" r:id="rId15" imgW="895320" imgH="266760"/>
        </mc:Choice>
        <mc:Fallback>
          <p:control name="TextBox7" r:id="rId15" imgW="895320" imgH="266760">
            <p:pic>
              <p:nvPicPr>
                <p:cNvPr id="20" name="TextBox7"/>
                <p:cNvPicPr/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7583488" y="2894013"/>
                  <a:ext cx="890587" cy="268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10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1005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7"/>
          <p:cNvSpPr txBox="1"/>
          <p:nvPr>
            <p:custDataLst>
              <p:tags r:id="rId1"/>
            </p:custDataLst>
          </p:nvPr>
        </p:nvSpPr>
        <p:spPr>
          <a:xfrm>
            <a:off x="381004" y="666750"/>
            <a:ext cx="8229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的“鱼”是将坐标为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的点用线段依次连接而成的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将这条“鱼”向右平移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发现对应点的坐标有什么关系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334004" y="1962150"/>
            <a:ext cx="2533333" cy="2800000"/>
          </a:xfrm>
          <a:prstGeom prst="rect">
            <a:avLst/>
          </a:prstGeom>
        </p:spPr>
      </p:pic>
      <p:sp>
        <p:nvSpPr>
          <p:cNvPr id="8" name="PA_任意多边形 6"/>
          <p:cNvSpPr/>
          <p:nvPr>
            <p:custDataLst>
              <p:tags r:id="rId4"/>
            </p:custDataLst>
          </p:nvPr>
        </p:nvSpPr>
        <p:spPr>
          <a:xfrm>
            <a:off x="5670755" y="3432236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98423" y="2692736"/>
            <a:ext cx="4267200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如果将图中的“鱼”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长度，平移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后的点与平移前的对应点相比，纵坐标没变，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横坐标分别增加了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10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1005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304800" y="706096"/>
            <a:ext cx="8382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如果将图中的“鱼”向上移动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个单位长度，那么平移前后的“鱼”，对应点的坐标之间有什么关系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334004" y="1962150"/>
            <a:ext cx="2533333" cy="2800000"/>
          </a:xfrm>
          <a:prstGeom prst="rect">
            <a:avLst/>
          </a:prstGeom>
        </p:spPr>
      </p:pic>
      <p:sp>
        <p:nvSpPr>
          <p:cNvPr id="8" name="PA_任意多边形 6"/>
          <p:cNvSpPr/>
          <p:nvPr>
            <p:custDataLst>
              <p:tags r:id="rId4"/>
            </p:custDataLst>
          </p:nvPr>
        </p:nvSpPr>
        <p:spPr>
          <a:xfrm>
            <a:off x="5670755" y="3432236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64725" y="2769150"/>
            <a:ext cx="4267200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如果将图中的“鱼”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向上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个单位长度，平移后的点与平移前的对应点相比，横坐标没变，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纵坐标分别增加了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5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1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304800" y="706096"/>
            <a:ext cx="8382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如果将图中的“鱼”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向下移动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单位长度，那么平移前后的“鱼”，对应点的坐标之间有什么关系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334004" y="1962150"/>
            <a:ext cx="2533333" cy="2800000"/>
          </a:xfrm>
          <a:prstGeom prst="rect">
            <a:avLst/>
          </a:prstGeom>
        </p:spPr>
      </p:pic>
      <p:sp>
        <p:nvSpPr>
          <p:cNvPr id="8" name="PA_任意多边形 6"/>
          <p:cNvSpPr/>
          <p:nvPr>
            <p:custDataLst>
              <p:tags r:id="rId4"/>
            </p:custDataLst>
          </p:nvPr>
        </p:nvSpPr>
        <p:spPr>
          <a:xfrm>
            <a:off x="5670755" y="3432236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85800" y="2876550"/>
            <a:ext cx="4267200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如果将图中的“鱼”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向下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移动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个单位长度，平移后的点与平移前的对应点相比，横坐标没变，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纵坐标分别减少了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5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725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688106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：在直角坐标系中，一个图形沿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轴方向移动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）个单位长度后的图形与原图形的对应点的坐标之间有什么关系？如果沿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轴方向移动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）个单位长度呢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451499" y="2846923"/>
          <a:ext cx="6172200" cy="2484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433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平移方向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平移距离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对应点的坐标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9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沿</a:t>
                      </a:r>
                      <a:r>
                        <a:rPr lang="en-US" sz="1800" b="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sz="1800" b="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轴方向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向右平移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＞</a:t>
                      </a:r>
                      <a:r>
                        <a:rPr lang="en-US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1800" b="0" kern="100" dirty="0"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0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x+a</a:t>
                      </a: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65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向坐平移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x-a</a:t>
                      </a: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78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 smtClean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沿</a:t>
                      </a:r>
                      <a:r>
                        <a:rPr lang="en-US" altLang="zh-CN" sz="1800" b="0" kern="100" dirty="0" smtClean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zh-CN" sz="1800" b="0" kern="100" dirty="0" smtClean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轴</a:t>
                      </a:r>
                      <a:r>
                        <a:rPr lang="zh-CN" sz="1800" b="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方向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向上平移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800" b="0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y+a</a:t>
                      </a: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97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向下平移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y-a</a:t>
                      </a:r>
                      <a:r>
                        <a:rPr lang="zh-CN" sz="1800" b="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3400" y="2343150"/>
            <a:ext cx="8491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2527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）是原图形上的点，经过平移后，这点与其对应点之间有如下关系：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1328</Words>
  <Application>Microsoft Office PowerPoint</Application>
  <PresentationFormat>全屏显示(16:9)</PresentationFormat>
  <Paragraphs>98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2018-01-25T02:31:00Z</dcterms:created>
  <dcterms:modified xsi:type="dcterms:W3CDTF">2023-01-16T21:13:34Z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430DC48D6E954C93B735054E059C8DE1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