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8" r:id="rId3"/>
    <p:sldId id="259" r:id="rId4"/>
    <p:sldId id="267" r:id="rId5"/>
    <p:sldId id="266" r:id="rId6"/>
    <p:sldId id="272" r:id="rId7"/>
    <p:sldId id="273" r:id="rId8"/>
    <p:sldId id="269" r:id="rId9"/>
    <p:sldId id="263" r:id="rId10"/>
    <p:sldId id="270" r:id="rId11"/>
    <p:sldId id="268" r:id="rId12"/>
    <p:sldId id="275" r:id="rId13"/>
    <p:sldId id="274" r:id="rId14"/>
    <p:sldId id="261" r:id="rId15"/>
    <p:sldId id="271" r:id="rId16"/>
    <p:sldId id="264" r:id="rId17"/>
    <p:sldId id="276" r:id="rId18"/>
    <p:sldId id="277" r:id="rId19"/>
    <p:sldId id="262" r:id="rId20"/>
    <p:sldId id="265" r:id="rId21"/>
    <p:sldId id="279" r:id="rId22"/>
    <p:sldId id="278" r:id="rId23"/>
    <p:sldId id="280" r:id="rId24"/>
    <p:sldId id="260" r:id="rId25"/>
  </p:sldIdLst>
  <p:sldSz cx="12192000" cy="6858000"/>
  <p:notesSz cx="6858000" cy="9144000"/>
  <p:custDataLst>
    <p:tags r:id="rId28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302F"/>
    <a:srgbClr val="3EB198"/>
    <a:srgbClr val="74CEBB"/>
    <a:srgbClr val="B8E6DC"/>
    <a:srgbClr val="2B7D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315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B55BE28-12BA-4145-A9BE-33AFE79A0685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40964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3317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12700" cmpd="sng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3318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319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5EB3E913-E9BD-4347-910C-20BC3C542A9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988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C4FA8D65-A96A-4130-8A0D-7327951F916B}" type="slidenum">
              <a:rPr lang="zh-CN" altLang="en-US" sz="1200"/>
              <a:t>1</a:t>
            </a:fld>
            <a:endParaRPr lang="zh-CN" altLang="en-US" sz="12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3E913-E9BD-4347-910C-20BC3C542A9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3E913-E9BD-4347-910C-20BC3C542A9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3E913-E9BD-4347-910C-20BC3C542A9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3E913-E9BD-4347-910C-20BC3C542A9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3E913-E9BD-4347-910C-20BC3C542A9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3E913-E9BD-4347-910C-20BC3C542A9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3E913-E9BD-4347-910C-20BC3C542A9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3E913-E9BD-4347-910C-20BC3C542A98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3E913-E9BD-4347-910C-20BC3C542A98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3E913-E9BD-4347-910C-20BC3C542A98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3E913-E9BD-4347-910C-20BC3C542A9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3E913-E9BD-4347-910C-20BC3C542A98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3E913-E9BD-4347-910C-20BC3C542A98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3E913-E9BD-4347-910C-20BC3C542A98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3E913-E9BD-4347-910C-20BC3C542A98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3E913-E9BD-4347-910C-20BC3C542A98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3E913-E9BD-4347-910C-20BC3C542A9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3E913-E9BD-4347-910C-20BC3C542A9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3E913-E9BD-4347-910C-20BC3C542A9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3E913-E9BD-4347-910C-20BC3C542A9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3E913-E9BD-4347-910C-20BC3C542A9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3E913-E9BD-4347-910C-20BC3C542A9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3E913-E9BD-4347-910C-20BC3C542A9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BF716-628A-4D43-B78B-B23EC5A5E738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D6BCE-F24A-453D-926D-79B3036215C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2AA30-5C7F-4C07-B969-3289FD0CA0D3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D619A-F710-4080-B622-EAF1E479028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0FB9A-6240-436E-B27D-347BBC94BB60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6893F-0BE4-43E7-AE34-EA4DDB7172E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66D02-C5ED-4AAD-9E2C-866638F85A7A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014C44-068D-461B-B2DF-312CC0E22B1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33ED5-A9F4-47BB-B791-F13ACB3B5EF8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A0982-969D-40F5-93E7-2DE1F46C047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5ED1A-5487-4252-ACE9-456D7EF32FFB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EF55B6-1472-4FF2-BB3D-8102BAF27C5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CCA1F-03FB-44F5-8D91-B852A1F1A711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D26A5-0622-4A60-A6B2-244CFA72E85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A2840-C526-4F4A-824C-C50992FD3801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33B2F-09DD-43F3-B09D-5C6C16AF33D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C2B8A-910F-425F-A285-75E0B559544B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22C69-CEF2-4021-BF29-946F8E6F428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4F445-7E7B-4593-ACEA-5BCDEA5703B3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53EBD-4FC9-410E-B4CD-D37DE4BA79D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A0C20-9434-4D06-B93C-B992F36BFF77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F6451-E1B9-4230-A533-330ED014088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303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CE06E93-6D5F-466D-BDEF-FC385589326C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9EF2B5B-8DB8-4446-8F3D-4E69691A4AE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4"/>
          <p:cNvSpPr>
            <a:spLocks noChangeArrowheads="1"/>
          </p:cNvSpPr>
          <p:nvPr/>
        </p:nvSpPr>
        <p:spPr bwMode="auto">
          <a:xfrm>
            <a:off x="0" y="6419850"/>
            <a:ext cx="12192000" cy="438150"/>
          </a:xfrm>
          <a:prstGeom prst="rect">
            <a:avLst/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315" name="文本框 7"/>
          <p:cNvSpPr txBox="1">
            <a:spLocks noChangeArrowheads="1"/>
          </p:cNvSpPr>
          <p:nvPr/>
        </p:nvSpPr>
        <p:spPr bwMode="auto">
          <a:xfrm>
            <a:off x="4514850" y="4481513"/>
            <a:ext cx="3082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NAME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6316" y="2250409"/>
            <a:ext cx="8215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学校安全教育宣传</a:t>
            </a:r>
            <a:r>
              <a:rPr lang="en-US" altLang="zh-CN" sz="54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16"/>
          <p:cNvPicPr>
            <a:picLocks noChangeAspect="1" noChangeArrowheads="1"/>
          </p:cNvPicPr>
          <p:nvPr/>
        </p:nvPicPr>
        <p:blipFill>
          <a:blip r:embed="rId3" cstate="screen"/>
          <a:srcRect l="29385" t="2649" r="8481" b="4039"/>
          <a:stretch>
            <a:fillRect/>
          </a:stretch>
        </p:blipFill>
        <p:spPr bwMode="auto">
          <a:xfrm>
            <a:off x="9329738" y="1397000"/>
            <a:ext cx="2214562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图片 1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96100" y="1397000"/>
            <a:ext cx="222250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图片 1"/>
          <p:cNvPicPr>
            <a:picLocks noChangeAspect="1" noChangeArrowheads="1"/>
          </p:cNvPicPr>
          <p:nvPr/>
        </p:nvPicPr>
        <p:blipFill>
          <a:blip r:embed="rId5" cstate="screen"/>
          <a:srcRect l="-185"/>
          <a:stretch>
            <a:fillRect/>
          </a:stretch>
        </p:blipFill>
        <p:spPr bwMode="auto">
          <a:xfrm>
            <a:off x="1236663" y="3732213"/>
            <a:ext cx="10307637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1" name="组合 6"/>
          <p:cNvGrpSpPr/>
          <p:nvPr/>
        </p:nvGrpSpPr>
        <p:grpSpPr bwMode="auto">
          <a:xfrm>
            <a:off x="0" y="377825"/>
            <a:ext cx="1001713" cy="522288"/>
            <a:chOff x="0" y="0"/>
            <a:chExt cx="1988458" cy="522515"/>
          </a:xfrm>
        </p:grpSpPr>
        <p:sp>
          <p:nvSpPr>
            <p:cNvPr id="24585" name="矩形 3"/>
            <p:cNvSpPr>
              <a:spLocks noChangeArrowheads="1"/>
            </p:cNvSpPr>
            <p:nvPr/>
          </p:nvSpPr>
          <p:spPr bwMode="auto">
            <a:xfrm>
              <a:off x="0" y="0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4586" name="直角三角形 5"/>
            <p:cNvSpPr>
              <a:spLocks noChangeArrowheads="1"/>
            </p:cNvSpPr>
            <p:nvPr/>
          </p:nvSpPr>
          <p:spPr bwMode="auto">
            <a:xfrm flipH="1">
              <a:off x="0" y="1"/>
              <a:ext cx="1988458" cy="522514"/>
            </a:xfrm>
            <a:prstGeom prst="rtTriangle">
              <a:avLst/>
            </a:prstGeom>
            <a:solidFill>
              <a:srgbClr val="30302F">
                <a:alpha val="4196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4582" name="文本框 8"/>
          <p:cNvSpPr txBox="1">
            <a:spLocks noChangeArrowheads="1"/>
          </p:cNvSpPr>
          <p:nvPr/>
        </p:nvSpPr>
        <p:spPr bwMode="auto">
          <a:xfrm>
            <a:off x="1176338" y="454025"/>
            <a:ext cx="1919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 TITLE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3" name="Rectangle 3"/>
          <p:cNvSpPr>
            <a:spLocks noChangeArrowheads="1"/>
          </p:cNvSpPr>
          <p:nvPr/>
        </p:nvSpPr>
        <p:spPr bwMode="auto">
          <a:xfrm>
            <a:off x="0" y="3733800"/>
            <a:ext cx="1014413" cy="2433638"/>
          </a:xfrm>
          <a:prstGeom prst="rect">
            <a:avLst/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262626"/>
              </a:solidFill>
            </a:endParaRPr>
          </a:p>
        </p:txBody>
      </p:sp>
      <p:sp>
        <p:nvSpPr>
          <p:cNvPr id="24584" name="矩形 12"/>
          <p:cNvSpPr>
            <a:spLocks noChangeArrowheads="1"/>
          </p:cNvSpPr>
          <p:nvPr/>
        </p:nvSpPr>
        <p:spPr bwMode="auto">
          <a:xfrm>
            <a:off x="1236663" y="2025650"/>
            <a:ext cx="50784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Please read the instructions and more work at the end of the manual template.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2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00750" y="1854200"/>
            <a:ext cx="2095500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图片 2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-19050" y="1885950"/>
            <a:ext cx="1789113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图片 2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649538" y="3808413"/>
            <a:ext cx="2822575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5" name="组合 6"/>
          <p:cNvGrpSpPr/>
          <p:nvPr/>
        </p:nvGrpSpPr>
        <p:grpSpPr bwMode="auto">
          <a:xfrm>
            <a:off x="0" y="377825"/>
            <a:ext cx="1001713" cy="522288"/>
            <a:chOff x="0" y="0"/>
            <a:chExt cx="1988458" cy="522515"/>
          </a:xfrm>
        </p:grpSpPr>
        <p:sp>
          <p:nvSpPr>
            <p:cNvPr id="25621" name="矩形 3"/>
            <p:cNvSpPr>
              <a:spLocks noChangeArrowheads="1"/>
            </p:cNvSpPr>
            <p:nvPr/>
          </p:nvSpPr>
          <p:spPr bwMode="auto">
            <a:xfrm>
              <a:off x="0" y="0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5622" name="直角三角形 5"/>
            <p:cNvSpPr>
              <a:spLocks noChangeArrowheads="1"/>
            </p:cNvSpPr>
            <p:nvPr/>
          </p:nvSpPr>
          <p:spPr bwMode="auto">
            <a:xfrm flipH="1">
              <a:off x="0" y="1"/>
              <a:ext cx="1988458" cy="522514"/>
            </a:xfrm>
            <a:prstGeom prst="rtTriangle">
              <a:avLst/>
            </a:prstGeom>
            <a:solidFill>
              <a:srgbClr val="30302F">
                <a:alpha val="4196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5606" name="文本框 8"/>
          <p:cNvSpPr txBox="1">
            <a:spLocks noChangeArrowheads="1"/>
          </p:cNvSpPr>
          <p:nvPr/>
        </p:nvSpPr>
        <p:spPr bwMode="auto">
          <a:xfrm>
            <a:off x="1176338" y="454025"/>
            <a:ext cx="1919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 TITLE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8112125" y="1874838"/>
            <a:ext cx="4056063" cy="3852862"/>
          </a:xfrm>
          <a:prstGeom prst="rect">
            <a:avLst/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262626"/>
              </a:solidFill>
            </a:endParaRPr>
          </a:p>
        </p:txBody>
      </p:sp>
      <p:sp>
        <p:nvSpPr>
          <p:cNvPr id="25608" name="Rectangle 9"/>
          <p:cNvSpPr>
            <a:spLocks noChangeArrowheads="1"/>
          </p:cNvSpPr>
          <p:nvPr/>
        </p:nvSpPr>
        <p:spPr bwMode="auto">
          <a:xfrm>
            <a:off x="1790700" y="1874838"/>
            <a:ext cx="4205288" cy="1925637"/>
          </a:xfrm>
          <a:prstGeom prst="rect">
            <a:avLst/>
          </a:prstGeom>
          <a:solidFill>
            <a:srgbClr val="7671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262626"/>
              </a:solidFill>
            </a:endParaRPr>
          </a:p>
        </p:txBody>
      </p:sp>
      <p:sp>
        <p:nvSpPr>
          <p:cNvPr id="25609" name="Freeform 101"/>
          <p:cNvSpPr>
            <a:spLocks noEditPoints="1"/>
          </p:cNvSpPr>
          <p:nvPr/>
        </p:nvSpPr>
        <p:spPr bwMode="auto">
          <a:xfrm>
            <a:off x="2636838" y="2525713"/>
            <a:ext cx="860425" cy="569912"/>
          </a:xfrm>
          <a:custGeom>
            <a:avLst/>
            <a:gdLst>
              <a:gd name="T0" fmla="*/ 77 w 77"/>
              <a:gd name="T1" fmla="*/ 43 h 51"/>
              <a:gd name="T2" fmla="*/ 77 w 77"/>
              <a:gd name="T3" fmla="*/ 47 h 51"/>
              <a:gd name="T4" fmla="*/ 70 w 77"/>
              <a:gd name="T5" fmla="*/ 51 h 51"/>
              <a:gd name="T6" fmla="*/ 6 w 77"/>
              <a:gd name="T7" fmla="*/ 51 h 51"/>
              <a:gd name="T8" fmla="*/ 0 w 77"/>
              <a:gd name="T9" fmla="*/ 47 h 51"/>
              <a:gd name="T10" fmla="*/ 0 w 77"/>
              <a:gd name="T11" fmla="*/ 43 h 51"/>
              <a:gd name="T12" fmla="*/ 6 w 77"/>
              <a:gd name="T13" fmla="*/ 43 h 51"/>
              <a:gd name="T14" fmla="*/ 70 w 77"/>
              <a:gd name="T15" fmla="*/ 43 h 51"/>
              <a:gd name="T16" fmla="*/ 77 w 77"/>
              <a:gd name="T17" fmla="*/ 43 h 51"/>
              <a:gd name="T18" fmla="*/ 10 w 77"/>
              <a:gd name="T19" fmla="*/ 34 h 51"/>
              <a:gd name="T20" fmla="*/ 10 w 77"/>
              <a:gd name="T21" fmla="*/ 6 h 51"/>
              <a:gd name="T22" fmla="*/ 16 w 77"/>
              <a:gd name="T23" fmla="*/ 0 h 51"/>
              <a:gd name="T24" fmla="*/ 60 w 77"/>
              <a:gd name="T25" fmla="*/ 0 h 51"/>
              <a:gd name="T26" fmla="*/ 67 w 77"/>
              <a:gd name="T27" fmla="*/ 6 h 51"/>
              <a:gd name="T28" fmla="*/ 67 w 77"/>
              <a:gd name="T29" fmla="*/ 34 h 51"/>
              <a:gd name="T30" fmla="*/ 60 w 77"/>
              <a:gd name="T31" fmla="*/ 41 h 51"/>
              <a:gd name="T32" fmla="*/ 16 w 77"/>
              <a:gd name="T33" fmla="*/ 41 h 51"/>
              <a:gd name="T34" fmla="*/ 10 w 77"/>
              <a:gd name="T35" fmla="*/ 34 h 51"/>
              <a:gd name="T36" fmla="*/ 15 w 77"/>
              <a:gd name="T37" fmla="*/ 34 h 51"/>
              <a:gd name="T38" fmla="*/ 16 w 77"/>
              <a:gd name="T39" fmla="*/ 36 h 51"/>
              <a:gd name="T40" fmla="*/ 60 w 77"/>
              <a:gd name="T41" fmla="*/ 36 h 51"/>
              <a:gd name="T42" fmla="*/ 61 w 77"/>
              <a:gd name="T43" fmla="*/ 34 h 51"/>
              <a:gd name="T44" fmla="*/ 61 w 77"/>
              <a:gd name="T45" fmla="*/ 6 h 51"/>
              <a:gd name="T46" fmla="*/ 60 w 77"/>
              <a:gd name="T47" fmla="*/ 5 h 51"/>
              <a:gd name="T48" fmla="*/ 16 w 77"/>
              <a:gd name="T49" fmla="*/ 5 h 51"/>
              <a:gd name="T50" fmla="*/ 15 w 77"/>
              <a:gd name="T51" fmla="*/ 6 h 51"/>
              <a:gd name="T52" fmla="*/ 15 w 77"/>
              <a:gd name="T53" fmla="*/ 34 h 51"/>
              <a:gd name="T54" fmla="*/ 42 w 77"/>
              <a:gd name="T55" fmla="*/ 47 h 51"/>
              <a:gd name="T56" fmla="*/ 42 w 77"/>
              <a:gd name="T57" fmla="*/ 46 h 51"/>
              <a:gd name="T58" fmla="*/ 35 w 77"/>
              <a:gd name="T59" fmla="*/ 46 h 51"/>
              <a:gd name="T60" fmla="*/ 34 w 77"/>
              <a:gd name="T61" fmla="*/ 47 h 51"/>
              <a:gd name="T62" fmla="*/ 35 w 77"/>
              <a:gd name="T63" fmla="*/ 47 h 51"/>
              <a:gd name="T64" fmla="*/ 42 w 77"/>
              <a:gd name="T65" fmla="*/ 47 h 51"/>
              <a:gd name="T66" fmla="*/ 42 w 77"/>
              <a:gd name="T67" fmla="*/ 47 h 5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7"/>
              <a:gd name="T103" fmla="*/ 0 h 51"/>
              <a:gd name="T104" fmla="*/ 77 w 77"/>
              <a:gd name="T105" fmla="*/ 51 h 5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7" h="51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5610" name="Rectangle 12"/>
          <p:cNvSpPr>
            <a:spLocks noChangeArrowheads="1"/>
          </p:cNvSpPr>
          <p:nvPr/>
        </p:nvSpPr>
        <p:spPr bwMode="auto">
          <a:xfrm>
            <a:off x="0" y="3800475"/>
            <a:ext cx="2636838" cy="1927225"/>
          </a:xfrm>
          <a:prstGeom prst="rect">
            <a:avLst/>
          </a:prstGeom>
          <a:solidFill>
            <a:srgbClr val="74C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262626"/>
              </a:solidFill>
            </a:endParaRPr>
          </a:p>
        </p:txBody>
      </p:sp>
      <p:sp>
        <p:nvSpPr>
          <p:cNvPr id="25611" name="Freeform 157"/>
          <p:cNvSpPr>
            <a:spLocks noEditPoints="1"/>
          </p:cNvSpPr>
          <p:nvPr/>
        </p:nvSpPr>
        <p:spPr bwMode="auto">
          <a:xfrm>
            <a:off x="1049338" y="4106863"/>
            <a:ext cx="536575" cy="655637"/>
          </a:xfrm>
          <a:custGeom>
            <a:avLst/>
            <a:gdLst>
              <a:gd name="T0" fmla="*/ 41 w 41"/>
              <a:gd name="T1" fmla="*/ 44 h 50"/>
              <a:gd name="T2" fmla="*/ 35 w 41"/>
              <a:gd name="T3" fmla="*/ 50 h 50"/>
              <a:gd name="T4" fmla="*/ 5 w 41"/>
              <a:gd name="T5" fmla="*/ 50 h 50"/>
              <a:gd name="T6" fmla="*/ 0 w 41"/>
              <a:gd name="T7" fmla="*/ 44 h 50"/>
              <a:gd name="T8" fmla="*/ 0 w 41"/>
              <a:gd name="T9" fmla="*/ 5 h 50"/>
              <a:gd name="T10" fmla="*/ 5 w 41"/>
              <a:gd name="T11" fmla="*/ 0 h 50"/>
              <a:gd name="T12" fmla="*/ 35 w 41"/>
              <a:gd name="T13" fmla="*/ 0 h 50"/>
              <a:gd name="T14" fmla="*/ 41 w 41"/>
              <a:gd name="T15" fmla="*/ 5 h 50"/>
              <a:gd name="T16" fmla="*/ 41 w 41"/>
              <a:gd name="T17" fmla="*/ 44 h 50"/>
              <a:gd name="T18" fmla="*/ 36 w 41"/>
              <a:gd name="T19" fmla="*/ 5 h 50"/>
              <a:gd name="T20" fmla="*/ 35 w 41"/>
              <a:gd name="T21" fmla="*/ 4 h 50"/>
              <a:gd name="T22" fmla="*/ 5 w 41"/>
              <a:gd name="T23" fmla="*/ 4 h 50"/>
              <a:gd name="T24" fmla="*/ 4 w 41"/>
              <a:gd name="T25" fmla="*/ 5 h 50"/>
              <a:gd name="T26" fmla="*/ 4 w 41"/>
              <a:gd name="T27" fmla="*/ 40 h 50"/>
              <a:gd name="T28" fmla="*/ 5 w 41"/>
              <a:gd name="T29" fmla="*/ 41 h 50"/>
              <a:gd name="T30" fmla="*/ 35 w 41"/>
              <a:gd name="T31" fmla="*/ 41 h 50"/>
              <a:gd name="T32" fmla="*/ 36 w 41"/>
              <a:gd name="T33" fmla="*/ 40 h 50"/>
              <a:gd name="T34" fmla="*/ 36 w 41"/>
              <a:gd name="T35" fmla="*/ 5 h 50"/>
              <a:gd name="T36" fmla="*/ 20 w 41"/>
              <a:gd name="T37" fmla="*/ 43 h 50"/>
              <a:gd name="T38" fmla="*/ 18 w 41"/>
              <a:gd name="T39" fmla="*/ 45 h 50"/>
              <a:gd name="T40" fmla="*/ 20 w 41"/>
              <a:gd name="T41" fmla="*/ 48 h 50"/>
              <a:gd name="T42" fmla="*/ 23 w 41"/>
              <a:gd name="T43" fmla="*/ 45 h 50"/>
              <a:gd name="T44" fmla="*/ 20 w 41"/>
              <a:gd name="T45" fmla="*/ 43 h 5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1"/>
              <a:gd name="T70" fmla="*/ 0 h 50"/>
              <a:gd name="T71" fmla="*/ 41 w 41"/>
              <a:gd name="T72" fmla="*/ 50 h 5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1" h="50">
                <a:moveTo>
                  <a:pt x="41" y="44"/>
                </a:moveTo>
                <a:cubicBezTo>
                  <a:pt x="41" y="47"/>
                  <a:pt x="38" y="50"/>
                  <a:pt x="35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2" y="50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8" y="0"/>
                  <a:pt x="41" y="2"/>
                  <a:pt x="41" y="5"/>
                </a:cubicBezTo>
                <a:lnTo>
                  <a:pt x="41" y="44"/>
                </a:lnTo>
                <a:close/>
                <a:moveTo>
                  <a:pt x="36" y="5"/>
                </a:moveTo>
                <a:cubicBezTo>
                  <a:pt x="36" y="5"/>
                  <a:pt x="36" y="4"/>
                  <a:pt x="3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5"/>
                  <a:pt x="4" y="5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5" y="41"/>
                  <a:pt x="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6" y="41"/>
                  <a:pt x="36" y="40"/>
                  <a:pt x="36" y="40"/>
                </a:cubicBezTo>
                <a:lnTo>
                  <a:pt x="36" y="5"/>
                </a:lnTo>
                <a:close/>
                <a:moveTo>
                  <a:pt x="20" y="43"/>
                </a:moveTo>
                <a:cubicBezTo>
                  <a:pt x="19" y="43"/>
                  <a:pt x="18" y="44"/>
                  <a:pt x="18" y="45"/>
                </a:cubicBezTo>
                <a:cubicBezTo>
                  <a:pt x="18" y="46"/>
                  <a:pt x="19" y="48"/>
                  <a:pt x="20" y="48"/>
                </a:cubicBezTo>
                <a:cubicBezTo>
                  <a:pt x="22" y="48"/>
                  <a:pt x="23" y="46"/>
                  <a:pt x="23" y="45"/>
                </a:cubicBezTo>
                <a:cubicBezTo>
                  <a:pt x="23" y="44"/>
                  <a:pt x="22" y="43"/>
                  <a:pt x="20" y="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5612" name="Rectangle 6"/>
          <p:cNvSpPr>
            <a:spLocks noChangeArrowheads="1"/>
          </p:cNvSpPr>
          <p:nvPr/>
        </p:nvSpPr>
        <p:spPr bwMode="auto">
          <a:xfrm>
            <a:off x="5475288" y="3800475"/>
            <a:ext cx="2636837" cy="1927225"/>
          </a:xfrm>
          <a:prstGeom prst="rect">
            <a:avLst/>
          </a:prstGeom>
          <a:solidFill>
            <a:srgbClr val="2B7D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262626"/>
              </a:solidFill>
            </a:endParaRPr>
          </a:p>
        </p:txBody>
      </p:sp>
      <p:sp>
        <p:nvSpPr>
          <p:cNvPr id="25613" name="Freeform 52"/>
          <p:cNvSpPr>
            <a:spLocks noEditPoints="1"/>
          </p:cNvSpPr>
          <p:nvPr/>
        </p:nvSpPr>
        <p:spPr bwMode="auto">
          <a:xfrm>
            <a:off x="6500813" y="4119563"/>
            <a:ext cx="585787" cy="630237"/>
          </a:xfrm>
          <a:custGeom>
            <a:avLst/>
            <a:gdLst>
              <a:gd name="T0" fmla="*/ 67 w 67"/>
              <a:gd name="T1" fmla="*/ 67 h 72"/>
              <a:gd name="T2" fmla="*/ 61 w 67"/>
              <a:gd name="T3" fmla="*/ 72 h 72"/>
              <a:gd name="T4" fmla="*/ 5 w 67"/>
              <a:gd name="T5" fmla="*/ 72 h 72"/>
              <a:gd name="T6" fmla="*/ 0 w 67"/>
              <a:gd name="T7" fmla="*/ 67 h 72"/>
              <a:gd name="T8" fmla="*/ 0 w 67"/>
              <a:gd name="T9" fmla="*/ 16 h 72"/>
              <a:gd name="T10" fmla="*/ 5 w 67"/>
              <a:gd name="T11" fmla="*/ 11 h 72"/>
              <a:gd name="T12" fmla="*/ 10 w 67"/>
              <a:gd name="T13" fmla="*/ 11 h 72"/>
              <a:gd name="T14" fmla="*/ 10 w 67"/>
              <a:gd name="T15" fmla="*/ 7 h 72"/>
              <a:gd name="T16" fmla="*/ 16 w 67"/>
              <a:gd name="T17" fmla="*/ 0 h 72"/>
              <a:gd name="T18" fmla="*/ 19 w 67"/>
              <a:gd name="T19" fmla="*/ 0 h 72"/>
              <a:gd name="T20" fmla="*/ 25 w 67"/>
              <a:gd name="T21" fmla="*/ 7 h 72"/>
              <a:gd name="T22" fmla="*/ 25 w 67"/>
              <a:gd name="T23" fmla="*/ 11 h 72"/>
              <a:gd name="T24" fmla="*/ 41 w 67"/>
              <a:gd name="T25" fmla="*/ 11 h 72"/>
              <a:gd name="T26" fmla="*/ 41 w 67"/>
              <a:gd name="T27" fmla="*/ 7 h 72"/>
              <a:gd name="T28" fmla="*/ 47 w 67"/>
              <a:gd name="T29" fmla="*/ 0 h 72"/>
              <a:gd name="T30" fmla="*/ 50 w 67"/>
              <a:gd name="T31" fmla="*/ 0 h 72"/>
              <a:gd name="T32" fmla="*/ 56 w 67"/>
              <a:gd name="T33" fmla="*/ 7 h 72"/>
              <a:gd name="T34" fmla="*/ 56 w 67"/>
              <a:gd name="T35" fmla="*/ 11 h 72"/>
              <a:gd name="T36" fmla="*/ 61 w 67"/>
              <a:gd name="T37" fmla="*/ 11 h 72"/>
              <a:gd name="T38" fmla="*/ 67 w 67"/>
              <a:gd name="T39" fmla="*/ 16 h 72"/>
              <a:gd name="T40" fmla="*/ 67 w 67"/>
              <a:gd name="T41" fmla="*/ 67 h 72"/>
              <a:gd name="T42" fmla="*/ 61 w 67"/>
              <a:gd name="T43" fmla="*/ 67 h 72"/>
              <a:gd name="T44" fmla="*/ 61 w 67"/>
              <a:gd name="T45" fmla="*/ 26 h 72"/>
              <a:gd name="T46" fmla="*/ 5 w 67"/>
              <a:gd name="T47" fmla="*/ 26 h 72"/>
              <a:gd name="T48" fmla="*/ 5 w 67"/>
              <a:gd name="T49" fmla="*/ 67 h 72"/>
              <a:gd name="T50" fmla="*/ 61 w 67"/>
              <a:gd name="T51" fmla="*/ 67 h 72"/>
              <a:gd name="T52" fmla="*/ 20 w 67"/>
              <a:gd name="T53" fmla="*/ 7 h 72"/>
              <a:gd name="T54" fmla="*/ 19 w 67"/>
              <a:gd name="T55" fmla="*/ 5 h 72"/>
              <a:gd name="T56" fmla="*/ 16 w 67"/>
              <a:gd name="T57" fmla="*/ 5 h 72"/>
              <a:gd name="T58" fmla="*/ 15 w 67"/>
              <a:gd name="T59" fmla="*/ 7 h 72"/>
              <a:gd name="T60" fmla="*/ 15 w 67"/>
              <a:gd name="T61" fmla="*/ 18 h 72"/>
              <a:gd name="T62" fmla="*/ 16 w 67"/>
              <a:gd name="T63" fmla="*/ 20 h 72"/>
              <a:gd name="T64" fmla="*/ 19 w 67"/>
              <a:gd name="T65" fmla="*/ 20 h 72"/>
              <a:gd name="T66" fmla="*/ 20 w 67"/>
              <a:gd name="T67" fmla="*/ 18 h 72"/>
              <a:gd name="T68" fmla="*/ 20 w 67"/>
              <a:gd name="T69" fmla="*/ 7 h 72"/>
              <a:gd name="T70" fmla="*/ 51 w 67"/>
              <a:gd name="T71" fmla="*/ 7 h 72"/>
              <a:gd name="T72" fmla="*/ 50 w 67"/>
              <a:gd name="T73" fmla="*/ 5 h 72"/>
              <a:gd name="T74" fmla="*/ 47 w 67"/>
              <a:gd name="T75" fmla="*/ 5 h 72"/>
              <a:gd name="T76" fmla="*/ 46 w 67"/>
              <a:gd name="T77" fmla="*/ 7 h 72"/>
              <a:gd name="T78" fmla="*/ 46 w 67"/>
              <a:gd name="T79" fmla="*/ 18 h 72"/>
              <a:gd name="T80" fmla="*/ 47 w 67"/>
              <a:gd name="T81" fmla="*/ 20 h 72"/>
              <a:gd name="T82" fmla="*/ 50 w 67"/>
              <a:gd name="T83" fmla="*/ 20 h 72"/>
              <a:gd name="T84" fmla="*/ 51 w 67"/>
              <a:gd name="T85" fmla="*/ 18 h 72"/>
              <a:gd name="T86" fmla="*/ 51 w 67"/>
              <a:gd name="T87" fmla="*/ 7 h 7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7"/>
              <a:gd name="T133" fmla="*/ 0 h 72"/>
              <a:gd name="T134" fmla="*/ 67 w 67"/>
              <a:gd name="T135" fmla="*/ 72 h 7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5614" name="矩形 16"/>
          <p:cNvSpPr>
            <a:spLocks noChangeArrowheads="1"/>
          </p:cNvSpPr>
          <p:nvPr/>
        </p:nvSpPr>
        <p:spPr bwMode="auto">
          <a:xfrm>
            <a:off x="8896350" y="3198813"/>
            <a:ext cx="2652713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Please read the instructions and more work at the end of the manual template.</a:t>
            </a:r>
          </a:p>
        </p:txBody>
      </p:sp>
      <p:sp>
        <p:nvSpPr>
          <p:cNvPr id="25615" name="TextBox 13"/>
          <p:cNvSpPr txBox="1">
            <a:spLocks noChangeArrowheads="1"/>
          </p:cNvSpPr>
          <p:nvPr/>
        </p:nvSpPr>
        <p:spPr bwMode="auto">
          <a:xfrm>
            <a:off x="630238" y="5010150"/>
            <a:ext cx="13763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25616" name="TextBox 13"/>
          <p:cNvSpPr txBox="1">
            <a:spLocks noChangeArrowheads="1"/>
          </p:cNvSpPr>
          <p:nvPr/>
        </p:nvSpPr>
        <p:spPr bwMode="auto">
          <a:xfrm>
            <a:off x="633413" y="5295900"/>
            <a:ext cx="15716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</a:p>
        </p:txBody>
      </p:sp>
      <p:sp>
        <p:nvSpPr>
          <p:cNvPr id="25617" name="TextBox 13"/>
          <p:cNvSpPr txBox="1">
            <a:spLocks noChangeArrowheads="1"/>
          </p:cNvSpPr>
          <p:nvPr/>
        </p:nvSpPr>
        <p:spPr bwMode="auto">
          <a:xfrm>
            <a:off x="3984625" y="2625725"/>
            <a:ext cx="13779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25618" name="TextBox 13"/>
          <p:cNvSpPr txBox="1">
            <a:spLocks noChangeArrowheads="1"/>
          </p:cNvSpPr>
          <p:nvPr/>
        </p:nvSpPr>
        <p:spPr bwMode="auto">
          <a:xfrm>
            <a:off x="3989388" y="2911475"/>
            <a:ext cx="15700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</a:p>
        </p:txBody>
      </p:sp>
      <p:sp>
        <p:nvSpPr>
          <p:cNvPr id="25619" name="TextBox 13"/>
          <p:cNvSpPr txBox="1">
            <a:spLocks noChangeArrowheads="1"/>
          </p:cNvSpPr>
          <p:nvPr/>
        </p:nvSpPr>
        <p:spPr bwMode="auto">
          <a:xfrm>
            <a:off x="6080125" y="5010150"/>
            <a:ext cx="13763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25620" name="TextBox 13"/>
          <p:cNvSpPr txBox="1">
            <a:spLocks noChangeArrowheads="1"/>
          </p:cNvSpPr>
          <p:nvPr/>
        </p:nvSpPr>
        <p:spPr bwMode="auto">
          <a:xfrm>
            <a:off x="6083300" y="5295900"/>
            <a:ext cx="15716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组合 6"/>
          <p:cNvGrpSpPr/>
          <p:nvPr/>
        </p:nvGrpSpPr>
        <p:grpSpPr bwMode="auto">
          <a:xfrm>
            <a:off x="0" y="377825"/>
            <a:ext cx="1001713" cy="522288"/>
            <a:chOff x="0" y="0"/>
            <a:chExt cx="1988458" cy="522515"/>
          </a:xfrm>
        </p:grpSpPr>
        <p:sp>
          <p:nvSpPr>
            <p:cNvPr id="26645" name="矩形 3"/>
            <p:cNvSpPr>
              <a:spLocks noChangeArrowheads="1"/>
            </p:cNvSpPr>
            <p:nvPr/>
          </p:nvSpPr>
          <p:spPr bwMode="auto">
            <a:xfrm>
              <a:off x="0" y="0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646" name="直角三角形 5"/>
            <p:cNvSpPr>
              <a:spLocks noChangeArrowheads="1"/>
            </p:cNvSpPr>
            <p:nvPr/>
          </p:nvSpPr>
          <p:spPr bwMode="auto">
            <a:xfrm flipH="1">
              <a:off x="0" y="1"/>
              <a:ext cx="1988458" cy="522514"/>
            </a:xfrm>
            <a:prstGeom prst="rtTriangle">
              <a:avLst/>
            </a:prstGeom>
            <a:solidFill>
              <a:srgbClr val="30302F">
                <a:alpha val="4196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6627" name="文本框 8"/>
          <p:cNvSpPr txBox="1">
            <a:spLocks noChangeArrowheads="1"/>
          </p:cNvSpPr>
          <p:nvPr/>
        </p:nvSpPr>
        <p:spPr bwMode="auto">
          <a:xfrm>
            <a:off x="1176338" y="454025"/>
            <a:ext cx="1919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 TITLE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989013" y="2278063"/>
            <a:ext cx="5121275" cy="1570037"/>
          </a:xfrm>
          <a:prstGeom prst="rect">
            <a:avLst/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ctr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9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6110288" y="2278063"/>
            <a:ext cx="5119687" cy="1570037"/>
          </a:xfrm>
          <a:prstGeom prst="rect">
            <a:avLst/>
          </a:prstGeom>
          <a:solidFill>
            <a:srgbClr val="2B7D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ctr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9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630" name="Rectangle 8"/>
          <p:cNvSpPr>
            <a:spLocks noChangeArrowheads="1"/>
          </p:cNvSpPr>
          <p:nvPr/>
        </p:nvSpPr>
        <p:spPr bwMode="auto">
          <a:xfrm>
            <a:off x="989013" y="3848100"/>
            <a:ext cx="5121275" cy="1568450"/>
          </a:xfrm>
          <a:prstGeom prst="rect">
            <a:avLst/>
          </a:prstGeom>
          <a:solidFill>
            <a:srgbClr val="2B7D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ctr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9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631" name="Rectangle 9"/>
          <p:cNvSpPr>
            <a:spLocks noChangeArrowheads="1"/>
          </p:cNvSpPr>
          <p:nvPr/>
        </p:nvSpPr>
        <p:spPr bwMode="auto">
          <a:xfrm>
            <a:off x="6110288" y="3848100"/>
            <a:ext cx="5119687" cy="1568450"/>
          </a:xfrm>
          <a:prstGeom prst="rect">
            <a:avLst/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ctr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9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632" name="Oval 10"/>
          <p:cNvSpPr>
            <a:spLocks noChangeArrowheads="1"/>
          </p:cNvSpPr>
          <p:nvPr/>
        </p:nvSpPr>
        <p:spPr bwMode="auto">
          <a:xfrm>
            <a:off x="4541838" y="2278063"/>
            <a:ext cx="3136900" cy="3138487"/>
          </a:xfrm>
          <a:prstGeom prst="ellipse">
            <a:avLst/>
          </a:prstGeom>
          <a:solidFill>
            <a:srgbClr val="F2F2F2">
              <a:alpha val="3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893" tIns="60946" rIns="121893" bIns="60946" anchor="ctr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9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6633" name="Group 30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1275" y="2755900"/>
            <a:ext cx="803275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Group 4698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4125" y="4090988"/>
            <a:ext cx="79851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5" name="Freeform 107"/>
          <p:cNvSpPr/>
          <p:nvPr/>
        </p:nvSpPr>
        <p:spPr bwMode="auto">
          <a:xfrm>
            <a:off x="6297613" y="2678113"/>
            <a:ext cx="727075" cy="876300"/>
          </a:xfrm>
          <a:custGeom>
            <a:avLst/>
            <a:gdLst>
              <a:gd name="T0" fmla="*/ 710 w 736"/>
              <a:gd name="T1" fmla="*/ 435 h 888"/>
              <a:gd name="T2" fmla="*/ 117 w 736"/>
              <a:gd name="T3" fmla="*/ 435 h 888"/>
              <a:gd name="T4" fmla="*/ 133 w 736"/>
              <a:gd name="T5" fmla="*/ 419 h 888"/>
              <a:gd name="T6" fmla="*/ 610 w 736"/>
              <a:gd name="T7" fmla="*/ 134 h 888"/>
              <a:gd name="T8" fmla="*/ 618 w 736"/>
              <a:gd name="T9" fmla="*/ 92 h 888"/>
              <a:gd name="T10" fmla="*/ 593 w 736"/>
              <a:gd name="T11" fmla="*/ 26 h 888"/>
              <a:gd name="T12" fmla="*/ 551 w 736"/>
              <a:gd name="T13" fmla="*/ 9 h 888"/>
              <a:gd name="T14" fmla="*/ 16 w 736"/>
              <a:gd name="T15" fmla="*/ 335 h 888"/>
              <a:gd name="T16" fmla="*/ 8 w 736"/>
              <a:gd name="T17" fmla="*/ 377 h 888"/>
              <a:gd name="T18" fmla="*/ 58 w 736"/>
              <a:gd name="T19" fmla="*/ 435 h 888"/>
              <a:gd name="T20" fmla="*/ 58 w 736"/>
              <a:gd name="T21" fmla="*/ 862 h 888"/>
              <a:gd name="T22" fmla="*/ 83 w 736"/>
              <a:gd name="T23" fmla="*/ 887 h 888"/>
              <a:gd name="T24" fmla="*/ 710 w 736"/>
              <a:gd name="T25" fmla="*/ 887 h 888"/>
              <a:gd name="T26" fmla="*/ 735 w 736"/>
              <a:gd name="T27" fmla="*/ 862 h 888"/>
              <a:gd name="T28" fmla="*/ 735 w 736"/>
              <a:gd name="T29" fmla="*/ 460 h 888"/>
              <a:gd name="T30" fmla="*/ 710 w 736"/>
              <a:gd name="T31" fmla="*/ 435 h 888"/>
              <a:gd name="T32" fmla="*/ 501 w 736"/>
              <a:gd name="T33" fmla="*/ 452 h 888"/>
              <a:gd name="T34" fmla="*/ 418 w 736"/>
              <a:gd name="T35" fmla="*/ 536 h 888"/>
              <a:gd name="T36" fmla="*/ 300 w 736"/>
              <a:gd name="T37" fmla="*/ 536 h 888"/>
              <a:gd name="T38" fmla="*/ 393 w 736"/>
              <a:gd name="T39" fmla="*/ 452 h 888"/>
              <a:gd name="T40" fmla="*/ 501 w 736"/>
              <a:gd name="T41" fmla="*/ 452 h 888"/>
              <a:gd name="T42" fmla="*/ 468 w 736"/>
              <a:gd name="T43" fmla="*/ 92 h 888"/>
              <a:gd name="T44" fmla="*/ 568 w 736"/>
              <a:gd name="T45" fmla="*/ 26 h 888"/>
              <a:gd name="T46" fmla="*/ 551 w 736"/>
              <a:gd name="T47" fmla="*/ 118 h 888"/>
              <a:gd name="T48" fmla="*/ 451 w 736"/>
              <a:gd name="T49" fmla="*/ 185 h 888"/>
              <a:gd name="T50" fmla="*/ 468 w 736"/>
              <a:gd name="T51" fmla="*/ 92 h 888"/>
              <a:gd name="T52" fmla="*/ 292 w 736"/>
              <a:gd name="T53" fmla="*/ 201 h 888"/>
              <a:gd name="T54" fmla="*/ 393 w 736"/>
              <a:gd name="T55" fmla="*/ 134 h 888"/>
              <a:gd name="T56" fmla="*/ 376 w 736"/>
              <a:gd name="T57" fmla="*/ 235 h 888"/>
              <a:gd name="T58" fmla="*/ 267 w 736"/>
              <a:gd name="T59" fmla="*/ 293 h 888"/>
              <a:gd name="T60" fmla="*/ 292 w 736"/>
              <a:gd name="T61" fmla="*/ 201 h 888"/>
              <a:gd name="T62" fmla="*/ 83 w 736"/>
              <a:gd name="T63" fmla="*/ 410 h 888"/>
              <a:gd name="T64" fmla="*/ 100 w 736"/>
              <a:gd name="T65" fmla="*/ 318 h 888"/>
              <a:gd name="T66" fmla="*/ 200 w 736"/>
              <a:gd name="T67" fmla="*/ 251 h 888"/>
              <a:gd name="T68" fmla="*/ 184 w 736"/>
              <a:gd name="T69" fmla="*/ 343 h 888"/>
              <a:gd name="T70" fmla="*/ 83 w 736"/>
              <a:gd name="T71" fmla="*/ 410 h 888"/>
              <a:gd name="T72" fmla="*/ 192 w 736"/>
              <a:gd name="T73" fmla="*/ 452 h 888"/>
              <a:gd name="T74" fmla="*/ 300 w 736"/>
              <a:gd name="T75" fmla="*/ 452 h 888"/>
              <a:gd name="T76" fmla="*/ 217 w 736"/>
              <a:gd name="T77" fmla="*/ 536 h 888"/>
              <a:gd name="T78" fmla="*/ 108 w 736"/>
              <a:gd name="T79" fmla="*/ 536 h 888"/>
              <a:gd name="T80" fmla="*/ 192 w 736"/>
              <a:gd name="T81" fmla="*/ 452 h 888"/>
              <a:gd name="T82" fmla="*/ 694 w 736"/>
              <a:gd name="T83" fmla="*/ 853 h 888"/>
              <a:gd name="T84" fmla="*/ 108 w 736"/>
              <a:gd name="T85" fmla="*/ 853 h 888"/>
              <a:gd name="T86" fmla="*/ 108 w 736"/>
              <a:gd name="T87" fmla="*/ 586 h 888"/>
              <a:gd name="T88" fmla="*/ 694 w 736"/>
              <a:gd name="T89" fmla="*/ 586 h 888"/>
              <a:gd name="T90" fmla="*/ 694 w 736"/>
              <a:gd name="T91" fmla="*/ 853 h 888"/>
              <a:gd name="T92" fmla="*/ 618 w 736"/>
              <a:gd name="T93" fmla="*/ 536 h 888"/>
              <a:gd name="T94" fmla="*/ 501 w 736"/>
              <a:gd name="T95" fmla="*/ 536 h 888"/>
              <a:gd name="T96" fmla="*/ 585 w 736"/>
              <a:gd name="T97" fmla="*/ 452 h 888"/>
              <a:gd name="T98" fmla="*/ 702 w 736"/>
              <a:gd name="T99" fmla="*/ 452 h 888"/>
              <a:gd name="T100" fmla="*/ 618 w 736"/>
              <a:gd name="T101" fmla="*/ 536 h 888"/>
              <a:gd name="T102" fmla="*/ 618 w 736"/>
              <a:gd name="T103" fmla="*/ 536 h 888"/>
              <a:gd name="T104" fmla="*/ 618 w 736"/>
              <a:gd name="T105" fmla="*/ 536 h 88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736"/>
              <a:gd name="T160" fmla="*/ 0 h 888"/>
              <a:gd name="T161" fmla="*/ 736 w 736"/>
              <a:gd name="T162" fmla="*/ 888 h 88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736" h="888">
                <a:moveTo>
                  <a:pt x="710" y="435"/>
                </a:moveTo>
                <a:cubicBezTo>
                  <a:pt x="117" y="435"/>
                  <a:pt x="117" y="435"/>
                  <a:pt x="117" y="435"/>
                </a:cubicBezTo>
                <a:cubicBezTo>
                  <a:pt x="133" y="419"/>
                  <a:pt x="133" y="419"/>
                  <a:pt x="133" y="419"/>
                </a:cubicBezTo>
                <a:cubicBezTo>
                  <a:pt x="284" y="335"/>
                  <a:pt x="610" y="134"/>
                  <a:pt x="610" y="134"/>
                </a:cubicBezTo>
                <a:cubicBezTo>
                  <a:pt x="627" y="126"/>
                  <a:pt x="627" y="109"/>
                  <a:pt x="618" y="92"/>
                </a:cubicBezTo>
                <a:cubicBezTo>
                  <a:pt x="593" y="26"/>
                  <a:pt x="593" y="26"/>
                  <a:pt x="593" y="26"/>
                </a:cubicBezTo>
                <a:cubicBezTo>
                  <a:pt x="585" y="9"/>
                  <a:pt x="568" y="0"/>
                  <a:pt x="551" y="9"/>
                </a:cubicBezTo>
                <a:cubicBezTo>
                  <a:pt x="16" y="335"/>
                  <a:pt x="16" y="335"/>
                  <a:pt x="16" y="335"/>
                </a:cubicBezTo>
                <a:cubicBezTo>
                  <a:pt x="8" y="343"/>
                  <a:pt x="0" y="360"/>
                  <a:pt x="8" y="377"/>
                </a:cubicBezTo>
                <a:cubicBezTo>
                  <a:pt x="58" y="435"/>
                  <a:pt x="58" y="435"/>
                  <a:pt x="58" y="435"/>
                </a:cubicBezTo>
                <a:cubicBezTo>
                  <a:pt x="58" y="862"/>
                  <a:pt x="58" y="862"/>
                  <a:pt x="58" y="862"/>
                </a:cubicBezTo>
                <a:cubicBezTo>
                  <a:pt x="58" y="878"/>
                  <a:pt x="75" y="887"/>
                  <a:pt x="83" y="887"/>
                </a:cubicBezTo>
                <a:cubicBezTo>
                  <a:pt x="710" y="887"/>
                  <a:pt x="710" y="887"/>
                  <a:pt x="710" y="887"/>
                </a:cubicBezTo>
                <a:cubicBezTo>
                  <a:pt x="727" y="887"/>
                  <a:pt x="735" y="878"/>
                  <a:pt x="735" y="862"/>
                </a:cubicBezTo>
                <a:cubicBezTo>
                  <a:pt x="735" y="460"/>
                  <a:pt x="735" y="460"/>
                  <a:pt x="735" y="460"/>
                </a:cubicBezTo>
                <a:cubicBezTo>
                  <a:pt x="735" y="443"/>
                  <a:pt x="727" y="435"/>
                  <a:pt x="710" y="435"/>
                </a:cubicBezTo>
                <a:close/>
                <a:moveTo>
                  <a:pt x="501" y="452"/>
                </a:moveTo>
                <a:cubicBezTo>
                  <a:pt x="418" y="536"/>
                  <a:pt x="418" y="536"/>
                  <a:pt x="418" y="536"/>
                </a:cubicBezTo>
                <a:cubicBezTo>
                  <a:pt x="300" y="536"/>
                  <a:pt x="300" y="536"/>
                  <a:pt x="300" y="536"/>
                </a:cubicBezTo>
                <a:cubicBezTo>
                  <a:pt x="393" y="452"/>
                  <a:pt x="393" y="452"/>
                  <a:pt x="393" y="452"/>
                </a:cubicBezTo>
                <a:lnTo>
                  <a:pt x="501" y="452"/>
                </a:lnTo>
                <a:close/>
                <a:moveTo>
                  <a:pt x="468" y="92"/>
                </a:moveTo>
                <a:cubicBezTo>
                  <a:pt x="568" y="26"/>
                  <a:pt x="568" y="26"/>
                  <a:pt x="568" y="26"/>
                </a:cubicBezTo>
                <a:cubicBezTo>
                  <a:pt x="551" y="118"/>
                  <a:pt x="551" y="118"/>
                  <a:pt x="551" y="118"/>
                </a:cubicBezTo>
                <a:cubicBezTo>
                  <a:pt x="451" y="185"/>
                  <a:pt x="451" y="185"/>
                  <a:pt x="451" y="185"/>
                </a:cubicBezTo>
                <a:lnTo>
                  <a:pt x="468" y="92"/>
                </a:lnTo>
                <a:close/>
                <a:moveTo>
                  <a:pt x="292" y="201"/>
                </a:moveTo>
                <a:cubicBezTo>
                  <a:pt x="393" y="134"/>
                  <a:pt x="393" y="134"/>
                  <a:pt x="393" y="134"/>
                </a:cubicBezTo>
                <a:cubicBezTo>
                  <a:pt x="376" y="235"/>
                  <a:pt x="376" y="235"/>
                  <a:pt x="376" y="235"/>
                </a:cubicBezTo>
                <a:cubicBezTo>
                  <a:pt x="267" y="293"/>
                  <a:pt x="267" y="293"/>
                  <a:pt x="267" y="293"/>
                </a:cubicBezTo>
                <a:lnTo>
                  <a:pt x="292" y="201"/>
                </a:lnTo>
                <a:close/>
                <a:moveTo>
                  <a:pt x="83" y="410"/>
                </a:moveTo>
                <a:cubicBezTo>
                  <a:pt x="100" y="318"/>
                  <a:pt x="100" y="318"/>
                  <a:pt x="100" y="318"/>
                </a:cubicBezTo>
                <a:cubicBezTo>
                  <a:pt x="200" y="251"/>
                  <a:pt x="200" y="251"/>
                  <a:pt x="200" y="251"/>
                </a:cubicBezTo>
                <a:cubicBezTo>
                  <a:pt x="184" y="343"/>
                  <a:pt x="184" y="343"/>
                  <a:pt x="184" y="343"/>
                </a:cubicBezTo>
                <a:lnTo>
                  <a:pt x="83" y="410"/>
                </a:lnTo>
                <a:close/>
                <a:moveTo>
                  <a:pt x="192" y="452"/>
                </a:moveTo>
                <a:cubicBezTo>
                  <a:pt x="300" y="452"/>
                  <a:pt x="300" y="452"/>
                  <a:pt x="300" y="452"/>
                </a:cubicBezTo>
                <a:cubicBezTo>
                  <a:pt x="217" y="536"/>
                  <a:pt x="217" y="536"/>
                  <a:pt x="217" y="536"/>
                </a:cubicBezTo>
                <a:cubicBezTo>
                  <a:pt x="108" y="536"/>
                  <a:pt x="108" y="536"/>
                  <a:pt x="108" y="536"/>
                </a:cubicBezTo>
                <a:lnTo>
                  <a:pt x="192" y="452"/>
                </a:lnTo>
                <a:close/>
                <a:moveTo>
                  <a:pt x="694" y="853"/>
                </a:moveTo>
                <a:cubicBezTo>
                  <a:pt x="108" y="853"/>
                  <a:pt x="108" y="853"/>
                  <a:pt x="108" y="853"/>
                </a:cubicBezTo>
                <a:cubicBezTo>
                  <a:pt x="108" y="586"/>
                  <a:pt x="108" y="586"/>
                  <a:pt x="108" y="586"/>
                </a:cubicBezTo>
                <a:cubicBezTo>
                  <a:pt x="694" y="586"/>
                  <a:pt x="694" y="586"/>
                  <a:pt x="694" y="586"/>
                </a:cubicBezTo>
                <a:lnTo>
                  <a:pt x="694" y="853"/>
                </a:lnTo>
                <a:close/>
                <a:moveTo>
                  <a:pt x="618" y="536"/>
                </a:moveTo>
                <a:cubicBezTo>
                  <a:pt x="501" y="536"/>
                  <a:pt x="501" y="536"/>
                  <a:pt x="501" y="536"/>
                </a:cubicBezTo>
                <a:cubicBezTo>
                  <a:pt x="585" y="452"/>
                  <a:pt x="585" y="452"/>
                  <a:pt x="585" y="452"/>
                </a:cubicBezTo>
                <a:cubicBezTo>
                  <a:pt x="702" y="452"/>
                  <a:pt x="702" y="452"/>
                  <a:pt x="702" y="452"/>
                </a:cubicBezTo>
                <a:lnTo>
                  <a:pt x="618" y="536"/>
                </a:lnTo>
                <a:close/>
                <a:moveTo>
                  <a:pt x="618" y="536"/>
                </a:moveTo>
                <a:lnTo>
                  <a:pt x="618" y="5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121893" tIns="60946" rIns="121893" bIns="60946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6636" name="Freeform 214"/>
          <p:cNvSpPr/>
          <p:nvPr/>
        </p:nvSpPr>
        <p:spPr bwMode="auto">
          <a:xfrm>
            <a:off x="5084763" y="4114800"/>
            <a:ext cx="831850" cy="660400"/>
          </a:xfrm>
          <a:custGeom>
            <a:avLst/>
            <a:gdLst>
              <a:gd name="T0" fmla="*/ 562 w 1115"/>
              <a:gd name="T1" fmla="*/ 333 h 886"/>
              <a:gd name="T2" fmla="*/ 395 w 1115"/>
              <a:gd name="T3" fmla="*/ 500 h 886"/>
              <a:gd name="T4" fmla="*/ 562 w 1115"/>
              <a:gd name="T5" fmla="*/ 667 h 886"/>
              <a:gd name="T6" fmla="*/ 729 w 1115"/>
              <a:gd name="T7" fmla="*/ 500 h 886"/>
              <a:gd name="T8" fmla="*/ 562 w 1115"/>
              <a:gd name="T9" fmla="*/ 333 h 886"/>
              <a:gd name="T10" fmla="*/ 1000 w 1115"/>
              <a:gd name="T11" fmla="*/ 167 h 886"/>
              <a:gd name="T12" fmla="*/ 875 w 1115"/>
              <a:gd name="T13" fmla="*/ 167 h 886"/>
              <a:gd name="T14" fmla="*/ 822 w 1115"/>
              <a:gd name="T15" fmla="*/ 135 h 886"/>
              <a:gd name="T16" fmla="*/ 791 w 1115"/>
              <a:gd name="T17" fmla="*/ 31 h 886"/>
              <a:gd name="T18" fmla="*/ 750 w 1115"/>
              <a:gd name="T19" fmla="*/ 0 h 886"/>
              <a:gd name="T20" fmla="*/ 375 w 1115"/>
              <a:gd name="T21" fmla="*/ 0 h 886"/>
              <a:gd name="T22" fmla="*/ 322 w 1115"/>
              <a:gd name="T23" fmla="*/ 31 h 886"/>
              <a:gd name="T24" fmla="*/ 291 w 1115"/>
              <a:gd name="T25" fmla="*/ 135 h 886"/>
              <a:gd name="T26" fmla="*/ 250 w 1115"/>
              <a:gd name="T27" fmla="*/ 167 h 886"/>
              <a:gd name="T28" fmla="*/ 114 w 1115"/>
              <a:gd name="T29" fmla="*/ 167 h 886"/>
              <a:gd name="T30" fmla="*/ 0 w 1115"/>
              <a:gd name="T31" fmla="*/ 281 h 886"/>
              <a:gd name="T32" fmla="*/ 0 w 1115"/>
              <a:gd name="T33" fmla="*/ 781 h 886"/>
              <a:gd name="T34" fmla="*/ 114 w 1115"/>
              <a:gd name="T35" fmla="*/ 885 h 886"/>
              <a:gd name="T36" fmla="*/ 1000 w 1115"/>
              <a:gd name="T37" fmla="*/ 885 h 886"/>
              <a:gd name="T38" fmla="*/ 1114 w 1115"/>
              <a:gd name="T39" fmla="*/ 781 h 886"/>
              <a:gd name="T40" fmla="*/ 1114 w 1115"/>
              <a:gd name="T41" fmla="*/ 281 h 886"/>
              <a:gd name="T42" fmla="*/ 1000 w 1115"/>
              <a:gd name="T43" fmla="*/ 167 h 886"/>
              <a:gd name="T44" fmla="*/ 562 w 1115"/>
              <a:gd name="T45" fmla="*/ 781 h 886"/>
              <a:gd name="T46" fmla="*/ 281 w 1115"/>
              <a:gd name="T47" fmla="*/ 500 h 886"/>
              <a:gd name="T48" fmla="*/ 562 w 1115"/>
              <a:gd name="T49" fmla="*/ 219 h 886"/>
              <a:gd name="T50" fmla="*/ 833 w 1115"/>
              <a:gd name="T51" fmla="*/ 500 h 886"/>
              <a:gd name="T52" fmla="*/ 562 w 1115"/>
              <a:gd name="T53" fmla="*/ 781 h 886"/>
              <a:gd name="T54" fmla="*/ 968 w 1115"/>
              <a:gd name="T55" fmla="*/ 354 h 886"/>
              <a:gd name="T56" fmla="*/ 927 w 1115"/>
              <a:gd name="T57" fmla="*/ 312 h 886"/>
              <a:gd name="T58" fmla="*/ 968 w 1115"/>
              <a:gd name="T59" fmla="*/ 281 h 886"/>
              <a:gd name="T60" fmla="*/ 1000 w 1115"/>
              <a:gd name="T61" fmla="*/ 312 h 886"/>
              <a:gd name="T62" fmla="*/ 968 w 1115"/>
              <a:gd name="T63" fmla="*/ 354 h 886"/>
              <a:gd name="T64" fmla="*/ 968 w 1115"/>
              <a:gd name="T65" fmla="*/ 354 h 886"/>
              <a:gd name="T66" fmla="*/ 968 w 1115"/>
              <a:gd name="T67" fmla="*/ 354 h 88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115"/>
              <a:gd name="T103" fmla="*/ 0 h 886"/>
              <a:gd name="T104" fmla="*/ 1115 w 1115"/>
              <a:gd name="T105" fmla="*/ 886 h 88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115" h="886">
                <a:moveTo>
                  <a:pt x="562" y="333"/>
                </a:moveTo>
                <a:cubicBezTo>
                  <a:pt x="468" y="333"/>
                  <a:pt x="395" y="406"/>
                  <a:pt x="395" y="500"/>
                </a:cubicBezTo>
                <a:cubicBezTo>
                  <a:pt x="395" y="594"/>
                  <a:pt x="468" y="667"/>
                  <a:pt x="562" y="667"/>
                </a:cubicBezTo>
                <a:cubicBezTo>
                  <a:pt x="645" y="667"/>
                  <a:pt x="729" y="594"/>
                  <a:pt x="729" y="500"/>
                </a:cubicBezTo>
                <a:cubicBezTo>
                  <a:pt x="729" y="406"/>
                  <a:pt x="645" y="333"/>
                  <a:pt x="562" y="333"/>
                </a:cubicBezTo>
                <a:close/>
                <a:moveTo>
                  <a:pt x="1000" y="167"/>
                </a:moveTo>
                <a:cubicBezTo>
                  <a:pt x="875" y="167"/>
                  <a:pt x="875" y="167"/>
                  <a:pt x="875" y="167"/>
                </a:cubicBezTo>
                <a:cubicBezTo>
                  <a:pt x="854" y="167"/>
                  <a:pt x="833" y="156"/>
                  <a:pt x="822" y="135"/>
                </a:cubicBezTo>
                <a:cubicBezTo>
                  <a:pt x="791" y="31"/>
                  <a:pt x="791" y="31"/>
                  <a:pt x="791" y="31"/>
                </a:cubicBezTo>
                <a:cubicBezTo>
                  <a:pt x="781" y="10"/>
                  <a:pt x="770" y="0"/>
                  <a:pt x="750" y="0"/>
                </a:cubicBezTo>
                <a:cubicBezTo>
                  <a:pt x="375" y="0"/>
                  <a:pt x="375" y="0"/>
                  <a:pt x="375" y="0"/>
                </a:cubicBezTo>
                <a:cubicBezTo>
                  <a:pt x="354" y="0"/>
                  <a:pt x="333" y="10"/>
                  <a:pt x="322" y="31"/>
                </a:cubicBezTo>
                <a:cubicBezTo>
                  <a:pt x="291" y="135"/>
                  <a:pt x="291" y="135"/>
                  <a:pt x="291" y="135"/>
                </a:cubicBezTo>
                <a:cubicBezTo>
                  <a:pt x="281" y="156"/>
                  <a:pt x="270" y="167"/>
                  <a:pt x="250" y="167"/>
                </a:cubicBezTo>
                <a:cubicBezTo>
                  <a:pt x="114" y="167"/>
                  <a:pt x="114" y="167"/>
                  <a:pt x="114" y="167"/>
                </a:cubicBezTo>
                <a:cubicBezTo>
                  <a:pt x="52" y="167"/>
                  <a:pt x="0" y="219"/>
                  <a:pt x="0" y="281"/>
                </a:cubicBezTo>
                <a:cubicBezTo>
                  <a:pt x="0" y="781"/>
                  <a:pt x="0" y="781"/>
                  <a:pt x="0" y="781"/>
                </a:cubicBezTo>
                <a:cubicBezTo>
                  <a:pt x="0" y="844"/>
                  <a:pt x="52" y="885"/>
                  <a:pt x="114" y="885"/>
                </a:cubicBezTo>
                <a:cubicBezTo>
                  <a:pt x="1000" y="885"/>
                  <a:pt x="1000" y="885"/>
                  <a:pt x="1000" y="885"/>
                </a:cubicBezTo>
                <a:cubicBezTo>
                  <a:pt x="1062" y="885"/>
                  <a:pt x="1114" y="844"/>
                  <a:pt x="1114" y="781"/>
                </a:cubicBezTo>
                <a:cubicBezTo>
                  <a:pt x="1114" y="281"/>
                  <a:pt x="1114" y="281"/>
                  <a:pt x="1114" y="281"/>
                </a:cubicBezTo>
                <a:cubicBezTo>
                  <a:pt x="1114" y="219"/>
                  <a:pt x="1062" y="167"/>
                  <a:pt x="1000" y="167"/>
                </a:cubicBezTo>
                <a:close/>
                <a:moveTo>
                  <a:pt x="562" y="781"/>
                </a:moveTo>
                <a:cubicBezTo>
                  <a:pt x="406" y="781"/>
                  <a:pt x="281" y="656"/>
                  <a:pt x="281" y="500"/>
                </a:cubicBezTo>
                <a:cubicBezTo>
                  <a:pt x="281" y="344"/>
                  <a:pt x="406" y="219"/>
                  <a:pt x="562" y="219"/>
                </a:cubicBezTo>
                <a:cubicBezTo>
                  <a:pt x="708" y="219"/>
                  <a:pt x="833" y="344"/>
                  <a:pt x="833" y="500"/>
                </a:cubicBezTo>
                <a:cubicBezTo>
                  <a:pt x="833" y="656"/>
                  <a:pt x="708" y="781"/>
                  <a:pt x="562" y="781"/>
                </a:cubicBezTo>
                <a:close/>
                <a:moveTo>
                  <a:pt x="968" y="354"/>
                </a:moveTo>
                <a:cubicBezTo>
                  <a:pt x="947" y="354"/>
                  <a:pt x="927" y="333"/>
                  <a:pt x="927" y="312"/>
                </a:cubicBezTo>
                <a:cubicBezTo>
                  <a:pt x="927" y="292"/>
                  <a:pt x="947" y="281"/>
                  <a:pt x="968" y="281"/>
                </a:cubicBezTo>
                <a:cubicBezTo>
                  <a:pt x="989" y="281"/>
                  <a:pt x="1000" y="292"/>
                  <a:pt x="1000" y="312"/>
                </a:cubicBezTo>
                <a:cubicBezTo>
                  <a:pt x="1000" y="333"/>
                  <a:pt x="989" y="354"/>
                  <a:pt x="968" y="354"/>
                </a:cubicBezTo>
                <a:close/>
                <a:moveTo>
                  <a:pt x="968" y="354"/>
                </a:moveTo>
                <a:lnTo>
                  <a:pt x="968" y="3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121893" tIns="60946" rIns="121893" bIns="60946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6637" name="TextBox 13"/>
          <p:cNvSpPr txBox="1">
            <a:spLocks noChangeArrowheads="1"/>
          </p:cNvSpPr>
          <p:nvPr/>
        </p:nvSpPr>
        <p:spPr bwMode="auto">
          <a:xfrm>
            <a:off x="8145463" y="2787650"/>
            <a:ext cx="23383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26638" name="TextBox 13"/>
          <p:cNvSpPr txBox="1">
            <a:spLocks noChangeArrowheads="1"/>
          </p:cNvSpPr>
          <p:nvPr/>
        </p:nvSpPr>
        <p:spPr bwMode="auto">
          <a:xfrm>
            <a:off x="8145463" y="3086100"/>
            <a:ext cx="26495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26639" name="TextBox 13"/>
          <p:cNvSpPr txBox="1">
            <a:spLocks noChangeArrowheads="1"/>
          </p:cNvSpPr>
          <p:nvPr/>
        </p:nvSpPr>
        <p:spPr bwMode="auto">
          <a:xfrm>
            <a:off x="2708275" y="2784475"/>
            <a:ext cx="1406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26640" name="TextBox 13"/>
          <p:cNvSpPr txBox="1">
            <a:spLocks noChangeArrowheads="1"/>
          </p:cNvSpPr>
          <p:nvPr/>
        </p:nvSpPr>
        <p:spPr bwMode="auto">
          <a:xfrm>
            <a:off x="1592263" y="3121025"/>
            <a:ext cx="25003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26641" name="TextBox 13"/>
          <p:cNvSpPr txBox="1">
            <a:spLocks noChangeArrowheads="1"/>
          </p:cNvSpPr>
          <p:nvPr/>
        </p:nvSpPr>
        <p:spPr bwMode="auto">
          <a:xfrm>
            <a:off x="8145463" y="4321175"/>
            <a:ext cx="23383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26642" name="TextBox 13"/>
          <p:cNvSpPr txBox="1">
            <a:spLocks noChangeArrowheads="1"/>
          </p:cNvSpPr>
          <p:nvPr/>
        </p:nvSpPr>
        <p:spPr bwMode="auto">
          <a:xfrm>
            <a:off x="8145463" y="4619625"/>
            <a:ext cx="26495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26643" name="TextBox 13"/>
          <p:cNvSpPr txBox="1">
            <a:spLocks noChangeArrowheads="1"/>
          </p:cNvSpPr>
          <p:nvPr/>
        </p:nvSpPr>
        <p:spPr bwMode="auto">
          <a:xfrm>
            <a:off x="2708275" y="4318000"/>
            <a:ext cx="1406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26644" name="TextBox 13"/>
          <p:cNvSpPr txBox="1">
            <a:spLocks noChangeArrowheads="1"/>
          </p:cNvSpPr>
          <p:nvPr/>
        </p:nvSpPr>
        <p:spPr bwMode="auto">
          <a:xfrm>
            <a:off x="1592263" y="4654550"/>
            <a:ext cx="25003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组合 6"/>
          <p:cNvGrpSpPr/>
          <p:nvPr/>
        </p:nvGrpSpPr>
        <p:grpSpPr bwMode="auto">
          <a:xfrm>
            <a:off x="0" y="377825"/>
            <a:ext cx="1001713" cy="522288"/>
            <a:chOff x="0" y="0"/>
            <a:chExt cx="1988458" cy="522515"/>
          </a:xfrm>
        </p:grpSpPr>
        <p:sp>
          <p:nvSpPr>
            <p:cNvPr id="27683" name="矩形 3"/>
            <p:cNvSpPr>
              <a:spLocks noChangeArrowheads="1"/>
            </p:cNvSpPr>
            <p:nvPr/>
          </p:nvSpPr>
          <p:spPr bwMode="auto">
            <a:xfrm>
              <a:off x="0" y="0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7684" name="直角三角形 5"/>
            <p:cNvSpPr>
              <a:spLocks noChangeArrowheads="1"/>
            </p:cNvSpPr>
            <p:nvPr/>
          </p:nvSpPr>
          <p:spPr bwMode="auto">
            <a:xfrm flipH="1">
              <a:off x="0" y="1"/>
              <a:ext cx="1988458" cy="522514"/>
            </a:xfrm>
            <a:prstGeom prst="rtTriangle">
              <a:avLst/>
            </a:prstGeom>
            <a:solidFill>
              <a:srgbClr val="30302F">
                <a:alpha val="4196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7651" name="文本框 8"/>
          <p:cNvSpPr txBox="1">
            <a:spLocks noChangeArrowheads="1"/>
          </p:cNvSpPr>
          <p:nvPr/>
        </p:nvSpPr>
        <p:spPr bwMode="auto">
          <a:xfrm>
            <a:off x="1176338" y="454025"/>
            <a:ext cx="1919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 TITLE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2" name="Freeform 70"/>
          <p:cNvSpPr/>
          <p:nvPr/>
        </p:nvSpPr>
        <p:spPr bwMode="auto">
          <a:xfrm rot="5400000">
            <a:off x="2241550" y="2671763"/>
            <a:ext cx="639763" cy="1830387"/>
          </a:xfrm>
          <a:custGeom>
            <a:avLst/>
            <a:gdLst>
              <a:gd name="T0" fmla="*/ 465 w 465"/>
              <a:gd name="T1" fmla="*/ 178 h 644"/>
              <a:gd name="T2" fmla="*/ 0 w 465"/>
              <a:gd name="T3" fmla="*/ 0 h 644"/>
              <a:gd name="T4" fmla="*/ 0 w 465"/>
              <a:gd name="T5" fmla="*/ 364 h 644"/>
              <a:gd name="T6" fmla="*/ 465 w 465"/>
              <a:gd name="T7" fmla="*/ 644 h 644"/>
              <a:gd name="T8" fmla="*/ 465 w 465"/>
              <a:gd name="T9" fmla="*/ 178 h 6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5"/>
              <a:gd name="T16" fmla="*/ 0 h 644"/>
              <a:gd name="T17" fmla="*/ 465 w 465"/>
              <a:gd name="T18" fmla="*/ 644 h 6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5" h="644">
                <a:moveTo>
                  <a:pt x="465" y="178"/>
                </a:moveTo>
                <a:lnTo>
                  <a:pt x="0" y="0"/>
                </a:lnTo>
                <a:lnTo>
                  <a:pt x="0" y="364"/>
                </a:lnTo>
                <a:lnTo>
                  <a:pt x="465" y="644"/>
                </a:lnTo>
                <a:lnTo>
                  <a:pt x="465" y="178"/>
                </a:lnTo>
                <a:close/>
              </a:path>
            </a:pathLst>
          </a:custGeom>
          <a:solidFill>
            <a:srgbClr val="2B7D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7653" name="Freeform 73"/>
          <p:cNvSpPr/>
          <p:nvPr/>
        </p:nvSpPr>
        <p:spPr bwMode="auto">
          <a:xfrm rot="5400000">
            <a:off x="3784600" y="2516188"/>
            <a:ext cx="1025525" cy="1755775"/>
          </a:xfrm>
          <a:custGeom>
            <a:avLst/>
            <a:gdLst>
              <a:gd name="T0" fmla="*/ 746 w 746"/>
              <a:gd name="T1" fmla="*/ 112 h 618"/>
              <a:gd name="T2" fmla="*/ 0 w 746"/>
              <a:gd name="T3" fmla="*/ 0 h 618"/>
              <a:gd name="T4" fmla="*/ 0 w 746"/>
              <a:gd name="T5" fmla="*/ 394 h 618"/>
              <a:gd name="T6" fmla="*/ 746 w 746"/>
              <a:gd name="T7" fmla="*/ 618 h 618"/>
              <a:gd name="T8" fmla="*/ 746 w 746"/>
              <a:gd name="T9" fmla="*/ 112 h 6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6"/>
              <a:gd name="T16" fmla="*/ 0 h 618"/>
              <a:gd name="T17" fmla="*/ 746 w 746"/>
              <a:gd name="T18" fmla="*/ 618 h 6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6" h="618">
                <a:moveTo>
                  <a:pt x="746" y="112"/>
                </a:moveTo>
                <a:lnTo>
                  <a:pt x="0" y="0"/>
                </a:lnTo>
                <a:lnTo>
                  <a:pt x="0" y="394"/>
                </a:lnTo>
                <a:lnTo>
                  <a:pt x="746" y="618"/>
                </a:lnTo>
                <a:lnTo>
                  <a:pt x="746" y="112"/>
                </a:lnTo>
                <a:close/>
              </a:path>
            </a:pathLst>
          </a:custGeom>
          <a:solidFill>
            <a:srgbClr val="7671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7654" name="Freeform 76"/>
          <p:cNvSpPr/>
          <p:nvPr/>
        </p:nvSpPr>
        <p:spPr bwMode="auto">
          <a:xfrm rot="5400000">
            <a:off x="9170987" y="2671763"/>
            <a:ext cx="639763" cy="1830388"/>
          </a:xfrm>
          <a:custGeom>
            <a:avLst/>
            <a:gdLst>
              <a:gd name="T0" fmla="*/ 465 w 465"/>
              <a:gd name="T1" fmla="*/ 467 h 644"/>
              <a:gd name="T2" fmla="*/ 0 w 465"/>
              <a:gd name="T3" fmla="*/ 644 h 644"/>
              <a:gd name="T4" fmla="*/ 0 w 465"/>
              <a:gd name="T5" fmla="*/ 280 h 644"/>
              <a:gd name="T6" fmla="*/ 465 w 465"/>
              <a:gd name="T7" fmla="*/ 0 h 644"/>
              <a:gd name="T8" fmla="*/ 465 w 465"/>
              <a:gd name="T9" fmla="*/ 467 h 6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5"/>
              <a:gd name="T16" fmla="*/ 0 h 644"/>
              <a:gd name="T17" fmla="*/ 465 w 465"/>
              <a:gd name="T18" fmla="*/ 644 h 6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5" h="644">
                <a:moveTo>
                  <a:pt x="465" y="467"/>
                </a:moveTo>
                <a:lnTo>
                  <a:pt x="0" y="644"/>
                </a:lnTo>
                <a:lnTo>
                  <a:pt x="0" y="280"/>
                </a:lnTo>
                <a:lnTo>
                  <a:pt x="465" y="0"/>
                </a:lnTo>
                <a:lnTo>
                  <a:pt x="465" y="467"/>
                </a:lnTo>
                <a:close/>
              </a:path>
            </a:pathLst>
          </a:custGeom>
          <a:solidFill>
            <a:srgbClr val="B8E6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7655" name="Freeform 79"/>
          <p:cNvSpPr/>
          <p:nvPr/>
        </p:nvSpPr>
        <p:spPr bwMode="auto">
          <a:xfrm rot="5400000">
            <a:off x="7244556" y="2516982"/>
            <a:ext cx="1025525" cy="1754188"/>
          </a:xfrm>
          <a:custGeom>
            <a:avLst/>
            <a:gdLst>
              <a:gd name="T0" fmla="*/ 746 w 746"/>
              <a:gd name="T1" fmla="*/ 506 h 617"/>
              <a:gd name="T2" fmla="*/ 0 w 746"/>
              <a:gd name="T3" fmla="*/ 617 h 617"/>
              <a:gd name="T4" fmla="*/ 0 w 746"/>
              <a:gd name="T5" fmla="*/ 224 h 617"/>
              <a:gd name="T6" fmla="*/ 746 w 746"/>
              <a:gd name="T7" fmla="*/ 0 h 617"/>
              <a:gd name="T8" fmla="*/ 746 w 746"/>
              <a:gd name="T9" fmla="*/ 506 h 6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6"/>
              <a:gd name="T16" fmla="*/ 0 h 617"/>
              <a:gd name="T17" fmla="*/ 746 w 746"/>
              <a:gd name="T18" fmla="*/ 617 h 6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6" h="617">
                <a:moveTo>
                  <a:pt x="746" y="506"/>
                </a:moveTo>
                <a:lnTo>
                  <a:pt x="0" y="617"/>
                </a:lnTo>
                <a:lnTo>
                  <a:pt x="0" y="224"/>
                </a:lnTo>
                <a:lnTo>
                  <a:pt x="746" y="0"/>
                </a:lnTo>
                <a:lnTo>
                  <a:pt x="746" y="506"/>
                </a:lnTo>
                <a:close/>
              </a:path>
            </a:pathLst>
          </a:custGeom>
          <a:solidFill>
            <a:srgbClr val="2B7D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7656" name="Freeform 81"/>
          <p:cNvSpPr/>
          <p:nvPr/>
        </p:nvSpPr>
        <p:spPr bwMode="auto">
          <a:xfrm rot="5400000">
            <a:off x="5322094" y="2289969"/>
            <a:ext cx="1411288" cy="1822450"/>
          </a:xfrm>
          <a:custGeom>
            <a:avLst/>
            <a:gdLst>
              <a:gd name="T0" fmla="*/ 1027 w 1027"/>
              <a:gd name="T1" fmla="*/ 641 h 641"/>
              <a:gd name="T2" fmla="*/ 0 w 1027"/>
              <a:gd name="T3" fmla="*/ 532 h 641"/>
              <a:gd name="T4" fmla="*/ 0 w 1027"/>
              <a:gd name="T5" fmla="*/ 111 h 641"/>
              <a:gd name="T6" fmla="*/ 1027 w 1027"/>
              <a:gd name="T7" fmla="*/ 0 h 641"/>
              <a:gd name="T8" fmla="*/ 1027 w 1027"/>
              <a:gd name="T9" fmla="*/ 641 h 6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27"/>
              <a:gd name="T16" fmla="*/ 0 h 641"/>
              <a:gd name="T17" fmla="*/ 1027 w 1027"/>
              <a:gd name="T18" fmla="*/ 641 h 6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27" h="641">
                <a:moveTo>
                  <a:pt x="1027" y="641"/>
                </a:moveTo>
                <a:lnTo>
                  <a:pt x="0" y="532"/>
                </a:lnTo>
                <a:lnTo>
                  <a:pt x="0" y="111"/>
                </a:lnTo>
                <a:lnTo>
                  <a:pt x="1027" y="0"/>
                </a:lnTo>
                <a:lnTo>
                  <a:pt x="1027" y="641"/>
                </a:lnTo>
                <a:close/>
              </a:path>
            </a:pathLst>
          </a:cu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7657" name="Oval 36"/>
          <p:cNvSpPr>
            <a:spLocks noChangeArrowheads="1"/>
          </p:cNvSpPr>
          <p:nvPr/>
        </p:nvSpPr>
        <p:spPr bwMode="auto">
          <a:xfrm>
            <a:off x="2171700" y="3763963"/>
            <a:ext cx="284163" cy="285750"/>
          </a:xfrm>
          <a:prstGeom prst="ellipse">
            <a:avLst/>
          </a:prstGeom>
          <a:solidFill>
            <a:srgbClr val="2B7D6B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27658" name="Oval 38"/>
          <p:cNvSpPr>
            <a:spLocks noChangeArrowheads="1"/>
          </p:cNvSpPr>
          <p:nvPr/>
        </p:nvSpPr>
        <p:spPr bwMode="auto">
          <a:xfrm>
            <a:off x="4008438" y="3763963"/>
            <a:ext cx="285750" cy="285750"/>
          </a:xfrm>
          <a:prstGeom prst="ellipse">
            <a:avLst/>
          </a:prstGeom>
          <a:solidFill>
            <a:srgbClr val="767171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27659" name="Oval 40"/>
          <p:cNvSpPr>
            <a:spLocks noChangeArrowheads="1"/>
          </p:cNvSpPr>
          <p:nvPr/>
        </p:nvSpPr>
        <p:spPr bwMode="auto">
          <a:xfrm>
            <a:off x="5883275" y="3763963"/>
            <a:ext cx="284163" cy="285750"/>
          </a:xfrm>
          <a:prstGeom prst="ellipse">
            <a:avLst/>
          </a:prstGeom>
          <a:solidFill>
            <a:srgbClr val="3EB198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27660" name="Oval 42"/>
          <p:cNvSpPr>
            <a:spLocks noChangeArrowheads="1"/>
          </p:cNvSpPr>
          <p:nvPr/>
        </p:nvSpPr>
        <p:spPr bwMode="auto">
          <a:xfrm>
            <a:off x="7726363" y="3763963"/>
            <a:ext cx="284162" cy="285750"/>
          </a:xfrm>
          <a:prstGeom prst="ellipse">
            <a:avLst/>
          </a:prstGeom>
          <a:solidFill>
            <a:srgbClr val="2B7D6B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27661" name="Oval 44"/>
          <p:cNvSpPr>
            <a:spLocks noChangeArrowheads="1"/>
          </p:cNvSpPr>
          <p:nvPr/>
        </p:nvSpPr>
        <p:spPr bwMode="auto">
          <a:xfrm>
            <a:off x="9569450" y="3763963"/>
            <a:ext cx="284163" cy="285750"/>
          </a:xfrm>
          <a:prstGeom prst="ellipse">
            <a:avLst/>
          </a:prstGeom>
          <a:solidFill>
            <a:srgbClr val="B8E6DC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</a:t>
            </a:r>
          </a:p>
        </p:txBody>
      </p:sp>
      <p:pic>
        <p:nvPicPr>
          <p:cNvPr id="27662" name="Group 3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2150" y="2000250"/>
            <a:ext cx="500063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Group 7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32300" y="2305050"/>
            <a:ext cx="444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Group 82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98763" y="2687638"/>
            <a:ext cx="35877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Group 86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5825" y="2298700"/>
            <a:ext cx="4572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6" name="Freeform 2890"/>
          <p:cNvSpPr>
            <a:spLocks noEditPoints="1"/>
          </p:cNvSpPr>
          <p:nvPr/>
        </p:nvSpPr>
        <p:spPr bwMode="auto">
          <a:xfrm>
            <a:off x="9105900" y="2844800"/>
            <a:ext cx="350838" cy="288925"/>
          </a:xfrm>
          <a:custGeom>
            <a:avLst/>
            <a:gdLst>
              <a:gd name="T0" fmla="*/ 498 w 719"/>
              <a:gd name="T1" fmla="*/ 263 h 586"/>
              <a:gd name="T2" fmla="*/ 480 w 719"/>
              <a:gd name="T3" fmla="*/ 248 h 586"/>
              <a:gd name="T4" fmla="*/ 474 w 719"/>
              <a:gd name="T5" fmla="*/ 227 h 586"/>
              <a:gd name="T6" fmla="*/ 480 w 719"/>
              <a:gd name="T7" fmla="*/ 206 h 586"/>
              <a:gd name="T8" fmla="*/ 498 w 719"/>
              <a:gd name="T9" fmla="*/ 191 h 586"/>
              <a:gd name="T10" fmla="*/ 520 w 719"/>
              <a:gd name="T11" fmla="*/ 189 h 586"/>
              <a:gd name="T12" fmla="*/ 540 w 719"/>
              <a:gd name="T13" fmla="*/ 200 h 586"/>
              <a:gd name="T14" fmla="*/ 551 w 719"/>
              <a:gd name="T15" fmla="*/ 219 h 586"/>
              <a:gd name="T16" fmla="*/ 549 w 719"/>
              <a:gd name="T17" fmla="*/ 242 h 586"/>
              <a:gd name="T18" fmla="*/ 534 w 719"/>
              <a:gd name="T19" fmla="*/ 259 h 586"/>
              <a:gd name="T20" fmla="*/ 513 w 719"/>
              <a:gd name="T21" fmla="*/ 266 h 586"/>
              <a:gd name="T22" fmla="*/ 367 w 719"/>
              <a:gd name="T23" fmla="*/ 265 h 586"/>
              <a:gd name="T24" fmla="*/ 348 w 719"/>
              <a:gd name="T25" fmla="*/ 254 h 586"/>
              <a:gd name="T26" fmla="*/ 337 w 719"/>
              <a:gd name="T27" fmla="*/ 235 h 586"/>
              <a:gd name="T28" fmla="*/ 339 w 719"/>
              <a:gd name="T29" fmla="*/ 212 h 586"/>
              <a:gd name="T30" fmla="*/ 354 w 719"/>
              <a:gd name="T31" fmla="*/ 195 h 586"/>
              <a:gd name="T32" fmla="*/ 375 w 719"/>
              <a:gd name="T33" fmla="*/ 188 h 586"/>
              <a:gd name="T34" fmla="*/ 397 w 719"/>
              <a:gd name="T35" fmla="*/ 195 h 586"/>
              <a:gd name="T36" fmla="*/ 411 w 719"/>
              <a:gd name="T37" fmla="*/ 212 h 586"/>
              <a:gd name="T38" fmla="*/ 413 w 719"/>
              <a:gd name="T39" fmla="*/ 235 h 586"/>
              <a:gd name="T40" fmla="*/ 402 w 719"/>
              <a:gd name="T41" fmla="*/ 254 h 586"/>
              <a:gd name="T42" fmla="*/ 383 w 719"/>
              <a:gd name="T43" fmla="*/ 265 h 586"/>
              <a:gd name="T44" fmla="*/ 237 w 719"/>
              <a:gd name="T45" fmla="*/ 266 h 586"/>
              <a:gd name="T46" fmla="*/ 216 w 719"/>
              <a:gd name="T47" fmla="*/ 259 h 586"/>
              <a:gd name="T48" fmla="*/ 201 w 719"/>
              <a:gd name="T49" fmla="*/ 242 h 586"/>
              <a:gd name="T50" fmla="*/ 199 w 719"/>
              <a:gd name="T51" fmla="*/ 219 h 586"/>
              <a:gd name="T52" fmla="*/ 210 w 719"/>
              <a:gd name="T53" fmla="*/ 200 h 586"/>
              <a:gd name="T54" fmla="*/ 229 w 719"/>
              <a:gd name="T55" fmla="*/ 189 h 586"/>
              <a:gd name="T56" fmla="*/ 253 w 719"/>
              <a:gd name="T57" fmla="*/ 191 h 586"/>
              <a:gd name="T58" fmla="*/ 269 w 719"/>
              <a:gd name="T59" fmla="*/ 206 h 586"/>
              <a:gd name="T60" fmla="*/ 276 w 719"/>
              <a:gd name="T61" fmla="*/ 227 h 586"/>
              <a:gd name="T62" fmla="*/ 269 w 719"/>
              <a:gd name="T63" fmla="*/ 248 h 586"/>
              <a:gd name="T64" fmla="*/ 253 w 719"/>
              <a:gd name="T65" fmla="*/ 263 h 586"/>
              <a:gd name="T66" fmla="*/ 237 w 719"/>
              <a:gd name="T67" fmla="*/ 266 h 586"/>
              <a:gd name="T68" fmla="*/ 34 w 719"/>
              <a:gd name="T69" fmla="*/ 0 h 586"/>
              <a:gd name="T70" fmla="*/ 12 w 719"/>
              <a:gd name="T71" fmla="*/ 13 h 586"/>
              <a:gd name="T72" fmla="*/ 2 w 719"/>
              <a:gd name="T73" fmla="*/ 37 h 586"/>
              <a:gd name="T74" fmla="*/ 2 w 719"/>
              <a:gd name="T75" fmla="*/ 445 h 586"/>
              <a:gd name="T76" fmla="*/ 13 w 719"/>
              <a:gd name="T77" fmla="*/ 466 h 586"/>
              <a:gd name="T78" fmla="*/ 34 w 719"/>
              <a:gd name="T79" fmla="*/ 478 h 586"/>
              <a:gd name="T80" fmla="*/ 73 w 719"/>
              <a:gd name="T81" fmla="*/ 574 h 586"/>
              <a:gd name="T82" fmla="*/ 77 w 719"/>
              <a:gd name="T83" fmla="*/ 583 h 586"/>
              <a:gd name="T84" fmla="*/ 85 w 719"/>
              <a:gd name="T85" fmla="*/ 586 h 586"/>
              <a:gd name="T86" fmla="*/ 228 w 719"/>
              <a:gd name="T87" fmla="*/ 478 h 586"/>
              <a:gd name="T88" fmla="*/ 694 w 719"/>
              <a:gd name="T89" fmla="*/ 476 h 586"/>
              <a:gd name="T90" fmla="*/ 712 w 719"/>
              <a:gd name="T91" fmla="*/ 460 h 586"/>
              <a:gd name="T92" fmla="*/ 719 w 719"/>
              <a:gd name="T93" fmla="*/ 436 h 586"/>
              <a:gd name="T94" fmla="*/ 716 w 719"/>
              <a:gd name="T95" fmla="*/ 27 h 586"/>
              <a:gd name="T96" fmla="*/ 702 w 719"/>
              <a:gd name="T97" fmla="*/ 7 h 586"/>
              <a:gd name="T98" fmla="*/ 677 w 719"/>
              <a:gd name="T99" fmla="*/ 0 h 58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719"/>
              <a:gd name="T151" fmla="*/ 0 h 586"/>
              <a:gd name="T152" fmla="*/ 719 w 719"/>
              <a:gd name="T153" fmla="*/ 586 h 58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719" h="586">
                <a:moveTo>
                  <a:pt x="513" y="266"/>
                </a:moveTo>
                <a:lnTo>
                  <a:pt x="505" y="265"/>
                </a:lnTo>
                <a:lnTo>
                  <a:pt x="498" y="263"/>
                </a:lnTo>
                <a:lnTo>
                  <a:pt x="490" y="259"/>
                </a:lnTo>
                <a:lnTo>
                  <a:pt x="485" y="254"/>
                </a:lnTo>
                <a:lnTo>
                  <a:pt x="480" y="248"/>
                </a:lnTo>
                <a:lnTo>
                  <a:pt x="476" y="242"/>
                </a:lnTo>
                <a:lnTo>
                  <a:pt x="474" y="235"/>
                </a:lnTo>
                <a:lnTo>
                  <a:pt x="474" y="227"/>
                </a:lnTo>
                <a:lnTo>
                  <a:pt x="474" y="219"/>
                </a:lnTo>
                <a:lnTo>
                  <a:pt x="476" y="212"/>
                </a:lnTo>
                <a:lnTo>
                  <a:pt x="480" y="206"/>
                </a:lnTo>
                <a:lnTo>
                  <a:pt x="485" y="200"/>
                </a:lnTo>
                <a:lnTo>
                  <a:pt x="490" y="195"/>
                </a:lnTo>
                <a:lnTo>
                  <a:pt x="498" y="191"/>
                </a:lnTo>
                <a:lnTo>
                  <a:pt x="505" y="189"/>
                </a:lnTo>
                <a:lnTo>
                  <a:pt x="513" y="188"/>
                </a:lnTo>
                <a:lnTo>
                  <a:pt x="520" y="189"/>
                </a:lnTo>
                <a:lnTo>
                  <a:pt x="527" y="191"/>
                </a:lnTo>
                <a:lnTo>
                  <a:pt x="534" y="195"/>
                </a:lnTo>
                <a:lnTo>
                  <a:pt x="540" y="200"/>
                </a:lnTo>
                <a:lnTo>
                  <a:pt x="545" y="206"/>
                </a:lnTo>
                <a:lnTo>
                  <a:pt x="549" y="212"/>
                </a:lnTo>
                <a:lnTo>
                  <a:pt x="551" y="219"/>
                </a:lnTo>
                <a:lnTo>
                  <a:pt x="551" y="227"/>
                </a:lnTo>
                <a:lnTo>
                  <a:pt x="551" y="235"/>
                </a:lnTo>
                <a:lnTo>
                  <a:pt x="549" y="242"/>
                </a:lnTo>
                <a:lnTo>
                  <a:pt x="545" y="248"/>
                </a:lnTo>
                <a:lnTo>
                  <a:pt x="540" y="254"/>
                </a:lnTo>
                <a:lnTo>
                  <a:pt x="534" y="259"/>
                </a:lnTo>
                <a:lnTo>
                  <a:pt x="527" y="263"/>
                </a:lnTo>
                <a:lnTo>
                  <a:pt x="520" y="265"/>
                </a:lnTo>
                <a:lnTo>
                  <a:pt x="513" y="266"/>
                </a:lnTo>
                <a:close/>
                <a:moveTo>
                  <a:pt x="375" y="266"/>
                </a:moveTo>
                <a:lnTo>
                  <a:pt x="367" y="265"/>
                </a:lnTo>
                <a:lnTo>
                  <a:pt x="360" y="263"/>
                </a:lnTo>
                <a:lnTo>
                  <a:pt x="354" y="259"/>
                </a:lnTo>
                <a:lnTo>
                  <a:pt x="348" y="254"/>
                </a:lnTo>
                <a:lnTo>
                  <a:pt x="343" y="248"/>
                </a:lnTo>
                <a:lnTo>
                  <a:pt x="339" y="242"/>
                </a:lnTo>
                <a:lnTo>
                  <a:pt x="337" y="235"/>
                </a:lnTo>
                <a:lnTo>
                  <a:pt x="336" y="227"/>
                </a:lnTo>
                <a:lnTo>
                  <a:pt x="337" y="219"/>
                </a:lnTo>
                <a:lnTo>
                  <a:pt x="339" y="212"/>
                </a:lnTo>
                <a:lnTo>
                  <a:pt x="343" y="206"/>
                </a:lnTo>
                <a:lnTo>
                  <a:pt x="348" y="200"/>
                </a:lnTo>
                <a:lnTo>
                  <a:pt x="354" y="195"/>
                </a:lnTo>
                <a:lnTo>
                  <a:pt x="360" y="191"/>
                </a:lnTo>
                <a:lnTo>
                  <a:pt x="367" y="189"/>
                </a:lnTo>
                <a:lnTo>
                  <a:pt x="375" y="188"/>
                </a:lnTo>
                <a:lnTo>
                  <a:pt x="383" y="189"/>
                </a:lnTo>
                <a:lnTo>
                  <a:pt x="391" y="191"/>
                </a:lnTo>
                <a:lnTo>
                  <a:pt x="397" y="195"/>
                </a:lnTo>
                <a:lnTo>
                  <a:pt x="402" y="200"/>
                </a:lnTo>
                <a:lnTo>
                  <a:pt x="407" y="206"/>
                </a:lnTo>
                <a:lnTo>
                  <a:pt x="411" y="212"/>
                </a:lnTo>
                <a:lnTo>
                  <a:pt x="413" y="219"/>
                </a:lnTo>
                <a:lnTo>
                  <a:pt x="414" y="227"/>
                </a:lnTo>
                <a:lnTo>
                  <a:pt x="413" y="235"/>
                </a:lnTo>
                <a:lnTo>
                  <a:pt x="411" y="242"/>
                </a:lnTo>
                <a:lnTo>
                  <a:pt x="407" y="248"/>
                </a:lnTo>
                <a:lnTo>
                  <a:pt x="402" y="254"/>
                </a:lnTo>
                <a:lnTo>
                  <a:pt x="397" y="259"/>
                </a:lnTo>
                <a:lnTo>
                  <a:pt x="391" y="263"/>
                </a:lnTo>
                <a:lnTo>
                  <a:pt x="383" y="265"/>
                </a:lnTo>
                <a:lnTo>
                  <a:pt x="375" y="266"/>
                </a:lnTo>
                <a:close/>
                <a:moveTo>
                  <a:pt x="237" y="266"/>
                </a:moveTo>
                <a:lnTo>
                  <a:pt x="229" y="265"/>
                </a:lnTo>
                <a:lnTo>
                  <a:pt x="222" y="263"/>
                </a:lnTo>
                <a:lnTo>
                  <a:pt x="216" y="259"/>
                </a:lnTo>
                <a:lnTo>
                  <a:pt x="210" y="254"/>
                </a:lnTo>
                <a:lnTo>
                  <a:pt x="205" y="248"/>
                </a:lnTo>
                <a:lnTo>
                  <a:pt x="201" y="242"/>
                </a:lnTo>
                <a:lnTo>
                  <a:pt x="199" y="235"/>
                </a:lnTo>
                <a:lnTo>
                  <a:pt x="198" y="227"/>
                </a:lnTo>
                <a:lnTo>
                  <a:pt x="199" y="219"/>
                </a:lnTo>
                <a:lnTo>
                  <a:pt x="201" y="212"/>
                </a:lnTo>
                <a:lnTo>
                  <a:pt x="205" y="206"/>
                </a:lnTo>
                <a:lnTo>
                  <a:pt x="210" y="200"/>
                </a:lnTo>
                <a:lnTo>
                  <a:pt x="216" y="195"/>
                </a:lnTo>
                <a:lnTo>
                  <a:pt x="222" y="191"/>
                </a:lnTo>
                <a:lnTo>
                  <a:pt x="229" y="189"/>
                </a:lnTo>
                <a:lnTo>
                  <a:pt x="237" y="188"/>
                </a:lnTo>
                <a:lnTo>
                  <a:pt x="245" y="189"/>
                </a:lnTo>
                <a:lnTo>
                  <a:pt x="253" y="191"/>
                </a:lnTo>
                <a:lnTo>
                  <a:pt x="259" y="195"/>
                </a:lnTo>
                <a:lnTo>
                  <a:pt x="264" y="200"/>
                </a:lnTo>
                <a:lnTo>
                  <a:pt x="269" y="206"/>
                </a:lnTo>
                <a:lnTo>
                  <a:pt x="273" y="212"/>
                </a:lnTo>
                <a:lnTo>
                  <a:pt x="275" y="219"/>
                </a:lnTo>
                <a:lnTo>
                  <a:pt x="276" y="227"/>
                </a:lnTo>
                <a:lnTo>
                  <a:pt x="275" y="235"/>
                </a:lnTo>
                <a:lnTo>
                  <a:pt x="273" y="242"/>
                </a:lnTo>
                <a:lnTo>
                  <a:pt x="269" y="248"/>
                </a:lnTo>
                <a:lnTo>
                  <a:pt x="264" y="254"/>
                </a:lnTo>
                <a:lnTo>
                  <a:pt x="259" y="259"/>
                </a:lnTo>
                <a:lnTo>
                  <a:pt x="253" y="263"/>
                </a:lnTo>
                <a:lnTo>
                  <a:pt x="245" y="265"/>
                </a:lnTo>
                <a:lnTo>
                  <a:pt x="237" y="266"/>
                </a:lnTo>
                <a:close/>
                <a:moveTo>
                  <a:pt x="677" y="0"/>
                </a:moveTo>
                <a:lnTo>
                  <a:pt x="43" y="0"/>
                </a:lnTo>
                <a:lnTo>
                  <a:pt x="34" y="0"/>
                </a:lnTo>
                <a:lnTo>
                  <a:pt x="25" y="2"/>
                </a:lnTo>
                <a:lnTo>
                  <a:pt x="18" y="7"/>
                </a:lnTo>
                <a:lnTo>
                  <a:pt x="12" y="13"/>
                </a:lnTo>
                <a:lnTo>
                  <a:pt x="8" y="19"/>
                </a:lnTo>
                <a:lnTo>
                  <a:pt x="4" y="27"/>
                </a:lnTo>
                <a:lnTo>
                  <a:pt x="2" y="37"/>
                </a:lnTo>
                <a:lnTo>
                  <a:pt x="0" y="47"/>
                </a:lnTo>
                <a:lnTo>
                  <a:pt x="0" y="436"/>
                </a:lnTo>
                <a:lnTo>
                  <a:pt x="2" y="445"/>
                </a:lnTo>
                <a:lnTo>
                  <a:pt x="4" y="453"/>
                </a:lnTo>
                <a:lnTo>
                  <a:pt x="8" y="460"/>
                </a:lnTo>
                <a:lnTo>
                  <a:pt x="13" y="466"/>
                </a:lnTo>
                <a:lnTo>
                  <a:pt x="19" y="471"/>
                </a:lnTo>
                <a:lnTo>
                  <a:pt x="27" y="476"/>
                </a:lnTo>
                <a:lnTo>
                  <a:pt x="34" y="478"/>
                </a:lnTo>
                <a:lnTo>
                  <a:pt x="43" y="478"/>
                </a:lnTo>
                <a:lnTo>
                  <a:pt x="73" y="478"/>
                </a:lnTo>
                <a:lnTo>
                  <a:pt x="73" y="574"/>
                </a:lnTo>
                <a:lnTo>
                  <a:pt x="73" y="578"/>
                </a:lnTo>
                <a:lnTo>
                  <a:pt x="74" y="580"/>
                </a:lnTo>
                <a:lnTo>
                  <a:pt x="77" y="583"/>
                </a:lnTo>
                <a:lnTo>
                  <a:pt x="79" y="585"/>
                </a:lnTo>
                <a:lnTo>
                  <a:pt x="81" y="586"/>
                </a:lnTo>
                <a:lnTo>
                  <a:pt x="85" y="586"/>
                </a:lnTo>
                <a:lnTo>
                  <a:pt x="88" y="586"/>
                </a:lnTo>
                <a:lnTo>
                  <a:pt x="92" y="584"/>
                </a:lnTo>
                <a:lnTo>
                  <a:pt x="228" y="478"/>
                </a:lnTo>
                <a:lnTo>
                  <a:pt x="677" y="478"/>
                </a:lnTo>
                <a:lnTo>
                  <a:pt x="686" y="478"/>
                </a:lnTo>
                <a:lnTo>
                  <a:pt x="694" y="476"/>
                </a:lnTo>
                <a:lnTo>
                  <a:pt x="701" y="471"/>
                </a:lnTo>
                <a:lnTo>
                  <a:pt x="707" y="466"/>
                </a:lnTo>
                <a:lnTo>
                  <a:pt x="712" y="460"/>
                </a:lnTo>
                <a:lnTo>
                  <a:pt x="716" y="453"/>
                </a:lnTo>
                <a:lnTo>
                  <a:pt x="719" y="445"/>
                </a:lnTo>
                <a:lnTo>
                  <a:pt x="719" y="436"/>
                </a:lnTo>
                <a:lnTo>
                  <a:pt x="719" y="47"/>
                </a:lnTo>
                <a:lnTo>
                  <a:pt x="719" y="37"/>
                </a:lnTo>
                <a:lnTo>
                  <a:pt x="716" y="27"/>
                </a:lnTo>
                <a:lnTo>
                  <a:pt x="713" y="19"/>
                </a:lnTo>
                <a:lnTo>
                  <a:pt x="708" y="12"/>
                </a:lnTo>
                <a:lnTo>
                  <a:pt x="702" y="7"/>
                </a:lnTo>
                <a:lnTo>
                  <a:pt x="695" y="2"/>
                </a:lnTo>
                <a:lnTo>
                  <a:pt x="687" y="0"/>
                </a:lnTo>
                <a:lnTo>
                  <a:pt x="677" y="0"/>
                </a:lnTo>
                <a:close/>
              </a:path>
            </a:pathLst>
          </a:custGeom>
          <a:solidFill>
            <a:srgbClr val="B8E6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7667" name="Freeform 2890"/>
          <p:cNvSpPr>
            <a:spLocks noEditPoints="1"/>
          </p:cNvSpPr>
          <p:nvPr/>
        </p:nvSpPr>
        <p:spPr bwMode="auto">
          <a:xfrm flipH="1">
            <a:off x="8723313" y="2768600"/>
            <a:ext cx="350837" cy="287338"/>
          </a:xfrm>
          <a:custGeom>
            <a:avLst/>
            <a:gdLst>
              <a:gd name="T0" fmla="*/ 498 w 719"/>
              <a:gd name="T1" fmla="*/ 263 h 586"/>
              <a:gd name="T2" fmla="*/ 480 w 719"/>
              <a:gd name="T3" fmla="*/ 248 h 586"/>
              <a:gd name="T4" fmla="*/ 474 w 719"/>
              <a:gd name="T5" fmla="*/ 227 h 586"/>
              <a:gd name="T6" fmla="*/ 480 w 719"/>
              <a:gd name="T7" fmla="*/ 206 h 586"/>
              <a:gd name="T8" fmla="*/ 498 w 719"/>
              <a:gd name="T9" fmla="*/ 191 h 586"/>
              <a:gd name="T10" fmla="*/ 520 w 719"/>
              <a:gd name="T11" fmla="*/ 189 h 586"/>
              <a:gd name="T12" fmla="*/ 540 w 719"/>
              <a:gd name="T13" fmla="*/ 200 h 586"/>
              <a:gd name="T14" fmla="*/ 551 w 719"/>
              <a:gd name="T15" fmla="*/ 219 h 586"/>
              <a:gd name="T16" fmla="*/ 549 w 719"/>
              <a:gd name="T17" fmla="*/ 242 h 586"/>
              <a:gd name="T18" fmla="*/ 534 w 719"/>
              <a:gd name="T19" fmla="*/ 259 h 586"/>
              <a:gd name="T20" fmla="*/ 513 w 719"/>
              <a:gd name="T21" fmla="*/ 266 h 586"/>
              <a:gd name="T22" fmla="*/ 367 w 719"/>
              <a:gd name="T23" fmla="*/ 265 h 586"/>
              <a:gd name="T24" fmla="*/ 348 w 719"/>
              <a:gd name="T25" fmla="*/ 254 h 586"/>
              <a:gd name="T26" fmla="*/ 337 w 719"/>
              <a:gd name="T27" fmla="*/ 235 h 586"/>
              <a:gd name="T28" fmla="*/ 339 w 719"/>
              <a:gd name="T29" fmla="*/ 212 h 586"/>
              <a:gd name="T30" fmla="*/ 354 w 719"/>
              <a:gd name="T31" fmla="*/ 195 h 586"/>
              <a:gd name="T32" fmla="*/ 375 w 719"/>
              <a:gd name="T33" fmla="*/ 188 h 586"/>
              <a:gd name="T34" fmla="*/ 397 w 719"/>
              <a:gd name="T35" fmla="*/ 195 h 586"/>
              <a:gd name="T36" fmla="*/ 411 w 719"/>
              <a:gd name="T37" fmla="*/ 212 h 586"/>
              <a:gd name="T38" fmla="*/ 413 w 719"/>
              <a:gd name="T39" fmla="*/ 235 h 586"/>
              <a:gd name="T40" fmla="*/ 402 w 719"/>
              <a:gd name="T41" fmla="*/ 254 h 586"/>
              <a:gd name="T42" fmla="*/ 383 w 719"/>
              <a:gd name="T43" fmla="*/ 265 h 586"/>
              <a:gd name="T44" fmla="*/ 237 w 719"/>
              <a:gd name="T45" fmla="*/ 266 h 586"/>
              <a:gd name="T46" fmla="*/ 216 w 719"/>
              <a:gd name="T47" fmla="*/ 259 h 586"/>
              <a:gd name="T48" fmla="*/ 201 w 719"/>
              <a:gd name="T49" fmla="*/ 242 h 586"/>
              <a:gd name="T50" fmla="*/ 199 w 719"/>
              <a:gd name="T51" fmla="*/ 219 h 586"/>
              <a:gd name="T52" fmla="*/ 210 w 719"/>
              <a:gd name="T53" fmla="*/ 200 h 586"/>
              <a:gd name="T54" fmla="*/ 229 w 719"/>
              <a:gd name="T55" fmla="*/ 189 h 586"/>
              <a:gd name="T56" fmla="*/ 253 w 719"/>
              <a:gd name="T57" fmla="*/ 191 h 586"/>
              <a:gd name="T58" fmla="*/ 269 w 719"/>
              <a:gd name="T59" fmla="*/ 206 h 586"/>
              <a:gd name="T60" fmla="*/ 276 w 719"/>
              <a:gd name="T61" fmla="*/ 227 h 586"/>
              <a:gd name="T62" fmla="*/ 269 w 719"/>
              <a:gd name="T63" fmla="*/ 248 h 586"/>
              <a:gd name="T64" fmla="*/ 253 w 719"/>
              <a:gd name="T65" fmla="*/ 263 h 586"/>
              <a:gd name="T66" fmla="*/ 237 w 719"/>
              <a:gd name="T67" fmla="*/ 266 h 586"/>
              <a:gd name="T68" fmla="*/ 34 w 719"/>
              <a:gd name="T69" fmla="*/ 0 h 586"/>
              <a:gd name="T70" fmla="*/ 12 w 719"/>
              <a:gd name="T71" fmla="*/ 13 h 586"/>
              <a:gd name="T72" fmla="*/ 2 w 719"/>
              <a:gd name="T73" fmla="*/ 37 h 586"/>
              <a:gd name="T74" fmla="*/ 2 w 719"/>
              <a:gd name="T75" fmla="*/ 445 h 586"/>
              <a:gd name="T76" fmla="*/ 13 w 719"/>
              <a:gd name="T77" fmla="*/ 466 h 586"/>
              <a:gd name="T78" fmla="*/ 34 w 719"/>
              <a:gd name="T79" fmla="*/ 478 h 586"/>
              <a:gd name="T80" fmla="*/ 73 w 719"/>
              <a:gd name="T81" fmla="*/ 574 h 586"/>
              <a:gd name="T82" fmla="*/ 77 w 719"/>
              <a:gd name="T83" fmla="*/ 583 h 586"/>
              <a:gd name="T84" fmla="*/ 85 w 719"/>
              <a:gd name="T85" fmla="*/ 586 h 586"/>
              <a:gd name="T86" fmla="*/ 228 w 719"/>
              <a:gd name="T87" fmla="*/ 478 h 586"/>
              <a:gd name="T88" fmla="*/ 694 w 719"/>
              <a:gd name="T89" fmla="*/ 476 h 586"/>
              <a:gd name="T90" fmla="*/ 712 w 719"/>
              <a:gd name="T91" fmla="*/ 460 h 586"/>
              <a:gd name="T92" fmla="*/ 719 w 719"/>
              <a:gd name="T93" fmla="*/ 436 h 586"/>
              <a:gd name="T94" fmla="*/ 716 w 719"/>
              <a:gd name="T95" fmla="*/ 27 h 586"/>
              <a:gd name="T96" fmla="*/ 702 w 719"/>
              <a:gd name="T97" fmla="*/ 7 h 586"/>
              <a:gd name="T98" fmla="*/ 677 w 719"/>
              <a:gd name="T99" fmla="*/ 0 h 58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719"/>
              <a:gd name="T151" fmla="*/ 0 h 586"/>
              <a:gd name="T152" fmla="*/ 719 w 719"/>
              <a:gd name="T153" fmla="*/ 586 h 58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719" h="586">
                <a:moveTo>
                  <a:pt x="513" y="266"/>
                </a:moveTo>
                <a:lnTo>
                  <a:pt x="505" y="265"/>
                </a:lnTo>
                <a:lnTo>
                  <a:pt x="498" y="263"/>
                </a:lnTo>
                <a:lnTo>
                  <a:pt x="490" y="259"/>
                </a:lnTo>
                <a:lnTo>
                  <a:pt x="485" y="254"/>
                </a:lnTo>
                <a:lnTo>
                  <a:pt x="480" y="248"/>
                </a:lnTo>
                <a:lnTo>
                  <a:pt x="476" y="242"/>
                </a:lnTo>
                <a:lnTo>
                  <a:pt x="474" y="235"/>
                </a:lnTo>
                <a:lnTo>
                  <a:pt x="474" y="227"/>
                </a:lnTo>
                <a:lnTo>
                  <a:pt x="474" y="219"/>
                </a:lnTo>
                <a:lnTo>
                  <a:pt x="476" y="212"/>
                </a:lnTo>
                <a:lnTo>
                  <a:pt x="480" y="206"/>
                </a:lnTo>
                <a:lnTo>
                  <a:pt x="485" y="200"/>
                </a:lnTo>
                <a:lnTo>
                  <a:pt x="490" y="195"/>
                </a:lnTo>
                <a:lnTo>
                  <a:pt x="498" y="191"/>
                </a:lnTo>
                <a:lnTo>
                  <a:pt x="505" y="189"/>
                </a:lnTo>
                <a:lnTo>
                  <a:pt x="513" y="188"/>
                </a:lnTo>
                <a:lnTo>
                  <a:pt x="520" y="189"/>
                </a:lnTo>
                <a:lnTo>
                  <a:pt x="527" y="191"/>
                </a:lnTo>
                <a:lnTo>
                  <a:pt x="534" y="195"/>
                </a:lnTo>
                <a:lnTo>
                  <a:pt x="540" y="200"/>
                </a:lnTo>
                <a:lnTo>
                  <a:pt x="545" y="206"/>
                </a:lnTo>
                <a:lnTo>
                  <a:pt x="549" y="212"/>
                </a:lnTo>
                <a:lnTo>
                  <a:pt x="551" y="219"/>
                </a:lnTo>
                <a:lnTo>
                  <a:pt x="551" y="227"/>
                </a:lnTo>
                <a:lnTo>
                  <a:pt x="551" y="235"/>
                </a:lnTo>
                <a:lnTo>
                  <a:pt x="549" y="242"/>
                </a:lnTo>
                <a:lnTo>
                  <a:pt x="545" y="248"/>
                </a:lnTo>
                <a:lnTo>
                  <a:pt x="540" y="254"/>
                </a:lnTo>
                <a:lnTo>
                  <a:pt x="534" y="259"/>
                </a:lnTo>
                <a:lnTo>
                  <a:pt x="527" y="263"/>
                </a:lnTo>
                <a:lnTo>
                  <a:pt x="520" y="265"/>
                </a:lnTo>
                <a:lnTo>
                  <a:pt x="513" y="266"/>
                </a:lnTo>
                <a:close/>
                <a:moveTo>
                  <a:pt x="375" y="266"/>
                </a:moveTo>
                <a:lnTo>
                  <a:pt x="367" y="265"/>
                </a:lnTo>
                <a:lnTo>
                  <a:pt x="360" y="263"/>
                </a:lnTo>
                <a:lnTo>
                  <a:pt x="354" y="259"/>
                </a:lnTo>
                <a:lnTo>
                  <a:pt x="348" y="254"/>
                </a:lnTo>
                <a:lnTo>
                  <a:pt x="343" y="248"/>
                </a:lnTo>
                <a:lnTo>
                  <a:pt x="339" y="242"/>
                </a:lnTo>
                <a:lnTo>
                  <a:pt x="337" y="235"/>
                </a:lnTo>
                <a:lnTo>
                  <a:pt x="336" y="227"/>
                </a:lnTo>
                <a:lnTo>
                  <a:pt x="337" y="219"/>
                </a:lnTo>
                <a:lnTo>
                  <a:pt x="339" y="212"/>
                </a:lnTo>
                <a:lnTo>
                  <a:pt x="343" y="206"/>
                </a:lnTo>
                <a:lnTo>
                  <a:pt x="348" y="200"/>
                </a:lnTo>
                <a:lnTo>
                  <a:pt x="354" y="195"/>
                </a:lnTo>
                <a:lnTo>
                  <a:pt x="360" y="191"/>
                </a:lnTo>
                <a:lnTo>
                  <a:pt x="367" y="189"/>
                </a:lnTo>
                <a:lnTo>
                  <a:pt x="375" y="188"/>
                </a:lnTo>
                <a:lnTo>
                  <a:pt x="383" y="189"/>
                </a:lnTo>
                <a:lnTo>
                  <a:pt x="391" y="191"/>
                </a:lnTo>
                <a:lnTo>
                  <a:pt x="397" y="195"/>
                </a:lnTo>
                <a:lnTo>
                  <a:pt x="402" y="200"/>
                </a:lnTo>
                <a:lnTo>
                  <a:pt x="407" y="206"/>
                </a:lnTo>
                <a:lnTo>
                  <a:pt x="411" y="212"/>
                </a:lnTo>
                <a:lnTo>
                  <a:pt x="413" y="219"/>
                </a:lnTo>
                <a:lnTo>
                  <a:pt x="414" y="227"/>
                </a:lnTo>
                <a:lnTo>
                  <a:pt x="413" y="235"/>
                </a:lnTo>
                <a:lnTo>
                  <a:pt x="411" y="242"/>
                </a:lnTo>
                <a:lnTo>
                  <a:pt x="407" y="248"/>
                </a:lnTo>
                <a:lnTo>
                  <a:pt x="402" y="254"/>
                </a:lnTo>
                <a:lnTo>
                  <a:pt x="397" y="259"/>
                </a:lnTo>
                <a:lnTo>
                  <a:pt x="391" y="263"/>
                </a:lnTo>
                <a:lnTo>
                  <a:pt x="383" y="265"/>
                </a:lnTo>
                <a:lnTo>
                  <a:pt x="375" y="266"/>
                </a:lnTo>
                <a:close/>
                <a:moveTo>
                  <a:pt x="237" y="266"/>
                </a:moveTo>
                <a:lnTo>
                  <a:pt x="229" y="265"/>
                </a:lnTo>
                <a:lnTo>
                  <a:pt x="222" y="263"/>
                </a:lnTo>
                <a:lnTo>
                  <a:pt x="216" y="259"/>
                </a:lnTo>
                <a:lnTo>
                  <a:pt x="210" y="254"/>
                </a:lnTo>
                <a:lnTo>
                  <a:pt x="205" y="248"/>
                </a:lnTo>
                <a:lnTo>
                  <a:pt x="201" y="242"/>
                </a:lnTo>
                <a:lnTo>
                  <a:pt x="199" y="235"/>
                </a:lnTo>
                <a:lnTo>
                  <a:pt x="198" y="227"/>
                </a:lnTo>
                <a:lnTo>
                  <a:pt x="199" y="219"/>
                </a:lnTo>
                <a:lnTo>
                  <a:pt x="201" y="212"/>
                </a:lnTo>
                <a:lnTo>
                  <a:pt x="205" y="206"/>
                </a:lnTo>
                <a:lnTo>
                  <a:pt x="210" y="200"/>
                </a:lnTo>
                <a:lnTo>
                  <a:pt x="216" y="195"/>
                </a:lnTo>
                <a:lnTo>
                  <a:pt x="222" y="191"/>
                </a:lnTo>
                <a:lnTo>
                  <a:pt x="229" y="189"/>
                </a:lnTo>
                <a:lnTo>
                  <a:pt x="237" y="188"/>
                </a:lnTo>
                <a:lnTo>
                  <a:pt x="245" y="189"/>
                </a:lnTo>
                <a:lnTo>
                  <a:pt x="253" y="191"/>
                </a:lnTo>
                <a:lnTo>
                  <a:pt x="259" y="195"/>
                </a:lnTo>
                <a:lnTo>
                  <a:pt x="264" y="200"/>
                </a:lnTo>
                <a:lnTo>
                  <a:pt x="269" y="206"/>
                </a:lnTo>
                <a:lnTo>
                  <a:pt x="273" y="212"/>
                </a:lnTo>
                <a:lnTo>
                  <a:pt x="275" y="219"/>
                </a:lnTo>
                <a:lnTo>
                  <a:pt x="276" y="227"/>
                </a:lnTo>
                <a:lnTo>
                  <a:pt x="275" y="235"/>
                </a:lnTo>
                <a:lnTo>
                  <a:pt x="273" y="242"/>
                </a:lnTo>
                <a:lnTo>
                  <a:pt x="269" y="248"/>
                </a:lnTo>
                <a:lnTo>
                  <a:pt x="264" y="254"/>
                </a:lnTo>
                <a:lnTo>
                  <a:pt x="259" y="259"/>
                </a:lnTo>
                <a:lnTo>
                  <a:pt x="253" y="263"/>
                </a:lnTo>
                <a:lnTo>
                  <a:pt x="245" y="265"/>
                </a:lnTo>
                <a:lnTo>
                  <a:pt x="237" y="266"/>
                </a:lnTo>
                <a:close/>
                <a:moveTo>
                  <a:pt x="677" y="0"/>
                </a:moveTo>
                <a:lnTo>
                  <a:pt x="43" y="0"/>
                </a:lnTo>
                <a:lnTo>
                  <a:pt x="34" y="0"/>
                </a:lnTo>
                <a:lnTo>
                  <a:pt x="25" y="2"/>
                </a:lnTo>
                <a:lnTo>
                  <a:pt x="18" y="7"/>
                </a:lnTo>
                <a:lnTo>
                  <a:pt x="12" y="13"/>
                </a:lnTo>
                <a:lnTo>
                  <a:pt x="8" y="19"/>
                </a:lnTo>
                <a:lnTo>
                  <a:pt x="4" y="27"/>
                </a:lnTo>
                <a:lnTo>
                  <a:pt x="2" y="37"/>
                </a:lnTo>
                <a:lnTo>
                  <a:pt x="0" y="47"/>
                </a:lnTo>
                <a:lnTo>
                  <a:pt x="0" y="436"/>
                </a:lnTo>
                <a:lnTo>
                  <a:pt x="2" y="445"/>
                </a:lnTo>
                <a:lnTo>
                  <a:pt x="4" y="453"/>
                </a:lnTo>
                <a:lnTo>
                  <a:pt x="8" y="460"/>
                </a:lnTo>
                <a:lnTo>
                  <a:pt x="13" y="466"/>
                </a:lnTo>
                <a:lnTo>
                  <a:pt x="19" y="471"/>
                </a:lnTo>
                <a:lnTo>
                  <a:pt x="27" y="476"/>
                </a:lnTo>
                <a:lnTo>
                  <a:pt x="34" y="478"/>
                </a:lnTo>
                <a:lnTo>
                  <a:pt x="43" y="478"/>
                </a:lnTo>
                <a:lnTo>
                  <a:pt x="73" y="478"/>
                </a:lnTo>
                <a:lnTo>
                  <a:pt x="73" y="574"/>
                </a:lnTo>
                <a:lnTo>
                  <a:pt x="73" y="578"/>
                </a:lnTo>
                <a:lnTo>
                  <a:pt x="74" y="580"/>
                </a:lnTo>
                <a:lnTo>
                  <a:pt x="77" y="583"/>
                </a:lnTo>
                <a:lnTo>
                  <a:pt x="79" y="585"/>
                </a:lnTo>
                <a:lnTo>
                  <a:pt x="81" y="586"/>
                </a:lnTo>
                <a:lnTo>
                  <a:pt x="85" y="586"/>
                </a:lnTo>
                <a:lnTo>
                  <a:pt x="88" y="586"/>
                </a:lnTo>
                <a:lnTo>
                  <a:pt x="92" y="584"/>
                </a:lnTo>
                <a:lnTo>
                  <a:pt x="228" y="478"/>
                </a:lnTo>
                <a:lnTo>
                  <a:pt x="677" y="478"/>
                </a:lnTo>
                <a:lnTo>
                  <a:pt x="686" y="478"/>
                </a:lnTo>
                <a:lnTo>
                  <a:pt x="694" y="476"/>
                </a:lnTo>
                <a:lnTo>
                  <a:pt x="701" y="471"/>
                </a:lnTo>
                <a:lnTo>
                  <a:pt x="707" y="466"/>
                </a:lnTo>
                <a:lnTo>
                  <a:pt x="712" y="460"/>
                </a:lnTo>
                <a:lnTo>
                  <a:pt x="716" y="453"/>
                </a:lnTo>
                <a:lnTo>
                  <a:pt x="719" y="445"/>
                </a:lnTo>
                <a:lnTo>
                  <a:pt x="719" y="436"/>
                </a:lnTo>
                <a:lnTo>
                  <a:pt x="719" y="47"/>
                </a:lnTo>
                <a:lnTo>
                  <a:pt x="719" y="37"/>
                </a:lnTo>
                <a:lnTo>
                  <a:pt x="716" y="27"/>
                </a:lnTo>
                <a:lnTo>
                  <a:pt x="713" y="19"/>
                </a:lnTo>
                <a:lnTo>
                  <a:pt x="708" y="12"/>
                </a:lnTo>
                <a:lnTo>
                  <a:pt x="702" y="7"/>
                </a:lnTo>
                <a:lnTo>
                  <a:pt x="695" y="2"/>
                </a:lnTo>
                <a:lnTo>
                  <a:pt x="687" y="0"/>
                </a:lnTo>
                <a:lnTo>
                  <a:pt x="677" y="0"/>
                </a:lnTo>
                <a:close/>
              </a:path>
            </a:pathLst>
          </a:custGeom>
          <a:solidFill>
            <a:srgbClr val="B8E6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grpSp>
        <p:nvGrpSpPr>
          <p:cNvPr id="27668" name="组合 53"/>
          <p:cNvGrpSpPr/>
          <p:nvPr/>
        </p:nvGrpSpPr>
        <p:grpSpPr bwMode="auto">
          <a:xfrm>
            <a:off x="1106488" y="4205288"/>
            <a:ext cx="2338387" cy="903287"/>
            <a:chOff x="0" y="0"/>
            <a:chExt cx="2338080" cy="903403"/>
          </a:xfrm>
        </p:grpSpPr>
        <p:sp>
          <p:nvSpPr>
            <p:cNvPr id="27681" name="TextBox 13"/>
            <p:cNvSpPr txBox="1">
              <a:spLocks noChangeArrowheads="1"/>
            </p:cNvSpPr>
            <p:nvPr/>
          </p:nvSpPr>
          <p:spPr bwMode="auto">
            <a:xfrm>
              <a:off x="0" y="0"/>
              <a:ext cx="23380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zh-CN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KEYS</a:t>
              </a:r>
            </a:p>
          </p:txBody>
        </p:sp>
        <p:sp>
          <p:nvSpPr>
            <p:cNvPr id="27682" name="TextBox 13"/>
            <p:cNvSpPr txBox="1">
              <a:spLocks noChangeArrowheads="1"/>
            </p:cNvSpPr>
            <p:nvPr/>
          </p:nvSpPr>
          <p:spPr bwMode="auto">
            <a:xfrm>
              <a:off x="550181" y="349405"/>
              <a:ext cx="138426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zh-CN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</a:p>
          </p:txBody>
        </p:sp>
      </p:grpSp>
      <p:grpSp>
        <p:nvGrpSpPr>
          <p:cNvPr id="27669" name="组合 56"/>
          <p:cNvGrpSpPr/>
          <p:nvPr/>
        </p:nvGrpSpPr>
        <p:grpSpPr bwMode="auto">
          <a:xfrm>
            <a:off x="2982913" y="4205288"/>
            <a:ext cx="2338387" cy="903287"/>
            <a:chOff x="0" y="0"/>
            <a:chExt cx="2338080" cy="903403"/>
          </a:xfrm>
        </p:grpSpPr>
        <p:sp>
          <p:nvSpPr>
            <p:cNvPr id="27679" name="TextBox 13"/>
            <p:cNvSpPr txBox="1">
              <a:spLocks noChangeArrowheads="1"/>
            </p:cNvSpPr>
            <p:nvPr/>
          </p:nvSpPr>
          <p:spPr bwMode="auto">
            <a:xfrm>
              <a:off x="0" y="0"/>
              <a:ext cx="23380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zh-CN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KEYS</a:t>
              </a:r>
            </a:p>
          </p:txBody>
        </p:sp>
        <p:sp>
          <p:nvSpPr>
            <p:cNvPr id="27680" name="TextBox 13"/>
            <p:cNvSpPr txBox="1">
              <a:spLocks noChangeArrowheads="1"/>
            </p:cNvSpPr>
            <p:nvPr/>
          </p:nvSpPr>
          <p:spPr bwMode="auto">
            <a:xfrm>
              <a:off x="550181" y="349405"/>
              <a:ext cx="138426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zh-CN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</a:p>
          </p:txBody>
        </p:sp>
      </p:grpSp>
      <p:grpSp>
        <p:nvGrpSpPr>
          <p:cNvPr id="27670" name="组合 59"/>
          <p:cNvGrpSpPr/>
          <p:nvPr/>
        </p:nvGrpSpPr>
        <p:grpSpPr bwMode="auto">
          <a:xfrm>
            <a:off x="4859338" y="4205288"/>
            <a:ext cx="2338387" cy="903287"/>
            <a:chOff x="0" y="0"/>
            <a:chExt cx="2338080" cy="903403"/>
          </a:xfrm>
        </p:grpSpPr>
        <p:sp>
          <p:nvSpPr>
            <p:cNvPr id="27677" name="TextBox 13"/>
            <p:cNvSpPr txBox="1">
              <a:spLocks noChangeArrowheads="1"/>
            </p:cNvSpPr>
            <p:nvPr/>
          </p:nvSpPr>
          <p:spPr bwMode="auto">
            <a:xfrm>
              <a:off x="0" y="0"/>
              <a:ext cx="23380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zh-CN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KEYS</a:t>
              </a:r>
            </a:p>
          </p:txBody>
        </p:sp>
        <p:sp>
          <p:nvSpPr>
            <p:cNvPr id="27678" name="TextBox 13"/>
            <p:cNvSpPr txBox="1">
              <a:spLocks noChangeArrowheads="1"/>
            </p:cNvSpPr>
            <p:nvPr/>
          </p:nvSpPr>
          <p:spPr bwMode="auto">
            <a:xfrm>
              <a:off x="550181" y="349405"/>
              <a:ext cx="138426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zh-CN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</a:p>
          </p:txBody>
        </p:sp>
      </p:grpSp>
      <p:grpSp>
        <p:nvGrpSpPr>
          <p:cNvPr id="27671" name="组合 62"/>
          <p:cNvGrpSpPr/>
          <p:nvPr/>
        </p:nvGrpSpPr>
        <p:grpSpPr bwMode="auto">
          <a:xfrm>
            <a:off x="6699250" y="4205288"/>
            <a:ext cx="2338388" cy="903287"/>
            <a:chOff x="0" y="0"/>
            <a:chExt cx="2338080" cy="903403"/>
          </a:xfrm>
        </p:grpSpPr>
        <p:sp>
          <p:nvSpPr>
            <p:cNvPr id="27675" name="TextBox 13"/>
            <p:cNvSpPr txBox="1">
              <a:spLocks noChangeArrowheads="1"/>
            </p:cNvSpPr>
            <p:nvPr/>
          </p:nvSpPr>
          <p:spPr bwMode="auto">
            <a:xfrm>
              <a:off x="0" y="0"/>
              <a:ext cx="23380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zh-CN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KEYS</a:t>
              </a:r>
            </a:p>
          </p:txBody>
        </p:sp>
        <p:sp>
          <p:nvSpPr>
            <p:cNvPr id="27676" name="TextBox 13"/>
            <p:cNvSpPr txBox="1">
              <a:spLocks noChangeArrowheads="1"/>
            </p:cNvSpPr>
            <p:nvPr/>
          </p:nvSpPr>
          <p:spPr bwMode="auto">
            <a:xfrm>
              <a:off x="550181" y="349405"/>
              <a:ext cx="138426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zh-CN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</a:p>
          </p:txBody>
        </p:sp>
      </p:grpSp>
      <p:grpSp>
        <p:nvGrpSpPr>
          <p:cNvPr id="27672" name="组合 65"/>
          <p:cNvGrpSpPr/>
          <p:nvPr/>
        </p:nvGrpSpPr>
        <p:grpSpPr bwMode="auto">
          <a:xfrm>
            <a:off x="8542338" y="4205288"/>
            <a:ext cx="2338387" cy="903287"/>
            <a:chOff x="0" y="0"/>
            <a:chExt cx="2338080" cy="903403"/>
          </a:xfrm>
        </p:grpSpPr>
        <p:sp>
          <p:nvSpPr>
            <p:cNvPr id="27673" name="TextBox 13"/>
            <p:cNvSpPr txBox="1">
              <a:spLocks noChangeArrowheads="1"/>
            </p:cNvSpPr>
            <p:nvPr/>
          </p:nvSpPr>
          <p:spPr bwMode="auto">
            <a:xfrm>
              <a:off x="0" y="0"/>
              <a:ext cx="23380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zh-CN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KEYS</a:t>
              </a:r>
            </a:p>
          </p:txBody>
        </p:sp>
        <p:sp>
          <p:nvSpPr>
            <p:cNvPr id="27674" name="TextBox 13"/>
            <p:cNvSpPr txBox="1">
              <a:spLocks noChangeArrowheads="1"/>
            </p:cNvSpPr>
            <p:nvPr/>
          </p:nvSpPr>
          <p:spPr bwMode="auto">
            <a:xfrm>
              <a:off x="550181" y="349405"/>
              <a:ext cx="138426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zh-CN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文本框 4"/>
          <p:cNvSpPr txBox="1">
            <a:spLocks noChangeArrowheads="1"/>
          </p:cNvSpPr>
          <p:nvPr/>
        </p:nvSpPr>
        <p:spPr bwMode="auto">
          <a:xfrm>
            <a:off x="3971925" y="1822450"/>
            <a:ext cx="1603375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9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199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5" name="文本框 34"/>
          <p:cNvSpPr txBox="1">
            <a:spLocks noChangeArrowheads="1"/>
          </p:cNvSpPr>
          <p:nvPr/>
        </p:nvSpPr>
        <p:spPr bwMode="auto">
          <a:xfrm>
            <a:off x="5891213" y="3848100"/>
            <a:ext cx="2655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</a:t>
            </a:r>
            <a:endParaRPr lang="zh-CN" altLang="en-US" sz="3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6" name="等腰三角形 7"/>
          <p:cNvSpPr>
            <a:spLocks noChangeArrowheads="1"/>
          </p:cNvSpPr>
          <p:nvPr/>
        </p:nvSpPr>
        <p:spPr bwMode="auto">
          <a:xfrm rot="10800000">
            <a:off x="7002463" y="0"/>
            <a:ext cx="3008312" cy="2593975"/>
          </a:xfrm>
          <a:prstGeom prst="triangle">
            <a:avLst>
              <a:gd name="adj" fmla="val 50000"/>
            </a:avLst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8677" name="等腰三角形 37"/>
          <p:cNvSpPr>
            <a:spLocks noChangeArrowheads="1"/>
          </p:cNvSpPr>
          <p:nvPr/>
        </p:nvSpPr>
        <p:spPr bwMode="auto">
          <a:xfrm>
            <a:off x="1452563" y="4264025"/>
            <a:ext cx="3008312" cy="2593975"/>
          </a:xfrm>
          <a:prstGeom prst="triangle">
            <a:avLst>
              <a:gd name="adj" fmla="val 50000"/>
            </a:avLst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8678" name="文本框 38"/>
          <p:cNvSpPr txBox="1">
            <a:spLocks noChangeArrowheads="1"/>
          </p:cNvSpPr>
          <p:nvPr/>
        </p:nvSpPr>
        <p:spPr bwMode="auto">
          <a:xfrm>
            <a:off x="6013450" y="3316288"/>
            <a:ext cx="2411413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THREE</a:t>
            </a:r>
            <a:endParaRPr lang="zh-CN" altLang="en-US" sz="280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9" name="直角三角形 13"/>
          <p:cNvSpPr>
            <a:spLocks noChangeArrowheads="1"/>
          </p:cNvSpPr>
          <p:nvPr/>
        </p:nvSpPr>
        <p:spPr bwMode="auto">
          <a:xfrm rot="10800000" flipH="1">
            <a:off x="8499475" y="-9525"/>
            <a:ext cx="1511300" cy="2603500"/>
          </a:xfrm>
          <a:prstGeom prst="rtTriangle">
            <a:avLst/>
          </a:prstGeom>
          <a:solidFill>
            <a:srgbClr val="30302F">
              <a:alpha val="4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8680" name="直角三角形 39"/>
          <p:cNvSpPr>
            <a:spLocks noChangeArrowheads="1"/>
          </p:cNvSpPr>
          <p:nvPr/>
        </p:nvSpPr>
        <p:spPr bwMode="auto">
          <a:xfrm flipH="1">
            <a:off x="1446213" y="4241800"/>
            <a:ext cx="1512887" cy="2601913"/>
          </a:xfrm>
          <a:prstGeom prst="rtTriangle">
            <a:avLst/>
          </a:prstGeom>
          <a:solidFill>
            <a:srgbClr val="30302F">
              <a:alpha val="4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组合 6"/>
          <p:cNvGrpSpPr/>
          <p:nvPr/>
        </p:nvGrpSpPr>
        <p:grpSpPr bwMode="auto">
          <a:xfrm>
            <a:off x="0" y="377825"/>
            <a:ext cx="1001713" cy="522288"/>
            <a:chOff x="0" y="0"/>
            <a:chExt cx="1988458" cy="522515"/>
          </a:xfrm>
        </p:grpSpPr>
        <p:sp>
          <p:nvSpPr>
            <p:cNvPr id="29706" name="矩形 3"/>
            <p:cNvSpPr>
              <a:spLocks noChangeArrowheads="1"/>
            </p:cNvSpPr>
            <p:nvPr/>
          </p:nvSpPr>
          <p:spPr bwMode="auto">
            <a:xfrm>
              <a:off x="0" y="0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9707" name="直角三角形 5"/>
            <p:cNvSpPr>
              <a:spLocks noChangeArrowheads="1"/>
            </p:cNvSpPr>
            <p:nvPr/>
          </p:nvSpPr>
          <p:spPr bwMode="auto">
            <a:xfrm flipH="1">
              <a:off x="0" y="1"/>
              <a:ext cx="1988458" cy="522514"/>
            </a:xfrm>
            <a:prstGeom prst="rtTriangle">
              <a:avLst/>
            </a:prstGeom>
            <a:solidFill>
              <a:srgbClr val="30302F">
                <a:alpha val="4196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9699" name="文本框 8"/>
          <p:cNvSpPr txBox="1">
            <a:spLocks noChangeArrowheads="1"/>
          </p:cNvSpPr>
          <p:nvPr/>
        </p:nvSpPr>
        <p:spPr bwMode="auto">
          <a:xfrm>
            <a:off x="1176338" y="454025"/>
            <a:ext cx="1919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 TITLE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0" name="Freeform 6"/>
          <p:cNvSpPr/>
          <p:nvPr/>
        </p:nvSpPr>
        <p:spPr bwMode="auto">
          <a:xfrm flipH="1">
            <a:off x="0" y="2311400"/>
            <a:ext cx="5605463" cy="4546600"/>
          </a:xfrm>
          <a:custGeom>
            <a:avLst/>
            <a:gdLst>
              <a:gd name="T0" fmla="*/ 0 w 4332"/>
              <a:gd name="T1" fmla="*/ 0 h 3638"/>
              <a:gd name="T2" fmla="*/ 980 w 4332"/>
              <a:gd name="T3" fmla="*/ 256 h 3638"/>
              <a:gd name="T4" fmla="*/ 1963 w 4332"/>
              <a:gd name="T5" fmla="*/ 503 h 3638"/>
              <a:gd name="T6" fmla="*/ 1555 w 4332"/>
              <a:gd name="T7" fmla="*/ 919 h 3638"/>
              <a:gd name="T8" fmla="*/ 4332 w 4332"/>
              <a:gd name="T9" fmla="*/ 3638 h 3638"/>
              <a:gd name="T10" fmla="*/ 3139 w 4332"/>
              <a:gd name="T11" fmla="*/ 3638 h 3638"/>
              <a:gd name="T12" fmla="*/ 2297 w 4332"/>
              <a:gd name="T13" fmla="*/ 2813 h 3638"/>
              <a:gd name="T14" fmla="*/ 2503 w 4332"/>
              <a:gd name="T15" fmla="*/ 2603 h 3638"/>
              <a:gd name="T16" fmla="*/ 2691 w 4332"/>
              <a:gd name="T17" fmla="*/ 2412 h 3638"/>
              <a:gd name="T18" fmla="*/ 2432 w 4332"/>
              <a:gd name="T19" fmla="*/ 2347 h 3638"/>
              <a:gd name="T20" fmla="*/ 1675 w 4332"/>
              <a:gd name="T21" fmla="*/ 2157 h 3638"/>
              <a:gd name="T22" fmla="*/ 1677 w 4332"/>
              <a:gd name="T23" fmla="*/ 2157 h 3638"/>
              <a:gd name="T24" fmla="*/ 1556 w 4332"/>
              <a:gd name="T25" fmla="*/ 2125 h 3638"/>
              <a:gd name="T26" fmla="*/ 953 w 4332"/>
              <a:gd name="T27" fmla="*/ 1536 h 3638"/>
              <a:gd name="T28" fmla="*/ 547 w 4332"/>
              <a:gd name="T29" fmla="*/ 1954 h 3638"/>
              <a:gd name="T30" fmla="*/ 277 w 4332"/>
              <a:gd name="T31" fmla="*/ 977 h 3638"/>
              <a:gd name="T32" fmla="*/ 0 w 4332"/>
              <a:gd name="T33" fmla="*/ 0 h 36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32"/>
              <a:gd name="T52" fmla="*/ 0 h 3638"/>
              <a:gd name="T53" fmla="*/ 4332 w 4332"/>
              <a:gd name="T54" fmla="*/ 3638 h 36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32" h="3638">
                <a:moveTo>
                  <a:pt x="0" y="0"/>
                </a:moveTo>
                <a:lnTo>
                  <a:pt x="980" y="256"/>
                </a:lnTo>
                <a:lnTo>
                  <a:pt x="1963" y="503"/>
                </a:lnTo>
                <a:lnTo>
                  <a:pt x="1555" y="919"/>
                </a:lnTo>
                <a:lnTo>
                  <a:pt x="4332" y="3638"/>
                </a:lnTo>
                <a:lnTo>
                  <a:pt x="3139" y="3638"/>
                </a:lnTo>
                <a:lnTo>
                  <a:pt x="2297" y="2813"/>
                </a:lnTo>
                <a:lnTo>
                  <a:pt x="2503" y="2603"/>
                </a:lnTo>
                <a:lnTo>
                  <a:pt x="2691" y="2412"/>
                </a:lnTo>
                <a:lnTo>
                  <a:pt x="2432" y="2347"/>
                </a:lnTo>
                <a:lnTo>
                  <a:pt x="1675" y="2157"/>
                </a:lnTo>
                <a:lnTo>
                  <a:pt x="1677" y="2157"/>
                </a:lnTo>
                <a:lnTo>
                  <a:pt x="1556" y="2125"/>
                </a:lnTo>
                <a:lnTo>
                  <a:pt x="953" y="1536"/>
                </a:lnTo>
                <a:lnTo>
                  <a:pt x="547" y="1954"/>
                </a:lnTo>
                <a:lnTo>
                  <a:pt x="277" y="977"/>
                </a:lnTo>
                <a:lnTo>
                  <a:pt x="0" y="0"/>
                </a:lnTo>
                <a:close/>
              </a:path>
            </a:pathLst>
          </a:custGeom>
          <a:solidFill>
            <a:srgbClr val="74C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9701" name="Freeform 7"/>
          <p:cNvSpPr/>
          <p:nvPr/>
        </p:nvSpPr>
        <p:spPr bwMode="auto">
          <a:xfrm flipH="1">
            <a:off x="1938338" y="4946650"/>
            <a:ext cx="2635250" cy="1911350"/>
          </a:xfrm>
          <a:custGeom>
            <a:avLst/>
            <a:gdLst>
              <a:gd name="T0" fmla="*/ 0 w 2037"/>
              <a:gd name="T1" fmla="*/ 0 h 1530"/>
              <a:gd name="T2" fmla="*/ 754 w 2037"/>
              <a:gd name="T3" fmla="*/ 197 h 1530"/>
              <a:gd name="T4" fmla="*/ 1511 w 2037"/>
              <a:gd name="T5" fmla="*/ 388 h 1530"/>
              <a:gd name="T6" fmla="*/ 1197 w 2037"/>
              <a:gd name="T7" fmla="*/ 708 h 1530"/>
              <a:gd name="T8" fmla="*/ 2037 w 2037"/>
              <a:gd name="T9" fmla="*/ 1530 h 1530"/>
              <a:gd name="T10" fmla="*/ 1088 w 2037"/>
              <a:gd name="T11" fmla="*/ 1530 h 1530"/>
              <a:gd name="T12" fmla="*/ 733 w 2037"/>
              <a:gd name="T13" fmla="*/ 1183 h 1530"/>
              <a:gd name="T14" fmla="*/ 421 w 2037"/>
              <a:gd name="T15" fmla="*/ 1505 h 1530"/>
              <a:gd name="T16" fmla="*/ 213 w 2037"/>
              <a:gd name="T17" fmla="*/ 751 h 1530"/>
              <a:gd name="T18" fmla="*/ 0 w 2037"/>
              <a:gd name="T19" fmla="*/ 0 h 153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37"/>
              <a:gd name="T31" fmla="*/ 0 h 1530"/>
              <a:gd name="T32" fmla="*/ 2037 w 2037"/>
              <a:gd name="T33" fmla="*/ 1530 h 153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37" h="1530">
                <a:moveTo>
                  <a:pt x="0" y="0"/>
                </a:moveTo>
                <a:lnTo>
                  <a:pt x="754" y="197"/>
                </a:lnTo>
                <a:lnTo>
                  <a:pt x="1511" y="388"/>
                </a:lnTo>
                <a:lnTo>
                  <a:pt x="1197" y="708"/>
                </a:lnTo>
                <a:lnTo>
                  <a:pt x="2037" y="1530"/>
                </a:lnTo>
                <a:lnTo>
                  <a:pt x="1088" y="1530"/>
                </a:lnTo>
                <a:lnTo>
                  <a:pt x="733" y="1183"/>
                </a:lnTo>
                <a:lnTo>
                  <a:pt x="421" y="1505"/>
                </a:lnTo>
                <a:lnTo>
                  <a:pt x="213" y="751"/>
                </a:lnTo>
                <a:lnTo>
                  <a:pt x="0" y="0"/>
                </a:lnTo>
                <a:close/>
              </a:path>
            </a:pathLst>
          </a:custGeom>
          <a:solidFill>
            <a:srgbClr val="2B7D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9702" name="Title 1"/>
          <p:cNvSpPr txBox="1">
            <a:spLocks noChangeArrowheads="1"/>
          </p:cNvSpPr>
          <p:nvPr/>
        </p:nvSpPr>
        <p:spPr bwMode="auto">
          <a:xfrm>
            <a:off x="6546850" y="2743200"/>
            <a:ext cx="409575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3340"/>
              </a:lnSpc>
            </a:pPr>
            <a:r>
              <a:rPr lang="en-US" altLang="zh-CN" sz="4200">
                <a:solidFill>
                  <a:schemeClr val="bg1"/>
                </a:solidFill>
                <a:latin typeface="Bebas Neue" panose="020B0606020202050201" pitchFamily="34" charset="0"/>
              </a:rPr>
              <a:t>Business</a:t>
            </a:r>
          </a:p>
          <a:p>
            <a:pPr eaLnBrk="1" hangingPunct="1">
              <a:lnSpc>
                <a:spcPts val="3340"/>
              </a:lnSpc>
            </a:pPr>
            <a:r>
              <a:rPr lang="en-US" altLang="zh-CN" sz="4200">
                <a:solidFill>
                  <a:srgbClr val="3EB198"/>
                </a:solidFill>
                <a:latin typeface="Bebas Neue" panose="020B0606020202050201" pitchFamily="34" charset="0"/>
              </a:rPr>
              <a:t>Presentations</a:t>
            </a:r>
          </a:p>
          <a:p>
            <a:pPr eaLnBrk="1" hangingPunct="1">
              <a:lnSpc>
                <a:spcPts val="3340"/>
              </a:lnSpc>
            </a:pPr>
            <a:r>
              <a:rPr lang="en-US" altLang="zh-CN" sz="4200">
                <a:solidFill>
                  <a:schemeClr val="bg1"/>
                </a:solidFill>
                <a:latin typeface="Bebas Neue" panose="020B0606020202050201" pitchFamily="34" charset="0"/>
              </a:rPr>
              <a:t>All ready</a:t>
            </a:r>
          </a:p>
        </p:txBody>
      </p:sp>
      <p:sp>
        <p:nvSpPr>
          <p:cNvPr id="29703" name="TextBox 20"/>
          <p:cNvSpPr txBox="1">
            <a:spLocks noChangeArrowheads="1"/>
          </p:cNvSpPr>
          <p:nvPr/>
        </p:nvSpPr>
        <p:spPr bwMode="auto">
          <a:xfrm>
            <a:off x="3613150" y="2819400"/>
            <a:ext cx="1670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>
                <a:solidFill>
                  <a:srgbClr val="FFFFFF"/>
                </a:solidFill>
                <a:latin typeface="Bebas Neue" panose="020B0606020202050201" pitchFamily="34" charset="0"/>
              </a:rPr>
              <a:t>2014</a:t>
            </a:r>
          </a:p>
        </p:txBody>
      </p:sp>
      <p:sp>
        <p:nvSpPr>
          <p:cNvPr id="29704" name="TextBox 21"/>
          <p:cNvSpPr txBox="1">
            <a:spLocks noChangeArrowheads="1"/>
          </p:cNvSpPr>
          <p:nvPr/>
        </p:nvSpPr>
        <p:spPr bwMode="auto">
          <a:xfrm>
            <a:off x="2828925" y="5360988"/>
            <a:ext cx="16700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700">
                <a:solidFill>
                  <a:srgbClr val="FFFFFF"/>
                </a:solidFill>
                <a:latin typeface="Bebas Neue" panose="020B0606020202050201" pitchFamily="34" charset="0"/>
              </a:rPr>
              <a:t>2013</a:t>
            </a:r>
          </a:p>
        </p:txBody>
      </p:sp>
      <p:sp>
        <p:nvSpPr>
          <p:cNvPr id="29705" name="矩形 13"/>
          <p:cNvSpPr>
            <a:spLocks noChangeArrowheads="1"/>
          </p:cNvSpPr>
          <p:nvPr/>
        </p:nvSpPr>
        <p:spPr bwMode="auto">
          <a:xfrm>
            <a:off x="6683375" y="4441825"/>
            <a:ext cx="4289425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Please read the instructions and more work at the end of the manual template.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图片 3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21425" y="1058863"/>
            <a:ext cx="2479675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图片 3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807450" y="3552825"/>
            <a:ext cx="2497138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图片 3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05550" y="3575050"/>
            <a:ext cx="25019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5" name="组合 6"/>
          <p:cNvGrpSpPr/>
          <p:nvPr/>
        </p:nvGrpSpPr>
        <p:grpSpPr bwMode="auto">
          <a:xfrm>
            <a:off x="0" y="377825"/>
            <a:ext cx="1001713" cy="522288"/>
            <a:chOff x="0" y="0"/>
            <a:chExt cx="1988458" cy="522515"/>
          </a:xfrm>
        </p:grpSpPr>
        <p:sp>
          <p:nvSpPr>
            <p:cNvPr id="30748" name="矩形 3"/>
            <p:cNvSpPr>
              <a:spLocks noChangeArrowheads="1"/>
            </p:cNvSpPr>
            <p:nvPr/>
          </p:nvSpPr>
          <p:spPr bwMode="auto">
            <a:xfrm>
              <a:off x="0" y="0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0749" name="直角三角形 5"/>
            <p:cNvSpPr>
              <a:spLocks noChangeArrowheads="1"/>
            </p:cNvSpPr>
            <p:nvPr/>
          </p:nvSpPr>
          <p:spPr bwMode="auto">
            <a:xfrm flipH="1">
              <a:off x="0" y="1"/>
              <a:ext cx="1988458" cy="522514"/>
            </a:xfrm>
            <a:prstGeom prst="rtTriangle">
              <a:avLst/>
            </a:prstGeom>
            <a:solidFill>
              <a:srgbClr val="30302F">
                <a:alpha val="4196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0726" name="文本框 8"/>
          <p:cNvSpPr txBox="1">
            <a:spLocks noChangeArrowheads="1"/>
          </p:cNvSpPr>
          <p:nvPr/>
        </p:nvSpPr>
        <p:spPr bwMode="auto">
          <a:xfrm>
            <a:off x="1176338" y="454025"/>
            <a:ext cx="1919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 TITLE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7" name="Rectangle 3@|1FFC:4308095|FBC:16777215|LFC:16777215|LBC:16777215"/>
          <p:cNvSpPr>
            <a:spLocks noChangeArrowheads="1"/>
          </p:cNvSpPr>
          <p:nvPr/>
        </p:nvSpPr>
        <p:spPr bwMode="auto">
          <a:xfrm>
            <a:off x="952500" y="2006600"/>
            <a:ext cx="4624388" cy="36513"/>
          </a:xfrm>
          <a:prstGeom prst="rect">
            <a:avLst/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 b="1">
              <a:solidFill>
                <a:srgbClr val="FFFFFF"/>
              </a:solidFill>
              <a:latin typeface="Roboto Condensed"/>
            </a:endParaRPr>
          </a:p>
        </p:txBody>
      </p:sp>
      <p:sp>
        <p:nvSpPr>
          <p:cNvPr id="30728" name="Rectangle 4@|1FFC:4308095|FBC:16777215|LFC:16777215|LBC:16777215"/>
          <p:cNvSpPr>
            <a:spLocks noChangeArrowheads="1"/>
          </p:cNvSpPr>
          <p:nvPr/>
        </p:nvSpPr>
        <p:spPr bwMode="auto">
          <a:xfrm>
            <a:off x="4638675" y="1077913"/>
            <a:ext cx="938213" cy="938212"/>
          </a:xfrm>
          <a:prstGeom prst="rect">
            <a:avLst/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 b="1">
              <a:solidFill>
                <a:srgbClr val="FFFFFF"/>
              </a:solidFill>
              <a:latin typeface="Roboto Condensed"/>
            </a:endParaRPr>
          </a:p>
        </p:txBody>
      </p:sp>
      <p:sp>
        <p:nvSpPr>
          <p:cNvPr id="30729" name="Rectangle 46@|1FFC:1554685|FBC:16777215|LFC:16777215|LBC:16777215"/>
          <p:cNvSpPr>
            <a:spLocks noChangeArrowheads="1"/>
          </p:cNvSpPr>
          <p:nvPr/>
        </p:nvSpPr>
        <p:spPr bwMode="auto">
          <a:xfrm>
            <a:off x="952500" y="3346450"/>
            <a:ext cx="4624388" cy="36513"/>
          </a:xfrm>
          <a:prstGeom prst="rect">
            <a:avLst/>
          </a:prstGeom>
          <a:solidFill>
            <a:srgbClr val="2B7D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 b="1">
              <a:solidFill>
                <a:srgbClr val="FFFFFF"/>
              </a:solidFill>
              <a:latin typeface="Roboto Condensed"/>
            </a:endParaRPr>
          </a:p>
        </p:txBody>
      </p:sp>
      <p:sp>
        <p:nvSpPr>
          <p:cNvPr id="30730" name="Rectangle 47@|1FFC:1554685|FBC:16777215|LFC:16777215|LBC:16777215"/>
          <p:cNvSpPr>
            <a:spLocks noChangeArrowheads="1"/>
          </p:cNvSpPr>
          <p:nvPr/>
        </p:nvSpPr>
        <p:spPr bwMode="auto">
          <a:xfrm>
            <a:off x="4638675" y="2419350"/>
            <a:ext cx="938213" cy="936625"/>
          </a:xfrm>
          <a:prstGeom prst="rect">
            <a:avLst/>
          </a:prstGeom>
          <a:solidFill>
            <a:srgbClr val="2B7D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 b="1">
              <a:solidFill>
                <a:srgbClr val="FFFFFF"/>
              </a:solidFill>
              <a:latin typeface="Roboto Condensed"/>
            </a:endParaRPr>
          </a:p>
        </p:txBody>
      </p:sp>
      <p:sp>
        <p:nvSpPr>
          <p:cNvPr id="30731" name="Rectangle 51@|1FFC:14657585|FBC:16777215|LFC:16777215|LBC:16777215"/>
          <p:cNvSpPr>
            <a:spLocks noChangeArrowheads="1"/>
          </p:cNvSpPr>
          <p:nvPr/>
        </p:nvSpPr>
        <p:spPr bwMode="auto">
          <a:xfrm>
            <a:off x="952500" y="4686300"/>
            <a:ext cx="4624388" cy="36513"/>
          </a:xfrm>
          <a:prstGeom prst="rect">
            <a:avLst/>
          </a:prstGeom>
          <a:solidFill>
            <a:srgbClr val="7671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 b="1">
              <a:solidFill>
                <a:srgbClr val="FFFFFF"/>
              </a:solidFill>
              <a:latin typeface="Roboto Condensed"/>
            </a:endParaRPr>
          </a:p>
        </p:txBody>
      </p:sp>
      <p:sp>
        <p:nvSpPr>
          <p:cNvPr id="30732" name="Rectangle 52@|1FFC:14657585|FBC:16777215|LFC:16777215|LBC:16777215"/>
          <p:cNvSpPr>
            <a:spLocks noChangeArrowheads="1"/>
          </p:cNvSpPr>
          <p:nvPr/>
        </p:nvSpPr>
        <p:spPr bwMode="auto">
          <a:xfrm>
            <a:off x="4638675" y="3759200"/>
            <a:ext cx="938213" cy="938213"/>
          </a:xfrm>
          <a:prstGeom prst="rect">
            <a:avLst/>
          </a:prstGeom>
          <a:solidFill>
            <a:srgbClr val="7671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 b="1">
              <a:solidFill>
                <a:srgbClr val="FFFFFF"/>
              </a:solidFill>
              <a:latin typeface="Roboto Condensed"/>
            </a:endParaRPr>
          </a:p>
        </p:txBody>
      </p:sp>
      <p:sp>
        <p:nvSpPr>
          <p:cNvPr id="30733" name="Rectangle 56@|1FFC:2381804|FBC:16777215|LFC:16777215|LBC:16777215"/>
          <p:cNvSpPr>
            <a:spLocks noChangeArrowheads="1"/>
          </p:cNvSpPr>
          <p:nvPr/>
        </p:nvSpPr>
        <p:spPr bwMode="auto">
          <a:xfrm>
            <a:off x="952500" y="6027738"/>
            <a:ext cx="4624388" cy="36512"/>
          </a:xfrm>
          <a:prstGeom prst="rect">
            <a:avLst/>
          </a:prstGeom>
          <a:solidFill>
            <a:srgbClr val="74C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 b="1">
              <a:solidFill>
                <a:srgbClr val="FFFFFF"/>
              </a:solidFill>
              <a:latin typeface="Roboto Condensed"/>
            </a:endParaRPr>
          </a:p>
        </p:txBody>
      </p:sp>
      <p:sp>
        <p:nvSpPr>
          <p:cNvPr id="30734" name="Rectangle 57@|1FFC:2381804|FBC:16777215|LFC:16777215|LBC:16777215"/>
          <p:cNvSpPr>
            <a:spLocks noChangeArrowheads="1"/>
          </p:cNvSpPr>
          <p:nvPr/>
        </p:nvSpPr>
        <p:spPr bwMode="auto">
          <a:xfrm>
            <a:off x="4638675" y="5099050"/>
            <a:ext cx="938213" cy="938213"/>
          </a:xfrm>
          <a:prstGeom prst="rect">
            <a:avLst/>
          </a:prstGeom>
          <a:solidFill>
            <a:srgbClr val="74C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 b="1">
              <a:solidFill>
                <a:srgbClr val="FFFFFF"/>
              </a:solidFill>
              <a:latin typeface="Roboto Condensed"/>
            </a:endParaRPr>
          </a:p>
        </p:txBody>
      </p:sp>
      <p:sp>
        <p:nvSpPr>
          <p:cNvPr id="30735" name="Freeform 139"/>
          <p:cNvSpPr>
            <a:spLocks noChangeAspect="1" noEditPoints="1"/>
          </p:cNvSpPr>
          <p:nvPr/>
        </p:nvSpPr>
        <p:spPr bwMode="auto">
          <a:xfrm>
            <a:off x="4826000" y="1266825"/>
            <a:ext cx="563563" cy="561975"/>
          </a:xfrm>
          <a:custGeom>
            <a:avLst/>
            <a:gdLst>
              <a:gd name="T0" fmla="*/ 68 w 68"/>
              <a:gd name="T1" fmla="*/ 34 h 68"/>
              <a:gd name="T2" fmla="*/ 34 w 68"/>
              <a:gd name="T3" fmla="*/ 68 h 68"/>
              <a:gd name="T4" fmla="*/ 0 w 68"/>
              <a:gd name="T5" fmla="*/ 34 h 68"/>
              <a:gd name="T6" fmla="*/ 34 w 68"/>
              <a:gd name="T7" fmla="*/ 0 h 68"/>
              <a:gd name="T8" fmla="*/ 68 w 68"/>
              <a:gd name="T9" fmla="*/ 34 h 68"/>
              <a:gd name="T10" fmla="*/ 66 w 68"/>
              <a:gd name="T11" fmla="*/ 34 h 68"/>
              <a:gd name="T12" fmla="*/ 34 w 68"/>
              <a:gd name="T13" fmla="*/ 1 h 68"/>
              <a:gd name="T14" fmla="*/ 1 w 68"/>
              <a:gd name="T15" fmla="*/ 34 h 68"/>
              <a:gd name="T16" fmla="*/ 34 w 68"/>
              <a:gd name="T17" fmla="*/ 66 h 68"/>
              <a:gd name="T18" fmla="*/ 66 w 68"/>
              <a:gd name="T19" fmla="*/ 34 h 68"/>
              <a:gd name="T20" fmla="*/ 7 w 68"/>
              <a:gd name="T21" fmla="*/ 22 h 68"/>
              <a:gd name="T22" fmla="*/ 21 w 68"/>
              <a:gd name="T23" fmla="*/ 60 h 68"/>
              <a:gd name="T24" fmla="*/ 5 w 68"/>
              <a:gd name="T25" fmla="*/ 34 h 68"/>
              <a:gd name="T26" fmla="*/ 7 w 68"/>
              <a:gd name="T27" fmla="*/ 22 h 68"/>
              <a:gd name="T28" fmla="*/ 51 w 68"/>
              <a:gd name="T29" fmla="*/ 42 h 68"/>
              <a:gd name="T30" fmla="*/ 48 w 68"/>
              <a:gd name="T31" fmla="*/ 51 h 68"/>
              <a:gd name="T32" fmla="*/ 38 w 68"/>
              <a:gd name="T33" fmla="*/ 20 h 68"/>
              <a:gd name="T34" fmla="*/ 41 w 68"/>
              <a:gd name="T35" fmla="*/ 20 h 68"/>
              <a:gd name="T36" fmla="*/ 41 w 68"/>
              <a:gd name="T37" fmla="*/ 17 h 68"/>
              <a:gd name="T38" fmla="*/ 33 w 68"/>
              <a:gd name="T39" fmla="*/ 18 h 68"/>
              <a:gd name="T40" fmla="*/ 25 w 68"/>
              <a:gd name="T41" fmla="*/ 17 h 68"/>
              <a:gd name="T42" fmla="*/ 25 w 68"/>
              <a:gd name="T43" fmla="*/ 20 h 68"/>
              <a:gd name="T44" fmla="*/ 28 w 68"/>
              <a:gd name="T45" fmla="*/ 20 h 68"/>
              <a:gd name="T46" fmla="*/ 33 w 68"/>
              <a:gd name="T47" fmla="*/ 32 h 68"/>
              <a:gd name="T48" fmla="*/ 27 w 68"/>
              <a:gd name="T49" fmla="*/ 52 h 68"/>
              <a:gd name="T50" fmla="*/ 16 w 68"/>
              <a:gd name="T51" fmla="*/ 20 h 68"/>
              <a:gd name="T52" fmla="*/ 19 w 68"/>
              <a:gd name="T53" fmla="*/ 20 h 68"/>
              <a:gd name="T54" fmla="*/ 19 w 68"/>
              <a:gd name="T55" fmla="*/ 17 h 68"/>
              <a:gd name="T56" fmla="*/ 11 w 68"/>
              <a:gd name="T57" fmla="*/ 18 h 68"/>
              <a:gd name="T58" fmla="*/ 9 w 68"/>
              <a:gd name="T59" fmla="*/ 18 h 68"/>
              <a:gd name="T60" fmla="*/ 34 w 68"/>
              <a:gd name="T61" fmla="*/ 5 h 68"/>
              <a:gd name="T62" fmla="*/ 53 w 68"/>
              <a:gd name="T63" fmla="*/ 12 h 68"/>
              <a:gd name="T64" fmla="*/ 53 w 68"/>
              <a:gd name="T65" fmla="*/ 12 h 68"/>
              <a:gd name="T66" fmla="*/ 48 w 68"/>
              <a:gd name="T67" fmla="*/ 17 h 68"/>
              <a:gd name="T68" fmla="*/ 51 w 68"/>
              <a:gd name="T69" fmla="*/ 24 h 68"/>
              <a:gd name="T70" fmla="*/ 53 w 68"/>
              <a:gd name="T71" fmla="*/ 32 h 68"/>
              <a:gd name="T72" fmla="*/ 51 w 68"/>
              <a:gd name="T73" fmla="*/ 42 h 68"/>
              <a:gd name="T74" fmla="*/ 43 w 68"/>
              <a:gd name="T75" fmla="*/ 61 h 68"/>
              <a:gd name="T76" fmla="*/ 43 w 68"/>
              <a:gd name="T77" fmla="*/ 61 h 68"/>
              <a:gd name="T78" fmla="*/ 34 w 68"/>
              <a:gd name="T79" fmla="*/ 63 h 68"/>
              <a:gd name="T80" fmla="*/ 26 w 68"/>
              <a:gd name="T81" fmla="*/ 62 h 68"/>
              <a:gd name="T82" fmla="*/ 34 w 68"/>
              <a:gd name="T83" fmla="*/ 36 h 68"/>
              <a:gd name="T84" fmla="*/ 43 w 68"/>
              <a:gd name="T85" fmla="*/ 61 h 68"/>
              <a:gd name="T86" fmla="*/ 63 w 68"/>
              <a:gd name="T87" fmla="*/ 34 h 68"/>
              <a:gd name="T88" fmla="*/ 48 w 68"/>
              <a:gd name="T89" fmla="*/ 59 h 68"/>
              <a:gd name="T90" fmla="*/ 57 w 68"/>
              <a:gd name="T91" fmla="*/ 33 h 68"/>
              <a:gd name="T92" fmla="*/ 60 w 68"/>
              <a:gd name="T93" fmla="*/ 23 h 68"/>
              <a:gd name="T94" fmla="*/ 59 w 68"/>
              <a:gd name="T95" fmla="*/ 20 h 68"/>
              <a:gd name="T96" fmla="*/ 63 w 68"/>
              <a:gd name="T97" fmla="*/ 34 h 6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8"/>
              <a:gd name="T148" fmla="*/ 0 h 68"/>
              <a:gd name="T149" fmla="*/ 68 w 68"/>
              <a:gd name="T150" fmla="*/ 68 h 6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8" h="68">
                <a:moveTo>
                  <a:pt x="68" y="34"/>
                </a:moveTo>
                <a:cubicBezTo>
                  <a:pt x="68" y="52"/>
                  <a:pt x="53" y="68"/>
                  <a:pt x="34" y="68"/>
                </a:cubicBezTo>
                <a:cubicBezTo>
                  <a:pt x="15" y="68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lose/>
                <a:moveTo>
                  <a:pt x="66" y="34"/>
                </a:moveTo>
                <a:cubicBezTo>
                  <a:pt x="66" y="16"/>
                  <a:pt x="52" y="1"/>
                  <a:pt x="34" y="1"/>
                </a:cubicBezTo>
                <a:cubicBezTo>
                  <a:pt x="16" y="1"/>
                  <a:pt x="1" y="16"/>
                  <a:pt x="1" y="34"/>
                </a:cubicBezTo>
                <a:cubicBezTo>
                  <a:pt x="1" y="52"/>
                  <a:pt x="16" y="66"/>
                  <a:pt x="34" y="66"/>
                </a:cubicBezTo>
                <a:cubicBezTo>
                  <a:pt x="52" y="66"/>
                  <a:pt x="66" y="52"/>
                  <a:pt x="66" y="34"/>
                </a:cubicBezTo>
                <a:close/>
                <a:moveTo>
                  <a:pt x="7" y="22"/>
                </a:moveTo>
                <a:cubicBezTo>
                  <a:pt x="21" y="60"/>
                  <a:pt x="21" y="60"/>
                  <a:pt x="21" y="60"/>
                </a:cubicBezTo>
                <a:cubicBezTo>
                  <a:pt x="11" y="55"/>
                  <a:pt x="5" y="45"/>
                  <a:pt x="5" y="34"/>
                </a:cubicBezTo>
                <a:cubicBezTo>
                  <a:pt x="5" y="29"/>
                  <a:pt x="5" y="25"/>
                  <a:pt x="7" y="22"/>
                </a:cubicBezTo>
                <a:close/>
                <a:moveTo>
                  <a:pt x="51" y="42"/>
                </a:moveTo>
                <a:cubicBezTo>
                  <a:pt x="48" y="51"/>
                  <a:pt x="48" y="51"/>
                  <a:pt x="48" y="51"/>
                </a:cubicBezTo>
                <a:cubicBezTo>
                  <a:pt x="38" y="20"/>
                  <a:pt x="38" y="20"/>
                  <a:pt x="38" y="20"/>
                </a:cubicBezTo>
                <a:cubicBezTo>
                  <a:pt x="38" y="20"/>
                  <a:pt x="40" y="20"/>
                  <a:pt x="41" y="20"/>
                </a:cubicBezTo>
                <a:cubicBezTo>
                  <a:pt x="43" y="20"/>
                  <a:pt x="43" y="17"/>
                  <a:pt x="41" y="17"/>
                </a:cubicBezTo>
                <a:cubicBezTo>
                  <a:pt x="36" y="18"/>
                  <a:pt x="33" y="18"/>
                  <a:pt x="33" y="18"/>
                </a:cubicBezTo>
                <a:cubicBezTo>
                  <a:pt x="33" y="18"/>
                  <a:pt x="30" y="18"/>
                  <a:pt x="25" y="17"/>
                </a:cubicBezTo>
                <a:cubicBezTo>
                  <a:pt x="24" y="17"/>
                  <a:pt x="24" y="20"/>
                  <a:pt x="25" y="20"/>
                </a:cubicBezTo>
                <a:cubicBezTo>
                  <a:pt x="27" y="20"/>
                  <a:pt x="28" y="20"/>
                  <a:pt x="28" y="20"/>
                </a:cubicBezTo>
                <a:cubicBezTo>
                  <a:pt x="33" y="32"/>
                  <a:pt x="33" y="32"/>
                  <a:pt x="33" y="32"/>
                </a:cubicBezTo>
                <a:cubicBezTo>
                  <a:pt x="27" y="52"/>
                  <a:pt x="27" y="52"/>
                  <a:pt x="27" y="52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20"/>
                  <a:pt x="18" y="20"/>
                  <a:pt x="19" y="20"/>
                </a:cubicBezTo>
                <a:cubicBezTo>
                  <a:pt x="21" y="20"/>
                  <a:pt x="21" y="17"/>
                  <a:pt x="19" y="17"/>
                </a:cubicBezTo>
                <a:cubicBezTo>
                  <a:pt x="14" y="18"/>
                  <a:pt x="11" y="18"/>
                  <a:pt x="11" y="18"/>
                </a:cubicBezTo>
                <a:cubicBezTo>
                  <a:pt x="11" y="18"/>
                  <a:pt x="10" y="18"/>
                  <a:pt x="9" y="18"/>
                </a:cubicBezTo>
                <a:cubicBezTo>
                  <a:pt x="15" y="10"/>
                  <a:pt x="24" y="5"/>
                  <a:pt x="34" y="5"/>
                </a:cubicBezTo>
                <a:cubicBezTo>
                  <a:pt x="41" y="5"/>
                  <a:pt x="48" y="7"/>
                  <a:pt x="53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0" y="12"/>
                  <a:pt x="48" y="15"/>
                  <a:pt x="48" y="17"/>
                </a:cubicBezTo>
                <a:cubicBezTo>
                  <a:pt x="48" y="20"/>
                  <a:pt x="50" y="22"/>
                  <a:pt x="51" y="24"/>
                </a:cubicBezTo>
                <a:cubicBezTo>
                  <a:pt x="52" y="26"/>
                  <a:pt x="53" y="29"/>
                  <a:pt x="53" y="32"/>
                </a:cubicBezTo>
                <a:cubicBezTo>
                  <a:pt x="53" y="35"/>
                  <a:pt x="52" y="38"/>
                  <a:pt x="51" y="42"/>
                </a:cubicBezTo>
                <a:close/>
                <a:moveTo>
                  <a:pt x="43" y="61"/>
                </a:moveTo>
                <a:cubicBezTo>
                  <a:pt x="43" y="61"/>
                  <a:pt x="43" y="61"/>
                  <a:pt x="43" y="61"/>
                </a:cubicBezTo>
                <a:cubicBezTo>
                  <a:pt x="40" y="62"/>
                  <a:pt x="37" y="63"/>
                  <a:pt x="34" y="63"/>
                </a:cubicBezTo>
                <a:cubicBezTo>
                  <a:pt x="31" y="63"/>
                  <a:pt x="28" y="62"/>
                  <a:pt x="26" y="62"/>
                </a:cubicBezTo>
                <a:cubicBezTo>
                  <a:pt x="34" y="36"/>
                  <a:pt x="34" y="36"/>
                  <a:pt x="34" y="36"/>
                </a:cubicBezTo>
                <a:lnTo>
                  <a:pt x="43" y="61"/>
                </a:lnTo>
                <a:close/>
                <a:moveTo>
                  <a:pt x="63" y="34"/>
                </a:moveTo>
                <a:cubicBezTo>
                  <a:pt x="63" y="44"/>
                  <a:pt x="57" y="54"/>
                  <a:pt x="48" y="59"/>
                </a:cubicBezTo>
                <a:cubicBezTo>
                  <a:pt x="57" y="33"/>
                  <a:pt x="57" y="33"/>
                  <a:pt x="57" y="33"/>
                </a:cubicBezTo>
                <a:cubicBezTo>
                  <a:pt x="59" y="29"/>
                  <a:pt x="60" y="26"/>
                  <a:pt x="60" y="23"/>
                </a:cubicBezTo>
                <a:cubicBezTo>
                  <a:pt x="60" y="22"/>
                  <a:pt x="60" y="21"/>
                  <a:pt x="59" y="20"/>
                </a:cubicBezTo>
                <a:cubicBezTo>
                  <a:pt x="62" y="24"/>
                  <a:pt x="63" y="29"/>
                  <a:pt x="63" y="3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0736" name="Freeform 157"/>
          <p:cNvSpPr>
            <a:spLocks noEditPoints="1"/>
          </p:cNvSpPr>
          <p:nvPr/>
        </p:nvSpPr>
        <p:spPr bwMode="auto">
          <a:xfrm>
            <a:off x="4892675" y="2624138"/>
            <a:ext cx="430213" cy="527050"/>
          </a:xfrm>
          <a:custGeom>
            <a:avLst/>
            <a:gdLst>
              <a:gd name="T0" fmla="*/ 41 w 41"/>
              <a:gd name="T1" fmla="*/ 44 h 50"/>
              <a:gd name="T2" fmla="*/ 35 w 41"/>
              <a:gd name="T3" fmla="*/ 50 h 50"/>
              <a:gd name="T4" fmla="*/ 5 w 41"/>
              <a:gd name="T5" fmla="*/ 50 h 50"/>
              <a:gd name="T6" fmla="*/ 0 w 41"/>
              <a:gd name="T7" fmla="*/ 44 h 50"/>
              <a:gd name="T8" fmla="*/ 0 w 41"/>
              <a:gd name="T9" fmla="*/ 5 h 50"/>
              <a:gd name="T10" fmla="*/ 5 w 41"/>
              <a:gd name="T11" fmla="*/ 0 h 50"/>
              <a:gd name="T12" fmla="*/ 35 w 41"/>
              <a:gd name="T13" fmla="*/ 0 h 50"/>
              <a:gd name="T14" fmla="*/ 41 w 41"/>
              <a:gd name="T15" fmla="*/ 5 h 50"/>
              <a:gd name="T16" fmla="*/ 41 w 41"/>
              <a:gd name="T17" fmla="*/ 44 h 50"/>
              <a:gd name="T18" fmla="*/ 36 w 41"/>
              <a:gd name="T19" fmla="*/ 5 h 50"/>
              <a:gd name="T20" fmla="*/ 35 w 41"/>
              <a:gd name="T21" fmla="*/ 4 h 50"/>
              <a:gd name="T22" fmla="*/ 5 w 41"/>
              <a:gd name="T23" fmla="*/ 4 h 50"/>
              <a:gd name="T24" fmla="*/ 4 w 41"/>
              <a:gd name="T25" fmla="*/ 5 h 50"/>
              <a:gd name="T26" fmla="*/ 4 w 41"/>
              <a:gd name="T27" fmla="*/ 40 h 50"/>
              <a:gd name="T28" fmla="*/ 5 w 41"/>
              <a:gd name="T29" fmla="*/ 41 h 50"/>
              <a:gd name="T30" fmla="*/ 35 w 41"/>
              <a:gd name="T31" fmla="*/ 41 h 50"/>
              <a:gd name="T32" fmla="*/ 36 w 41"/>
              <a:gd name="T33" fmla="*/ 40 h 50"/>
              <a:gd name="T34" fmla="*/ 36 w 41"/>
              <a:gd name="T35" fmla="*/ 5 h 50"/>
              <a:gd name="T36" fmla="*/ 20 w 41"/>
              <a:gd name="T37" fmla="*/ 43 h 50"/>
              <a:gd name="T38" fmla="*/ 18 w 41"/>
              <a:gd name="T39" fmla="*/ 45 h 50"/>
              <a:gd name="T40" fmla="*/ 20 w 41"/>
              <a:gd name="T41" fmla="*/ 48 h 50"/>
              <a:gd name="T42" fmla="*/ 23 w 41"/>
              <a:gd name="T43" fmla="*/ 45 h 50"/>
              <a:gd name="T44" fmla="*/ 20 w 41"/>
              <a:gd name="T45" fmla="*/ 43 h 5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1"/>
              <a:gd name="T70" fmla="*/ 0 h 50"/>
              <a:gd name="T71" fmla="*/ 41 w 41"/>
              <a:gd name="T72" fmla="*/ 50 h 5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1" h="50">
                <a:moveTo>
                  <a:pt x="41" y="44"/>
                </a:moveTo>
                <a:cubicBezTo>
                  <a:pt x="41" y="47"/>
                  <a:pt x="38" y="50"/>
                  <a:pt x="35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2" y="50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8" y="0"/>
                  <a:pt x="41" y="2"/>
                  <a:pt x="41" y="5"/>
                </a:cubicBezTo>
                <a:lnTo>
                  <a:pt x="41" y="44"/>
                </a:lnTo>
                <a:close/>
                <a:moveTo>
                  <a:pt x="36" y="5"/>
                </a:moveTo>
                <a:cubicBezTo>
                  <a:pt x="36" y="5"/>
                  <a:pt x="36" y="4"/>
                  <a:pt x="3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5"/>
                  <a:pt x="4" y="5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5" y="41"/>
                  <a:pt x="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6" y="41"/>
                  <a:pt x="36" y="40"/>
                  <a:pt x="36" y="40"/>
                </a:cubicBezTo>
                <a:lnTo>
                  <a:pt x="36" y="5"/>
                </a:lnTo>
                <a:close/>
                <a:moveTo>
                  <a:pt x="20" y="43"/>
                </a:moveTo>
                <a:cubicBezTo>
                  <a:pt x="19" y="43"/>
                  <a:pt x="18" y="44"/>
                  <a:pt x="18" y="45"/>
                </a:cubicBezTo>
                <a:cubicBezTo>
                  <a:pt x="18" y="46"/>
                  <a:pt x="19" y="48"/>
                  <a:pt x="20" y="48"/>
                </a:cubicBezTo>
                <a:cubicBezTo>
                  <a:pt x="22" y="48"/>
                  <a:pt x="23" y="46"/>
                  <a:pt x="23" y="45"/>
                </a:cubicBezTo>
                <a:cubicBezTo>
                  <a:pt x="23" y="44"/>
                  <a:pt x="22" y="43"/>
                  <a:pt x="20" y="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0737" name="Freeform 158"/>
          <p:cNvSpPr>
            <a:spLocks noEditPoints="1"/>
          </p:cNvSpPr>
          <p:nvPr/>
        </p:nvSpPr>
        <p:spPr bwMode="auto">
          <a:xfrm>
            <a:off x="4846638" y="4003675"/>
            <a:ext cx="522287" cy="447675"/>
          </a:xfrm>
          <a:custGeom>
            <a:avLst/>
            <a:gdLst>
              <a:gd name="T0" fmla="*/ 68 w 68"/>
              <a:gd name="T1" fmla="*/ 30 h 58"/>
              <a:gd name="T2" fmla="*/ 0 w 68"/>
              <a:gd name="T3" fmla="*/ 30 h 58"/>
              <a:gd name="T4" fmla="*/ 0 w 68"/>
              <a:gd name="T5" fmla="*/ 15 h 58"/>
              <a:gd name="T6" fmla="*/ 7 w 68"/>
              <a:gd name="T7" fmla="*/ 9 h 58"/>
              <a:gd name="T8" fmla="*/ 20 w 68"/>
              <a:gd name="T9" fmla="*/ 9 h 58"/>
              <a:gd name="T10" fmla="*/ 20 w 68"/>
              <a:gd name="T11" fmla="*/ 3 h 58"/>
              <a:gd name="T12" fmla="*/ 24 w 68"/>
              <a:gd name="T13" fmla="*/ 0 h 58"/>
              <a:gd name="T14" fmla="*/ 45 w 68"/>
              <a:gd name="T15" fmla="*/ 0 h 58"/>
              <a:gd name="T16" fmla="*/ 49 w 68"/>
              <a:gd name="T17" fmla="*/ 3 h 58"/>
              <a:gd name="T18" fmla="*/ 49 w 68"/>
              <a:gd name="T19" fmla="*/ 9 h 58"/>
              <a:gd name="T20" fmla="*/ 62 w 68"/>
              <a:gd name="T21" fmla="*/ 9 h 58"/>
              <a:gd name="T22" fmla="*/ 68 w 68"/>
              <a:gd name="T23" fmla="*/ 15 h 58"/>
              <a:gd name="T24" fmla="*/ 68 w 68"/>
              <a:gd name="T25" fmla="*/ 30 h 58"/>
              <a:gd name="T26" fmla="*/ 68 w 68"/>
              <a:gd name="T27" fmla="*/ 52 h 58"/>
              <a:gd name="T28" fmla="*/ 62 w 68"/>
              <a:gd name="T29" fmla="*/ 58 h 58"/>
              <a:gd name="T30" fmla="*/ 7 w 68"/>
              <a:gd name="T31" fmla="*/ 58 h 58"/>
              <a:gd name="T32" fmla="*/ 0 w 68"/>
              <a:gd name="T33" fmla="*/ 52 h 58"/>
              <a:gd name="T34" fmla="*/ 0 w 68"/>
              <a:gd name="T35" fmla="*/ 34 h 58"/>
              <a:gd name="T36" fmla="*/ 26 w 68"/>
              <a:gd name="T37" fmla="*/ 34 h 58"/>
              <a:gd name="T38" fmla="*/ 26 w 68"/>
              <a:gd name="T39" fmla="*/ 40 h 58"/>
              <a:gd name="T40" fmla="*/ 28 w 68"/>
              <a:gd name="T41" fmla="*/ 42 h 58"/>
              <a:gd name="T42" fmla="*/ 41 w 68"/>
              <a:gd name="T43" fmla="*/ 42 h 58"/>
              <a:gd name="T44" fmla="*/ 43 w 68"/>
              <a:gd name="T45" fmla="*/ 40 h 58"/>
              <a:gd name="T46" fmla="*/ 43 w 68"/>
              <a:gd name="T47" fmla="*/ 34 h 58"/>
              <a:gd name="T48" fmla="*/ 68 w 68"/>
              <a:gd name="T49" fmla="*/ 34 h 58"/>
              <a:gd name="T50" fmla="*/ 68 w 68"/>
              <a:gd name="T51" fmla="*/ 52 h 58"/>
              <a:gd name="T52" fmla="*/ 44 w 68"/>
              <a:gd name="T53" fmla="*/ 9 h 58"/>
              <a:gd name="T54" fmla="*/ 44 w 68"/>
              <a:gd name="T55" fmla="*/ 5 h 58"/>
              <a:gd name="T56" fmla="*/ 25 w 68"/>
              <a:gd name="T57" fmla="*/ 5 h 58"/>
              <a:gd name="T58" fmla="*/ 25 w 68"/>
              <a:gd name="T59" fmla="*/ 9 h 58"/>
              <a:gd name="T60" fmla="*/ 44 w 68"/>
              <a:gd name="T61" fmla="*/ 9 h 58"/>
              <a:gd name="T62" fmla="*/ 39 w 68"/>
              <a:gd name="T63" fmla="*/ 39 h 58"/>
              <a:gd name="T64" fmla="*/ 30 w 68"/>
              <a:gd name="T65" fmla="*/ 39 h 58"/>
              <a:gd name="T66" fmla="*/ 30 w 68"/>
              <a:gd name="T67" fmla="*/ 34 h 58"/>
              <a:gd name="T68" fmla="*/ 39 w 68"/>
              <a:gd name="T69" fmla="*/ 34 h 58"/>
              <a:gd name="T70" fmla="*/ 39 w 68"/>
              <a:gd name="T71" fmla="*/ 39 h 5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8"/>
              <a:gd name="T109" fmla="*/ 0 h 58"/>
              <a:gd name="T110" fmla="*/ 68 w 68"/>
              <a:gd name="T111" fmla="*/ 58 h 5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8" h="58">
                <a:moveTo>
                  <a:pt x="68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3" y="9"/>
                  <a:pt x="7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1"/>
                  <a:pt x="22" y="0"/>
                  <a:pt x="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9" y="1"/>
                  <a:pt x="49" y="3"/>
                </a:cubicBezTo>
                <a:cubicBezTo>
                  <a:pt x="49" y="9"/>
                  <a:pt x="49" y="9"/>
                  <a:pt x="49" y="9"/>
                </a:cubicBezTo>
                <a:cubicBezTo>
                  <a:pt x="62" y="9"/>
                  <a:pt x="62" y="9"/>
                  <a:pt x="62" y="9"/>
                </a:cubicBezTo>
                <a:cubicBezTo>
                  <a:pt x="66" y="9"/>
                  <a:pt x="68" y="12"/>
                  <a:pt x="68" y="15"/>
                </a:cubicBezTo>
                <a:lnTo>
                  <a:pt x="68" y="30"/>
                </a:lnTo>
                <a:close/>
                <a:moveTo>
                  <a:pt x="68" y="52"/>
                </a:moveTo>
                <a:cubicBezTo>
                  <a:pt x="68" y="55"/>
                  <a:pt x="66" y="58"/>
                  <a:pt x="62" y="58"/>
                </a:cubicBezTo>
                <a:cubicBezTo>
                  <a:pt x="7" y="58"/>
                  <a:pt x="7" y="58"/>
                  <a:pt x="7" y="58"/>
                </a:cubicBezTo>
                <a:cubicBezTo>
                  <a:pt x="3" y="58"/>
                  <a:pt x="0" y="55"/>
                  <a:pt x="0" y="52"/>
                </a:cubicBezTo>
                <a:cubicBezTo>
                  <a:pt x="0" y="34"/>
                  <a:pt x="0" y="34"/>
                  <a:pt x="0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1"/>
                  <a:pt x="27" y="42"/>
                  <a:pt x="28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2" y="42"/>
                  <a:pt x="43" y="41"/>
                  <a:pt x="43" y="40"/>
                </a:cubicBezTo>
                <a:cubicBezTo>
                  <a:pt x="43" y="34"/>
                  <a:pt x="43" y="34"/>
                  <a:pt x="43" y="34"/>
                </a:cubicBezTo>
                <a:cubicBezTo>
                  <a:pt x="68" y="34"/>
                  <a:pt x="68" y="34"/>
                  <a:pt x="68" y="34"/>
                </a:cubicBezTo>
                <a:lnTo>
                  <a:pt x="68" y="52"/>
                </a:lnTo>
                <a:close/>
                <a:moveTo>
                  <a:pt x="44" y="9"/>
                </a:moveTo>
                <a:cubicBezTo>
                  <a:pt x="44" y="5"/>
                  <a:pt x="44" y="5"/>
                  <a:pt x="44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9"/>
                  <a:pt x="25" y="9"/>
                  <a:pt x="25" y="9"/>
                </a:cubicBezTo>
                <a:lnTo>
                  <a:pt x="44" y="9"/>
                </a:lnTo>
                <a:close/>
                <a:moveTo>
                  <a:pt x="39" y="39"/>
                </a:moveTo>
                <a:cubicBezTo>
                  <a:pt x="30" y="39"/>
                  <a:pt x="30" y="39"/>
                  <a:pt x="30" y="39"/>
                </a:cubicBezTo>
                <a:cubicBezTo>
                  <a:pt x="30" y="34"/>
                  <a:pt x="30" y="34"/>
                  <a:pt x="30" y="34"/>
                </a:cubicBezTo>
                <a:cubicBezTo>
                  <a:pt x="39" y="34"/>
                  <a:pt x="39" y="34"/>
                  <a:pt x="39" y="34"/>
                </a:cubicBezTo>
                <a:lnTo>
                  <a:pt x="39" y="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0738" name="Freeform 91"/>
          <p:cNvSpPr>
            <a:spLocks noEditPoints="1"/>
          </p:cNvSpPr>
          <p:nvPr/>
        </p:nvSpPr>
        <p:spPr bwMode="auto">
          <a:xfrm>
            <a:off x="4849813" y="5310188"/>
            <a:ext cx="515937" cy="515937"/>
          </a:xfrm>
          <a:custGeom>
            <a:avLst/>
            <a:gdLst>
              <a:gd name="T0" fmla="*/ 0 w 62"/>
              <a:gd name="T1" fmla="*/ 31 h 62"/>
              <a:gd name="T2" fmla="*/ 41 w 62"/>
              <a:gd name="T3" fmla="*/ 22 h 62"/>
              <a:gd name="T4" fmla="*/ 45 w 62"/>
              <a:gd name="T5" fmla="*/ 20 h 62"/>
              <a:gd name="T6" fmla="*/ 49 w 62"/>
              <a:gd name="T7" fmla="*/ 19 h 62"/>
              <a:gd name="T8" fmla="*/ 48 w 62"/>
              <a:gd name="T9" fmla="*/ 17 h 62"/>
              <a:gd name="T10" fmla="*/ 45 w 62"/>
              <a:gd name="T11" fmla="*/ 15 h 62"/>
              <a:gd name="T12" fmla="*/ 43 w 62"/>
              <a:gd name="T13" fmla="*/ 15 h 62"/>
              <a:gd name="T14" fmla="*/ 42 w 62"/>
              <a:gd name="T15" fmla="*/ 14 h 62"/>
              <a:gd name="T16" fmla="*/ 38 w 62"/>
              <a:gd name="T17" fmla="*/ 12 h 62"/>
              <a:gd name="T18" fmla="*/ 38 w 62"/>
              <a:gd name="T19" fmla="*/ 16 h 62"/>
              <a:gd name="T20" fmla="*/ 37 w 62"/>
              <a:gd name="T21" fmla="*/ 19 h 62"/>
              <a:gd name="T22" fmla="*/ 33 w 62"/>
              <a:gd name="T23" fmla="*/ 17 h 62"/>
              <a:gd name="T24" fmla="*/ 29 w 62"/>
              <a:gd name="T25" fmla="*/ 15 h 62"/>
              <a:gd name="T26" fmla="*/ 30 w 62"/>
              <a:gd name="T27" fmla="*/ 11 h 62"/>
              <a:gd name="T28" fmla="*/ 35 w 62"/>
              <a:gd name="T29" fmla="*/ 10 h 62"/>
              <a:gd name="T30" fmla="*/ 34 w 62"/>
              <a:gd name="T31" fmla="*/ 8 h 62"/>
              <a:gd name="T32" fmla="*/ 31 w 62"/>
              <a:gd name="T33" fmla="*/ 9 h 62"/>
              <a:gd name="T34" fmla="*/ 27 w 62"/>
              <a:gd name="T35" fmla="*/ 6 h 62"/>
              <a:gd name="T36" fmla="*/ 28 w 62"/>
              <a:gd name="T37" fmla="*/ 9 h 62"/>
              <a:gd name="T38" fmla="*/ 26 w 62"/>
              <a:gd name="T39" fmla="*/ 9 h 62"/>
              <a:gd name="T40" fmla="*/ 23 w 62"/>
              <a:gd name="T41" fmla="*/ 7 h 62"/>
              <a:gd name="T42" fmla="*/ 21 w 62"/>
              <a:gd name="T43" fmla="*/ 8 h 62"/>
              <a:gd name="T44" fmla="*/ 23 w 62"/>
              <a:gd name="T45" fmla="*/ 9 h 62"/>
              <a:gd name="T46" fmla="*/ 22 w 62"/>
              <a:gd name="T47" fmla="*/ 10 h 62"/>
              <a:gd name="T48" fmla="*/ 10 w 62"/>
              <a:gd name="T49" fmla="*/ 18 h 62"/>
              <a:gd name="T50" fmla="*/ 11 w 62"/>
              <a:gd name="T51" fmla="*/ 19 h 62"/>
              <a:gd name="T52" fmla="*/ 13 w 62"/>
              <a:gd name="T53" fmla="*/ 22 h 62"/>
              <a:gd name="T54" fmla="*/ 12 w 62"/>
              <a:gd name="T55" fmla="*/ 26 h 62"/>
              <a:gd name="T56" fmla="*/ 15 w 62"/>
              <a:gd name="T57" fmla="*/ 30 h 62"/>
              <a:gd name="T58" fmla="*/ 18 w 62"/>
              <a:gd name="T59" fmla="*/ 35 h 62"/>
              <a:gd name="T60" fmla="*/ 19 w 62"/>
              <a:gd name="T61" fmla="*/ 37 h 62"/>
              <a:gd name="T62" fmla="*/ 17 w 62"/>
              <a:gd name="T63" fmla="*/ 32 h 62"/>
              <a:gd name="T64" fmla="*/ 21 w 62"/>
              <a:gd name="T65" fmla="*/ 37 h 62"/>
              <a:gd name="T66" fmla="*/ 25 w 62"/>
              <a:gd name="T67" fmla="*/ 41 h 62"/>
              <a:gd name="T68" fmla="*/ 30 w 62"/>
              <a:gd name="T69" fmla="*/ 44 h 62"/>
              <a:gd name="T70" fmla="*/ 35 w 62"/>
              <a:gd name="T71" fmla="*/ 47 h 62"/>
              <a:gd name="T72" fmla="*/ 36 w 62"/>
              <a:gd name="T73" fmla="*/ 47 h 62"/>
              <a:gd name="T74" fmla="*/ 34 w 62"/>
              <a:gd name="T75" fmla="*/ 43 h 62"/>
              <a:gd name="T76" fmla="*/ 32 w 62"/>
              <a:gd name="T77" fmla="*/ 42 h 62"/>
              <a:gd name="T78" fmla="*/ 32 w 62"/>
              <a:gd name="T79" fmla="*/ 39 h 62"/>
              <a:gd name="T80" fmla="*/ 28 w 62"/>
              <a:gd name="T81" fmla="*/ 41 h 62"/>
              <a:gd name="T82" fmla="*/ 27 w 62"/>
              <a:gd name="T83" fmla="*/ 34 h 62"/>
              <a:gd name="T84" fmla="*/ 30 w 62"/>
              <a:gd name="T85" fmla="*/ 34 h 62"/>
              <a:gd name="T86" fmla="*/ 32 w 62"/>
              <a:gd name="T87" fmla="*/ 33 h 62"/>
              <a:gd name="T88" fmla="*/ 35 w 62"/>
              <a:gd name="T89" fmla="*/ 34 h 62"/>
              <a:gd name="T90" fmla="*/ 36 w 62"/>
              <a:gd name="T91" fmla="*/ 33 h 62"/>
              <a:gd name="T92" fmla="*/ 38 w 62"/>
              <a:gd name="T93" fmla="*/ 29 h 62"/>
              <a:gd name="T94" fmla="*/ 38 w 62"/>
              <a:gd name="T95" fmla="*/ 28 h 62"/>
              <a:gd name="T96" fmla="*/ 41 w 62"/>
              <a:gd name="T97" fmla="*/ 26 h 62"/>
              <a:gd name="T98" fmla="*/ 43 w 62"/>
              <a:gd name="T99" fmla="*/ 23 h 62"/>
              <a:gd name="T100" fmla="*/ 44 w 62"/>
              <a:gd name="T101" fmla="*/ 22 h 62"/>
              <a:gd name="T102" fmla="*/ 41 w 62"/>
              <a:gd name="T103" fmla="*/ 22 h 62"/>
              <a:gd name="T104" fmla="*/ 48 w 62"/>
              <a:gd name="T105" fmla="*/ 48 h 62"/>
              <a:gd name="T106" fmla="*/ 44 w 62"/>
              <a:gd name="T107" fmla="*/ 47 h 62"/>
              <a:gd name="T108" fmla="*/ 41 w 62"/>
              <a:gd name="T109" fmla="*/ 47 h 62"/>
              <a:gd name="T110" fmla="*/ 38 w 62"/>
              <a:gd name="T111" fmla="*/ 46 h 62"/>
              <a:gd name="T112" fmla="*/ 37 w 62"/>
              <a:gd name="T113" fmla="*/ 50 h 62"/>
              <a:gd name="T114" fmla="*/ 36 w 62"/>
              <a:gd name="T115" fmla="*/ 54 h 62"/>
              <a:gd name="T116" fmla="*/ 50 w 62"/>
              <a:gd name="T117" fmla="*/ 49 h 6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2"/>
              <a:gd name="T178" fmla="*/ 0 h 62"/>
              <a:gd name="T179" fmla="*/ 62 w 62"/>
              <a:gd name="T180" fmla="*/ 62 h 6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2" h="62">
                <a:moveTo>
                  <a:pt x="62" y="31"/>
                </a:moveTo>
                <a:cubicBezTo>
                  <a:pt x="62" y="48"/>
                  <a:pt x="48" y="62"/>
                  <a:pt x="31" y="62"/>
                </a:cubicBezTo>
                <a:cubicBezTo>
                  <a:pt x="14" y="62"/>
                  <a:pt x="0" y="48"/>
                  <a:pt x="0" y="31"/>
                </a:cubicBezTo>
                <a:cubicBezTo>
                  <a:pt x="0" y="14"/>
                  <a:pt x="14" y="0"/>
                  <a:pt x="31" y="0"/>
                </a:cubicBezTo>
                <a:cubicBezTo>
                  <a:pt x="48" y="0"/>
                  <a:pt x="62" y="14"/>
                  <a:pt x="62" y="31"/>
                </a:cubicBezTo>
                <a:close/>
                <a:moveTo>
                  <a:pt x="41" y="22"/>
                </a:moveTo>
                <a:cubicBezTo>
                  <a:pt x="42" y="22"/>
                  <a:pt x="42" y="21"/>
                  <a:pt x="42" y="21"/>
                </a:cubicBezTo>
                <a:cubicBezTo>
                  <a:pt x="42" y="21"/>
                  <a:pt x="42" y="21"/>
                  <a:pt x="43" y="21"/>
                </a:cubicBezTo>
                <a:cubicBezTo>
                  <a:pt x="43" y="20"/>
                  <a:pt x="44" y="20"/>
                  <a:pt x="45" y="20"/>
                </a:cubicBezTo>
                <a:cubicBezTo>
                  <a:pt x="46" y="20"/>
                  <a:pt x="46" y="20"/>
                  <a:pt x="47" y="21"/>
                </a:cubicBezTo>
                <a:cubicBezTo>
                  <a:pt x="47" y="20"/>
                  <a:pt x="48" y="20"/>
                  <a:pt x="48" y="20"/>
                </a:cubicBezTo>
                <a:cubicBezTo>
                  <a:pt x="48" y="19"/>
                  <a:pt x="49" y="19"/>
                  <a:pt x="49" y="19"/>
                </a:cubicBezTo>
                <a:cubicBezTo>
                  <a:pt x="49" y="19"/>
                  <a:pt x="49" y="18"/>
                  <a:pt x="49" y="18"/>
                </a:cubicBezTo>
                <a:cubicBezTo>
                  <a:pt x="49" y="18"/>
                  <a:pt x="48" y="18"/>
                  <a:pt x="48" y="17"/>
                </a:cubicBezTo>
                <a:cubicBezTo>
                  <a:pt x="48" y="17"/>
                  <a:pt x="48" y="17"/>
                  <a:pt x="48" y="17"/>
                </a:cubicBezTo>
                <a:cubicBezTo>
                  <a:pt x="48" y="17"/>
                  <a:pt x="47" y="17"/>
                  <a:pt x="47" y="17"/>
                </a:cubicBezTo>
                <a:cubicBezTo>
                  <a:pt x="46" y="17"/>
                  <a:pt x="46" y="16"/>
                  <a:pt x="46" y="16"/>
                </a:cubicBezTo>
                <a:cubicBezTo>
                  <a:pt x="46" y="15"/>
                  <a:pt x="45" y="15"/>
                  <a:pt x="45" y="15"/>
                </a:cubicBezTo>
                <a:cubicBezTo>
                  <a:pt x="45" y="15"/>
                  <a:pt x="45" y="14"/>
                  <a:pt x="45" y="14"/>
                </a:cubicBezTo>
                <a:cubicBezTo>
                  <a:pt x="44" y="14"/>
                  <a:pt x="44" y="15"/>
                  <a:pt x="44" y="15"/>
                </a:cubicBezTo>
                <a:cubicBezTo>
                  <a:pt x="43" y="15"/>
                  <a:pt x="43" y="15"/>
                  <a:pt x="43" y="15"/>
                </a:cubicBezTo>
                <a:cubicBezTo>
                  <a:pt x="43" y="15"/>
                  <a:pt x="43" y="15"/>
                  <a:pt x="42" y="15"/>
                </a:cubicBezTo>
                <a:cubicBezTo>
                  <a:pt x="43" y="15"/>
                  <a:pt x="42" y="15"/>
                  <a:pt x="42" y="15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3"/>
                  <a:pt x="41" y="13"/>
                  <a:pt x="40" y="13"/>
                </a:cubicBezTo>
                <a:cubicBezTo>
                  <a:pt x="40" y="12"/>
                  <a:pt x="38" y="12"/>
                  <a:pt x="38" y="12"/>
                </a:cubicBezTo>
                <a:cubicBezTo>
                  <a:pt x="37" y="13"/>
                  <a:pt x="38" y="13"/>
                  <a:pt x="38" y="14"/>
                </a:cubicBezTo>
                <a:cubicBezTo>
                  <a:pt x="38" y="14"/>
                  <a:pt x="37" y="14"/>
                  <a:pt x="37" y="15"/>
                </a:cubicBezTo>
                <a:cubicBezTo>
                  <a:pt x="37" y="15"/>
                  <a:pt x="38" y="15"/>
                  <a:pt x="38" y="16"/>
                </a:cubicBezTo>
                <a:cubicBezTo>
                  <a:pt x="38" y="17"/>
                  <a:pt x="37" y="17"/>
                  <a:pt x="37" y="17"/>
                </a:cubicBezTo>
                <a:cubicBezTo>
                  <a:pt x="37" y="18"/>
                  <a:pt x="37" y="18"/>
                  <a:pt x="37" y="19"/>
                </a:cubicBezTo>
                <a:cubicBezTo>
                  <a:pt x="38" y="19"/>
                  <a:pt x="37" y="19"/>
                  <a:pt x="37" y="19"/>
                </a:cubicBezTo>
                <a:cubicBezTo>
                  <a:pt x="36" y="20"/>
                  <a:pt x="35" y="19"/>
                  <a:pt x="35" y="18"/>
                </a:cubicBezTo>
                <a:cubicBezTo>
                  <a:pt x="35" y="18"/>
                  <a:pt x="35" y="17"/>
                  <a:pt x="34" y="17"/>
                </a:cubicBezTo>
                <a:cubicBezTo>
                  <a:pt x="34" y="17"/>
                  <a:pt x="33" y="17"/>
                  <a:pt x="33" y="17"/>
                </a:cubicBezTo>
                <a:cubicBezTo>
                  <a:pt x="33" y="16"/>
                  <a:pt x="32" y="16"/>
                  <a:pt x="32" y="16"/>
                </a:cubicBezTo>
                <a:cubicBezTo>
                  <a:pt x="31" y="16"/>
                  <a:pt x="30" y="16"/>
                  <a:pt x="29" y="16"/>
                </a:cubicBezTo>
                <a:cubicBezTo>
                  <a:pt x="30" y="16"/>
                  <a:pt x="29" y="15"/>
                  <a:pt x="29" y="15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2"/>
                  <a:pt x="30" y="11"/>
                  <a:pt x="30" y="11"/>
                </a:cubicBezTo>
                <a:cubicBezTo>
                  <a:pt x="31" y="12"/>
                  <a:pt x="31" y="12"/>
                  <a:pt x="32" y="11"/>
                </a:cubicBezTo>
                <a:cubicBezTo>
                  <a:pt x="32" y="11"/>
                  <a:pt x="32" y="10"/>
                  <a:pt x="33" y="10"/>
                </a:cubicBezTo>
                <a:cubicBezTo>
                  <a:pt x="33" y="9"/>
                  <a:pt x="34" y="10"/>
                  <a:pt x="35" y="10"/>
                </a:cubicBezTo>
                <a:cubicBezTo>
                  <a:pt x="35" y="10"/>
                  <a:pt x="35" y="9"/>
                  <a:pt x="35" y="9"/>
                </a:cubicBezTo>
                <a:cubicBezTo>
                  <a:pt x="35" y="9"/>
                  <a:pt x="35" y="8"/>
                  <a:pt x="35" y="8"/>
                </a:cubicBezTo>
                <a:cubicBezTo>
                  <a:pt x="34" y="7"/>
                  <a:pt x="33" y="8"/>
                  <a:pt x="34" y="8"/>
                </a:cubicBezTo>
                <a:cubicBezTo>
                  <a:pt x="34" y="8"/>
                  <a:pt x="33" y="10"/>
                  <a:pt x="32" y="9"/>
                </a:cubicBezTo>
                <a:cubicBezTo>
                  <a:pt x="32" y="9"/>
                  <a:pt x="32" y="8"/>
                  <a:pt x="31" y="8"/>
                </a:cubicBezTo>
                <a:cubicBezTo>
                  <a:pt x="31" y="8"/>
                  <a:pt x="31" y="8"/>
                  <a:pt x="31" y="9"/>
                </a:cubicBezTo>
                <a:cubicBezTo>
                  <a:pt x="31" y="8"/>
                  <a:pt x="30" y="8"/>
                  <a:pt x="29" y="8"/>
                </a:cubicBezTo>
                <a:cubicBezTo>
                  <a:pt x="30" y="7"/>
                  <a:pt x="29" y="7"/>
                  <a:pt x="29" y="7"/>
                </a:cubicBezTo>
                <a:cubicBezTo>
                  <a:pt x="29" y="6"/>
                  <a:pt x="28" y="6"/>
                  <a:pt x="27" y="6"/>
                </a:cubicBezTo>
                <a:cubicBezTo>
                  <a:pt x="27" y="7"/>
                  <a:pt x="28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8" y="9"/>
                  <a:pt x="28" y="9"/>
                </a:cubicBezTo>
                <a:cubicBezTo>
                  <a:pt x="28" y="9"/>
                  <a:pt x="28" y="10"/>
                  <a:pt x="28" y="10"/>
                </a:cubicBezTo>
                <a:cubicBezTo>
                  <a:pt x="27" y="10"/>
                  <a:pt x="27" y="9"/>
                  <a:pt x="27" y="9"/>
                </a:cubicBezTo>
                <a:cubicBezTo>
                  <a:pt x="28" y="9"/>
                  <a:pt x="26" y="9"/>
                  <a:pt x="26" y="9"/>
                </a:cubicBezTo>
                <a:cubicBezTo>
                  <a:pt x="25" y="9"/>
                  <a:pt x="24" y="9"/>
                  <a:pt x="24" y="9"/>
                </a:cubicBezTo>
                <a:cubicBezTo>
                  <a:pt x="24" y="8"/>
                  <a:pt x="24" y="7"/>
                  <a:pt x="24" y="8"/>
                </a:cubicBezTo>
                <a:cubicBezTo>
                  <a:pt x="24" y="7"/>
                  <a:pt x="23" y="7"/>
                  <a:pt x="23" y="7"/>
                </a:cubicBezTo>
                <a:cubicBezTo>
                  <a:pt x="22" y="7"/>
                  <a:pt x="21" y="8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0" y="8"/>
                  <a:pt x="20" y="8"/>
                  <a:pt x="21" y="8"/>
                </a:cubicBezTo>
                <a:cubicBezTo>
                  <a:pt x="21" y="8"/>
                  <a:pt x="22" y="7"/>
                  <a:pt x="22" y="8"/>
                </a:cubicBezTo>
                <a:cubicBezTo>
                  <a:pt x="22" y="8"/>
                  <a:pt x="23" y="8"/>
                  <a:pt x="23" y="8"/>
                </a:cubicBezTo>
                <a:cubicBezTo>
                  <a:pt x="23" y="8"/>
                  <a:pt x="23" y="8"/>
                  <a:pt x="23" y="9"/>
                </a:cubicBezTo>
                <a:cubicBezTo>
                  <a:pt x="23" y="8"/>
                  <a:pt x="23" y="9"/>
                  <a:pt x="22" y="9"/>
                </a:cubicBezTo>
                <a:cubicBezTo>
                  <a:pt x="22" y="9"/>
                  <a:pt x="21" y="9"/>
                  <a:pt x="21" y="9"/>
                </a:cubicBezTo>
                <a:cubicBezTo>
                  <a:pt x="21" y="9"/>
                  <a:pt x="22" y="10"/>
                  <a:pt x="22" y="10"/>
                </a:cubicBezTo>
                <a:cubicBezTo>
                  <a:pt x="21" y="9"/>
                  <a:pt x="21" y="9"/>
                  <a:pt x="20" y="9"/>
                </a:cubicBezTo>
                <a:cubicBezTo>
                  <a:pt x="20" y="9"/>
                  <a:pt x="19" y="9"/>
                  <a:pt x="19" y="9"/>
                </a:cubicBezTo>
                <a:cubicBezTo>
                  <a:pt x="15" y="11"/>
                  <a:pt x="12" y="14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18"/>
                  <a:pt x="10" y="19"/>
                  <a:pt x="11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9"/>
                  <a:pt x="13" y="20"/>
                  <a:pt x="13" y="21"/>
                </a:cubicBezTo>
                <a:cubicBezTo>
                  <a:pt x="13" y="21"/>
                  <a:pt x="13" y="21"/>
                  <a:pt x="14" y="21"/>
                </a:cubicBezTo>
                <a:cubicBezTo>
                  <a:pt x="14" y="22"/>
                  <a:pt x="13" y="22"/>
                  <a:pt x="13" y="22"/>
                </a:cubicBezTo>
                <a:cubicBezTo>
                  <a:pt x="13" y="22"/>
                  <a:pt x="12" y="21"/>
                  <a:pt x="12" y="22"/>
                </a:cubicBezTo>
                <a:cubicBezTo>
                  <a:pt x="12" y="22"/>
                  <a:pt x="12" y="23"/>
                  <a:pt x="13" y="23"/>
                </a:cubicBezTo>
                <a:cubicBezTo>
                  <a:pt x="12" y="23"/>
                  <a:pt x="12" y="25"/>
                  <a:pt x="12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6"/>
                  <a:pt x="13" y="28"/>
                  <a:pt x="13" y="28"/>
                </a:cubicBezTo>
                <a:cubicBezTo>
                  <a:pt x="13" y="28"/>
                  <a:pt x="14" y="30"/>
                  <a:pt x="15" y="30"/>
                </a:cubicBezTo>
                <a:cubicBezTo>
                  <a:pt x="15" y="30"/>
                  <a:pt x="16" y="31"/>
                  <a:pt x="16" y="31"/>
                </a:cubicBezTo>
                <a:cubicBezTo>
                  <a:pt x="17" y="32"/>
                  <a:pt x="17" y="33"/>
                  <a:pt x="17" y="33"/>
                </a:cubicBezTo>
                <a:cubicBezTo>
                  <a:pt x="17" y="34"/>
                  <a:pt x="18" y="34"/>
                  <a:pt x="18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5"/>
                  <a:pt x="19" y="35"/>
                  <a:pt x="19" y="36"/>
                </a:cubicBezTo>
                <a:cubicBezTo>
                  <a:pt x="19" y="36"/>
                  <a:pt x="19" y="37"/>
                  <a:pt x="19" y="37"/>
                </a:cubicBezTo>
                <a:cubicBezTo>
                  <a:pt x="20" y="36"/>
                  <a:pt x="19" y="35"/>
                  <a:pt x="18" y="34"/>
                </a:cubicBezTo>
                <a:cubicBezTo>
                  <a:pt x="18" y="34"/>
                  <a:pt x="18" y="34"/>
                  <a:pt x="18" y="33"/>
                </a:cubicBezTo>
                <a:cubicBezTo>
                  <a:pt x="18" y="33"/>
                  <a:pt x="18" y="32"/>
                  <a:pt x="17" y="32"/>
                </a:cubicBezTo>
                <a:cubicBezTo>
                  <a:pt x="18" y="32"/>
                  <a:pt x="18" y="32"/>
                  <a:pt x="18" y="33"/>
                </a:cubicBezTo>
                <a:cubicBezTo>
                  <a:pt x="18" y="33"/>
                  <a:pt x="20" y="35"/>
                  <a:pt x="20" y="35"/>
                </a:cubicBezTo>
                <a:cubicBezTo>
                  <a:pt x="20" y="35"/>
                  <a:pt x="21" y="37"/>
                  <a:pt x="21" y="37"/>
                </a:cubicBezTo>
                <a:cubicBezTo>
                  <a:pt x="21" y="37"/>
                  <a:pt x="22" y="37"/>
                  <a:pt x="22" y="38"/>
                </a:cubicBezTo>
                <a:cubicBezTo>
                  <a:pt x="22" y="38"/>
                  <a:pt x="22" y="39"/>
                  <a:pt x="23" y="40"/>
                </a:cubicBezTo>
                <a:cubicBezTo>
                  <a:pt x="23" y="41"/>
                  <a:pt x="24" y="41"/>
                  <a:pt x="25" y="41"/>
                </a:cubicBezTo>
                <a:cubicBezTo>
                  <a:pt x="25" y="42"/>
                  <a:pt x="26" y="42"/>
                  <a:pt x="26" y="42"/>
                </a:cubicBezTo>
                <a:cubicBezTo>
                  <a:pt x="27" y="43"/>
                  <a:pt x="27" y="42"/>
                  <a:pt x="28" y="42"/>
                </a:cubicBezTo>
                <a:cubicBezTo>
                  <a:pt x="29" y="42"/>
                  <a:pt x="29" y="43"/>
                  <a:pt x="30" y="44"/>
                </a:cubicBezTo>
                <a:cubicBezTo>
                  <a:pt x="31" y="44"/>
                  <a:pt x="32" y="44"/>
                  <a:pt x="32" y="44"/>
                </a:cubicBezTo>
                <a:cubicBezTo>
                  <a:pt x="32" y="44"/>
                  <a:pt x="33" y="46"/>
                  <a:pt x="33" y="46"/>
                </a:cubicBezTo>
                <a:cubicBezTo>
                  <a:pt x="34" y="46"/>
                  <a:pt x="34" y="47"/>
                  <a:pt x="35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7"/>
                  <a:pt x="36" y="48"/>
                  <a:pt x="36" y="48"/>
                </a:cubicBezTo>
                <a:cubicBezTo>
                  <a:pt x="36" y="48"/>
                  <a:pt x="36" y="47"/>
                  <a:pt x="36" y="47"/>
                </a:cubicBezTo>
                <a:cubicBezTo>
                  <a:pt x="36" y="47"/>
                  <a:pt x="35" y="47"/>
                  <a:pt x="34" y="46"/>
                </a:cubicBezTo>
                <a:cubicBezTo>
                  <a:pt x="34" y="46"/>
                  <a:pt x="34" y="45"/>
                  <a:pt x="34" y="45"/>
                </a:cubicBezTo>
                <a:cubicBezTo>
                  <a:pt x="35" y="45"/>
                  <a:pt x="35" y="44"/>
                  <a:pt x="34" y="43"/>
                </a:cubicBezTo>
                <a:cubicBezTo>
                  <a:pt x="34" y="43"/>
                  <a:pt x="34" y="43"/>
                  <a:pt x="34" y="42"/>
                </a:cubicBezTo>
                <a:cubicBezTo>
                  <a:pt x="33" y="43"/>
                  <a:pt x="33" y="42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2"/>
                  <a:pt x="32" y="43"/>
                  <a:pt x="32" y="42"/>
                </a:cubicBezTo>
                <a:cubicBezTo>
                  <a:pt x="32" y="42"/>
                  <a:pt x="32" y="41"/>
                  <a:pt x="32" y="41"/>
                </a:cubicBezTo>
                <a:cubicBezTo>
                  <a:pt x="32" y="40"/>
                  <a:pt x="33" y="39"/>
                  <a:pt x="32" y="39"/>
                </a:cubicBezTo>
                <a:cubicBezTo>
                  <a:pt x="31" y="39"/>
                  <a:pt x="31" y="39"/>
                  <a:pt x="31" y="40"/>
                </a:cubicBezTo>
                <a:cubicBezTo>
                  <a:pt x="30" y="40"/>
                  <a:pt x="30" y="40"/>
                  <a:pt x="30" y="41"/>
                </a:cubicBezTo>
                <a:cubicBezTo>
                  <a:pt x="30" y="41"/>
                  <a:pt x="28" y="41"/>
                  <a:pt x="28" y="41"/>
                </a:cubicBezTo>
                <a:cubicBezTo>
                  <a:pt x="27" y="40"/>
                  <a:pt x="27" y="39"/>
                  <a:pt x="27" y="38"/>
                </a:cubicBezTo>
                <a:cubicBezTo>
                  <a:pt x="27" y="37"/>
                  <a:pt x="27" y="36"/>
                  <a:pt x="27" y="35"/>
                </a:cubicBezTo>
                <a:cubicBezTo>
                  <a:pt x="27" y="35"/>
                  <a:pt x="27" y="34"/>
                  <a:pt x="27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9" y="33"/>
                  <a:pt x="30" y="34"/>
                </a:cubicBezTo>
                <a:cubicBezTo>
                  <a:pt x="30" y="34"/>
                  <a:pt x="31" y="34"/>
                  <a:pt x="31" y="33"/>
                </a:cubicBezTo>
                <a:cubicBezTo>
                  <a:pt x="31" y="33"/>
                  <a:pt x="31" y="33"/>
                  <a:pt x="31" y="33"/>
                </a:cubicBezTo>
                <a:cubicBezTo>
                  <a:pt x="31" y="33"/>
                  <a:pt x="31" y="33"/>
                  <a:pt x="32" y="33"/>
                </a:cubicBezTo>
                <a:cubicBezTo>
                  <a:pt x="32" y="33"/>
                  <a:pt x="33" y="33"/>
                  <a:pt x="33" y="33"/>
                </a:cubicBezTo>
                <a:cubicBezTo>
                  <a:pt x="34" y="34"/>
                  <a:pt x="34" y="34"/>
                  <a:pt x="34" y="33"/>
                </a:cubicBezTo>
                <a:cubicBezTo>
                  <a:pt x="35" y="34"/>
                  <a:pt x="35" y="34"/>
                  <a:pt x="35" y="34"/>
                </a:cubicBezTo>
                <a:cubicBezTo>
                  <a:pt x="35" y="35"/>
                  <a:pt x="35" y="36"/>
                  <a:pt x="36" y="36"/>
                </a:cubicBezTo>
                <a:cubicBezTo>
                  <a:pt x="36" y="37"/>
                  <a:pt x="36" y="35"/>
                  <a:pt x="36" y="35"/>
                </a:cubicBezTo>
                <a:cubicBezTo>
                  <a:pt x="36" y="35"/>
                  <a:pt x="36" y="33"/>
                  <a:pt x="36" y="33"/>
                </a:cubicBezTo>
                <a:cubicBezTo>
                  <a:pt x="35" y="33"/>
                  <a:pt x="35" y="32"/>
                  <a:pt x="36" y="31"/>
                </a:cubicBezTo>
                <a:cubicBezTo>
                  <a:pt x="36" y="31"/>
                  <a:pt x="37" y="31"/>
                  <a:pt x="37" y="31"/>
                </a:cubicBezTo>
                <a:cubicBezTo>
                  <a:pt x="38" y="30"/>
                  <a:pt x="38" y="30"/>
                  <a:pt x="38" y="29"/>
                </a:cubicBezTo>
                <a:cubicBezTo>
                  <a:pt x="38" y="29"/>
                  <a:pt x="38" y="29"/>
                  <a:pt x="38" y="29"/>
                </a:cubicBezTo>
                <a:cubicBezTo>
                  <a:pt x="38" y="29"/>
                  <a:pt x="38" y="28"/>
                  <a:pt x="38" y="29"/>
                </a:cubicBezTo>
                <a:cubicBezTo>
                  <a:pt x="38" y="28"/>
                  <a:pt x="38" y="28"/>
                  <a:pt x="38" y="28"/>
                </a:cubicBezTo>
                <a:cubicBezTo>
                  <a:pt x="38" y="28"/>
                  <a:pt x="38" y="27"/>
                  <a:pt x="38" y="27"/>
                </a:cubicBezTo>
                <a:cubicBezTo>
                  <a:pt x="39" y="28"/>
                  <a:pt x="40" y="27"/>
                  <a:pt x="39" y="26"/>
                </a:cubicBezTo>
                <a:cubicBezTo>
                  <a:pt x="40" y="26"/>
                  <a:pt x="41" y="26"/>
                  <a:pt x="41" y="26"/>
                </a:cubicBezTo>
                <a:cubicBezTo>
                  <a:pt x="41" y="26"/>
                  <a:pt x="41" y="25"/>
                  <a:pt x="41" y="25"/>
                </a:cubicBezTo>
                <a:cubicBezTo>
                  <a:pt x="42" y="24"/>
                  <a:pt x="42" y="24"/>
                  <a:pt x="42" y="24"/>
                </a:cubicBezTo>
                <a:cubicBezTo>
                  <a:pt x="42" y="24"/>
                  <a:pt x="43" y="24"/>
                  <a:pt x="43" y="23"/>
                </a:cubicBezTo>
                <a:cubicBezTo>
                  <a:pt x="44" y="24"/>
                  <a:pt x="45" y="23"/>
                  <a:pt x="44" y="22"/>
                </a:cubicBezTo>
                <a:cubicBezTo>
                  <a:pt x="44" y="22"/>
                  <a:pt x="44" y="22"/>
                  <a:pt x="43" y="22"/>
                </a:cubicBezTo>
                <a:cubicBezTo>
                  <a:pt x="44" y="22"/>
                  <a:pt x="44" y="22"/>
                  <a:pt x="44" y="22"/>
                </a:cubicBezTo>
                <a:cubicBezTo>
                  <a:pt x="45" y="21"/>
                  <a:pt x="44" y="21"/>
                  <a:pt x="44" y="21"/>
                </a:cubicBezTo>
                <a:cubicBezTo>
                  <a:pt x="43" y="21"/>
                  <a:pt x="43" y="21"/>
                  <a:pt x="42" y="21"/>
                </a:cubicBezTo>
                <a:cubicBezTo>
                  <a:pt x="42" y="22"/>
                  <a:pt x="42" y="22"/>
                  <a:pt x="41" y="22"/>
                </a:cubicBezTo>
                <a:close/>
                <a:moveTo>
                  <a:pt x="50" y="49"/>
                </a:moveTo>
                <a:cubicBezTo>
                  <a:pt x="50" y="49"/>
                  <a:pt x="49" y="49"/>
                  <a:pt x="49" y="49"/>
                </a:cubicBezTo>
                <a:cubicBezTo>
                  <a:pt x="49" y="49"/>
                  <a:pt x="48" y="48"/>
                  <a:pt x="48" y="48"/>
                </a:cubicBezTo>
                <a:cubicBezTo>
                  <a:pt x="48" y="48"/>
                  <a:pt x="47" y="47"/>
                  <a:pt x="47" y="47"/>
                </a:cubicBezTo>
                <a:cubicBezTo>
                  <a:pt x="46" y="46"/>
                  <a:pt x="46" y="46"/>
                  <a:pt x="45" y="46"/>
                </a:cubicBezTo>
                <a:cubicBezTo>
                  <a:pt x="45" y="46"/>
                  <a:pt x="44" y="47"/>
                  <a:pt x="44" y="47"/>
                </a:cubicBezTo>
                <a:cubicBezTo>
                  <a:pt x="44" y="46"/>
                  <a:pt x="43" y="46"/>
                  <a:pt x="43" y="46"/>
                </a:cubicBezTo>
                <a:cubicBezTo>
                  <a:pt x="42" y="46"/>
                  <a:pt x="42" y="45"/>
                  <a:pt x="41" y="46"/>
                </a:cubicBezTo>
                <a:cubicBezTo>
                  <a:pt x="41" y="46"/>
                  <a:pt x="41" y="46"/>
                  <a:pt x="41" y="47"/>
                </a:cubicBezTo>
                <a:cubicBezTo>
                  <a:pt x="40" y="46"/>
                  <a:pt x="41" y="46"/>
                  <a:pt x="41" y="45"/>
                </a:cubicBezTo>
                <a:cubicBezTo>
                  <a:pt x="40" y="45"/>
                  <a:pt x="39" y="46"/>
                  <a:pt x="39" y="46"/>
                </a:cubicBezTo>
                <a:cubicBezTo>
                  <a:pt x="39" y="46"/>
                  <a:pt x="39" y="46"/>
                  <a:pt x="38" y="46"/>
                </a:cubicBezTo>
                <a:cubicBezTo>
                  <a:pt x="38" y="47"/>
                  <a:pt x="38" y="47"/>
                  <a:pt x="38" y="47"/>
                </a:cubicBezTo>
                <a:cubicBezTo>
                  <a:pt x="38" y="47"/>
                  <a:pt x="37" y="47"/>
                  <a:pt x="37" y="47"/>
                </a:cubicBezTo>
                <a:cubicBezTo>
                  <a:pt x="37" y="48"/>
                  <a:pt x="37" y="49"/>
                  <a:pt x="37" y="50"/>
                </a:cubicBezTo>
                <a:cubicBezTo>
                  <a:pt x="38" y="50"/>
                  <a:pt x="37" y="51"/>
                  <a:pt x="37" y="52"/>
                </a:cubicBezTo>
                <a:cubicBezTo>
                  <a:pt x="37" y="52"/>
                  <a:pt x="36" y="53"/>
                  <a:pt x="36" y="53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5"/>
                  <a:pt x="36" y="55"/>
                  <a:pt x="36" y="56"/>
                </a:cubicBezTo>
                <a:cubicBezTo>
                  <a:pt x="36" y="56"/>
                  <a:pt x="36" y="56"/>
                  <a:pt x="36" y="57"/>
                </a:cubicBezTo>
                <a:cubicBezTo>
                  <a:pt x="41" y="56"/>
                  <a:pt x="46" y="53"/>
                  <a:pt x="50" y="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0739" name="TextBox 13"/>
          <p:cNvSpPr txBox="1">
            <a:spLocks noChangeArrowheads="1"/>
          </p:cNvSpPr>
          <p:nvPr/>
        </p:nvSpPr>
        <p:spPr bwMode="auto">
          <a:xfrm>
            <a:off x="949325" y="1208088"/>
            <a:ext cx="14001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30740" name="TextBox 13"/>
          <p:cNvSpPr txBox="1">
            <a:spLocks noChangeArrowheads="1"/>
          </p:cNvSpPr>
          <p:nvPr/>
        </p:nvSpPr>
        <p:spPr bwMode="auto">
          <a:xfrm>
            <a:off x="952500" y="1493838"/>
            <a:ext cx="2438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30741" name="TextBox 13"/>
          <p:cNvSpPr txBox="1">
            <a:spLocks noChangeArrowheads="1"/>
          </p:cNvSpPr>
          <p:nvPr/>
        </p:nvSpPr>
        <p:spPr bwMode="auto">
          <a:xfrm>
            <a:off x="949325" y="2533650"/>
            <a:ext cx="14001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30742" name="TextBox 13"/>
          <p:cNvSpPr txBox="1">
            <a:spLocks noChangeArrowheads="1"/>
          </p:cNvSpPr>
          <p:nvPr/>
        </p:nvSpPr>
        <p:spPr bwMode="auto">
          <a:xfrm>
            <a:off x="952500" y="2820988"/>
            <a:ext cx="2438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30743" name="TextBox 13"/>
          <p:cNvSpPr txBox="1">
            <a:spLocks noChangeArrowheads="1"/>
          </p:cNvSpPr>
          <p:nvPr/>
        </p:nvSpPr>
        <p:spPr bwMode="auto">
          <a:xfrm>
            <a:off x="949325" y="3890963"/>
            <a:ext cx="14001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30744" name="TextBox 13"/>
          <p:cNvSpPr txBox="1">
            <a:spLocks noChangeArrowheads="1"/>
          </p:cNvSpPr>
          <p:nvPr/>
        </p:nvSpPr>
        <p:spPr bwMode="auto">
          <a:xfrm>
            <a:off x="952500" y="4176713"/>
            <a:ext cx="2438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30745" name="TextBox 13"/>
          <p:cNvSpPr txBox="1">
            <a:spLocks noChangeArrowheads="1"/>
          </p:cNvSpPr>
          <p:nvPr/>
        </p:nvSpPr>
        <p:spPr bwMode="auto">
          <a:xfrm>
            <a:off x="949325" y="5235575"/>
            <a:ext cx="14001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30746" name="TextBox 13"/>
          <p:cNvSpPr txBox="1">
            <a:spLocks noChangeArrowheads="1"/>
          </p:cNvSpPr>
          <p:nvPr/>
        </p:nvSpPr>
        <p:spPr bwMode="auto">
          <a:xfrm>
            <a:off x="952500" y="5522913"/>
            <a:ext cx="2438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pic>
        <p:nvPicPr>
          <p:cNvPr id="30747" name="图片 34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813800" y="1041400"/>
            <a:ext cx="249078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组合 6"/>
          <p:cNvGrpSpPr/>
          <p:nvPr/>
        </p:nvGrpSpPr>
        <p:grpSpPr bwMode="auto">
          <a:xfrm>
            <a:off x="0" y="377825"/>
            <a:ext cx="1001713" cy="522288"/>
            <a:chOff x="0" y="0"/>
            <a:chExt cx="1988458" cy="522515"/>
          </a:xfrm>
        </p:grpSpPr>
        <p:sp>
          <p:nvSpPr>
            <p:cNvPr id="31764" name="矩形 3"/>
            <p:cNvSpPr>
              <a:spLocks noChangeArrowheads="1"/>
            </p:cNvSpPr>
            <p:nvPr/>
          </p:nvSpPr>
          <p:spPr bwMode="auto">
            <a:xfrm>
              <a:off x="0" y="0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1765" name="直角三角形 5"/>
            <p:cNvSpPr>
              <a:spLocks noChangeArrowheads="1"/>
            </p:cNvSpPr>
            <p:nvPr/>
          </p:nvSpPr>
          <p:spPr bwMode="auto">
            <a:xfrm flipH="1">
              <a:off x="0" y="1"/>
              <a:ext cx="1988458" cy="522514"/>
            </a:xfrm>
            <a:prstGeom prst="rtTriangle">
              <a:avLst/>
            </a:prstGeom>
            <a:solidFill>
              <a:srgbClr val="30302F">
                <a:alpha val="4196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1747" name="文本框 8"/>
          <p:cNvSpPr txBox="1">
            <a:spLocks noChangeArrowheads="1"/>
          </p:cNvSpPr>
          <p:nvPr/>
        </p:nvSpPr>
        <p:spPr bwMode="auto">
          <a:xfrm>
            <a:off x="1176338" y="454025"/>
            <a:ext cx="1919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 TITLE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1497013" y="2230438"/>
            <a:ext cx="9029700" cy="469900"/>
          </a:xfrm>
          <a:prstGeom prst="rect">
            <a:avLst/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>
              <a:solidFill>
                <a:srgbClr val="1CBB9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49" name="Rectangle 36"/>
          <p:cNvSpPr>
            <a:spLocks noChangeArrowheads="1"/>
          </p:cNvSpPr>
          <p:nvPr/>
        </p:nvSpPr>
        <p:spPr bwMode="auto">
          <a:xfrm>
            <a:off x="1978025" y="2300288"/>
            <a:ext cx="1525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rgbClr val="F6F6F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zh-CN" altLang="en-US" sz="2000" b="1">
              <a:solidFill>
                <a:srgbClr val="F6F6F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50" name="Rectangle 37"/>
          <p:cNvSpPr>
            <a:spLocks noChangeArrowheads="1"/>
          </p:cNvSpPr>
          <p:nvPr/>
        </p:nvSpPr>
        <p:spPr bwMode="auto">
          <a:xfrm>
            <a:off x="3770313" y="2767013"/>
            <a:ext cx="6756400" cy="469900"/>
          </a:xfrm>
          <a:prstGeom prst="rect">
            <a:avLst/>
          </a:prstGeom>
          <a:solidFill>
            <a:srgbClr val="7671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51" name="Rectangle 47"/>
          <p:cNvSpPr>
            <a:spLocks noChangeArrowheads="1"/>
          </p:cNvSpPr>
          <p:nvPr/>
        </p:nvSpPr>
        <p:spPr bwMode="auto">
          <a:xfrm>
            <a:off x="5916613" y="3303588"/>
            <a:ext cx="4610100" cy="469900"/>
          </a:xfrm>
          <a:prstGeom prst="rect">
            <a:avLst/>
          </a:prstGeom>
          <a:solidFill>
            <a:srgbClr val="2B7D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52" name="Rectangle 51"/>
          <p:cNvSpPr>
            <a:spLocks noChangeArrowheads="1"/>
          </p:cNvSpPr>
          <p:nvPr/>
        </p:nvSpPr>
        <p:spPr bwMode="auto">
          <a:xfrm>
            <a:off x="8027988" y="3852863"/>
            <a:ext cx="2498725" cy="469900"/>
          </a:xfrm>
          <a:prstGeom prst="rect">
            <a:avLst/>
          </a:prstGeom>
          <a:solidFill>
            <a:srgbClr val="74C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53" name="Rectangle 36"/>
          <p:cNvSpPr>
            <a:spLocks noChangeArrowheads="1"/>
          </p:cNvSpPr>
          <p:nvPr/>
        </p:nvSpPr>
        <p:spPr bwMode="auto">
          <a:xfrm>
            <a:off x="4364038" y="2790825"/>
            <a:ext cx="1525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zh-CN" altLang="en-US" sz="2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54" name="Rectangle 36"/>
          <p:cNvSpPr>
            <a:spLocks noChangeArrowheads="1"/>
          </p:cNvSpPr>
          <p:nvPr/>
        </p:nvSpPr>
        <p:spPr bwMode="auto">
          <a:xfrm>
            <a:off x="6538913" y="3328988"/>
            <a:ext cx="1527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zh-CN" altLang="en-US" sz="2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55" name="Rectangle 36"/>
          <p:cNvSpPr>
            <a:spLocks noChangeArrowheads="1"/>
          </p:cNvSpPr>
          <p:nvPr/>
        </p:nvSpPr>
        <p:spPr bwMode="auto">
          <a:xfrm>
            <a:off x="8520113" y="3889375"/>
            <a:ext cx="1527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zh-CN" altLang="en-US" sz="2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56" name="Freeform 251"/>
          <p:cNvSpPr>
            <a:spLocks noEditPoints="1"/>
          </p:cNvSpPr>
          <p:nvPr/>
        </p:nvSpPr>
        <p:spPr bwMode="auto">
          <a:xfrm>
            <a:off x="1601788" y="2338388"/>
            <a:ext cx="271462" cy="254000"/>
          </a:xfrm>
          <a:custGeom>
            <a:avLst/>
            <a:gdLst>
              <a:gd name="T0" fmla="*/ 266 w 301"/>
              <a:gd name="T1" fmla="*/ 192 h 282"/>
              <a:gd name="T2" fmla="*/ 234 w 301"/>
              <a:gd name="T3" fmla="*/ 69 h 282"/>
              <a:gd name="T4" fmla="*/ 81 w 301"/>
              <a:gd name="T5" fmla="*/ 36 h 282"/>
              <a:gd name="T6" fmla="*/ 32 w 301"/>
              <a:gd name="T7" fmla="*/ 3 h 282"/>
              <a:gd name="T8" fmla="*/ 12 w 301"/>
              <a:gd name="T9" fmla="*/ 13 h 282"/>
              <a:gd name="T10" fmla="*/ 61 w 301"/>
              <a:gd name="T11" fmla="*/ 57 h 282"/>
              <a:gd name="T12" fmla="*/ 132 w 301"/>
              <a:gd name="T13" fmla="*/ 249 h 282"/>
              <a:gd name="T14" fmla="*/ 301 w 301"/>
              <a:gd name="T15" fmla="*/ 260 h 282"/>
              <a:gd name="T16" fmla="*/ 266 w 301"/>
              <a:gd name="T17" fmla="*/ 192 h 282"/>
              <a:gd name="T18" fmla="*/ 242 w 301"/>
              <a:gd name="T19" fmla="*/ 232 h 282"/>
              <a:gd name="T20" fmla="*/ 240 w 301"/>
              <a:gd name="T21" fmla="*/ 233 h 282"/>
              <a:gd name="T22" fmla="*/ 238 w 301"/>
              <a:gd name="T23" fmla="*/ 232 h 282"/>
              <a:gd name="T24" fmla="*/ 159 w 301"/>
              <a:gd name="T25" fmla="*/ 138 h 282"/>
              <a:gd name="T26" fmla="*/ 106 w 301"/>
              <a:gd name="T27" fmla="*/ 75 h 282"/>
              <a:gd name="T28" fmla="*/ 106 w 301"/>
              <a:gd name="T29" fmla="*/ 71 h 282"/>
              <a:gd name="T30" fmla="*/ 109 w 301"/>
              <a:gd name="T31" fmla="*/ 71 h 282"/>
              <a:gd name="T32" fmla="*/ 178 w 301"/>
              <a:gd name="T33" fmla="*/ 122 h 282"/>
              <a:gd name="T34" fmla="*/ 243 w 301"/>
              <a:gd name="T35" fmla="*/ 229 h 282"/>
              <a:gd name="T36" fmla="*/ 242 w 301"/>
              <a:gd name="T37" fmla="*/ 232 h 28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01"/>
              <a:gd name="T58" fmla="*/ 0 h 282"/>
              <a:gd name="T59" fmla="*/ 301 w 301"/>
              <a:gd name="T60" fmla="*/ 282 h 28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01" h="282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1757" name="Freeform 367"/>
          <p:cNvSpPr>
            <a:spLocks noEditPoints="1"/>
          </p:cNvSpPr>
          <p:nvPr/>
        </p:nvSpPr>
        <p:spPr bwMode="auto">
          <a:xfrm>
            <a:off x="3938588" y="2854325"/>
            <a:ext cx="276225" cy="293688"/>
          </a:xfrm>
          <a:custGeom>
            <a:avLst/>
            <a:gdLst>
              <a:gd name="T0" fmla="*/ 251 w 269"/>
              <a:gd name="T1" fmla="*/ 192 h 288"/>
              <a:gd name="T2" fmla="*/ 234 w 269"/>
              <a:gd name="T3" fmla="*/ 209 h 288"/>
              <a:gd name="T4" fmla="*/ 234 w 269"/>
              <a:gd name="T5" fmla="*/ 211 h 288"/>
              <a:gd name="T6" fmla="*/ 201 w 269"/>
              <a:gd name="T7" fmla="*/ 233 h 288"/>
              <a:gd name="T8" fmla="*/ 160 w 269"/>
              <a:gd name="T9" fmla="*/ 240 h 288"/>
              <a:gd name="T10" fmla="*/ 148 w 269"/>
              <a:gd name="T11" fmla="*/ 187 h 288"/>
              <a:gd name="T12" fmla="*/ 146 w 269"/>
              <a:gd name="T13" fmla="*/ 121 h 288"/>
              <a:gd name="T14" fmla="*/ 193 w 269"/>
              <a:gd name="T15" fmla="*/ 121 h 288"/>
              <a:gd name="T16" fmla="*/ 211 w 269"/>
              <a:gd name="T17" fmla="*/ 117 h 288"/>
              <a:gd name="T18" fmla="*/ 222 w 269"/>
              <a:gd name="T19" fmla="*/ 123 h 288"/>
              <a:gd name="T20" fmla="*/ 236 w 269"/>
              <a:gd name="T21" fmla="*/ 109 h 288"/>
              <a:gd name="T22" fmla="*/ 222 w 269"/>
              <a:gd name="T23" fmla="*/ 95 h 288"/>
              <a:gd name="T24" fmla="*/ 210 w 269"/>
              <a:gd name="T25" fmla="*/ 101 h 288"/>
              <a:gd name="T26" fmla="*/ 145 w 269"/>
              <a:gd name="T27" fmla="*/ 101 h 288"/>
              <a:gd name="T28" fmla="*/ 144 w 269"/>
              <a:gd name="T29" fmla="*/ 68 h 288"/>
              <a:gd name="T30" fmla="*/ 169 w 269"/>
              <a:gd name="T31" fmla="*/ 35 h 288"/>
              <a:gd name="T32" fmla="*/ 134 w 269"/>
              <a:gd name="T33" fmla="*/ 0 h 288"/>
              <a:gd name="T34" fmla="*/ 99 w 269"/>
              <a:gd name="T35" fmla="*/ 35 h 288"/>
              <a:gd name="T36" fmla="*/ 124 w 269"/>
              <a:gd name="T37" fmla="*/ 68 h 288"/>
              <a:gd name="T38" fmla="*/ 123 w 269"/>
              <a:gd name="T39" fmla="*/ 101 h 288"/>
              <a:gd name="T40" fmla="*/ 58 w 269"/>
              <a:gd name="T41" fmla="*/ 101 h 288"/>
              <a:gd name="T42" fmla="*/ 46 w 269"/>
              <a:gd name="T43" fmla="*/ 95 h 288"/>
              <a:gd name="T44" fmla="*/ 32 w 269"/>
              <a:gd name="T45" fmla="*/ 109 h 288"/>
              <a:gd name="T46" fmla="*/ 46 w 269"/>
              <a:gd name="T47" fmla="*/ 123 h 288"/>
              <a:gd name="T48" fmla="*/ 57 w 269"/>
              <a:gd name="T49" fmla="*/ 117 h 288"/>
              <a:gd name="T50" fmla="*/ 76 w 269"/>
              <a:gd name="T51" fmla="*/ 121 h 288"/>
              <a:gd name="T52" fmla="*/ 122 w 269"/>
              <a:gd name="T53" fmla="*/ 121 h 288"/>
              <a:gd name="T54" fmla="*/ 120 w 269"/>
              <a:gd name="T55" fmla="*/ 187 h 288"/>
              <a:gd name="T56" fmla="*/ 109 w 269"/>
              <a:gd name="T57" fmla="*/ 239 h 288"/>
              <a:gd name="T58" fmla="*/ 59 w 269"/>
              <a:gd name="T59" fmla="*/ 227 h 288"/>
              <a:gd name="T60" fmla="*/ 34 w 269"/>
              <a:gd name="T61" fmla="*/ 212 h 288"/>
              <a:gd name="T62" fmla="*/ 35 w 269"/>
              <a:gd name="T63" fmla="*/ 209 h 288"/>
              <a:gd name="T64" fmla="*/ 17 w 269"/>
              <a:gd name="T65" fmla="*/ 192 h 288"/>
              <a:gd name="T66" fmla="*/ 0 w 269"/>
              <a:gd name="T67" fmla="*/ 209 h 288"/>
              <a:gd name="T68" fmla="*/ 17 w 269"/>
              <a:gd name="T69" fmla="*/ 227 h 288"/>
              <a:gd name="T70" fmla="*/ 21 w 269"/>
              <a:gd name="T71" fmla="*/ 226 h 288"/>
              <a:gd name="T72" fmla="*/ 48 w 269"/>
              <a:gd name="T73" fmla="*/ 247 h 288"/>
              <a:gd name="T74" fmla="*/ 102 w 269"/>
              <a:gd name="T75" fmla="*/ 273 h 288"/>
              <a:gd name="T76" fmla="*/ 135 w 269"/>
              <a:gd name="T77" fmla="*/ 288 h 288"/>
              <a:gd name="T78" fmla="*/ 166 w 269"/>
              <a:gd name="T79" fmla="*/ 273 h 288"/>
              <a:gd name="T80" fmla="*/ 220 w 269"/>
              <a:gd name="T81" fmla="*/ 247 h 288"/>
              <a:gd name="T82" fmla="*/ 247 w 269"/>
              <a:gd name="T83" fmla="*/ 226 h 288"/>
              <a:gd name="T84" fmla="*/ 251 w 269"/>
              <a:gd name="T85" fmla="*/ 227 h 288"/>
              <a:gd name="T86" fmla="*/ 269 w 269"/>
              <a:gd name="T87" fmla="*/ 209 h 288"/>
              <a:gd name="T88" fmla="*/ 251 w 269"/>
              <a:gd name="T89" fmla="*/ 192 h 288"/>
              <a:gd name="T90" fmla="*/ 115 w 269"/>
              <a:gd name="T91" fmla="*/ 35 h 288"/>
              <a:gd name="T92" fmla="*/ 134 w 269"/>
              <a:gd name="T93" fmla="*/ 16 h 288"/>
              <a:gd name="T94" fmla="*/ 152 w 269"/>
              <a:gd name="T95" fmla="*/ 35 h 288"/>
              <a:gd name="T96" fmla="*/ 134 w 269"/>
              <a:gd name="T97" fmla="*/ 53 h 288"/>
              <a:gd name="T98" fmla="*/ 115 w 269"/>
              <a:gd name="T99" fmla="*/ 35 h 28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69"/>
              <a:gd name="T151" fmla="*/ 0 h 288"/>
              <a:gd name="T152" fmla="*/ 269 w 269"/>
              <a:gd name="T153" fmla="*/ 288 h 28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69" h="288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pic>
        <p:nvPicPr>
          <p:cNvPr id="31758" name="组合 1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2350" y="3408363"/>
            <a:ext cx="26193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9" name="组合 2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3250" y="3956050"/>
            <a:ext cx="2254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0" name="矩形 25"/>
          <p:cNvSpPr>
            <a:spLocks noChangeArrowheads="1"/>
          </p:cNvSpPr>
          <p:nvPr/>
        </p:nvSpPr>
        <p:spPr bwMode="auto">
          <a:xfrm>
            <a:off x="1944688" y="2854325"/>
            <a:ext cx="1652587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1" name="矩形 26"/>
          <p:cNvSpPr>
            <a:spLocks noChangeArrowheads="1"/>
          </p:cNvSpPr>
          <p:nvPr/>
        </p:nvSpPr>
        <p:spPr bwMode="auto">
          <a:xfrm>
            <a:off x="4076700" y="3408363"/>
            <a:ext cx="1652588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2" name="矩形 27"/>
          <p:cNvSpPr>
            <a:spLocks noChangeArrowheads="1"/>
          </p:cNvSpPr>
          <p:nvPr/>
        </p:nvSpPr>
        <p:spPr bwMode="auto">
          <a:xfrm>
            <a:off x="6208713" y="3910013"/>
            <a:ext cx="1652587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763" name="矩形 28"/>
          <p:cNvSpPr>
            <a:spLocks noChangeArrowheads="1"/>
          </p:cNvSpPr>
          <p:nvPr/>
        </p:nvSpPr>
        <p:spPr bwMode="auto">
          <a:xfrm>
            <a:off x="8340725" y="4465638"/>
            <a:ext cx="165258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组合 6"/>
          <p:cNvGrpSpPr/>
          <p:nvPr/>
        </p:nvGrpSpPr>
        <p:grpSpPr bwMode="auto">
          <a:xfrm>
            <a:off x="0" y="377825"/>
            <a:ext cx="1001713" cy="522288"/>
            <a:chOff x="0" y="0"/>
            <a:chExt cx="1988458" cy="522515"/>
          </a:xfrm>
        </p:grpSpPr>
        <p:sp>
          <p:nvSpPr>
            <p:cNvPr id="32792" name="矩形 3"/>
            <p:cNvSpPr>
              <a:spLocks noChangeArrowheads="1"/>
            </p:cNvSpPr>
            <p:nvPr/>
          </p:nvSpPr>
          <p:spPr bwMode="auto">
            <a:xfrm>
              <a:off x="0" y="0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2793" name="直角三角形 5"/>
            <p:cNvSpPr>
              <a:spLocks noChangeArrowheads="1"/>
            </p:cNvSpPr>
            <p:nvPr/>
          </p:nvSpPr>
          <p:spPr bwMode="auto">
            <a:xfrm flipH="1">
              <a:off x="0" y="1"/>
              <a:ext cx="1988458" cy="522514"/>
            </a:xfrm>
            <a:prstGeom prst="rtTriangle">
              <a:avLst/>
            </a:prstGeom>
            <a:solidFill>
              <a:srgbClr val="30302F">
                <a:alpha val="4196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2771" name="文本框 8"/>
          <p:cNvSpPr txBox="1">
            <a:spLocks noChangeArrowheads="1"/>
          </p:cNvSpPr>
          <p:nvPr/>
        </p:nvSpPr>
        <p:spPr bwMode="auto">
          <a:xfrm>
            <a:off x="1176338" y="454025"/>
            <a:ext cx="1919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 TITLE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2" name="圆角矩形 7"/>
          <p:cNvSpPr>
            <a:spLocks noChangeArrowheads="1"/>
          </p:cNvSpPr>
          <p:nvPr/>
        </p:nvSpPr>
        <p:spPr bwMode="auto">
          <a:xfrm>
            <a:off x="752475" y="2378075"/>
            <a:ext cx="1812925" cy="2711450"/>
          </a:xfrm>
          <a:prstGeom prst="roundRect">
            <a:avLst>
              <a:gd name="adj" fmla="val 9083"/>
            </a:avLst>
          </a:prstGeom>
          <a:solidFill>
            <a:schemeClr val="bg1">
              <a:alpha val="79999"/>
            </a:schemeClr>
          </a:solidFill>
          <a:ln w="12700">
            <a:solidFill>
              <a:srgbClr val="2B7D6B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73" name="圆角矩形 9"/>
          <p:cNvSpPr>
            <a:spLocks noChangeArrowheads="1"/>
          </p:cNvSpPr>
          <p:nvPr/>
        </p:nvSpPr>
        <p:spPr bwMode="auto">
          <a:xfrm>
            <a:off x="2957513" y="2378075"/>
            <a:ext cx="1812925" cy="2711450"/>
          </a:xfrm>
          <a:prstGeom prst="roundRect">
            <a:avLst>
              <a:gd name="adj" fmla="val 9083"/>
            </a:avLst>
          </a:prstGeom>
          <a:solidFill>
            <a:schemeClr val="bg1">
              <a:alpha val="79999"/>
            </a:schemeClr>
          </a:solidFill>
          <a:ln w="12700">
            <a:solidFill>
              <a:srgbClr val="3EB198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74" name="圆角矩形 10"/>
          <p:cNvSpPr>
            <a:spLocks noChangeArrowheads="1"/>
          </p:cNvSpPr>
          <p:nvPr/>
        </p:nvSpPr>
        <p:spPr bwMode="auto">
          <a:xfrm>
            <a:off x="5162550" y="2378075"/>
            <a:ext cx="1811338" cy="2711450"/>
          </a:xfrm>
          <a:prstGeom prst="roundRect">
            <a:avLst>
              <a:gd name="adj" fmla="val 9083"/>
            </a:avLst>
          </a:prstGeom>
          <a:solidFill>
            <a:schemeClr val="bg1">
              <a:alpha val="79999"/>
            </a:schemeClr>
          </a:solidFill>
          <a:ln w="12700">
            <a:solidFill>
              <a:srgbClr val="74CEBB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75" name="圆角矩形 11"/>
          <p:cNvSpPr>
            <a:spLocks noChangeArrowheads="1"/>
          </p:cNvSpPr>
          <p:nvPr/>
        </p:nvSpPr>
        <p:spPr bwMode="auto">
          <a:xfrm>
            <a:off x="7366000" y="2378075"/>
            <a:ext cx="1812925" cy="2711450"/>
          </a:xfrm>
          <a:prstGeom prst="roundRect">
            <a:avLst>
              <a:gd name="adj" fmla="val 9083"/>
            </a:avLst>
          </a:prstGeom>
          <a:solidFill>
            <a:schemeClr val="bg1">
              <a:alpha val="79999"/>
            </a:schemeClr>
          </a:solidFill>
          <a:ln w="12700">
            <a:solidFill>
              <a:srgbClr val="2B7D6B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76" name="圆角矩形 12"/>
          <p:cNvSpPr>
            <a:spLocks noChangeArrowheads="1"/>
          </p:cNvSpPr>
          <p:nvPr/>
        </p:nvSpPr>
        <p:spPr bwMode="auto">
          <a:xfrm>
            <a:off x="9571038" y="2378075"/>
            <a:ext cx="1812925" cy="2711450"/>
          </a:xfrm>
          <a:prstGeom prst="roundRect">
            <a:avLst>
              <a:gd name="adj" fmla="val 9083"/>
            </a:avLst>
          </a:prstGeom>
          <a:solidFill>
            <a:schemeClr val="bg1">
              <a:alpha val="79999"/>
            </a:schemeClr>
          </a:solidFill>
          <a:ln w="12700">
            <a:solidFill>
              <a:srgbClr val="3EB198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77" name="圆角矩形 13"/>
          <p:cNvSpPr>
            <a:spLocks noChangeArrowheads="1"/>
          </p:cNvSpPr>
          <p:nvPr/>
        </p:nvSpPr>
        <p:spPr bwMode="auto">
          <a:xfrm>
            <a:off x="933450" y="2178050"/>
            <a:ext cx="1420813" cy="401638"/>
          </a:xfrm>
          <a:prstGeom prst="roundRect">
            <a:avLst>
              <a:gd name="adj" fmla="val 16667"/>
            </a:avLst>
          </a:prstGeom>
          <a:solidFill>
            <a:srgbClr val="2B7D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78" name="圆角矩形 14"/>
          <p:cNvSpPr>
            <a:spLocks noChangeArrowheads="1"/>
          </p:cNvSpPr>
          <p:nvPr/>
        </p:nvSpPr>
        <p:spPr bwMode="auto">
          <a:xfrm>
            <a:off x="3141663" y="2178050"/>
            <a:ext cx="1422400" cy="401638"/>
          </a:xfrm>
          <a:prstGeom prst="roundRect">
            <a:avLst>
              <a:gd name="adj" fmla="val 16667"/>
            </a:avLst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79" name="圆角矩形 15"/>
          <p:cNvSpPr>
            <a:spLocks noChangeArrowheads="1"/>
          </p:cNvSpPr>
          <p:nvPr/>
        </p:nvSpPr>
        <p:spPr bwMode="auto">
          <a:xfrm>
            <a:off x="5354638" y="2178050"/>
            <a:ext cx="1420812" cy="401638"/>
          </a:xfrm>
          <a:prstGeom prst="roundRect">
            <a:avLst>
              <a:gd name="adj" fmla="val 16667"/>
            </a:avLst>
          </a:prstGeom>
          <a:solidFill>
            <a:srgbClr val="74C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80" name="圆角矩形 16"/>
          <p:cNvSpPr>
            <a:spLocks noChangeArrowheads="1"/>
          </p:cNvSpPr>
          <p:nvPr/>
        </p:nvSpPr>
        <p:spPr bwMode="auto">
          <a:xfrm>
            <a:off x="7508875" y="2178050"/>
            <a:ext cx="1420813" cy="401638"/>
          </a:xfrm>
          <a:prstGeom prst="roundRect">
            <a:avLst>
              <a:gd name="adj" fmla="val 16667"/>
            </a:avLst>
          </a:prstGeom>
          <a:solidFill>
            <a:srgbClr val="2B7D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81" name="圆角矩形 17"/>
          <p:cNvSpPr>
            <a:spLocks noChangeArrowheads="1"/>
          </p:cNvSpPr>
          <p:nvPr/>
        </p:nvSpPr>
        <p:spPr bwMode="auto">
          <a:xfrm>
            <a:off x="9752013" y="2178050"/>
            <a:ext cx="1420812" cy="401638"/>
          </a:xfrm>
          <a:prstGeom prst="roundRect">
            <a:avLst>
              <a:gd name="adj" fmla="val 16667"/>
            </a:avLst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82" name="矩形 18"/>
          <p:cNvSpPr>
            <a:spLocks noChangeArrowheads="1"/>
          </p:cNvSpPr>
          <p:nvPr/>
        </p:nvSpPr>
        <p:spPr bwMode="auto">
          <a:xfrm>
            <a:off x="933450" y="2928938"/>
            <a:ext cx="1484313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4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83" name="矩形 19"/>
          <p:cNvSpPr>
            <a:spLocks noChangeArrowheads="1"/>
          </p:cNvSpPr>
          <p:nvPr/>
        </p:nvSpPr>
        <p:spPr bwMode="auto">
          <a:xfrm>
            <a:off x="3121025" y="2928938"/>
            <a:ext cx="1484313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4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84" name="矩形 20"/>
          <p:cNvSpPr>
            <a:spLocks noChangeArrowheads="1"/>
          </p:cNvSpPr>
          <p:nvPr/>
        </p:nvSpPr>
        <p:spPr bwMode="auto">
          <a:xfrm>
            <a:off x="5322888" y="2928938"/>
            <a:ext cx="1484312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4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85" name="矩形 21"/>
          <p:cNvSpPr>
            <a:spLocks noChangeArrowheads="1"/>
          </p:cNvSpPr>
          <p:nvPr/>
        </p:nvSpPr>
        <p:spPr bwMode="auto">
          <a:xfrm>
            <a:off x="7531100" y="2928938"/>
            <a:ext cx="1484313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4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86" name="矩形 22"/>
          <p:cNvSpPr>
            <a:spLocks noChangeArrowheads="1"/>
          </p:cNvSpPr>
          <p:nvPr/>
        </p:nvSpPr>
        <p:spPr bwMode="auto">
          <a:xfrm>
            <a:off x="9734550" y="2928938"/>
            <a:ext cx="14859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4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787" name="文本框 23"/>
          <p:cNvSpPr txBox="1">
            <a:spLocks noChangeArrowheads="1"/>
          </p:cNvSpPr>
          <p:nvPr/>
        </p:nvSpPr>
        <p:spPr bwMode="auto">
          <a:xfrm>
            <a:off x="957263" y="2219325"/>
            <a:ext cx="1422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32788" name="文本框 24"/>
          <p:cNvSpPr txBox="1">
            <a:spLocks noChangeArrowheads="1"/>
          </p:cNvSpPr>
          <p:nvPr/>
        </p:nvSpPr>
        <p:spPr bwMode="auto">
          <a:xfrm>
            <a:off x="3155950" y="2219325"/>
            <a:ext cx="1420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32789" name="文本框 25"/>
          <p:cNvSpPr txBox="1">
            <a:spLocks noChangeArrowheads="1"/>
          </p:cNvSpPr>
          <p:nvPr/>
        </p:nvSpPr>
        <p:spPr bwMode="auto">
          <a:xfrm>
            <a:off x="5403850" y="2219325"/>
            <a:ext cx="1420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32790" name="文本框 26"/>
          <p:cNvSpPr txBox="1">
            <a:spLocks noChangeArrowheads="1"/>
          </p:cNvSpPr>
          <p:nvPr/>
        </p:nvSpPr>
        <p:spPr bwMode="auto">
          <a:xfrm>
            <a:off x="7586663" y="2219325"/>
            <a:ext cx="1422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32791" name="文本框 27"/>
          <p:cNvSpPr txBox="1">
            <a:spLocks noChangeArrowheads="1"/>
          </p:cNvSpPr>
          <p:nvPr/>
        </p:nvSpPr>
        <p:spPr bwMode="auto">
          <a:xfrm>
            <a:off x="9798050" y="2219325"/>
            <a:ext cx="1422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文本框 4"/>
          <p:cNvSpPr txBox="1">
            <a:spLocks noChangeArrowheads="1"/>
          </p:cNvSpPr>
          <p:nvPr/>
        </p:nvSpPr>
        <p:spPr bwMode="auto">
          <a:xfrm>
            <a:off x="3971925" y="1822450"/>
            <a:ext cx="1603375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9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CN" altLang="en-US" sz="199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5" name="文本框 34"/>
          <p:cNvSpPr txBox="1">
            <a:spLocks noChangeArrowheads="1"/>
          </p:cNvSpPr>
          <p:nvPr/>
        </p:nvSpPr>
        <p:spPr bwMode="auto">
          <a:xfrm>
            <a:off x="5837238" y="3840163"/>
            <a:ext cx="31861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COOPERATION</a:t>
            </a:r>
            <a:endParaRPr lang="zh-CN" altLang="en-US" sz="3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6" name="等腰三角形 7"/>
          <p:cNvSpPr>
            <a:spLocks noChangeArrowheads="1"/>
          </p:cNvSpPr>
          <p:nvPr/>
        </p:nvSpPr>
        <p:spPr bwMode="auto">
          <a:xfrm rot="10800000">
            <a:off x="7002463" y="0"/>
            <a:ext cx="3008312" cy="2593975"/>
          </a:xfrm>
          <a:prstGeom prst="triangle">
            <a:avLst>
              <a:gd name="adj" fmla="val 50000"/>
            </a:avLst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3797" name="等腰三角形 37"/>
          <p:cNvSpPr>
            <a:spLocks noChangeArrowheads="1"/>
          </p:cNvSpPr>
          <p:nvPr/>
        </p:nvSpPr>
        <p:spPr bwMode="auto">
          <a:xfrm>
            <a:off x="1452563" y="4264025"/>
            <a:ext cx="3008312" cy="2593975"/>
          </a:xfrm>
          <a:prstGeom prst="triangle">
            <a:avLst>
              <a:gd name="adj" fmla="val 50000"/>
            </a:avLst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3798" name="文本框 38"/>
          <p:cNvSpPr txBox="1">
            <a:spLocks noChangeArrowheads="1"/>
          </p:cNvSpPr>
          <p:nvPr/>
        </p:nvSpPr>
        <p:spPr bwMode="auto">
          <a:xfrm>
            <a:off x="6013450" y="3316288"/>
            <a:ext cx="221932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FOUR</a:t>
            </a:r>
            <a:endParaRPr lang="zh-CN" altLang="en-US" sz="280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9" name="直角三角形 13"/>
          <p:cNvSpPr>
            <a:spLocks noChangeArrowheads="1"/>
          </p:cNvSpPr>
          <p:nvPr/>
        </p:nvSpPr>
        <p:spPr bwMode="auto">
          <a:xfrm rot="10800000" flipH="1">
            <a:off x="8499475" y="-9525"/>
            <a:ext cx="1511300" cy="2603500"/>
          </a:xfrm>
          <a:prstGeom prst="rtTriangle">
            <a:avLst/>
          </a:prstGeom>
          <a:solidFill>
            <a:srgbClr val="30302F">
              <a:alpha val="4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3800" name="直角三角形 39"/>
          <p:cNvSpPr>
            <a:spLocks noChangeArrowheads="1"/>
          </p:cNvSpPr>
          <p:nvPr/>
        </p:nvSpPr>
        <p:spPr bwMode="auto">
          <a:xfrm flipH="1">
            <a:off x="1446213" y="4241800"/>
            <a:ext cx="1512887" cy="2601913"/>
          </a:xfrm>
          <a:prstGeom prst="rtTriangle">
            <a:avLst/>
          </a:prstGeom>
          <a:solidFill>
            <a:srgbClr val="30302F">
              <a:alpha val="4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3"/>
          <p:cNvSpPr>
            <a:spLocks noChangeArrowheads="1"/>
          </p:cNvSpPr>
          <p:nvPr/>
        </p:nvSpPr>
        <p:spPr bwMode="auto">
          <a:xfrm>
            <a:off x="0" y="1935163"/>
            <a:ext cx="768350" cy="2895600"/>
          </a:xfrm>
          <a:prstGeom prst="rect">
            <a:avLst/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339" name="矩形 5"/>
          <p:cNvSpPr>
            <a:spLocks noChangeArrowheads="1"/>
          </p:cNvSpPr>
          <p:nvPr/>
        </p:nvSpPr>
        <p:spPr bwMode="auto">
          <a:xfrm>
            <a:off x="11423650" y="1935163"/>
            <a:ext cx="768350" cy="2895600"/>
          </a:xfrm>
          <a:prstGeom prst="rect">
            <a:avLst/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340" name="矩形 9"/>
          <p:cNvSpPr>
            <a:spLocks noChangeArrowheads="1"/>
          </p:cNvSpPr>
          <p:nvPr/>
        </p:nvSpPr>
        <p:spPr bwMode="auto">
          <a:xfrm>
            <a:off x="2265363" y="2351088"/>
            <a:ext cx="1311275" cy="1311275"/>
          </a:xfrm>
          <a:prstGeom prst="rect">
            <a:avLst/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341" name="矩形 10"/>
          <p:cNvSpPr>
            <a:spLocks noChangeArrowheads="1"/>
          </p:cNvSpPr>
          <p:nvPr/>
        </p:nvSpPr>
        <p:spPr bwMode="auto">
          <a:xfrm>
            <a:off x="4464050" y="2351088"/>
            <a:ext cx="1312863" cy="1311275"/>
          </a:xfrm>
          <a:prstGeom prst="rect">
            <a:avLst/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342" name="矩形 11"/>
          <p:cNvSpPr>
            <a:spLocks noChangeArrowheads="1"/>
          </p:cNvSpPr>
          <p:nvPr/>
        </p:nvSpPr>
        <p:spPr bwMode="auto">
          <a:xfrm>
            <a:off x="6657975" y="2351088"/>
            <a:ext cx="1311275" cy="1311275"/>
          </a:xfrm>
          <a:prstGeom prst="rect">
            <a:avLst/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343" name="矩形 12"/>
          <p:cNvSpPr>
            <a:spLocks noChangeArrowheads="1"/>
          </p:cNvSpPr>
          <p:nvPr/>
        </p:nvSpPr>
        <p:spPr bwMode="auto">
          <a:xfrm>
            <a:off x="8850313" y="2351088"/>
            <a:ext cx="1312862" cy="1311275"/>
          </a:xfrm>
          <a:prstGeom prst="rect">
            <a:avLst/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344" name="矩形 14"/>
          <p:cNvSpPr>
            <a:spLocks noChangeArrowheads="1"/>
          </p:cNvSpPr>
          <p:nvPr/>
        </p:nvSpPr>
        <p:spPr bwMode="auto">
          <a:xfrm>
            <a:off x="2365375" y="2447925"/>
            <a:ext cx="1119188" cy="1119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8800" b="1">
                <a:solidFill>
                  <a:srgbClr val="30302F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1</a:t>
            </a:r>
            <a:endParaRPr lang="zh-CN" altLang="en-US" sz="8800" b="1">
              <a:solidFill>
                <a:srgbClr val="30302F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4345" name="矩形 18"/>
          <p:cNvSpPr>
            <a:spLocks noChangeArrowheads="1"/>
          </p:cNvSpPr>
          <p:nvPr/>
        </p:nvSpPr>
        <p:spPr bwMode="auto">
          <a:xfrm>
            <a:off x="4560888" y="2447925"/>
            <a:ext cx="1119187" cy="1117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8800" b="1">
                <a:solidFill>
                  <a:srgbClr val="30302F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2</a:t>
            </a:r>
            <a:endParaRPr lang="zh-CN" altLang="en-US" sz="8800" b="1">
              <a:solidFill>
                <a:srgbClr val="30302F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4346" name="矩形 19"/>
          <p:cNvSpPr>
            <a:spLocks noChangeArrowheads="1"/>
          </p:cNvSpPr>
          <p:nvPr/>
        </p:nvSpPr>
        <p:spPr bwMode="auto">
          <a:xfrm>
            <a:off x="6754813" y="2447925"/>
            <a:ext cx="1117600" cy="1117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8800" b="1">
                <a:solidFill>
                  <a:srgbClr val="30302F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3</a:t>
            </a:r>
            <a:endParaRPr lang="zh-CN" altLang="en-US" sz="8800" b="1">
              <a:solidFill>
                <a:srgbClr val="30302F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4347" name="矩形 20"/>
          <p:cNvSpPr>
            <a:spLocks noChangeArrowheads="1"/>
          </p:cNvSpPr>
          <p:nvPr/>
        </p:nvSpPr>
        <p:spPr bwMode="auto">
          <a:xfrm>
            <a:off x="8947150" y="2447925"/>
            <a:ext cx="1119188" cy="1117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8800" b="1">
                <a:solidFill>
                  <a:srgbClr val="30302F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4</a:t>
            </a:r>
            <a:endParaRPr lang="zh-CN" altLang="en-US" sz="8800" b="1">
              <a:solidFill>
                <a:srgbClr val="30302F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4348" name="文本框 21"/>
          <p:cNvSpPr txBox="1">
            <a:spLocks noChangeArrowheads="1"/>
          </p:cNvSpPr>
          <p:nvPr/>
        </p:nvSpPr>
        <p:spPr bwMode="auto">
          <a:xfrm>
            <a:off x="2216150" y="3760788"/>
            <a:ext cx="1360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ONE</a:t>
            </a:r>
            <a:endParaRPr lang="zh-CN" alt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9" name="文本框 22"/>
          <p:cNvSpPr txBox="1">
            <a:spLocks noChangeArrowheads="1"/>
          </p:cNvSpPr>
          <p:nvPr/>
        </p:nvSpPr>
        <p:spPr bwMode="auto">
          <a:xfrm>
            <a:off x="4440238" y="3760788"/>
            <a:ext cx="13985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TWO</a:t>
            </a:r>
            <a:endParaRPr lang="zh-CN" alt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50" name="文本框 23"/>
          <p:cNvSpPr txBox="1">
            <a:spLocks noChangeArrowheads="1"/>
          </p:cNvSpPr>
          <p:nvPr/>
        </p:nvSpPr>
        <p:spPr bwMode="auto">
          <a:xfrm>
            <a:off x="6492875" y="3759200"/>
            <a:ext cx="1641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THREE</a:t>
            </a:r>
            <a:endParaRPr lang="zh-CN" alt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51" name="文本框 24"/>
          <p:cNvSpPr txBox="1">
            <a:spLocks noChangeArrowheads="1"/>
          </p:cNvSpPr>
          <p:nvPr/>
        </p:nvSpPr>
        <p:spPr bwMode="auto">
          <a:xfrm>
            <a:off x="8755063" y="3759200"/>
            <a:ext cx="1514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FOUR</a:t>
            </a:r>
            <a:endParaRPr lang="zh-CN" alt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52" name="文本框 25"/>
          <p:cNvSpPr txBox="1">
            <a:spLocks noChangeArrowheads="1"/>
          </p:cNvSpPr>
          <p:nvPr/>
        </p:nvSpPr>
        <p:spPr bwMode="auto">
          <a:xfrm>
            <a:off x="1654175" y="4391025"/>
            <a:ext cx="2533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PEOFILE</a:t>
            </a:r>
            <a:endParaRPr lang="zh-CN" alt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53" name="矩形 26"/>
          <p:cNvSpPr>
            <a:spLocks noChangeArrowheads="1"/>
          </p:cNvSpPr>
          <p:nvPr/>
        </p:nvSpPr>
        <p:spPr bwMode="auto">
          <a:xfrm>
            <a:off x="4392613" y="4391025"/>
            <a:ext cx="1493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US</a:t>
            </a:r>
            <a:endParaRPr lang="zh-CN" alt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54" name="矩形 27"/>
          <p:cNvSpPr>
            <a:spLocks noChangeArrowheads="1"/>
          </p:cNvSpPr>
          <p:nvPr/>
        </p:nvSpPr>
        <p:spPr bwMode="auto">
          <a:xfrm>
            <a:off x="6448425" y="4391025"/>
            <a:ext cx="1731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</a:t>
            </a:r>
            <a:endParaRPr lang="zh-CN" alt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55" name="矩形 28"/>
          <p:cNvSpPr>
            <a:spLocks noChangeArrowheads="1"/>
          </p:cNvSpPr>
          <p:nvPr/>
        </p:nvSpPr>
        <p:spPr bwMode="auto">
          <a:xfrm>
            <a:off x="8475663" y="4391025"/>
            <a:ext cx="2062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COOPERATION</a:t>
            </a:r>
            <a:endParaRPr lang="zh-CN" alt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图片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14638" y="1706563"/>
            <a:ext cx="65151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19" name="组合 6"/>
          <p:cNvGrpSpPr/>
          <p:nvPr/>
        </p:nvGrpSpPr>
        <p:grpSpPr bwMode="auto">
          <a:xfrm>
            <a:off x="0" y="377825"/>
            <a:ext cx="1001713" cy="522288"/>
            <a:chOff x="0" y="0"/>
            <a:chExt cx="1988458" cy="522515"/>
          </a:xfrm>
        </p:grpSpPr>
        <p:sp>
          <p:nvSpPr>
            <p:cNvPr id="34838" name="矩形 3"/>
            <p:cNvSpPr>
              <a:spLocks noChangeArrowheads="1"/>
            </p:cNvSpPr>
            <p:nvPr/>
          </p:nvSpPr>
          <p:spPr bwMode="auto">
            <a:xfrm>
              <a:off x="0" y="0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4839" name="直角三角形 5"/>
            <p:cNvSpPr>
              <a:spLocks noChangeArrowheads="1"/>
            </p:cNvSpPr>
            <p:nvPr/>
          </p:nvSpPr>
          <p:spPr bwMode="auto">
            <a:xfrm flipH="1">
              <a:off x="0" y="1"/>
              <a:ext cx="1988458" cy="522514"/>
            </a:xfrm>
            <a:prstGeom prst="rtTriangle">
              <a:avLst/>
            </a:prstGeom>
            <a:solidFill>
              <a:srgbClr val="30302F">
                <a:alpha val="4196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4820" name="文本框 8"/>
          <p:cNvSpPr txBox="1">
            <a:spLocks noChangeArrowheads="1"/>
          </p:cNvSpPr>
          <p:nvPr/>
        </p:nvSpPr>
        <p:spPr bwMode="auto">
          <a:xfrm>
            <a:off x="1176338" y="454025"/>
            <a:ext cx="1919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 TITLE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1" name="Rectangle 3"/>
          <p:cNvSpPr>
            <a:spLocks noChangeArrowheads="1"/>
          </p:cNvSpPr>
          <p:nvPr/>
        </p:nvSpPr>
        <p:spPr bwMode="auto">
          <a:xfrm>
            <a:off x="0" y="1706563"/>
            <a:ext cx="2840038" cy="2838450"/>
          </a:xfrm>
          <a:prstGeom prst="rect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FFFFFF"/>
              </a:solidFill>
            </a:endParaRPr>
          </a:p>
        </p:txBody>
      </p:sp>
      <p:sp>
        <p:nvSpPr>
          <p:cNvPr id="34822" name="Freeform 138"/>
          <p:cNvSpPr>
            <a:spLocks noEditPoints="1"/>
          </p:cNvSpPr>
          <p:nvPr/>
        </p:nvSpPr>
        <p:spPr bwMode="auto">
          <a:xfrm>
            <a:off x="1014413" y="2127250"/>
            <a:ext cx="811212" cy="630238"/>
          </a:xfrm>
          <a:custGeom>
            <a:avLst/>
            <a:gdLst>
              <a:gd name="T0" fmla="*/ 50 w 64"/>
              <a:gd name="T1" fmla="*/ 40 h 50"/>
              <a:gd name="T2" fmla="*/ 40 w 64"/>
              <a:gd name="T3" fmla="*/ 50 h 50"/>
              <a:gd name="T4" fmla="*/ 10 w 64"/>
              <a:gd name="T5" fmla="*/ 50 h 50"/>
              <a:gd name="T6" fmla="*/ 0 w 64"/>
              <a:gd name="T7" fmla="*/ 40 h 50"/>
              <a:gd name="T8" fmla="*/ 0 w 64"/>
              <a:gd name="T9" fmla="*/ 10 h 50"/>
              <a:gd name="T10" fmla="*/ 10 w 64"/>
              <a:gd name="T11" fmla="*/ 0 h 50"/>
              <a:gd name="T12" fmla="*/ 40 w 64"/>
              <a:gd name="T13" fmla="*/ 0 h 50"/>
              <a:gd name="T14" fmla="*/ 44 w 64"/>
              <a:gd name="T15" fmla="*/ 1 h 50"/>
              <a:gd name="T16" fmla="*/ 45 w 64"/>
              <a:gd name="T17" fmla="*/ 2 h 50"/>
              <a:gd name="T18" fmla="*/ 44 w 64"/>
              <a:gd name="T19" fmla="*/ 3 h 50"/>
              <a:gd name="T20" fmla="*/ 42 w 64"/>
              <a:gd name="T21" fmla="*/ 4 h 50"/>
              <a:gd name="T22" fmla="*/ 41 w 64"/>
              <a:gd name="T23" fmla="*/ 5 h 50"/>
              <a:gd name="T24" fmla="*/ 40 w 64"/>
              <a:gd name="T25" fmla="*/ 4 h 50"/>
              <a:gd name="T26" fmla="*/ 10 w 64"/>
              <a:gd name="T27" fmla="*/ 4 h 50"/>
              <a:gd name="T28" fmla="*/ 4 w 64"/>
              <a:gd name="T29" fmla="*/ 10 h 50"/>
              <a:gd name="T30" fmla="*/ 4 w 64"/>
              <a:gd name="T31" fmla="*/ 40 h 50"/>
              <a:gd name="T32" fmla="*/ 10 w 64"/>
              <a:gd name="T33" fmla="*/ 46 h 50"/>
              <a:gd name="T34" fmla="*/ 40 w 64"/>
              <a:gd name="T35" fmla="*/ 46 h 50"/>
              <a:gd name="T36" fmla="*/ 45 w 64"/>
              <a:gd name="T37" fmla="*/ 40 h 50"/>
              <a:gd name="T38" fmla="*/ 45 w 64"/>
              <a:gd name="T39" fmla="*/ 35 h 50"/>
              <a:gd name="T40" fmla="*/ 46 w 64"/>
              <a:gd name="T41" fmla="*/ 35 h 50"/>
              <a:gd name="T42" fmla="*/ 48 w 64"/>
              <a:gd name="T43" fmla="*/ 32 h 50"/>
              <a:gd name="T44" fmla="*/ 49 w 64"/>
              <a:gd name="T45" fmla="*/ 32 h 50"/>
              <a:gd name="T46" fmla="*/ 50 w 64"/>
              <a:gd name="T47" fmla="*/ 33 h 50"/>
              <a:gd name="T48" fmla="*/ 50 w 64"/>
              <a:gd name="T49" fmla="*/ 40 h 50"/>
              <a:gd name="T50" fmla="*/ 57 w 64"/>
              <a:gd name="T51" fmla="*/ 17 h 50"/>
              <a:gd name="T52" fmla="*/ 33 w 64"/>
              <a:gd name="T53" fmla="*/ 41 h 50"/>
              <a:gd name="T54" fmla="*/ 23 w 64"/>
              <a:gd name="T55" fmla="*/ 41 h 50"/>
              <a:gd name="T56" fmla="*/ 23 w 64"/>
              <a:gd name="T57" fmla="*/ 31 h 50"/>
              <a:gd name="T58" fmla="*/ 47 w 64"/>
              <a:gd name="T59" fmla="*/ 7 h 50"/>
              <a:gd name="T60" fmla="*/ 57 w 64"/>
              <a:gd name="T61" fmla="*/ 17 h 50"/>
              <a:gd name="T62" fmla="*/ 36 w 64"/>
              <a:gd name="T63" fmla="*/ 33 h 50"/>
              <a:gd name="T64" fmla="*/ 30 w 64"/>
              <a:gd name="T65" fmla="*/ 28 h 50"/>
              <a:gd name="T66" fmla="*/ 26 w 64"/>
              <a:gd name="T67" fmla="*/ 32 h 50"/>
              <a:gd name="T68" fmla="*/ 26 w 64"/>
              <a:gd name="T69" fmla="*/ 34 h 50"/>
              <a:gd name="T70" fmla="*/ 29 w 64"/>
              <a:gd name="T71" fmla="*/ 34 h 50"/>
              <a:gd name="T72" fmla="*/ 29 w 64"/>
              <a:gd name="T73" fmla="*/ 38 h 50"/>
              <a:gd name="T74" fmla="*/ 31 w 64"/>
              <a:gd name="T75" fmla="*/ 38 h 50"/>
              <a:gd name="T76" fmla="*/ 36 w 64"/>
              <a:gd name="T77" fmla="*/ 33 h 50"/>
              <a:gd name="T78" fmla="*/ 46 w 64"/>
              <a:gd name="T79" fmla="*/ 12 h 50"/>
              <a:gd name="T80" fmla="*/ 34 w 64"/>
              <a:gd name="T81" fmla="*/ 24 h 50"/>
              <a:gd name="T82" fmla="*/ 33 w 64"/>
              <a:gd name="T83" fmla="*/ 26 h 50"/>
              <a:gd name="T84" fmla="*/ 35 w 64"/>
              <a:gd name="T85" fmla="*/ 26 h 50"/>
              <a:gd name="T86" fmla="*/ 47 w 64"/>
              <a:gd name="T87" fmla="*/ 13 h 50"/>
              <a:gd name="T88" fmla="*/ 47 w 64"/>
              <a:gd name="T89" fmla="*/ 12 h 50"/>
              <a:gd name="T90" fmla="*/ 46 w 64"/>
              <a:gd name="T91" fmla="*/ 12 h 50"/>
              <a:gd name="T92" fmla="*/ 59 w 64"/>
              <a:gd name="T93" fmla="*/ 15 h 50"/>
              <a:gd name="T94" fmla="*/ 49 w 64"/>
              <a:gd name="T95" fmla="*/ 4 h 50"/>
              <a:gd name="T96" fmla="*/ 52 w 64"/>
              <a:gd name="T97" fmla="*/ 1 h 50"/>
              <a:gd name="T98" fmla="*/ 57 w 64"/>
              <a:gd name="T99" fmla="*/ 1 h 50"/>
              <a:gd name="T100" fmla="*/ 62 w 64"/>
              <a:gd name="T101" fmla="*/ 7 h 50"/>
              <a:gd name="T102" fmla="*/ 62 w 64"/>
              <a:gd name="T103" fmla="*/ 11 h 50"/>
              <a:gd name="T104" fmla="*/ 59 w 64"/>
              <a:gd name="T105" fmla="*/ 15 h 5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64"/>
              <a:gd name="T160" fmla="*/ 0 h 50"/>
              <a:gd name="T161" fmla="*/ 64 w 64"/>
              <a:gd name="T162" fmla="*/ 50 h 5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64" h="50">
                <a:moveTo>
                  <a:pt x="50" y="40"/>
                </a:moveTo>
                <a:cubicBezTo>
                  <a:pt x="50" y="46"/>
                  <a:pt x="45" y="50"/>
                  <a:pt x="40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4" y="50"/>
                  <a:pt x="0" y="46"/>
                  <a:pt x="0" y="4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1" y="0"/>
                  <a:pt x="43" y="0"/>
                  <a:pt x="44" y="1"/>
                </a:cubicBezTo>
                <a:cubicBezTo>
                  <a:pt x="44" y="1"/>
                  <a:pt x="44" y="1"/>
                  <a:pt x="45" y="2"/>
                </a:cubicBezTo>
                <a:cubicBezTo>
                  <a:pt x="45" y="2"/>
                  <a:pt x="45" y="2"/>
                  <a:pt x="44" y="3"/>
                </a:cubicBezTo>
                <a:cubicBezTo>
                  <a:pt x="42" y="4"/>
                  <a:pt x="42" y="4"/>
                  <a:pt x="42" y="4"/>
                </a:cubicBezTo>
                <a:cubicBezTo>
                  <a:pt x="42" y="5"/>
                  <a:pt x="42" y="5"/>
                  <a:pt x="41" y="5"/>
                </a:cubicBezTo>
                <a:cubicBezTo>
                  <a:pt x="41" y="5"/>
                  <a:pt x="40" y="4"/>
                  <a:pt x="4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7" y="4"/>
                  <a:pt x="4" y="7"/>
                  <a:pt x="4" y="1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3"/>
                  <a:pt x="7" y="46"/>
                  <a:pt x="1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3" y="46"/>
                  <a:pt x="45" y="43"/>
                  <a:pt x="45" y="40"/>
                </a:cubicBezTo>
                <a:cubicBezTo>
                  <a:pt x="45" y="35"/>
                  <a:pt x="45" y="35"/>
                  <a:pt x="45" y="35"/>
                </a:cubicBezTo>
                <a:cubicBezTo>
                  <a:pt x="45" y="35"/>
                  <a:pt x="46" y="35"/>
                  <a:pt x="46" y="35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9" y="32"/>
                  <a:pt x="49" y="32"/>
                </a:cubicBezTo>
                <a:cubicBezTo>
                  <a:pt x="50" y="32"/>
                  <a:pt x="50" y="33"/>
                  <a:pt x="50" y="33"/>
                </a:cubicBezTo>
                <a:lnTo>
                  <a:pt x="50" y="40"/>
                </a:lnTo>
                <a:close/>
                <a:moveTo>
                  <a:pt x="57" y="17"/>
                </a:moveTo>
                <a:cubicBezTo>
                  <a:pt x="33" y="41"/>
                  <a:pt x="33" y="41"/>
                  <a:pt x="33" y="41"/>
                </a:cubicBezTo>
                <a:cubicBezTo>
                  <a:pt x="23" y="41"/>
                  <a:pt x="23" y="41"/>
                  <a:pt x="23" y="41"/>
                </a:cubicBezTo>
                <a:cubicBezTo>
                  <a:pt x="23" y="31"/>
                  <a:pt x="23" y="31"/>
                  <a:pt x="23" y="31"/>
                </a:cubicBezTo>
                <a:cubicBezTo>
                  <a:pt x="47" y="7"/>
                  <a:pt x="47" y="7"/>
                  <a:pt x="47" y="7"/>
                </a:cubicBezTo>
                <a:lnTo>
                  <a:pt x="57" y="17"/>
                </a:lnTo>
                <a:close/>
                <a:moveTo>
                  <a:pt x="36" y="33"/>
                </a:moveTo>
                <a:cubicBezTo>
                  <a:pt x="30" y="28"/>
                  <a:pt x="30" y="28"/>
                  <a:pt x="30" y="28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4"/>
                  <a:pt x="26" y="34"/>
                  <a:pt x="26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29" y="38"/>
                  <a:pt x="29" y="38"/>
                  <a:pt x="29" y="38"/>
                </a:cubicBezTo>
                <a:cubicBezTo>
                  <a:pt x="31" y="38"/>
                  <a:pt x="31" y="38"/>
                  <a:pt x="31" y="38"/>
                </a:cubicBezTo>
                <a:lnTo>
                  <a:pt x="36" y="33"/>
                </a:lnTo>
                <a:close/>
                <a:moveTo>
                  <a:pt x="46" y="12"/>
                </a:moveTo>
                <a:cubicBezTo>
                  <a:pt x="34" y="24"/>
                  <a:pt x="34" y="24"/>
                  <a:pt x="34" y="24"/>
                </a:cubicBezTo>
                <a:cubicBezTo>
                  <a:pt x="33" y="25"/>
                  <a:pt x="33" y="25"/>
                  <a:pt x="33" y="26"/>
                </a:cubicBezTo>
                <a:cubicBezTo>
                  <a:pt x="34" y="26"/>
                  <a:pt x="34" y="26"/>
                  <a:pt x="35" y="26"/>
                </a:cubicBezTo>
                <a:cubicBezTo>
                  <a:pt x="47" y="13"/>
                  <a:pt x="47" y="13"/>
                  <a:pt x="47" y="13"/>
                </a:cubicBezTo>
                <a:cubicBezTo>
                  <a:pt x="47" y="13"/>
                  <a:pt x="47" y="12"/>
                  <a:pt x="47" y="12"/>
                </a:cubicBezTo>
                <a:cubicBezTo>
                  <a:pt x="47" y="12"/>
                  <a:pt x="46" y="12"/>
                  <a:pt x="46" y="12"/>
                </a:cubicBezTo>
                <a:close/>
                <a:moveTo>
                  <a:pt x="59" y="15"/>
                </a:moveTo>
                <a:cubicBezTo>
                  <a:pt x="49" y="4"/>
                  <a:pt x="49" y="4"/>
                  <a:pt x="49" y="4"/>
                </a:cubicBezTo>
                <a:cubicBezTo>
                  <a:pt x="52" y="1"/>
                  <a:pt x="52" y="1"/>
                  <a:pt x="52" y="1"/>
                </a:cubicBezTo>
                <a:cubicBezTo>
                  <a:pt x="53" y="0"/>
                  <a:pt x="56" y="0"/>
                  <a:pt x="57" y="1"/>
                </a:cubicBezTo>
                <a:cubicBezTo>
                  <a:pt x="62" y="7"/>
                  <a:pt x="62" y="7"/>
                  <a:pt x="62" y="7"/>
                </a:cubicBezTo>
                <a:cubicBezTo>
                  <a:pt x="64" y="8"/>
                  <a:pt x="64" y="10"/>
                  <a:pt x="62" y="11"/>
                </a:cubicBezTo>
                <a:lnTo>
                  <a:pt x="59" y="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4823" name="Rectangle 11"/>
          <p:cNvSpPr>
            <a:spLocks noChangeArrowheads="1"/>
          </p:cNvSpPr>
          <p:nvPr/>
        </p:nvSpPr>
        <p:spPr bwMode="auto">
          <a:xfrm>
            <a:off x="9329738" y="1706563"/>
            <a:ext cx="2862262" cy="2838450"/>
          </a:xfrm>
          <a:prstGeom prst="rect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FFFFFF"/>
              </a:solidFill>
            </a:endParaRPr>
          </a:p>
        </p:txBody>
      </p:sp>
      <p:sp>
        <p:nvSpPr>
          <p:cNvPr id="34824" name="Freeform 13"/>
          <p:cNvSpPr>
            <a:spLocks noEditPoints="1"/>
          </p:cNvSpPr>
          <p:nvPr/>
        </p:nvSpPr>
        <p:spPr bwMode="auto">
          <a:xfrm>
            <a:off x="10425113" y="2124075"/>
            <a:ext cx="647700" cy="647700"/>
          </a:xfrm>
          <a:custGeom>
            <a:avLst/>
            <a:gdLst>
              <a:gd name="T0" fmla="*/ 60 w 61"/>
              <a:gd name="T1" fmla="*/ 40 h 61"/>
              <a:gd name="T2" fmla="*/ 40 w 61"/>
              <a:gd name="T3" fmla="*/ 60 h 61"/>
              <a:gd name="T4" fmla="*/ 36 w 61"/>
              <a:gd name="T5" fmla="*/ 61 h 61"/>
              <a:gd name="T6" fmla="*/ 33 w 61"/>
              <a:gd name="T7" fmla="*/ 60 h 61"/>
              <a:gd name="T8" fmla="*/ 4 w 61"/>
              <a:gd name="T9" fmla="*/ 31 h 61"/>
              <a:gd name="T10" fmla="*/ 0 w 61"/>
              <a:gd name="T11" fmla="*/ 22 h 61"/>
              <a:gd name="T12" fmla="*/ 0 w 61"/>
              <a:gd name="T13" fmla="*/ 6 h 61"/>
              <a:gd name="T14" fmla="*/ 6 w 61"/>
              <a:gd name="T15" fmla="*/ 0 h 61"/>
              <a:gd name="T16" fmla="*/ 22 w 61"/>
              <a:gd name="T17" fmla="*/ 0 h 61"/>
              <a:gd name="T18" fmla="*/ 31 w 61"/>
              <a:gd name="T19" fmla="*/ 4 h 61"/>
              <a:gd name="T20" fmla="*/ 60 w 61"/>
              <a:gd name="T21" fmla="*/ 33 h 61"/>
              <a:gd name="T22" fmla="*/ 61 w 61"/>
              <a:gd name="T23" fmla="*/ 36 h 61"/>
              <a:gd name="T24" fmla="*/ 60 w 61"/>
              <a:gd name="T25" fmla="*/ 40 h 61"/>
              <a:gd name="T26" fmla="*/ 13 w 61"/>
              <a:gd name="T27" fmla="*/ 8 h 61"/>
              <a:gd name="T28" fmla="*/ 8 w 61"/>
              <a:gd name="T29" fmla="*/ 13 h 61"/>
              <a:gd name="T30" fmla="*/ 13 w 61"/>
              <a:gd name="T31" fmla="*/ 18 h 61"/>
              <a:gd name="T32" fmla="*/ 18 w 61"/>
              <a:gd name="T33" fmla="*/ 13 h 61"/>
              <a:gd name="T34" fmla="*/ 13 w 61"/>
              <a:gd name="T35" fmla="*/ 8 h 6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1"/>
              <a:gd name="T55" fmla="*/ 0 h 61"/>
              <a:gd name="T56" fmla="*/ 61 w 61"/>
              <a:gd name="T57" fmla="*/ 61 h 6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1" h="61">
                <a:moveTo>
                  <a:pt x="60" y="40"/>
                </a:moveTo>
                <a:cubicBezTo>
                  <a:pt x="40" y="60"/>
                  <a:pt x="40" y="60"/>
                  <a:pt x="40" y="60"/>
                </a:cubicBezTo>
                <a:cubicBezTo>
                  <a:pt x="39" y="61"/>
                  <a:pt x="38" y="61"/>
                  <a:pt x="36" y="61"/>
                </a:cubicBezTo>
                <a:cubicBezTo>
                  <a:pt x="35" y="61"/>
                  <a:pt x="34" y="61"/>
                  <a:pt x="33" y="60"/>
                </a:cubicBezTo>
                <a:cubicBezTo>
                  <a:pt x="4" y="31"/>
                  <a:pt x="4" y="31"/>
                  <a:pt x="4" y="31"/>
                </a:cubicBezTo>
                <a:cubicBezTo>
                  <a:pt x="2" y="29"/>
                  <a:pt x="0" y="25"/>
                  <a:pt x="0" y="22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5" y="0"/>
                  <a:pt x="29" y="2"/>
                  <a:pt x="31" y="4"/>
                </a:cubicBezTo>
                <a:cubicBezTo>
                  <a:pt x="60" y="33"/>
                  <a:pt x="60" y="33"/>
                  <a:pt x="60" y="33"/>
                </a:cubicBezTo>
                <a:cubicBezTo>
                  <a:pt x="61" y="34"/>
                  <a:pt x="61" y="35"/>
                  <a:pt x="61" y="36"/>
                </a:cubicBezTo>
                <a:cubicBezTo>
                  <a:pt x="61" y="38"/>
                  <a:pt x="61" y="39"/>
                  <a:pt x="60" y="40"/>
                </a:cubicBezTo>
                <a:close/>
                <a:moveTo>
                  <a:pt x="13" y="8"/>
                </a:moveTo>
                <a:cubicBezTo>
                  <a:pt x="10" y="8"/>
                  <a:pt x="8" y="10"/>
                  <a:pt x="8" y="13"/>
                </a:cubicBezTo>
                <a:cubicBezTo>
                  <a:pt x="8" y="16"/>
                  <a:pt x="10" y="18"/>
                  <a:pt x="13" y="18"/>
                </a:cubicBezTo>
                <a:cubicBezTo>
                  <a:pt x="16" y="18"/>
                  <a:pt x="18" y="16"/>
                  <a:pt x="18" y="13"/>
                </a:cubicBezTo>
                <a:cubicBezTo>
                  <a:pt x="18" y="10"/>
                  <a:pt x="16" y="8"/>
                  <a:pt x="13" y="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4825" name="Rounded Rectangle 16@|1FFC:4308095|FBC:16777215|LFC:16777215|LBC:16777215"/>
          <p:cNvSpPr>
            <a:spLocks noChangeArrowheads="1"/>
          </p:cNvSpPr>
          <p:nvPr/>
        </p:nvSpPr>
        <p:spPr bwMode="auto">
          <a:xfrm>
            <a:off x="3494088" y="4019550"/>
            <a:ext cx="1012825" cy="1014413"/>
          </a:xfrm>
          <a:prstGeom prst="roundRect">
            <a:avLst>
              <a:gd name="adj" fmla="val 16667"/>
            </a:avLst>
          </a:prstGeom>
          <a:solidFill>
            <a:srgbClr val="74C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FFFFFF"/>
              </a:solidFill>
            </a:endParaRPr>
          </a:p>
        </p:txBody>
      </p:sp>
      <p:sp>
        <p:nvSpPr>
          <p:cNvPr id="34826" name="Freeform 60@|5FFC:16777215|FBC:16777215|LFC:16777215|LBC:16777215"/>
          <p:cNvSpPr>
            <a:spLocks noChangeAspect="1" noEditPoints="1"/>
          </p:cNvSpPr>
          <p:nvPr/>
        </p:nvSpPr>
        <p:spPr bwMode="auto">
          <a:xfrm>
            <a:off x="3721100" y="4303713"/>
            <a:ext cx="558800" cy="446087"/>
          </a:xfrm>
          <a:custGeom>
            <a:avLst/>
            <a:gdLst>
              <a:gd name="T0" fmla="*/ 50 w 64"/>
              <a:gd name="T1" fmla="*/ 19 h 51"/>
              <a:gd name="T2" fmla="*/ 25 w 64"/>
              <a:gd name="T3" fmla="*/ 37 h 51"/>
              <a:gd name="T4" fmla="*/ 19 w 64"/>
              <a:gd name="T5" fmla="*/ 36 h 51"/>
              <a:gd name="T6" fmla="*/ 9 w 64"/>
              <a:gd name="T7" fmla="*/ 41 h 51"/>
              <a:gd name="T8" fmla="*/ 6 w 64"/>
              <a:gd name="T9" fmla="*/ 42 h 51"/>
              <a:gd name="T10" fmla="*/ 6 w 64"/>
              <a:gd name="T11" fmla="*/ 42 h 51"/>
              <a:gd name="T12" fmla="*/ 4 w 64"/>
              <a:gd name="T13" fmla="*/ 41 h 51"/>
              <a:gd name="T14" fmla="*/ 5 w 64"/>
              <a:gd name="T15" fmla="*/ 39 h 51"/>
              <a:gd name="T16" fmla="*/ 9 w 64"/>
              <a:gd name="T17" fmla="*/ 33 h 51"/>
              <a:gd name="T18" fmla="*/ 0 w 64"/>
              <a:gd name="T19" fmla="*/ 19 h 51"/>
              <a:gd name="T20" fmla="*/ 25 w 64"/>
              <a:gd name="T21" fmla="*/ 0 h 51"/>
              <a:gd name="T22" fmla="*/ 50 w 64"/>
              <a:gd name="T23" fmla="*/ 19 h 51"/>
              <a:gd name="T24" fmla="*/ 4 w 64"/>
              <a:gd name="T25" fmla="*/ 19 h 51"/>
              <a:gd name="T26" fmla="*/ 12 w 64"/>
              <a:gd name="T27" fmla="*/ 29 h 51"/>
              <a:gd name="T28" fmla="*/ 15 w 64"/>
              <a:gd name="T29" fmla="*/ 31 h 51"/>
              <a:gd name="T30" fmla="*/ 14 w 64"/>
              <a:gd name="T31" fmla="*/ 34 h 51"/>
              <a:gd name="T32" fmla="*/ 16 w 64"/>
              <a:gd name="T33" fmla="*/ 33 h 51"/>
              <a:gd name="T34" fmla="*/ 18 w 64"/>
              <a:gd name="T35" fmla="*/ 32 h 51"/>
              <a:gd name="T36" fmla="*/ 19 w 64"/>
              <a:gd name="T37" fmla="*/ 32 h 51"/>
              <a:gd name="T38" fmla="*/ 25 w 64"/>
              <a:gd name="T39" fmla="*/ 32 h 51"/>
              <a:gd name="T40" fmla="*/ 45 w 64"/>
              <a:gd name="T41" fmla="*/ 19 h 51"/>
              <a:gd name="T42" fmla="*/ 25 w 64"/>
              <a:gd name="T43" fmla="*/ 5 h 51"/>
              <a:gd name="T44" fmla="*/ 4 w 64"/>
              <a:gd name="T45" fmla="*/ 19 h 51"/>
              <a:gd name="T46" fmla="*/ 58 w 64"/>
              <a:gd name="T47" fmla="*/ 48 h 51"/>
              <a:gd name="T48" fmla="*/ 59 w 64"/>
              <a:gd name="T49" fmla="*/ 50 h 51"/>
              <a:gd name="T50" fmla="*/ 58 w 64"/>
              <a:gd name="T51" fmla="*/ 51 h 51"/>
              <a:gd name="T52" fmla="*/ 55 w 64"/>
              <a:gd name="T53" fmla="*/ 50 h 51"/>
              <a:gd name="T54" fmla="*/ 45 w 64"/>
              <a:gd name="T55" fmla="*/ 46 h 51"/>
              <a:gd name="T56" fmla="*/ 39 w 64"/>
              <a:gd name="T57" fmla="*/ 46 h 51"/>
              <a:gd name="T58" fmla="*/ 22 w 64"/>
              <a:gd name="T59" fmla="*/ 41 h 51"/>
              <a:gd name="T60" fmla="*/ 25 w 64"/>
              <a:gd name="T61" fmla="*/ 42 h 51"/>
              <a:gd name="T62" fmla="*/ 45 w 64"/>
              <a:gd name="T63" fmla="*/ 35 h 51"/>
              <a:gd name="T64" fmla="*/ 55 w 64"/>
              <a:gd name="T65" fmla="*/ 19 h 51"/>
              <a:gd name="T66" fmla="*/ 54 w 64"/>
              <a:gd name="T67" fmla="*/ 13 h 51"/>
              <a:gd name="T68" fmla="*/ 64 w 64"/>
              <a:gd name="T69" fmla="*/ 28 h 51"/>
              <a:gd name="T70" fmla="*/ 54 w 64"/>
              <a:gd name="T71" fmla="*/ 42 h 51"/>
              <a:gd name="T72" fmla="*/ 58 w 64"/>
              <a:gd name="T73" fmla="*/ 48 h 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4"/>
              <a:gd name="T112" fmla="*/ 0 h 51"/>
              <a:gd name="T113" fmla="*/ 64 w 64"/>
              <a:gd name="T114" fmla="*/ 51 h 5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4" h="51">
                <a:moveTo>
                  <a:pt x="50" y="19"/>
                </a:moveTo>
                <a:cubicBezTo>
                  <a:pt x="50" y="29"/>
                  <a:pt x="39" y="37"/>
                  <a:pt x="25" y="37"/>
                </a:cubicBezTo>
                <a:cubicBezTo>
                  <a:pt x="23" y="37"/>
                  <a:pt x="21" y="37"/>
                  <a:pt x="19" y="36"/>
                </a:cubicBezTo>
                <a:cubicBezTo>
                  <a:pt x="16" y="39"/>
                  <a:pt x="12" y="40"/>
                  <a:pt x="9" y="41"/>
                </a:cubicBezTo>
                <a:cubicBezTo>
                  <a:pt x="8" y="41"/>
                  <a:pt x="7" y="41"/>
                  <a:pt x="6" y="42"/>
                </a:cubicBezTo>
                <a:cubicBezTo>
                  <a:pt x="6" y="42"/>
                  <a:pt x="6" y="42"/>
                  <a:pt x="6" y="42"/>
                </a:cubicBezTo>
                <a:cubicBezTo>
                  <a:pt x="5" y="42"/>
                  <a:pt x="4" y="41"/>
                  <a:pt x="4" y="41"/>
                </a:cubicBezTo>
                <a:cubicBezTo>
                  <a:pt x="4" y="40"/>
                  <a:pt x="5" y="39"/>
                  <a:pt x="5" y="39"/>
                </a:cubicBezTo>
                <a:cubicBezTo>
                  <a:pt x="6" y="37"/>
                  <a:pt x="8" y="36"/>
                  <a:pt x="9" y="33"/>
                </a:cubicBezTo>
                <a:cubicBezTo>
                  <a:pt x="3" y="30"/>
                  <a:pt x="0" y="25"/>
                  <a:pt x="0" y="19"/>
                </a:cubicBezTo>
                <a:cubicBezTo>
                  <a:pt x="0" y="9"/>
                  <a:pt x="11" y="0"/>
                  <a:pt x="25" y="0"/>
                </a:cubicBezTo>
                <a:cubicBezTo>
                  <a:pt x="39" y="0"/>
                  <a:pt x="50" y="9"/>
                  <a:pt x="50" y="19"/>
                </a:cubicBezTo>
                <a:close/>
                <a:moveTo>
                  <a:pt x="4" y="19"/>
                </a:moveTo>
                <a:cubicBezTo>
                  <a:pt x="4" y="23"/>
                  <a:pt x="7" y="26"/>
                  <a:pt x="12" y="29"/>
                </a:cubicBezTo>
                <a:cubicBezTo>
                  <a:pt x="15" y="31"/>
                  <a:pt x="15" y="31"/>
                  <a:pt x="15" y="31"/>
                </a:cubicBezTo>
                <a:cubicBezTo>
                  <a:pt x="14" y="34"/>
                  <a:pt x="14" y="34"/>
                  <a:pt x="14" y="34"/>
                </a:cubicBezTo>
                <a:cubicBezTo>
                  <a:pt x="15" y="34"/>
                  <a:pt x="15" y="33"/>
                  <a:pt x="16" y="33"/>
                </a:cubicBezTo>
                <a:cubicBezTo>
                  <a:pt x="18" y="32"/>
                  <a:pt x="18" y="32"/>
                  <a:pt x="18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21" y="32"/>
                  <a:pt x="23" y="32"/>
                  <a:pt x="25" y="32"/>
                </a:cubicBezTo>
                <a:cubicBezTo>
                  <a:pt x="36" y="32"/>
                  <a:pt x="45" y="26"/>
                  <a:pt x="45" y="19"/>
                </a:cubicBezTo>
                <a:cubicBezTo>
                  <a:pt x="45" y="11"/>
                  <a:pt x="36" y="5"/>
                  <a:pt x="25" y="5"/>
                </a:cubicBezTo>
                <a:cubicBezTo>
                  <a:pt x="14" y="5"/>
                  <a:pt x="4" y="11"/>
                  <a:pt x="4" y="19"/>
                </a:cubicBezTo>
                <a:close/>
                <a:moveTo>
                  <a:pt x="58" y="48"/>
                </a:moveTo>
                <a:cubicBezTo>
                  <a:pt x="59" y="49"/>
                  <a:pt x="59" y="49"/>
                  <a:pt x="59" y="50"/>
                </a:cubicBezTo>
                <a:cubicBezTo>
                  <a:pt x="59" y="50"/>
                  <a:pt x="58" y="51"/>
                  <a:pt x="58" y="51"/>
                </a:cubicBezTo>
                <a:cubicBezTo>
                  <a:pt x="57" y="51"/>
                  <a:pt x="56" y="50"/>
                  <a:pt x="55" y="50"/>
                </a:cubicBezTo>
                <a:cubicBezTo>
                  <a:pt x="51" y="49"/>
                  <a:pt x="48" y="48"/>
                  <a:pt x="45" y="46"/>
                </a:cubicBezTo>
                <a:cubicBezTo>
                  <a:pt x="43" y="46"/>
                  <a:pt x="41" y="46"/>
                  <a:pt x="39" y="46"/>
                </a:cubicBezTo>
                <a:cubicBezTo>
                  <a:pt x="32" y="46"/>
                  <a:pt x="26" y="44"/>
                  <a:pt x="22" y="41"/>
                </a:cubicBezTo>
                <a:cubicBezTo>
                  <a:pt x="23" y="42"/>
                  <a:pt x="24" y="42"/>
                  <a:pt x="25" y="42"/>
                </a:cubicBezTo>
                <a:cubicBezTo>
                  <a:pt x="33" y="42"/>
                  <a:pt x="40" y="39"/>
                  <a:pt x="45" y="35"/>
                </a:cubicBezTo>
                <a:cubicBezTo>
                  <a:pt x="51" y="31"/>
                  <a:pt x="55" y="25"/>
                  <a:pt x="55" y="19"/>
                </a:cubicBezTo>
                <a:cubicBezTo>
                  <a:pt x="55" y="17"/>
                  <a:pt x="54" y="15"/>
                  <a:pt x="54" y="13"/>
                </a:cubicBezTo>
                <a:cubicBezTo>
                  <a:pt x="60" y="17"/>
                  <a:pt x="64" y="22"/>
                  <a:pt x="64" y="28"/>
                </a:cubicBezTo>
                <a:cubicBezTo>
                  <a:pt x="64" y="34"/>
                  <a:pt x="60" y="39"/>
                  <a:pt x="54" y="42"/>
                </a:cubicBezTo>
                <a:cubicBezTo>
                  <a:pt x="55" y="45"/>
                  <a:pt x="57" y="47"/>
                  <a:pt x="58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4827" name="Rounded Rectangle 19@|1FFC:1554685|FBC:16777215|LFC:16777215|LBC:16777215"/>
          <p:cNvSpPr>
            <a:spLocks noChangeArrowheads="1"/>
          </p:cNvSpPr>
          <p:nvPr/>
        </p:nvSpPr>
        <p:spPr bwMode="auto">
          <a:xfrm>
            <a:off x="4879975" y="4019550"/>
            <a:ext cx="1012825" cy="1014413"/>
          </a:xfrm>
          <a:prstGeom prst="roundRect">
            <a:avLst>
              <a:gd name="adj" fmla="val 16667"/>
            </a:avLst>
          </a:prstGeom>
          <a:solidFill>
            <a:srgbClr val="2B7D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FFFFFF"/>
              </a:solidFill>
            </a:endParaRPr>
          </a:p>
        </p:txBody>
      </p:sp>
      <p:sp>
        <p:nvSpPr>
          <p:cNvPr id="34828" name="Freeform 157@|5FFC:16777215|FBC:16777215|LFC:16777215|LBC:16777215"/>
          <p:cNvSpPr>
            <a:spLocks noEditPoints="1"/>
          </p:cNvSpPr>
          <p:nvPr/>
        </p:nvSpPr>
        <p:spPr bwMode="auto">
          <a:xfrm>
            <a:off x="5157788" y="4273550"/>
            <a:ext cx="457200" cy="504825"/>
          </a:xfrm>
          <a:custGeom>
            <a:avLst/>
            <a:gdLst>
              <a:gd name="T0" fmla="*/ 46 w 56"/>
              <a:gd name="T1" fmla="*/ 62 h 62"/>
              <a:gd name="T2" fmla="*/ 10 w 56"/>
              <a:gd name="T3" fmla="*/ 62 h 62"/>
              <a:gd name="T4" fmla="*/ 0 w 56"/>
              <a:gd name="T5" fmla="*/ 52 h 62"/>
              <a:gd name="T6" fmla="*/ 14 w 56"/>
              <a:gd name="T7" fmla="*/ 29 h 62"/>
              <a:gd name="T8" fmla="*/ 28 w 56"/>
              <a:gd name="T9" fmla="*/ 34 h 62"/>
              <a:gd name="T10" fmla="*/ 42 w 56"/>
              <a:gd name="T11" fmla="*/ 29 h 62"/>
              <a:gd name="T12" fmla="*/ 56 w 56"/>
              <a:gd name="T13" fmla="*/ 52 h 62"/>
              <a:gd name="T14" fmla="*/ 46 w 56"/>
              <a:gd name="T15" fmla="*/ 62 h 62"/>
              <a:gd name="T16" fmla="*/ 28 w 56"/>
              <a:gd name="T17" fmla="*/ 31 h 62"/>
              <a:gd name="T18" fmla="*/ 13 w 56"/>
              <a:gd name="T19" fmla="*/ 16 h 62"/>
              <a:gd name="T20" fmla="*/ 28 w 56"/>
              <a:gd name="T21" fmla="*/ 0 h 62"/>
              <a:gd name="T22" fmla="*/ 43 w 56"/>
              <a:gd name="T23" fmla="*/ 16 h 62"/>
              <a:gd name="T24" fmla="*/ 28 w 56"/>
              <a:gd name="T25" fmla="*/ 31 h 6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6"/>
              <a:gd name="T40" fmla="*/ 0 h 62"/>
              <a:gd name="T41" fmla="*/ 56 w 56"/>
              <a:gd name="T42" fmla="*/ 62 h 6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6" h="62">
                <a:moveTo>
                  <a:pt x="46" y="62"/>
                </a:moveTo>
                <a:cubicBezTo>
                  <a:pt x="10" y="62"/>
                  <a:pt x="10" y="62"/>
                  <a:pt x="10" y="62"/>
                </a:cubicBezTo>
                <a:cubicBezTo>
                  <a:pt x="4" y="62"/>
                  <a:pt x="0" y="58"/>
                  <a:pt x="0" y="52"/>
                </a:cubicBezTo>
                <a:cubicBezTo>
                  <a:pt x="0" y="43"/>
                  <a:pt x="2" y="29"/>
                  <a:pt x="14" y="29"/>
                </a:cubicBezTo>
                <a:cubicBezTo>
                  <a:pt x="15" y="29"/>
                  <a:pt x="20" y="34"/>
                  <a:pt x="28" y="34"/>
                </a:cubicBezTo>
                <a:cubicBezTo>
                  <a:pt x="36" y="34"/>
                  <a:pt x="41" y="29"/>
                  <a:pt x="42" y="29"/>
                </a:cubicBezTo>
                <a:cubicBezTo>
                  <a:pt x="54" y="29"/>
                  <a:pt x="56" y="43"/>
                  <a:pt x="56" y="52"/>
                </a:cubicBezTo>
                <a:cubicBezTo>
                  <a:pt x="56" y="58"/>
                  <a:pt x="52" y="62"/>
                  <a:pt x="46" y="62"/>
                </a:cubicBezTo>
                <a:close/>
                <a:moveTo>
                  <a:pt x="28" y="31"/>
                </a:moveTo>
                <a:cubicBezTo>
                  <a:pt x="20" y="31"/>
                  <a:pt x="13" y="24"/>
                  <a:pt x="13" y="16"/>
                </a:cubicBezTo>
                <a:cubicBezTo>
                  <a:pt x="13" y="7"/>
                  <a:pt x="20" y="0"/>
                  <a:pt x="28" y="0"/>
                </a:cubicBezTo>
                <a:cubicBezTo>
                  <a:pt x="37" y="0"/>
                  <a:pt x="43" y="7"/>
                  <a:pt x="43" y="16"/>
                </a:cubicBezTo>
                <a:cubicBezTo>
                  <a:pt x="43" y="24"/>
                  <a:pt x="37" y="31"/>
                  <a:pt x="28" y="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4829" name="Rounded Rectangle 22@|1FFC:14657585|FBC:16777215|LFC:16777215|LBC:16777215"/>
          <p:cNvSpPr>
            <a:spLocks noChangeArrowheads="1"/>
          </p:cNvSpPr>
          <p:nvPr/>
        </p:nvSpPr>
        <p:spPr bwMode="auto">
          <a:xfrm>
            <a:off x="6265863" y="4019550"/>
            <a:ext cx="1012825" cy="1014413"/>
          </a:xfrm>
          <a:prstGeom prst="roundRect">
            <a:avLst>
              <a:gd name="adj" fmla="val 16667"/>
            </a:avLst>
          </a:prstGeom>
          <a:solidFill>
            <a:srgbClr val="7671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FFFFFF"/>
              </a:solidFill>
            </a:endParaRPr>
          </a:p>
        </p:txBody>
      </p:sp>
      <p:sp>
        <p:nvSpPr>
          <p:cNvPr id="34830" name="Freeform 69@|5FFC:16777215|FBC:16777215|LFC:16777215|LBC:16777215"/>
          <p:cNvSpPr>
            <a:spLocks noEditPoints="1"/>
          </p:cNvSpPr>
          <p:nvPr/>
        </p:nvSpPr>
        <p:spPr bwMode="auto">
          <a:xfrm>
            <a:off x="6519863" y="4273550"/>
            <a:ext cx="503237" cy="506413"/>
          </a:xfrm>
          <a:custGeom>
            <a:avLst/>
            <a:gdLst>
              <a:gd name="T0" fmla="*/ 29 w 58"/>
              <a:gd name="T1" fmla="*/ 58 h 58"/>
              <a:gd name="T2" fmla="*/ 6 w 58"/>
              <a:gd name="T3" fmla="*/ 47 h 58"/>
              <a:gd name="T4" fmla="*/ 7 w 58"/>
              <a:gd name="T5" fmla="*/ 46 h 58"/>
              <a:gd name="T6" fmla="*/ 12 w 58"/>
              <a:gd name="T7" fmla="*/ 40 h 58"/>
              <a:gd name="T8" fmla="*/ 13 w 58"/>
              <a:gd name="T9" fmla="*/ 40 h 58"/>
              <a:gd name="T10" fmla="*/ 14 w 58"/>
              <a:gd name="T11" fmla="*/ 41 h 58"/>
              <a:gd name="T12" fmla="*/ 29 w 58"/>
              <a:gd name="T13" fmla="*/ 48 h 58"/>
              <a:gd name="T14" fmla="*/ 48 w 58"/>
              <a:gd name="T15" fmla="*/ 29 h 58"/>
              <a:gd name="T16" fmla="*/ 29 w 58"/>
              <a:gd name="T17" fmla="*/ 9 h 58"/>
              <a:gd name="T18" fmla="*/ 16 w 58"/>
              <a:gd name="T19" fmla="*/ 14 h 58"/>
              <a:gd name="T20" fmla="*/ 21 w 58"/>
              <a:gd name="T21" fmla="*/ 20 h 58"/>
              <a:gd name="T22" fmla="*/ 21 w 58"/>
              <a:gd name="T23" fmla="*/ 22 h 58"/>
              <a:gd name="T24" fmla="*/ 19 w 58"/>
              <a:gd name="T25" fmla="*/ 24 h 58"/>
              <a:gd name="T26" fmla="*/ 2 w 58"/>
              <a:gd name="T27" fmla="*/ 24 h 58"/>
              <a:gd name="T28" fmla="*/ 0 w 58"/>
              <a:gd name="T29" fmla="*/ 21 h 58"/>
              <a:gd name="T30" fmla="*/ 0 w 58"/>
              <a:gd name="T31" fmla="*/ 4 h 58"/>
              <a:gd name="T32" fmla="*/ 1 w 58"/>
              <a:gd name="T33" fmla="*/ 2 h 58"/>
              <a:gd name="T34" fmla="*/ 4 w 58"/>
              <a:gd name="T35" fmla="*/ 3 h 58"/>
              <a:gd name="T36" fmla="*/ 9 w 58"/>
              <a:gd name="T37" fmla="*/ 8 h 58"/>
              <a:gd name="T38" fmla="*/ 29 w 58"/>
              <a:gd name="T39" fmla="*/ 0 h 58"/>
              <a:gd name="T40" fmla="*/ 58 w 58"/>
              <a:gd name="T41" fmla="*/ 29 h 58"/>
              <a:gd name="T42" fmla="*/ 29 w 58"/>
              <a:gd name="T43" fmla="*/ 58 h 58"/>
              <a:gd name="T44" fmla="*/ 34 w 58"/>
              <a:gd name="T45" fmla="*/ 35 h 58"/>
              <a:gd name="T46" fmla="*/ 33 w 58"/>
              <a:gd name="T47" fmla="*/ 36 h 58"/>
              <a:gd name="T48" fmla="*/ 20 w 58"/>
              <a:gd name="T49" fmla="*/ 36 h 58"/>
              <a:gd name="T50" fmla="*/ 19 w 58"/>
              <a:gd name="T51" fmla="*/ 35 h 58"/>
              <a:gd name="T52" fmla="*/ 19 w 58"/>
              <a:gd name="T53" fmla="*/ 32 h 58"/>
              <a:gd name="T54" fmla="*/ 20 w 58"/>
              <a:gd name="T55" fmla="*/ 31 h 58"/>
              <a:gd name="T56" fmla="*/ 29 w 58"/>
              <a:gd name="T57" fmla="*/ 31 h 58"/>
              <a:gd name="T58" fmla="*/ 29 w 58"/>
              <a:gd name="T59" fmla="*/ 18 h 58"/>
              <a:gd name="T60" fmla="*/ 30 w 58"/>
              <a:gd name="T61" fmla="*/ 17 h 58"/>
              <a:gd name="T62" fmla="*/ 33 w 58"/>
              <a:gd name="T63" fmla="*/ 17 h 58"/>
              <a:gd name="T64" fmla="*/ 34 w 58"/>
              <a:gd name="T65" fmla="*/ 18 h 58"/>
              <a:gd name="T66" fmla="*/ 34 w 58"/>
              <a:gd name="T67" fmla="*/ 35 h 5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8"/>
              <a:gd name="T103" fmla="*/ 0 h 58"/>
              <a:gd name="T104" fmla="*/ 58 w 58"/>
              <a:gd name="T105" fmla="*/ 58 h 5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8" h="58">
                <a:moveTo>
                  <a:pt x="29" y="58"/>
                </a:moveTo>
                <a:cubicBezTo>
                  <a:pt x="20" y="58"/>
                  <a:pt x="12" y="54"/>
                  <a:pt x="6" y="47"/>
                </a:cubicBezTo>
                <a:cubicBezTo>
                  <a:pt x="6" y="47"/>
                  <a:pt x="6" y="46"/>
                  <a:pt x="7" y="46"/>
                </a:cubicBezTo>
                <a:cubicBezTo>
                  <a:pt x="12" y="40"/>
                  <a:pt x="12" y="40"/>
                  <a:pt x="12" y="40"/>
                </a:cubicBezTo>
                <a:cubicBezTo>
                  <a:pt x="12" y="40"/>
                  <a:pt x="12" y="40"/>
                  <a:pt x="13" y="40"/>
                </a:cubicBezTo>
                <a:cubicBezTo>
                  <a:pt x="13" y="40"/>
                  <a:pt x="13" y="40"/>
                  <a:pt x="14" y="41"/>
                </a:cubicBezTo>
                <a:cubicBezTo>
                  <a:pt x="17" y="45"/>
                  <a:pt x="23" y="48"/>
                  <a:pt x="29" y="48"/>
                </a:cubicBezTo>
                <a:cubicBezTo>
                  <a:pt x="40" y="48"/>
                  <a:pt x="48" y="39"/>
                  <a:pt x="48" y="29"/>
                </a:cubicBezTo>
                <a:cubicBezTo>
                  <a:pt x="48" y="18"/>
                  <a:pt x="40" y="9"/>
                  <a:pt x="29" y="9"/>
                </a:cubicBezTo>
                <a:cubicBezTo>
                  <a:pt x="24" y="9"/>
                  <a:pt x="19" y="11"/>
                  <a:pt x="16" y="14"/>
                </a:cubicBezTo>
                <a:cubicBezTo>
                  <a:pt x="21" y="20"/>
                  <a:pt x="21" y="20"/>
                  <a:pt x="21" y="20"/>
                </a:cubicBezTo>
                <a:cubicBezTo>
                  <a:pt x="22" y="20"/>
                  <a:pt x="22" y="21"/>
                  <a:pt x="21" y="22"/>
                </a:cubicBezTo>
                <a:cubicBezTo>
                  <a:pt x="21" y="23"/>
                  <a:pt x="20" y="24"/>
                  <a:pt x="19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0" y="23"/>
                  <a:pt x="0" y="21"/>
                </a:cubicBezTo>
                <a:cubicBezTo>
                  <a:pt x="0" y="4"/>
                  <a:pt x="0" y="4"/>
                  <a:pt x="0" y="4"/>
                </a:cubicBezTo>
                <a:cubicBezTo>
                  <a:pt x="0" y="3"/>
                  <a:pt x="0" y="3"/>
                  <a:pt x="1" y="2"/>
                </a:cubicBezTo>
                <a:cubicBezTo>
                  <a:pt x="2" y="2"/>
                  <a:pt x="3" y="2"/>
                  <a:pt x="4" y="3"/>
                </a:cubicBezTo>
                <a:cubicBezTo>
                  <a:pt x="9" y="8"/>
                  <a:pt x="9" y="8"/>
                  <a:pt x="9" y="8"/>
                </a:cubicBezTo>
                <a:cubicBezTo>
                  <a:pt x="14" y="3"/>
                  <a:pt x="21" y="0"/>
                  <a:pt x="29" y="0"/>
                </a:cubicBezTo>
                <a:cubicBezTo>
                  <a:pt x="45" y="0"/>
                  <a:pt x="58" y="13"/>
                  <a:pt x="58" y="29"/>
                </a:cubicBezTo>
                <a:cubicBezTo>
                  <a:pt x="58" y="45"/>
                  <a:pt x="45" y="58"/>
                  <a:pt x="29" y="58"/>
                </a:cubicBezTo>
                <a:close/>
                <a:moveTo>
                  <a:pt x="34" y="35"/>
                </a:moveTo>
                <a:cubicBezTo>
                  <a:pt x="34" y="35"/>
                  <a:pt x="33" y="36"/>
                  <a:pt x="33" y="36"/>
                </a:cubicBezTo>
                <a:cubicBezTo>
                  <a:pt x="20" y="36"/>
                  <a:pt x="20" y="36"/>
                  <a:pt x="20" y="36"/>
                </a:cubicBezTo>
                <a:cubicBezTo>
                  <a:pt x="20" y="36"/>
                  <a:pt x="19" y="35"/>
                  <a:pt x="19" y="35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20" y="31"/>
                  <a:pt x="20" y="31"/>
                </a:cubicBezTo>
                <a:cubicBezTo>
                  <a:pt x="29" y="31"/>
                  <a:pt x="29" y="31"/>
                  <a:pt x="29" y="31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7"/>
                  <a:pt x="29" y="17"/>
                  <a:pt x="30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17"/>
                  <a:pt x="34" y="17"/>
                  <a:pt x="34" y="18"/>
                </a:cubicBezTo>
                <a:lnTo>
                  <a:pt x="34" y="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4831" name="Rounded Rectangle 25@|1FFC:2381804|FBC:16777215|LFC:16777215|LBC:16777215"/>
          <p:cNvSpPr>
            <a:spLocks noChangeArrowheads="1"/>
          </p:cNvSpPr>
          <p:nvPr/>
        </p:nvSpPr>
        <p:spPr bwMode="auto">
          <a:xfrm flipH="1">
            <a:off x="7650163" y="4019550"/>
            <a:ext cx="1014412" cy="1014413"/>
          </a:xfrm>
          <a:prstGeom prst="roundRect">
            <a:avLst>
              <a:gd name="adj" fmla="val 16667"/>
            </a:avLst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FFFFFF"/>
              </a:solidFill>
            </a:endParaRPr>
          </a:p>
        </p:txBody>
      </p:sp>
      <p:sp>
        <p:nvSpPr>
          <p:cNvPr id="34832" name="Freeform 144@|5FFC:16777215|FBC:16777215|LFC:16777215|LBC:16777215"/>
          <p:cNvSpPr>
            <a:spLocks noChangeAspect="1" noEditPoints="1"/>
          </p:cNvSpPr>
          <p:nvPr/>
        </p:nvSpPr>
        <p:spPr bwMode="auto">
          <a:xfrm>
            <a:off x="7893050" y="4297363"/>
            <a:ext cx="528638" cy="458787"/>
          </a:xfrm>
          <a:custGeom>
            <a:avLst/>
            <a:gdLst>
              <a:gd name="T0" fmla="*/ 59 w 59"/>
              <a:gd name="T1" fmla="*/ 26 h 51"/>
              <a:gd name="T2" fmla="*/ 57 w 59"/>
              <a:gd name="T3" fmla="*/ 28 h 51"/>
              <a:gd name="T4" fmla="*/ 20 w 59"/>
              <a:gd name="T5" fmla="*/ 32 h 51"/>
              <a:gd name="T6" fmla="*/ 20 w 59"/>
              <a:gd name="T7" fmla="*/ 35 h 51"/>
              <a:gd name="T8" fmla="*/ 19 w 59"/>
              <a:gd name="T9" fmla="*/ 37 h 51"/>
              <a:gd name="T10" fmla="*/ 52 w 59"/>
              <a:gd name="T11" fmla="*/ 37 h 51"/>
              <a:gd name="T12" fmla="*/ 55 w 59"/>
              <a:gd name="T13" fmla="*/ 39 h 51"/>
              <a:gd name="T14" fmla="*/ 52 w 59"/>
              <a:gd name="T15" fmla="*/ 42 h 51"/>
              <a:gd name="T16" fmla="*/ 16 w 59"/>
              <a:gd name="T17" fmla="*/ 42 h 51"/>
              <a:gd name="T18" fmla="*/ 13 w 59"/>
              <a:gd name="T19" fmla="*/ 39 h 51"/>
              <a:gd name="T20" fmla="*/ 16 w 59"/>
              <a:gd name="T21" fmla="*/ 34 h 51"/>
              <a:gd name="T22" fmla="*/ 9 w 59"/>
              <a:gd name="T23" fmla="*/ 5 h 51"/>
              <a:gd name="T24" fmla="*/ 2 w 59"/>
              <a:gd name="T25" fmla="*/ 5 h 51"/>
              <a:gd name="T26" fmla="*/ 0 w 59"/>
              <a:gd name="T27" fmla="*/ 3 h 51"/>
              <a:gd name="T28" fmla="*/ 2 w 59"/>
              <a:gd name="T29" fmla="*/ 0 h 51"/>
              <a:gd name="T30" fmla="*/ 11 w 59"/>
              <a:gd name="T31" fmla="*/ 0 h 51"/>
              <a:gd name="T32" fmla="*/ 14 w 59"/>
              <a:gd name="T33" fmla="*/ 5 h 51"/>
              <a:gd name="T34" fmla="*/ 57 w 59"/>
              <a:gd name="T35" fmla="*/ 5 h 51"/>
              <a:gd name="T36" fmla="*/ 59 w 59"/>
              <a:gd name="T37" fmla="*/ 7 h 51"/>
              <a:gd name="T38" fmla="*/ 59 w 59"/>
              <a:gd name="T39" fmla="*/ 26 h 51"/>
              <a:gd name="T40" fmla="*/ 18 w 59"/>
              <a:gd name="T41" fmla="*/ 51 h 51"/>
              <a:gd name="T42" fmla="*/ 13 w 59"/>
              <a:gd name="T43" fmla="*/ 46 h 51"/>
              <a:gd name="T44" fmla="*/ 18 w 59"/>
              <a:gd name="T45" fmla="*/ 42 h 51"/>
              <a:gd name="T46" fmla="*/ 23 w 59"/>
              <a:gd name="T47" fmla="*/ 46 h 51"/>
              <a:gd name="T48" fmla="*/ 18 w 59"/>
              <a:gd name="T49" fmla="*/ 51 h 51"/>
              <a:gd name="T50" fmla="*/ 50 w 59"/>
              <a:gd name="T51" fmla="*/ 51 h 51"/>
              <a:gd name="T52" fmla="*/ 45 w 59"/>
              <a:gd name="T53" fmla="*/ 46 h 51"/>
              <a:gd name="T54" fmla="*/ 50 w 59"/>
              <a:gd name="T55" fmla="*/ 42 h 51"/>
              <a:gd name="T56" fmla="*/ 55 w 59"/>
              <a:gd name="T57" fmla="*/ 46 h 51"/>
              <a:gd name="T58" fmla="*/ 50 w 59"/>
              <a:gd name="T59" fmla="*/ 51 h 5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9"/>
              <a:gd name="T91" fmla="*/ 0 h 51"/>
              <a:gd name="T92" fmla="*/ 59 w 59"/>
              <a:gd name="T93" fmla="*/ 51 h 5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9" h="51">
                <a:moveTo>
                  <a:pt x="59" y="26"/>
                </a:moveTo>
                <a:cubicBezTo>
                  <a:pt x="59" y="27"/>
                  <a:pt x="58" y="28"/>
                  <a:pt x="57" y="28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3"/>
                  <a:pt x="20" y="34"/>
                  <a:pt x="20" y="35"/>
                </a:cubicBezTo>
                <a:cubicBezTo>
                  <a:pt x="20" y="36"/>
                  <a:pt x="20" y="36"/>
                  <a:pt x="19" y="37"/>
                </a:cubicBezTo>
                <a:cubicBezTo>
                  <a:pt x="52" y="37"/>
                  <a:pt x="52" y="37"/>
                  <a:pt x="52" y="37"/>
                </a:cubicBezTo>
                <a:cubicBezTo>
                  <a:pt x="54" y="37"/>
                  <a:pt x="55" y="38"/>
                  <a:pt x="55" y="39"/>
                </a:cubicBezTo>
                <a:cubicBezTo>
                  <a:pt x="55" y="41"/>
                  <a:pt x="54" y="42"/>
                  <a:pt x="52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5" y="42"/>
                  <a:pt x="13" y="41"/>
                  <a:pt x="13" y="39"/>
                </a:cubicBezTo>
                <a:cubicBezTo>
                  <a:pt x="13" y="38"/>
                  <a:pt x="15" y="35"/>
                  <a:pt x="16" y="34"/>
                </a:cubicBezTo>
                <a:cubicBezTo>
                  <a:pt x="9" y="5"/>
                  <a:pt x="9" y="5"/>
                  <a:pt x="9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0" y="4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4" y="0"/>
                  <a:pt x="14" y="3"/>
                  <a:pt x="14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8" y="5"/>
                  <a:pt x="59" y="6"/>
                  <a:pt x="59" y="7"/>
                </a:cubicBezTo>
                <a:lnTo>
                  <a:pt x="59" y="26"/>
                </a:lnTo>
                <a:close/>
                <a:moveTo>
                  <a:pt x="18" y="51"/>
                </a:moveTo>
                <a:cubicBezTo>
                  <a:pt x="16" y="51"/>
                  <a:pt x="13" y="49"/>
                  <a:pt x="13" y="46"/>
                </a:cubicBezTo>
                <a:cubicBezTo>
                  <a:pt x="13" y="44"/>
                  <a:pt x="16" y="42"/>
                  <a:pt x="18" y="42"/>
                </a:cubicBezTo>
                <a:cubicBezTo>
                  <a:pt x="21" y="42"/>
                  <a:pt x="23" y="44"/>
                  <a:pt x="23" y="46"/>
                </a:cubicBezTo>
                <a:cubicBezTo>
                  <a:pt x="23" y="49"/>
                  <a:pt x="21" y="51"/>
                  <a:pt x="18" y="51"/>
                </a:cubicBezTo>
                <a:close/>
                <a:moveTo>
                  <a:pt x="50" y="51"/>
                </a:moveTo>
                <a:cubicBezTo>
                  <a:pt x="47" y="51"/>
                  <a:pt x="45" y="49"/>
                  <a:pt x="45" y="46"/>
                </a:cubicBezTo>
                <a:cubicBezTo>
                  <a:pt x="45" y="44"/>
                  <a:pt x="47" y="42"/>
                  <a:pt x="50" y="42"/>
                </a:cubicBezTo>
                <a:cubicBezTo>
                  <a:pt x="53" y="42"/>
                  <a:pt x="55" y="44"/>
                  <a:pt x="55" y="46"/>
                </a:cubicBezTo>
                <a:cubicBezTo>
                  <a:pt x="55" y="49"/>
                  <a:pt x="53" y="51"/>
                  <a:pt x="50" y="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4833" name="TextBox 13"/>
          <p:cNvSpPr txBox="1">
            <a:spLocks noChangeArrowheads="1"/>
          </p:cNvSpPr>
          <p:nvPr/>
        </p:nvSpPr>
        <p:spPr bwMode="auto">
          <a:xfrm>
            <a:off x="250825" y="3062288"/>
            <a:ext cx="2338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34834" name="TextBox 13"/>
          <p:cNvSpPr txBox="1">
            <a:spLocks noChangeArrowheads="1"/>
          </p:cNvSpPr>
          <p:nvPr/>
        </p:nvSpPr>
        <p:spPr bwMode="auto">
          <a:xfrm>
            <a:off x="409575" y="3378200"/>
            <a:ext cx="2019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34835" name="TextBox 13"/>
          <p:cNvSpPr txBox="1">
            <a:spLocks noChangeArrowheads="1"/>
          </p:cNvSpPr>
          <p:nvPr/>
        </p:nvSpPr>
        <p:spPr bwMode="auto">
          <a:xfrm>
            <a:off x="9578975" y="3062288"/>
            <a:ext cx="2338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34836" name="TextBox 13"/>
          <p:cNvSpPr txBox="1">
            <a:spLocks noChangeArrowheads="1"/>
          </p:cNvSpPr>
          <p:nvPr/>
        </p:nvSpPr>
        <p:spPr bwMode="auto">
          <a:xfrm>
            <a:off x="9739313" y="3378200"/>
            <a:ext cx="2019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34837" name="矩形 25"/>
          <p:cNvSpPr>
            <a:spLocks noChangeArrowheads="1"/>
          </p:cNvSpPr>
          <p:nvPr/>
        </p:nvSpPr>
        <p:spPr bwMode="auto">
          <a:xfrm>
            <a:off x="1582738" y="5373688"/>
            <a:ext cx="936466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Please read the instructions and more work at the end of the manual template.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组合 6"/>
          <p:cNvGrpSpPr/>
          <p:nvPr/>
        </p:nvGrpSpPr>
        <p:grpSpPr bwMode="auto">
          <a:xfrm>
            <a:off x="0" y="377825"/>
            <a:ext cx="1001713" cy="522288"/>
            <a:chOff x="0" y="0"/>
            <a:chExt cx="1988458" cy="522515"/>
          </a:xfrm>
        </p:grpSpPr>
        <p:sp>
          <p:nvSpPr>
            <p:cNvPr id="35868" name="矩形 3"/>
            <p:cNvSpPr>
              <a:spLocks noChangeArrowheads="1"/>
            </p:cNvSpPr>
            <p:nvPr/>
          </p:nvSpPr>
          <p:spPr bwMode="auto">
            <a:xfrm>
              <a:off x="0" y="0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5869" name="直角三角形 5"/>
            <p:cNvSpPr>
              <a:spLocks noChangeArrowheads="1"/>
            </p:cNvSpPr>
            <p:nvPr/>
          </p:nvSpPr>
          <p:spPr bwMode="auto">
            <a:xfrm flipH="1">
              <a:off x="0" y="1"/>
              <a:ext cx="1988458" cy="522514"/>
            </a:xfrm>
            <a:prstGeom prst="rtTriangle">
              <a:avLst/>
            </a:prstGeom>
            <a:solidFill>
              <a:srgbClr val="30302F">
                <a:alpha val="4196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5843" name="文本框 8"/>
          <p:cNvSpPr txBox="1">
            <a:spLocks noChangeArrowheads="1"/>
          </p:cNvSpPr>
          <p:nvPr/>
        </p:nvSpPr>
        <p:spPr bwMode="auto">
          <a:xfrm>
            <a:off x="1176338" y="454025"/>
            <a:ext cx="1919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 TITLE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844" name="Straight Connector 69@|9FFC:0|FBC:0|LFC:9868950|LBC:16777215"/>
          <p:cNvCxnSpPr>
            <a:cxnSpLocks noChangeShapeType="1"/>
          </p:cNvCxnSpPr>
          <p:nvPr/>
        </p:nvCxnSpPr>
        <p:spPr bwMode="auto">
          <a:xfrm flipV="1">
            <a:off x="2230438" y="3344863"/>
            <a:ext cx="0" cy="471487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5" name="Straight Connector 70@|9FFC:0|FBC:0|LFC:9868950|LBC:16777215"/>
          <p:cNvCxnSpPr>
            <a:cxnSpLocks noChangeShapeType="1"/>
          </p:cNvCxnSpPr>
          <p:nvPr/>
        </p:nvCxnSpPr>
        <p:spPr bwMode="auto">
          <a:xfrm flipV="1">
            <a:off x="4751388" y="3344863"/>
            <a:ext cx="0" cy="471487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6" name="Straight Connector 71@|9FFC:0|FBC:0|LFC:9868950|LBC:16777215"/>
          <p:cNvCxnSpPr>
            <a:cxnSpLocks noChangeShapeType="1"/>
          </p:cNvCxnSpPr>
          <p:nvPr/>
        </p:nvCxnSpPr>
        <p:spPr bwMode="auto">
          <a:xfrm flipV="1">
            <a:off x="7273925" y="3344863"/>
            <a:ext cx="0" cy="471487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7" name="Straight Connector 72@|9FFC:0|FBC:0|LFC:9868950|LBC:16777215"/>
          <p:cNvCxnSpPr>
            <a:cxnSpLocks noChangeShapeType="1"/>
          </p:cNvCxnSpPr>
          <p:nvPr/>
        </p:nvCxnSpPr>
        <p:spPr bwMode="auto">
          <a:xfrm flipV="1">
            <a:off x="9780588" y="3344863"/>
            <a:ext cx="0" cy="471487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8" name="Straight Connector 73@|9FFC:0|FBC:0|LFC:9868950|LBC:16777215"/>
          <p:cNvCxnSpPr>
            <a:cxnSpLocks noChangeShapeType="1"/>
          </p:cNvCxnSpPr>
          <p:nvPr/>
        </p:nvCxnSpPr>
        <p:spPr bwMode="auto">
          <a:xfrm>
            <a:off x="2230438" y="3344863"/>
            <a:ext cx="7550150" cy="0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9" name="Straight Connector 74@|9FFC:0|FBC:0|LFC:9868950|LBC:16777215"/>
          <p:cNvCxnSpPr>
            <a:cxnSpLocks noChangeShapeType="1"/>
          </p:cNvCxnSpPr>
          <p:nvPr/>
        </p:nvCxnSpPr>
        <p:spPr bwMode="auto">
          <a:xfrm flipV="1">
            <a:off x="6013450" y="2873375"/>
            <a:ext cx="0" cy="471488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50" name="Oval 19"/>
          <p:cNvSpPr>
            <a:spLocks noChangeArrowheads="1"/>
          </p:cNvSpPr>
          <p:nvPr/>
        </p:nvSpPr>
        <p:spPr bwMode="auto">
          <a:xfrm>
            <a:off x="5514975" y="1928813"/>
            <a:ext cx="996950" cy="992187"/>
          </a:xfrm>
          <a:prstGeom prst="ellipse">
            <a:avLst/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851" name="Oval 19"/>
          <p:cNvSpPr>
            <a:spLocks noChangeArrowheads="1"/>
          </p:cNvSpPr>
          <p:nvPr/>
        </p:nvSpPr>
        <p:spPr bwMode="auto">
          <a:xfrm>
            <a:off x="1735138" y="3640138"/>
            <a:ext cx="995362" cy="993775"/>
          </a:xfrm>
          <a:prstGeom prst="ellipse">
            <a:avLst/>
          </a:prstGeom>
          <a:solidFill>
            <a:srgbClr val="2B7D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852" name="Oval 19"/>
          <p:cNvSpPr>
            <a:spLocks noChangeArrowheads="1"/>
          </p:cNvSpPr>
          <p:nvPr/>
        </p:nvSpPr>
        <p:spPr bwMode="auto">
          <a:xfrm>
            <a:off x="4259263" y="3640138"/>
            <a:ext cx="995362" cy="993775"/>
          </a:xfrm>
          <a:prstGeom prst="ellipse">
            <a:avLst/>
          </a:prstGeom>
          <a:solidFill>
            <a:srgbClr val="74C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853" name="Oval 19"/>
          <p:cNvSpPr>
            <a:spLocks noChangeArrowheads="1"/>
          </p:cNvSpPr>
          <p:nvPr/>
        </p:nvSpPr>
        <p:spPr bwMode="auto">
          <a:xfrm>
            <a:off x="6783388" y="3640138"/>
            <a:ext cx="995362" cy="993775"/>
          </a:xfrm>
          <a:prstGeom prst="ellipse">
            <a:avLst/>
          </a:prstGeom>
          <a:solidFill>
            <a:srgbClr val="2B7D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AU" altLang="en-US" sz="24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854" name="Oval 19"/>
          <p:cNvSpPr>
            <a:spLocks noChangeArrowheads="1"/>
          </p:cNvSpPr>
          <p:nvPr/>
        </p:nvSpPr>
        <p:spPr bwMode="auto">
          <a:xfrm>
            <a:off x="9307513" y="3640138"/>
            <a:ext cx="995362" cy="993775"/>
          </a:xfrm>
          <a:prstGeom prst="ellipse">
            <a:avLst/>
          </a:prstGeom>
          <a:solidFill>
            <a:srgbClr val="74C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855" name="Freeform 32"/>
          <p:cNvSpPr/>
          <p:nvPr/>
        </p:nvSpPr>
        <p:spPr bwMode="auto">
          <a:xfrm>
            <a:off x="2068513" y="3952875"/>
            <a:ext cx="323850" cy="403225"/>
          </a:xfrm>
          <a:custGeom>
            <a:avLst/>
            <a:gdLst>
              <a:gd name="T0" fmla="*/ 231 w 231"/>
              <a:gd name="T1" fmla="*/ 0 h 288"/>
              <a:gd name="T2" fmla="*/ 0 w 231"/>
              <a:gd name="T3" fmla="*/ 0 h 288"/>
              <a:gd name="T4" fmla="*/ 99 w 231"/>
              <a:gd name="T5" fmla="*/ 114 h 288"/>
              <a:gd name="T6" fmla="*/ 99 w 231"/>
              <a:gd name="T7" fmla="*/ 243 h 288"/>
              <a:gd name="T8" fmla="*/ 46 w 231"/>
              <a:gd name="T9" fmla="*/ 288 h 288"/>
              <a:gd name="T10" fmla="*/ 185 w 231"/>
              <a:gd name="T11" fmla="*/ 288 h 288"/>
              <a:gd name="T12" fmla="*/ 132 w 231"/>
              <a:gd name="T13" fmla="*/ 243 h 288"/>
              <a:gd name="T14" fmla="*/ 132 w 231"/>
              <a:gd name="T15" fmla="*/ 114 h 288"/>
              <a:gd name="T16" fmla="*/ 231 w 231"/>
              <a:gd name="T17" fmla="*/ 0 h 2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1"/>
              <a:gd name="T28" fmla="*/ 0 h 288"/>
              <a:gd name="T29" fmla="*/ 231 w 231"/>
              <a:gd name="T30" fmla="*/ 288 h 28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1" h="288">
                <a:moveTo>
                  <a:pt x="2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8"/>
                  <a:pt x="43" y="106"/>
                  <a:pt x="99" y="114"/>
                </a:cubicBezTo>
                <a:cubicBezTo>
                  <a:pt x="99" y="243"/>
                  <a:pt x="99" y="243"/>
                  <a:pt x="99" y="243"/>
                </a:cubicBezTo>
                <a:cubicBezTo>
                  <a:pt x="68" y="248"/>
                  <a:pt x="46" y="266"/>
                  <a:pt x="46" y="288"/>
                </a:cubicBezTo>
                <a:cubicBezTo>
                  <a:pt x="185" y="288"/>
                  <a:pt x="185" y="288"/>
                  <a:pt x="185" y="288"/>
                </a:cubicBezTo>
                <a:cubicBezTo>
                  <a:pt x="185" y="266"/>
                  <a:pt x="162" y="248"/>
                  <a:pt x="132" y="243"/>
                </a:cubicBezTo>
                <a:cubicBezTo>
                  <a:pt x="132" y="114"/>
                  <a:pt x="132" y="114"/>
                  <a:pt x="132" y="114"/>
                </a:cubicBezTo>
                <a:cubicBezTo>
                  <a:pt x="188" y="106"/>
                  <a:pt x="231" y="58"/>
                  <a:pt x="2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5856" name="Freeform 208"/>
          <p:cNvSpPr>
            <a:spLocks noEditPoints="1"/>
          </p:cNvSpPr>
          <p:nvPr/>
        </p:nvSpPr>
        <p:spPr bwMode="auto">
          <a:xfrm>
            <a:off x="9628188" y="3910013"/>
            <a:ext cx="350837" cy="403225"/>
          </a:xfrm>
          <a:custGeom>
            <a:avLst/>
            <a:gdLst>
              <a:gd name="T0" fmla="*/ 217 w 252"/>
              <a:gd name="T1" fmla="*/ 204 h 288"/>
              <a:gd name="T2" fmla="*/ 217 w 252"/>
              <a:gd name="T3" fmla="*/ 196 h 288"/>
              <a:gd name="T4" fmla="*/ 217 w 252"/>
              <a:gd name="T5" fmla="*/ 126 h 288"/>
              <a:gd name="T6" fmla="*/ 156 w 252"/>
              <a:gd name="T7" fmla="*/ 40 h 288"/>
              <a:gd name="T8" fmla="*/ 158 w 252"/>
              <a:gd name="T9" fmla="*/ 32 h 288"/>
              <a:gd name="T10" fmla="*/ 126 w 252"/>
              <a:gd name="T11" fmla="*/ 0 h 288"/>
              <a:gd name="T12" fmla="*/ 94 w 252"/>
              <a:gd name="T13" fmla="*/ 32 h 288"/>
              <a:gd name="T14" fmla="*/ 96 w 252"/>
              <a:gd name="T15" fmla="*/ 40 h 288"/>
              <a:gd name="T16" fmla="*/ 35 w 252"/>
              <a:gd name="T17" fmla="*/ 126 h 288"/>
              <a:gd name="T18" fmla="*/ 35 w 252"/>
              <a:gd name="T19" fmla="*/ 196 h 288"/>
              <a:gd name="T20" fmla="*/ 35 w 252"/>
              <a:gd name="T21" fmla="*/ 204 h 288"/>
              <a:gd name="T22" fmla="*/ 0 w 252"/>
              <a:gd name="T23" fmla="*/ 238 h 288"/>
              <a:gd name="T24" fmla="*/ 14 w 252"/>
              <a:gd name="T25" fmla="*/ 252 h 288"/>
              <a:gd name="T26" fmla="*/ 95 w 252"/>
              <a:gd name="T27" fmla="*/ 252 h 288"/>
              <a:gd name="T28" fmla="*/ 94 w 252"/>
              <a:gd name="T29" fmla="*/ 256 h 288"/>
              <a:gd name="T30" fmla="*/ 126 w 252"/>
              <a:gd name="T31" fmla="*/ 288 h 288"/>
              <a:gd name="T32" fmla="*/ 158 w 252"/>
              <a:gd name="T33" fmla="*/ 256 h 288"/>
              <a:gd name="T34" fmla="*/ 157 w 252"/>
              <a:gd name="T35" fmla="*/ 252 h 288"/>
              <a:gd name="T36" fmla="*/ 238 w 252"/>
              <a:gd name="T37" fmla="*/ 252 h 288"/>
              <a:gd name="T38" fmla="*/ 252 w 252"/>
              <a:gd name="T39" fmla="*/ 238 h 288"/>
              <a:gd name="T40" fmla="*/ 217 w 252"/>
              <a:gd name="T41" fmla="*/ 204 h 288"/>
              <a:gd name="T42" fmla="*/ 108 w 252"/>
              <a:gd name="T43" fmla="*/ 32 h 288"/>
              <a:gd name="T44" fmla="*/ 126 w 252"/>
              <a:gd name="T45" fmla="*/ 14 h 288"/>
              <a:gd name="T46" fmla="*/ 144 w 252"/>
              <a:gd name="T47" fmla="*/ 32 h 288"/>
              <a:gd name="T48" fmla="*/ 143 w 252"/>
              <a:gd name="T49" fmla="*/ 37 h 288"/>
              <a:gd name="T50" fmla="*/ 126 w 252"/>
              <a:gd name="T51" fmla="*/ 35 h 288"/>
              <a:gd name="T52" fmla="*/ 109 w 252"/>
              <a:gd name="T53" fmla="*/ 37 h 288"/>
              <a:gd name="T54" fmla="*/ 108 w 252"/>
              <a:gd name="T55" fmla="*/ 32 h 28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52"/>
              <a:gd name="T85" fmla="*/ 0 h 288"/>
              <a:gd name="T86" fmla="*/ 252 w 252"/>
              <a:gd name="T87" fmla="*/ 288 h 28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52" h="288">
                <a:moveTo>
                  <a:pt x="217" y="204"/>
                </a:moveTo>
                <a:cubicBezTo>
                  <a:pt x="217" y="202"/>
                  <a:pt x="217" y="199"/>
                  <a:pt x="217" y="196"/>
                </a:cubicBezTo>
                <a:cubicBezTo>
                  <a:pt x="217" y="126"/>
                  <a:pt x="217" y="126"/>
                  <a:pt x="217" y="126"/>
                </a:cubicBezTo>
                <a:cubicBezTo>
                  <a:pt x="217" y="86"/>
                  <a:pt x="192" y="53"/>
                  <a:pt x="156" y="40"/>
                </a:cubicBezTo>
                <a:cubicBezTo>
                  <a:pt x="157" y="37"/>
                  <a:pt x="158" y="35"/>
                  <a:pt x="158" y="32"/>
                </a:cubicBezTo>
                <a:cubicBezTo>
                  <a:pt x="158" y="14"/>
                  <a:pt x="143" y="0"/>
                  <a:pt x="126" y="0"/>
                </a:cubicBezTo>
                <a:cubicBezTo>
                  <a:pt x="109" y="0"/>
                  <a:pt x="94" y="14"/>
                  <a:pt x="94" y="32"/>
                </a:cubicBezTo>
                <a:cubicBezTo>
                  <a:pt x="94" y="35"/>
                  <a:pt x="95" y="37"/>
                  <a:pt x="96" y="40"/>
                </a:cubicBezTo>
                <a:cubicBezTo>
                  <a:pt x="60" y="53"/>
                  <a:pt x="35" y="86"/>
                  <a:pt x="35" y="126"/>
                </a:cubicBezTo>
                <a:cubicBezTo>
                  <a:pt x="35" y="196"/>
                  <a:pt x="35" y="196"/>
                  <a:pt x="35" y="196"/>
                </a:cubicBezTo>
                <a:cubicBezTo>
                  <a:pt x="35" y="199"/>
                  <a:pt x="35" y="202"/>
                  <a:pt x="35" y="20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246"/>
                  <a:pt x="6" y="252"/>
                  <a:pt x="14" y="252"/>
                </a:cubicBezTo>
                <a:cubicBezTo>
                  <a:pt x="95" y="252"/>
                  <a:pt x="95" y="252"/>
                  <a:pt x="95" y="252"/>
                </a:cubicBezTo>
                <a:cubicBezTo>
                  <a:pt x="95" y="254"/>
                  <a:pt x="94" y="255"/>
                  <a:pt x="94" y="256"/>
                </a:cubicBezTo>
                <a:cubicBezTo>
                  <a:pt x="94" y="274"/>
                  <a:pt x="109" y="288"/>
                  <a:pt x="126" y="288"/>
                </a:cubicBezTo>
                <a:cubicBezTo>
                  <a:pt x="143" y="288"/>
                  <a:pt x="158" y="274"/>
                  <a:pt x="158" y="256"/>
                </a:cubicBezTo>
                <a:cubicBezTo>
                  <a:pt x="158" y="255"/>
                  <a:pt x="157" y="254"/>
                  <a:pt x="157" y="252"/>
                </a:cubicBezTo>
                <a:cubicBezTo>
                  <a:pt x="238" y="252"/>
                  <a:pt x="238" y="252"/>
                  <a:pt x="238" y="252"/>
                </a:cubicBezTo>
                <a:cubicBezTo>
                  <a:pt x="246" y="252"/>
                  <a:pt x="252" y="246"/>
                  <a:pt x="252" y="238"/>
                </a:cubicBezTo>
                <a:lnTo>
                  <a:pt x="217" y="204"/>
                </a:lnTo>
                <a:close/>
                <a:moveTo>
                  <a:pt x="108" y="32"/>
                </a:moveTo>
                <a:cubicBezTo>
                  <a:pt x="108" y="22"/>
                  <a:pt x="116" y="14"/>
                  <a:pt x="126" y="14"/>
                </a:cubicBezTo>
                <a:cubicBezTo>
                  <a:pt x="136" y="14"/>
                  <a:pt x="144" y="22"/>
                  <a:pt x="144" y="32"/>
                </a:cubicBezTo>
                <a:cubicBezTo>
                  <a:pt x="144" y="33"/>
                  <a:pt x="143" y="35"/>
                  <a:pt x="143" y="37"/>
                </a:cubicBezTo>
                <a:cubicBezTo>
                  <a:pt x="137" y="36"/>
                  <a:pt x="132" y="35"/>
                  <a:pt x="126" y="35"/>
                </a:cubicBezTo>
                <a:cubicBezTo>
                  <a:pt x="120" y="35"/>
                  <a:pt x="115" y="36"/>
                  <a:pt x="109" y="37"/>
                </a:cubicBezTo>
                <a:cubicBezTo>
                  <a:pt x="109" y="35"/>
                  <a:pt x="108" y="33"/>
                  <a:pt x="108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5857" name="Freeform 250"/>
          <p:cNvSpPr>
            <a:spLocks noEditPoints="1"/>
          </p:cNvSpPr>
          <p:nvPr/>
        </p:nvSpPr>
        <p:spPr bwMode="auto">
          <a:xfrm>
            <a:off x="4532313" y="3938588"/>
            <a:ext cx="439737" cy="417512"/>
          </a:xfrm>
          <a:custGeom>
            <a:avLst/>
            <a:gdLst>
              <a:gd name="T0" fmla="*/ 313 w 313"/>
              <a:gd name="T1" fmla="*/ 8 h 297"/>
              <a:gd name="T2" fmla="*/ 206 w 313"/>
              <a:gd name="T3" fmla="*/ 13 h 297"/>
              <a:gd name="T4" fmla="*/ 61 w 313"/>
              <a:gd name="T5" fmla="*/ 45 h 297"/>
              <a:gd name="T6" fmla="*/ 61 w 313"/>
              <a:gd name="T7" fmla="*/ 225 h 297"/>
              <a:gd name="T8" fmla="*/ 25 w 313"/>
              <a:gd name="T9" fmla="*/ 278 h 297"/>
              <a:gd name="T10" fmla="*/ 38 w 313"/>
              <a:gd name="T11" fmla="*/ 297 h 297"/>
              <a:gd name="T12" fmla="*/ 91 w 313"/>
              <a:gd name="T13" fmla="*/ 254 h 297"/>
              <a:gd name="T14" fmla="*/ 169 w 313"/>
              <a:gd name="T15" fmla="*/ 285 h 297"/>
              <a:gd name="T16" fmla="*/ 310 w 313"/>
              <a:gd name="T17" fmla="*/ 162 h 297"/>
              <a:gd name="T18" fmla="*/ 313 w 313"/>
              <a:gd name="T19" fmla="*/ 8 h 297"/>
              <a:gd name="T20" fmla="*/ 267 w 313"/>
              <a:gd name="T21" fmla="*/ 63 h 297"/>
              <a:gd name="T22" fmla="*/ 192 w 313"/>
              <a:gd name="T23" fmla="*/ 136 h 297"/>
              <a:gd name="T24" fmla="*/ 101 w 313"/>
              <a:gd name="T25" fmla="*/ 222 h 297"/>
              <a:gd name="T26" fmla="*/ 98 w 313"/>
              <a:gd name="T27" fmla="*/ 223 h 297"/>
              <a:gd name="T28" fmla="*/ 95 w 313"/>
              <a:gd name="T29" fmla="*/ 222 h 297"/>
              <a:gd name="T30" fmla="*/ 95 w 313"/>
              <a:gd name="T31" fmla="*/ 217 h 297"/>
              <a:gd name="T32" fmla="*/ 172 w 313"/>
              <a:gd name="T33" fmla="*/ 116 h 297"/>
              <a:gd name="T34" fmla="*/ 263 w 313"/>
              <a:gd name="T35" fmla="*/ 56 h 297"/>
              <a:gd name="T36" fmla="*/ 268 w 313"/>
              <a:gd name="T37" fmla="*/ 58 h 297"/>
              <a:gd name="T38" fmla="*/ 267 w 313"/>
              <a:gd name="T39" fmla="*/ 63 h 29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13"/>
              <a:gd name="T61" fmla="*/ 0 h 297"/>
              <a:gd name="T62" fmla="*/ 313 w 313"/>
              <a:gd name="T63" fmla="*/ 297 h 29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13" h="297">
                <a:moveTo>
                  <a:pt x="313" y="8"/>
                </a:moveTo>
                <a:cubicBezTo>
                  <a:pt x="313" y="8"/>
                  <a:pt x="295" y="27"/>
                  <a:pt x="206" y="13"/>
                </a:cubicBezTo>
                <a:cubicBezTo>
                  <a:pt x="124" y="0"/>
                  <a:pt x="91" y="15"/>
                  <a:pt x="61" y="45"/>
                </a:cubicBezTo>
                <a:cubicBezTo>
                  <a:pt x="32" y="74"/>
                  <a:pt x="0" y="164"/>
                  <a:pt x="61" y="225"/>
                </a:cubicBezTo>
                <a:cubicBezTo>
                  <a:pt x="71" y="235"/>
                  <a:pt x="25" y="278"/>
                  <a:pt x="25" y="278"/>
                </a:cubicBezTo>
                <a:cubicBezTo>
                  <a:pt x="38" y="297"/>
                  <a:pt x="38" y="297"/>
                  <a:pt x="38" y="297"/>
                </a:cubicBezTo>
                <a:cubicBezTo>
                  <a:pt x="91" y="254"/>
                  <a:pt x="91" y="254"/>
                  <a:pt x="91" y="254"/>
                </a:cubicBezTo>
                <a:cubicBezTo>
                  <a:pt x="91" y="254"/>
                  <a:pt x="123" y="285"/>
                  <a:pt x="169" y="285"/>
                </a:cubicBezTo>
                <a:cubicBezTo>
                  <a:pt x="233" y="285"/>
                  <a:pt x="306" y="258"/>
                  <a:pt x="310" y="162"/>
                </a:cubicBezTo>
                <a:cubicBezTo>
                  <a:pt x="313" y="101"/>
                  <a:pt x="297" y="58"/>
                  <a:pt x="313" y="8"/>
                </a:cubicBezTo>
                <a:close/>
                <a:moveTo>
                  <a:pt x="267" y="63"/>
                </a:moveTo>
                <a:cubicBezTo>
                  <a:pt x="267" y="63"/>
                  <a:pt x="239" y="89"/>
                  <a:pt x="192" y="136"/>
                </a:cubicBezTo>
                <a:cubicBezTo>
                  <a:pt x="150" y="178"/>
                  <a:pt x="101" y="222"/>
                  <a:pt x="101" y="222"/>
                </a:cubicBezTo>
                <a:cubicBezTo>
                  <a:pt x="100" y="223"/>
                  <a:pt x="99" y="223"/>
                  <a:pt x="98" y="223"/>
                </a:cubicBezTo>
                <a:cubicBezTo>
                  <a:pt x="97" y="223"/>
                  <a:pt x="96" y="223"/>
                  <a:pt x="95" y="222"/>
                </a:cubicBezTo>
                <a:cubicBezTo>
                  <a:pt x="94" y="221"/>
                  <a:pt x="94" y="219"/>
                  <a:pt x="95" y="217"/>
                </a:cubicBezTo>
                <a:cubicBezTo>
                  <a:pt x="95" y="217"/>
                  <a:pt x="138" y="148"/>
                  <a:pt x="172" y="116"/>
                </a:cubicBezTo>
                <a:cubicBezTo>
                  <a:pt x="209" y="83"/>
                  <a:pt x="263" y="57"/>
                  <a:pt x="263" y="56"/>
                </a:cubicBezTo>
                <a:cubicBezTo>
                  <a:pt x="265" y="56"/>
                  <a:pt x="267" y="56"/>
                  <a:pt x="268" y="58"/>
                </a:cubicBezTo>
                <a:cubicBezTo>
                  <a:pt x="269" y="59"/>
                  <a:pt x="269" y="62"/>
                  <a:pt x="267" y="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5858" name="Freeform 251"/>
          <p:cNvSpPr>
            <a:spLocks noEditPoints="1"/>
          </p:cNvSpPr>
          <p:nvPr/>
        </p:nvSpPr>
        <p:spPr bwMode="auto">
          <a:xfrm>
            <a:off x="7062788" y="3949700"/>
            <a:ext cx="422275" cy="395288"/>
          </a:xfrm>
          <a:custGeom>
            <a:avLst/>
            <a:gdLst>
              <a:gd name="T0" fmla="*/ 266 w 301"/>
              <a:gd name="T1" fmla="*/ 192 h 282"/>
              <a:gd name="T2" fmla="*/ 234 w 301"/>
              <a:gd name="T3" fmla="*/ 69 h 282"/>
              <a:gd name="T4" fmla="*/ 81 w 301"/>
              <a:gd name="T5" fmla="*/ 36 h 282"/>
              <a:gd name="T6" fmla="*/ 32 w 301"/>
              <a:gd name="T7" fmla="*/ 3 h 282"/>
              <a:gd name="T8" fmla="*/ 12 w 301"/>
              <a:gd name="T9" fmla="*/ 13 h 282"/>
              <a:gd name="T10" fmla="*/ 61 w 301"/>
              <a:gd name="T11" fmla="*/ 57 h 282"/>
              <a:gd name="T12" fmla="*/ 132 w 301"/>
              <a:gd name="T13" fmla="*/ 249 h 282"/>
              <a:gd name="T14" fmla="*/ 301 w 301"/>
              <a:gd name="T15" fmla="*/ 260 h 282"/>
              <a:gd name="T16" fmla="*/ 266 w 301"/>
              <a:gd name="T17" fmla="*/ 192 h 282"/>
              <a:gd name="T18" fmla="*/ 242 w 301"/>
              <a:gd name="T19" fmla="*/ 232 h 282"/>
              <a:gd name="T20" fmla="*/ 240 w 301"/>
              <a:gd name="T21" fmla="*/ 233 h 282"/>
              <a:gd name="T22" fmla="*/ 238 w 301"/>
              <a:gd name="T23" fmla="*/ 232 h 282"/>
              <a:gd name="T24" fmla="*/ 159 w 301"/>
              <a:gd name="T25" fmla="*/ 138 h 282"/>
              <a:gd name="T26" fmla="*/ 106 w 301"/>
              <a:gd name="T27" fmla="*/ 75 h 282"/>
              <a:gd name="T28" fmla="*/ 106 w 301"/>
              <a:gd name="T29" fmla="*/ 71 h 282"/>
              <a:gd name="T30" fmla="*/ 109 w 301"/>
              <a:gd name="T31" fmla="*/ 71 h 282"/>
              <a:gd name="T32" fmla="*/ 178 w 301"/>
              <a:gd name="T33" fmla="*/ 122 h 282"/>
              <a:gd name="T34" fmla="*/ 243 w 301"/>
              <a:gd name="T35" fmla="*/ 229 h 282"/>
              <a:gd name="T36" fmla="*/ 242 w 301"/>
              <a:gd name="T37" fmla="*/ 232 h 28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01"/>
              <a:gd name="T58" fmla="*/ 0 h 282"/>
              <a:gd name="T59" fmla="*/ 301 w 301"/>
              <a:gd name="T60" fmla="*/ 282 h 28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01" h="282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5859" name="Freeform 367"/>
          <p:cNvSpPr>
            <a:spLocks noEditPoints="1"/>
          </p:cNvSpPr>
          <p:nvPr/>
        </p:nvSpPr>
        <p:spPr bwMode="auto">
          <a:xfrm>
            <a:off x="5824538" y="2198688"/>
            <a:ext cx="377825" cy="403225"/>
          </a:xfrm>
          <a:custGeom>
            <a:avLst/>
            <a:gdLst>
              <a:gd name="T0" fmla="*/ 251 w 269"/>
              <a:gd name="T1" fmla="*/ 192 h 288"/>
              <a:gd name="T2" fmla="*/ 234 w 269"/>
              <a:gd name="T3" fmla="*/ 209 h 288"/>
              <a:gd name="T4" fmla="*/ 234 w 269"/>
              <a:gd name="T5" fmla="*/ 211 h 288"/>
              <a:gd name="T6" fmla="*/ 201 w 269"/>
              <a:gd name="T7" fmla="*/ 233 h 288"/>
              <a:gd name="T8" fmla="*/ 160 w 269"/>
              <a:gd name="T9" fmla="*/ 240 h 288"/>
              <a:gd name="T10" fmla="*/ 148 w 269"/>
              <a:gd name="T11" fmla="*/ 187 h 288"/>
              <a:gd name="T12" fmla="*/ 146 w 269"/>
              <a:gd name="T13" fmla="*/ 121 h 288"/>
              <a:gd name="T14" fmla="*/ 193 w 269"/>
              <a:gd name="T15" fmla="*/ 121 h 288"/>
              <a:gd name="T16" fmla="*/ 211 w 269"/>
              <a:gd name="T17" fmla="*/ 117 h 288"/>
              <a:gd name="T18" fmla="*/ 222 w 269"/>
              <a:gd name="T19" fmla="*/ 123 h 288"/>
              <a:gd name="T20" fmla="*/ 236 w 269"/>
              <a:gd name="T21" fmla="*/ 109 h 288"/>
              <a:gd name="T22" fmla="*/ 222 w 269"/>
              <a:gd name="T23" fmla="*/ 95 h 288"/>
              <a:gd name="T24" fmla="*/ 210 w 269"/>
              <a:gd name="T25" fmla="*/ 101 h 288"/>
              <a:gd name="T26" fmla="*/ 145 w 269"/>
              <a:gd name="T27" fmla="*/ 101 h 288"/>
              <a:gd name="T28" fmla="*/ 144 w 269"/>
              <a:gd name="T29" fmla="*/ 68 h 288"/>
              <a:gd name="T30" fmla="*/ 169 w 269"/>
              <a:gd name="T31" fmla="*/ 35 h 288"/>
              <a:gd name="T32" fmla="*/ 134 w 269"/>
              <a:gd name="T33" fmla="*/ 0 h 288"/>
              <a:gd name="T34" fmla="*/ 99 w 269"/>
              <a:gd name="T35" fmla="*/ 35 h 288"/>
              <a:gd name="T36" fmla="*/ 124 w 269"/>
              <a:gd name="T37" fmla="*/ 68 h 288"/>
              <a:gd name="T38" fmla="*/ 123 w 269"/>
              <a:gd name="T39" fmla="*/ 101 h 288"/>
              <a:gd name="T40" fmla="*/ 58 w 269"/>
              <a:gd name="T41" fmla="*/ 101 h 288"/>
              <a:gd name="T42" fmla="*/ 46 w 269"/>
              <a:gd name="T43" fmla="*/ 95 h 288"/>
              <a:gd name="T44" fmla="*/ 32 w 269"/>
              <a:gd name="T45" fmla="*/ 109 h 288"/>
              <a:gd name="T46" fmla="*/ 46 w 269"/>
              <a:gd name="T47" fmla="*/ 123 h 288"/>
              <a:gd name="T48" fmla="*/ 57 w 269"/>
              <a:gd name="T49" fmla="*/ 117 h 288"/>
              <a:gd name="T50" fmla="*/ 76 w 269"/>
              <a:gd name="T51" fmla="*/ 121 h 288"/>
              <a:gd name="T52" fmla="*/ 122 w 269"/>
              <a:gd name="T53" fmla="*/ 121 h 288"/>
              <a:gd name="T54" fmla="*/ 120 w 269"/>
              <a:gd name="T55" fmla="*/ 187 h 288"/>
              <a:gd name="T56" fmla="*/ 109 w 269"/>
              <a:gd name="T57" fmla="*/ 239 h 288"/>
              <a:gd name="T58" fmla="*/ 59 w 269"/>
              <a:gd name="T59" fmla="*/ 227 h 288"/>
              <a:gd name="T60" fmla="*/ 34 w 269"/>
              <a:gd name="T61" fmla="*/ 212 h 288"/>
              <a:gd name="T62" fmla="*/ 35 w 269"/>
              <a:gd name="T63" fmla="*/ 209 h 288"/>
              <a:gd name="T64" fmla="*/ 17 w 269"/>
              <a:gd name="T65" fmla="*/ 192 h 288"/>
              <a:gd name="T66" fmla="*/ 0 w 269"/>
              <a:gd name="T67" fmla="*/ 209 h 288"/>
              <a:gd name="T68" fmla="*/ 17 w 269"/>
              <a:gd name="T69" fmla="*/ 227 h 288"/>
              <a:gd name="T70" fmla="*/ 21 w 269"/>
              <a:gd name="T71" fmla="*/ 226 h 288"/>
              <a:gd name="T72" fmla="*/ 48 w 269"/>
              <a:gd name="T73" fmla="*/ 247 h 288"/>
              <a:gd name="T74" fmla="*/ 102 w 269"/>
              <a:gd name="T75" fmla="*/ 273 h 288"/>
              <a:gd name="T76" fmla="*/ 135 w 269"/>
              <a:gd name="T77" fmla="*/ 288 h 288"/>
              <a:gd name="T78" fmla="*/ 166 w 269"/>
              <a:gd name="T79" fmla="*/ 273 h 288"/>
              <a:gd name="T80" fmla="*/ 220 w 269"/>
              <a:gd name="T81" fmla="*/ 247 h 288"/>
              <a:gd name="T82" fmla="*/ 247 w 269"/>
              <a:gd name="T83" fmla="*/ 226 h 288"/>
              <a:gd name="T84" fmla="*/ 251 w 269"/>
              <a:gd name="T85" fmla="*/ 227 h 288"/>
              <a:gd name="T86" fmla="*/ 269 w 269"/>
              <a:gd name="T87" fmla="*/ 209 h 288"/>
              <a:gd name="T88" fmla="*/ 251 w 269"/>
              <a:gd name="T89" fmla="*/ 192 h 288"/>
              <a:gd name="T90" fmla="*/ 115 w 269"/>
              <a:gd name="T91" fmla="*/ 35 h 288"/>
              <a:gd name="T92" fmla="*/ 134 w 269"/>
              <a:gd name="T93" fmla="*/ 16 h 288"/>
              <a:gd name="T94" fmla="*/ 152 w 269"/>
              <a:gd name="T95" fmla="*/ 35 h 288"/>
              <a:gd name="T96" fmla="*/ 134 w 269"/>
              <a:gd name="T97" fmla="*/ 53 h 288"/>
              <a:gd name="T98" fmla="*/ 115 w 269"/>
              <a:gd name="T99" fmla="*/ 35 h 28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69"/>
              <a:gd name="T151" fmla="*/ 0 h 288"/>
              <a:gd name="T152" fmla="*/ 269 w 269"/>
              <a:gd name="T153" fmla="*/ 288 h 28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69" h="288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5860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1362075" y="4822825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35861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1365250" y="5108575"/>
            <a:ext cx="2335213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</a:p>
        </p:txBody>
      </p:sp>
      <p:sp>
        <p:nvSpPr>
          <p:cNvPr id="35862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4144963" y="4822825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35863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4148138" y="5108575"/>
            <a:ext cx="233362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</a:p>
        </p:txBody>
      </p:sp>
      <p:sp>
        <p:nvSpPr>
          <p:cNvPr id="35864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6694488" y="4833938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35865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6699250" y="5119688"/>
            <a:ext cx="2333625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</a:p>
        </p:txBody>
      </p:sp>
      <p:sp>
        <p:nvSpPr>
          <p:cNvPr id="35866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9245600" y="4833938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35867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9248775" y="5119688"/>
            <a:ext cx="2335213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组合 6"/>
          <p:cNvGrpSpPr/>
          <p:nvPr/>
        </p:nvGrpSpPr>
        <p:grpSpPr bwMode="auto">
          <a:xfrm>
            <a:off x="0" y="377825"/>
            <a:ext cx="1001713" cy="522288"/>
            <a:chOff x="0" y="0"/>
            <a:chExt cx="1988458" cy="522515"/>
          </a:xfrm>
        </p:grpSpPr>
        <p:sp>
          <p:nvSpPr>
            <p:cNvPr id="36897" name="矩形 3"/>
            <p:cNvSpPr>
              <a:spLocks noChangeArrowheads="1"/>
            </p:cNvSpPr>
            <p:nvPr/>
          </p:nvSpPr>
          <p:spPr bwMode="auto">
            <a:xfrm>
              <a:off x="0" y="0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6898" name="直角三角形 5"/>
            <p:cNvSpPr>
              <a:spLocks noChangeArrowheads="1"/>
            </p:cNvSpPr>
            <p:nvPr/>
          </p:nvSpPr>
          <p:spPr bwMode="auto">
            <a:xfrm flipH="1">
              <a:off x="0" y="1"/>
              <a:ext cx="1988458" cy="522514"/>
            </a:xfrm>
            <a:prstGeom prst="rtTriangle">
              <a:avLst/>
            </a:prstGeom>
            <a:solidFill>
              <a:srgbClr val="30302F">
                <a:alpha val="4196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6867" name="文本框 8"/>
          <p:cNvSpPr txBox="1">
            <a:spLocks noChangeArrowheads="1"/>
          </p:cNvSpPr>
          <p:nvPr/>
        </p:nvSpPr>
        <p:spPr bwMode="auto">
          <a:xfrm>
            <a:off x="1176338" y="454025"/>
            <a:ext cx="1919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 TITLE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868" name="Elbow Connector 12"/>
          <p:cNvCxnSpPr>
            <a:cxnSpLocks noChangeShapeType="1"/>
          </p:cNvCxnSpPr>
          <p:nvPr/>
        </p:nvCxnSpPr>
        <p:spPr bwMode="auto">
          <a:xfrm>
            <a:off x="7019925" y="2347913"/>
            <a:ext cx="1981200" cy="8636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ADBACA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69" name="Elbow Connector 13"/>
          <p:cNvCxnSpPr>
            <a:cxnSpLocks noChangeShapeType="1"/>
          </p:cNvCxnSpPr>
          <p:nvPr/>
        </p:nvCxnSpPr>
        <p:spPr bwMode="auto">
          <a:xfrm flipV="1">
            <a:off x="7019925" y="4222750"/>
            <a:ext cx="1981200" cy="8636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ADBACA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0" name="Straight Connector 14"/>
          <p:cNvCxnSpPr>
            <a:cxnSpLocks noChangeShapeType="1"/>
          </p:cNvCxnSpPr>
          <p:nvPr/>
        </p:nvCxnSpPr>
        <p:spPr bwMode="auto">
          <a:xfrm>
            <a:off x="7019925" y="3725863"/>
            <a:ext cx="1981200" cy="1587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1" name="Elbow Connector 15"/>
          <p:cNvCxnSpPr>
            <a:cxnSpLocks noChangeShapeType="1"/>
          </p:cNvCxnSpPr>
          <p:nvPr/>
        </p:nvCxnSpPr>
        <p:spPr bwMode="auto">
          <a:xfrm flipV="1">
            <a:off x="2886075" y="2347913"/>
            <a:ext cx="1395413" cy="1073150"/>
          </a:xfrm>
          <a:prstGeom prst="bentConnector3">
            <a:avLst>
              <a:gd name="adj1" fmla="val -931"/>
            </a:avLst>
          </a:prstGeom>
          <a:noFill/>
          <a:ln w="12700">
            <a:solidFill>
              <a:srgbClr val="ADBACA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2" name="Elbow Connector 16"/>
          <p:cNvCxnSpPr>
            <a:cxnSpLocks noChangeShapeType="1"/>
          </p:cNvCxnSpPr>
          <p:nvPr/>
        </p:nvCxnSpPr>
        <p:spPr bwMode="auto">
          <a:xfrm>
            <a:off x="2886075" y="4013200"/>
            <a:ext cx="1395413" cy="1073150"/>
          </a:xfrm>
          <a:prstGeom prst="bentConnector3">
            <a:avLst>
              <a:gd name="adj1" fmla="val -931"/>
            </a:avLst>
          </a:prstGeom>
          <a:noFill/>
          <a:ln w="12700">
            <a:solidFill>
              <a:srgbClr val="ADBACA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3" name="Straight Connector 17"/>
          <p:cNvCxnSpPr>
            <a:cxnSpLocks noChangeShapeType="1"/>
          </p:cNvCxnSpPr>
          <p:nvPr/>
        </p:nvCxnSpPr>
        <p:spPr bwMode="auto">
          <a:xfrm>
            <a:off x="2886075" y="3727450"/>
            <a:ext cx="1208088" cy="3175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4" name="Freeform 5"/>
          <p:cNvSpPr/>
          <p:nvPr/>
        </p:nvSpPr>
        <p:spPr bwMode="auto">
          <a:xfrm>
            <a:off x="9840913" y="3976688"/>
            <a:ext cx="350837" cy="268287"/>
          </a:xfrm>
          <a:custGeom>
            <a:avLst/>
            <a:gdLst>
              <a:gd name="T0" fmla="*/ 58 w 117"/>
              <a:gd name="T1" fmla="*/ 3 h 90"/>
              <a:gd name="T2" fmla="*/ 43 w 117"/>
              <a:gd name="T3" fmla="*/ 0 h 90"/>
              <a:gd name="T4" fmla="*/ 0 w 117"/>
              <a:gd name="T5" fmla="*/ 90 h 90"/>
              <a:gd name="T6" fmla="*/ 58 w 117"/>
              <a:gd name="T7" fmla="*/ 90 h 90"/>
              <a:gd name="T8" fmla="*/ 117 w 117"/>
              <a:gd name="T9" fmla="*/ 90 h 90"/>
              <a:gd name="T10" fmla="*/ 74 w 117"/>
              <a:gd name="T11" fmla="*/ 0 h 90"/>
              <a:gd name="T12" fmla="*/ 58 w 117"/>
              <a:gd name="T13" fmla="*/ 3 h 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7"/>
              <a:gd name="T22" fmla="*/ 0 h 90"/>
              <a:gd name="T23" fmla="*/ 117 w 117"/>
              <a:gd name="T24" fmla="*/ 90 h 9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7" h="90">
                <a:moveTo>
                  <a:pt x="58" y="3"/>
                </a:moveTo>
                <a:cubicBezTo>
                  <a:pt x="53" y="3"/>
                  <a:pt x="48" y="2"/>
                  <a:pt x="43" y="0"/>
                </a:cubicBezTo>
                <a:cubicBezTo>
                  <a:pt x="33" y="38"/>
                  <a:pt x="8" y="77"/>
                  <a:pt x="0" y="90"/>
                </a:cubicBezTo>
                <a:cubicBezTo>
                  <a:pt x="58" y="90"/>
                  <a:pt x="58" y="90"/>
                  <a:pt x="58" y="90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08" y="77"/>
                  <a:pt x="85" y="38"/>
                  <a:pt x="74" y="0"/>
                </a:cubicBezTo>
                <a:cubicBezTo>
                  <a:pt x="69" y="2"/>
                  <a:pt x="64" y="3"/>
                  <a:pt x="58" y="3"/>
                </a:cubicBezTo>
                <a:close/>
              </a:path>
            </a:pathLst>
          </a:custGeom>
          <a:solidFill>
            <a:srgbClr val="74C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6875" name="Freeform 6"/>
          <p:cNvSpPr/>
          <p:nvPr/>
        </p:nvSpPr>
        <p:spPr bwMode="auto">
          <a:xfrm>
            <a:off x="9915525" y="3913188"/>
            <a:ext cx="200025" cy="71437"/>
          </a:xfrm>
          <a:custGeom>
            <a:avLst/>
            <a:gdLst>
              <a:gd name="T0" fmla="*/ 0 w 67"/>
              <a:gd name="T1" fmla="*/ 0 h 24"/>
              <a:gd name="T2" fmla="*/ 18 w 67"/>
              <a:gd name="T3" fmla="*/ 21 h 24"/>
              <a:gd name="T4" fmla="*/ 33 w 67"/>
              <a:gd name="T5" fmla="*/ 24 h 24"/>
              <a:gd name="T6" fmla="*/ 49 w 67"/>
              <a:gd name="T7" fmla="*/ 21 h 24"/>
              <a:gd name="T8" fmla="*/ 67 w 67"/>
              <a:gd name="T9" fmla="*/ 0 h 24"/>
              <a:gd name="T10" fmla="*/ 45 w 67"/>
              <a:gd name="T11" fmla="*/ 0 h 24"/>
              <a:gd name="T12" fmla="*/ 33 w 67"/>
              <a:gd name="T13" fmla="*/ 0 h 24"/>
              <a:gd name="T14" fmla="*/ 22 w 67"/>
              <a:gd name="T15" fmla="*/ 0 h 24"/>
              <a:gd name="T16" fmla="*/ 0 w 67"/>
              <a:gd name="T17" fmla="*/ 0 h 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7"/>
              <a:gd name="T28" fmla="*/ 0 h 24"/>
              <a:gd name="T29" fmla="*/ 67 w 67"/>
              <a:gd name="T30" fmla="*/ 24 h 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7" h="24">
                <a:moveTo>
                  <a:pt x="0" y="0"/>
                </a:moveTo>
                <a:cubicBezTo>
                  <a:pt x="0" y="9"/>
                  <a:pt x="7" y="17"/>
                  <a:pt x="18" y="21"/>
                </a:cubicBezTo>
                <a:cubicBezTo>
                  <a:pt x="23" y="23"/>
                  <a:pt x="28" y="24"/>
                  <a:pt x="33" y="24"/>
                </a:cubicBezTo>
                <a:cubicBezTo>
                  <a:pt x="39" y="24"/>
                  <a:pt x="44" y="23"/>
                  <a:pt x="49" y="21"/>
                </a:cubicBezTo>
                <a:cubicBezTo>
                  <a:pt x="60" y="17"/>
                  <a:pt x="67" y="9"/>
                  <a:pt x="67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22" y="0"/>
                  <a:pt x="22" y="0"/>
                  <a:pt x="22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74C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6876" name="Freeform 7"/>
          <p:cNvSpPr>
            <a:spLocks noEditPoints="1"/>
          </p:cNvSpPr>
          <p:nvPr/>
        </p:nvSpPr>
        <p:spPr bwMode="auto">
          <a:xfrm>
            <a:off x="9598025" y="4244975"/>
            <a:ext cx="836613" cy="131763"/>
          </a:xfrm>
          <a:custGeom>
            <a:avLst/>
            <a:gdLst>
              <a:gd name="T0" fmla="*/ 23 w 279"/>
              <a:gd name="T1" fmla="*/ 44 h 44"/>
              <a:gd name="T2" fmla="*/ 174 w 279"/>
              <a:gd name="T3" fmla="*/ 0 h 44"/>
              <a:gd name="T4" fmla="*/ 167 w 279"/>
              <a:gd name="T5" fmla="*/ 0 h 44"/>
              <a:gd name="T6" fmla="*/ 161 w 279"/>
              <a:gd name="T7" fmla="*/ 0 h 44"/>
              <a:gd name="T8" fmla="*/ 156 w 279"/>
              <a:gd name="T9" fmla="*/ 0 h 44"/>
              <a:gd name="T10" fmla="*/ 152 w 279"/>
              <a:gd name="T11" fmla="*/ 0 h 44"/>
              <a:gd name="T12" fmla="*/ 148 w 279"/>
              <a:gd name="T13" fmla="*/ 0 h 44"/>
              <a:gd name="T14" fmla="*/ 145 w 279"/>
              <a:gd name="T15" fmla="*/ 0 h 44"/>
              <a:gd name="T16" fmla="*/ 143 w 279"/>
              <a:gd name="T17" fmla="*/ 0 h 44"/>
              <a:gd name="T18" fmla="*/ 142 w 279"/>
              <a:gd name="T19" fmla="*/ 0 h 44"/>
              <a:gd name="T20" fmla="*/ 141 w 279"/>
              <a:gd name="T21" fmla="*/ 0 h 44"/>
              <a:gd name="T22" fmla="*/ 140 w 279"/>
              <a:gd name="T23" fmla="*/ 0 h 44"/>
              <a:gd name="T24" fmla="*/ 140 w 279"/>
              <a:gd name="T25" fmla="*/ 0 h 44"/>
              <a:gd name="T26" fmla="*/ 139 w 279"/>
              <a:gd name="T27" fmla="*/ 0 h 44"/>
              <a:gd name="T28" fmla="*/ 139 w 279"/>
              <a:gd name="T29" fmla="*/ 0 h 44"/>
              <a:gd name="T30" fmla="*/ 132 w 279"/>
              <a:gd name="T31" fmla="*/ 0 h 44"/>
              <a:gd name="T32" fmla="*/ 122 w 279"/>
              <a:gd name="T33" fmla="*/ 0 h 44"/>
              <a:gd name="T34" fmla="*/ 114 w 279"/>
              <a:gd name="T35" fmla="*/ 0 h 44"/>
              <a:gd name="T36" fmla="*/ 107 w 279"/>
              <a:gd name="T37" fmla="*/ 0 h 44"/>
              <a:gd name="T38" fmla="*/ 101 w 279"/>
              <a:gd name="T39" fmla="*/ 0 h 44"/>
              <a:gd name="T40" fmla="*/ 96 w 279"/>
              <a:gd name="T41" fmla="*/ 0 h 44"/>
              <a:gd name="T42" fmla="*/ 92 w 279"/>
              <a:gd name="T43" fmla="*/ 0 h 44"/>
              <a:gd name="T44" fmla="*/ 89 w 279"/>
              <a:gd name="T45" fmla="*/ 0 h 44"/>
              <a:gd name="T46" fmla="*/ 87 w 279"/>
              <a:gd name="T47" fmla="*/ 0 h 44"/>
              <a:gd name="T48" fmla="*/ 85 w 279"/>
              <a:gd name="T49" fmla="*/ 0 h 44"/>
              <a:gd name="T50" fmla="*/ 83 w 279"/>
              <a:gd name="T51" fmla="*/ 0 h 44"/>
              <a:gd name="T52" fmla="*/ 82 w 279"/>
              <a:gd name="T53" fmla="*/ 0 h 44"/>
              <a:gd name="T54" fmla="*/ 82 w 279"/>
              <a:gd name="T55" fmla="*/ 0 h 44"/>
              <a:gd name="T56" fmla="*/ 81 w 279"/>
              <a:gd name="T57" fmla="*/ 0 h 44"/>
              <a:gd name="T58" fmla="*/ 81 w 279"/>
              <a:gd name="T59" fmla="*/ 0 h 44"/>
              <a:gd name="T60" fmla="*/ 81 w 279"/>
              <a:gd name="T61" fmla="*/ 0 h 44"/>
              <a:gd name="T62" fmla="*/ 73 w 279"/>
              <a:gd name="T63" fmla="*/ 0 h 44"/>
              <a:gd name="T64" fmla="*/ 67 w 279"/>
              <a:gd name="T65" fmla="*/ 44 h 44"/>
              <a:gd name="T66" fmla="*/ 80 w 279"/>
              <a:gd name="T67" fmla="*/ 44 h 44"/>
              <a:gd name="T68" fmla="*/ 93 w 279"/>
              <a:gd name="T69" fmla="*/ 44 h 44"/>
              <a:gd name="T70" fmla="*/ 104 w 279"/>
              <a:gd name="T71" fmla="*/ 44 h 44"/>
              <a:gd name="T72" fmla="*/ 113 w 279"/>
              <a:gd name="T73" fmla="*/ 44 h 44"/>
              <a:gd name="T74" fmla="*/ 120 w 279"/>
              <a:gd name="T75" fmla="*/ 44 h 44"/>
              <a:gd name="T76" fmla="*/ 126 w 279"/>
              <a:gd name="T77" fmla="*/ 44 h 44"/>
              <a:gd name="T78" fmla="*/ 131 w 279"/>
              <a:gd name="T79" fmla="*/ 44 h 44"/>
              <a:gd name="T80" fmla="*/ 134 w 279"/>
              <a:gd name="T81" fmla="*/ 44 h 44"/>
              <a:gd name="T82" fmla="*/ 136 w 279"/>
              <a:gd name="T83" fmla="*/ 44 h 44"/>
              <a:gd name="T84" fmla="*/ 138 w 279"/>
              <a:gd name="T85" fmla="*/ 44 h 44"/>
              <a:gd name="T86" fmla="*/ 139 w 279"/>
              <a:gd name="T87" fmla="*/ 44 h 44"/>
              <a:gd name="T88" fmla="*/ 139 w 279"/>
              <a:gd name="T89" fmla="*/ 44 h 44"/>
              <a:gd name="T90" fmla="*/ 139 w 279"/>
              <a:gd name="T91" fmla="*/ 44 h 44"/>
              <a:gd name="T92" fmla="*/ 150 w 279"/>
              <a:gd name="T93" fmla="*/ 44 h 44"/>
              <a:gd name="T94" fmla="*/ 169 w 279"/>
              <a:gd name="T95" fmla="*/ 44 h 44"/>
              <a:gd name="T96" fmla="*/ 279 w 279"/>
              <a:gd name="T97" fmla="*/ 23 h 4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79"/>
              <a:gd name="T148" fmla="*/ 0 h 44"/>
              <a:gd name="T149" fmla="*/ 279 w 279"/>
              <a:gd name="T150" fmla="*/ 44 h 4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79" h="44">
                <a:moveTo>
                  <a:pt x="67" y="0"/>
                </a:moveTo>
                <a:cubicBezTo>
                  <a:pt x="23" y="0"/>
                  <a:pt x="23" y="0"/>
                  <a:pt x="23" y="0"/>
                </a:cubicBezTo>
                <a:cubicBezTo>
                  <a:pt x="11" y="0"/>
                  <a:pt x="0" y="11"/>
                  <a:pt x="0" y="23"/>
                </a:cubicBezTo>
                <a:cubicBezTo>
                  <a:pt x="0" y="35"/>
                  <a:pt x="11" y="44"/>
                  <a:pt x="23" y="44"/>
                </a:cubicBezTo>
                <a:cubicBezTo>
                  <a:pt x="67" y="44"/>
                  <a:pt x="67" y="44"/>
                  <a:pt x="67" y="44"/>
                </a:cubicBezTo>
                <a:moveTo>
                  <a:pt x="256" y="0"/>
                </a:moveTo>
                <a:cubicBezTo>
                  <a:pt x="198" y="0"/>
                  <a:pt x="198" y="0"/>
                  <a:pt x="198" y="0"/>
                </a:cubicBezTo>
                <a:cubicBezTo>
                  <a:pt x="174" y="0"/>
                  <a:pt x="174" y="0"/>
                  <a:pt x="174" y="0"/>
                </a:cubicBezTo>
                <a:cubicBezTo>
                  <a:pt x="173" y="0"/>
                  <a:pt x="173" y="0"/>
                  <a:pt x="173" y="0"/>
                </a:cubicBezTo>
                <a:cubicBezTo>
                  <a:pt x="171" y="0"/>
                  <a:pt x="171" y="0"/>
                  <a:pt x="171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7" y="0"/>
                  <a:pt x="167" y="0"/>
                  <a:pt x="167" y="0"/>
                </a:cubicBezTo>
                <a:cubicBezTo>
                  <a:pt x="166" y="0"/>
                  <a:pt x="166" y="0"/>
                  <a:pt x="166" y="0"/>
                </a:cubicBezTo>
                <a:cubicBezTo>
                  <a:pt x="164" y="0"/>
                  <a:pt x="164" y="0"/>
                  <a:pt x="164" y="0"/>
                </a:cubicBezTo>
                <a:cubicBezTo>
                  <a:pt x="163" y="0"/>
                  <a:pt x="163" y="0"/>
                  <a:pt x="163" y="0"/>
                </a:cubicBezTo>
                <a:cubicBezTo>
                  <a:pt x="161" y="0"/>
                  <a:pt x="161" y="0"/>
                  <a:pt x="161" y="0"/>
                </a:cubicBezTo>
                <a:cubicBezTo>
                  <a:pt x="160" y="0"/>
                  <a:pt x="160" y="0"/>
                  <a:pt x="160" y="0"/>
                </a:cubicBezTo>
                <a:cubicBezTo>
                  <a:pt x="158" y="0"/>
                  <a:pt x="158" y="0"/>
                  <a:pt x="158" y="0"/>
                </a:cubicBezTo>
                <a:cubicBezTo>
                  <a:pt x="157" y="0"/>
                  <a:pt x="157" y="0"/>
                  <a:pt x="157" y="0"/>
                </a:cubicBezTo>
                <a:cubicBezTo>
                  <a:pt x="156" y="0"/>
                  <a:pt x="156" y="0"/>
                  <a:pt x="156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54" y="0"/>
                  <a:pt x="154" y="0"/>
                  <a:pt x="154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50" y="0"/>
                  <a:pt x="150" y="0"/>
                  <a:pt x="150" y="0"/>
                </a:cubicBezTo>
                <a:cubicBezTo>
                  <a:pt x="149" y="0"/>
                  <a:pt x="149" y="0"/>
                  <a:pt x="149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45" y="0"/>
                  <a:pt x="145" y="0"/>
                  <a:pt x="145" y="0"/>
                </a:cubicBezTo>
                <a:cubicBezTo>
                  <a:pt x="145" y="0"/>
                  <a:pt x="145" y="0"/>
                  <a:pt x="145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34" y="0"/>
                  <a:pt x="134" y="0"/>
                  <a:pt x="134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29" y="0"/>
                  <a:pt x="129" y="0"/>
                  <a:pt x="129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09" y="0"/>
                  <a:pt x="109" y="0"/>
                  <a:pt x="109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96" y="0"/>
                  <a:pt x="96" y="0"/>
                  <a:pt x="96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15"/>
                  <a:pt x="67" y="29"/>
                  <a:pt x="67" y="44"/>
                </a:cubicBezTo>
                <a:cubicBezTo>
                  <a:pt x="69" y="44"/>
                  <a:pt x="69" y="44"/>
                  <a:pt x="69" y="44"/>
                </a:cubicBezTo>
                <a:cubicBezTo>
                  <a:pt x="73" y="44"/>
                  <a:pt x="73" y="44"/>
                  <a:pt x="73" y="44"/>
                </a:cubicBezTo>
                <a:cubicBezTo>
                  <a:pt x="77" y="44"/>
                  <a:pt x="77" y="44"/>
                  <a:pt x="77" y="44"/>
                </a:cubicBezTo>
                <a:cubicBezTo>
                  <a:pt x="80" y="44"/>
                  <a:pt x="80" y="44"/>
                  <a:pt x="80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7" y="44"/>
                  <a:pt x="87" y="44"/>
                  <a:pt x="87" y="44"/>
                </a:cubicBezTo>
                <a:cubicBezTo>
                  <a:pt x="90" y="44"/>
                  <a:pt x="90" y="44"/>
                  <a:pt x="90" y="44"/>
                </a:cubicBezTo>
                <a:cubicBezTo>
                  <a:pt x="93" y="44"/>
                  <a:pt x="93" y="44"/>
                  <a:pt x="93" y="44"/>
                </a:cubicBezTo>
                <a:cubicBezTo>
                  <a:pt x="96" y="44"/>
                  <a:pt x="96" y="44"/>
                  <a:pt x="96" y="44"/>
                </a:cubicBezTo>
                <a:cubicBezTo>
                  <a:pt x="99" y="44"/>
                  <a:pt x="99" y="44"/>
                  <a:pt x="99" y="44"/>
                </a:cubicBezTo>
                <a:cubicBezTo>
                  <a:pt x="102" y="44"/>
                  <a:pt x="102" y="44"/>
                  <a:pt x="102" y="44"/>
                </a:cubicBezTo>
                <a:cubicBezTo>
                  <a:pt x="104" y="44"/>
                  <a:pt x="104" y="44"/>
                  <a:pt x="104" y="44"/>
                </a:cubicBezTo>
                <a:cubicBezTo>
                  <a:pt x="106" y="44"/>
                  <a:pt x="106" y="44"/>
                  <a:pt x="106" y="44"/>
                </a:cubicBezTo>
                <a:cubicBezTo>
                  <a:pt x="109" y="44"/>
                  <a:pt x="109" y="44"/>
                  <a:pt x="109" y="44"/>
                </a:cubicBezTo>
                <a:cubicBezTo>
                  <a:pt x="111" y="44"/>
                  <a:pt x="111" y="44"/>
                  <a:pt x="111" y="44"/>
                </a:cubicBezTo>
                <a:cubicBezTo>
                  <a:pt x="113" y="44"/>
                  <a:pt x="113" y="44"/>
                  <a:pt x="113" y="44"/>
                </a:cubicBezTo>
                <a:cubicBezTo>
                  <a:pt x="115" y="44"/>
                  <a:pt x="115" y="44"/>
                  <a:pt x="115" y="44"/>
                </a:cubicBezTo>
                <a:cubicBezTo>
                  <a:pt x="117" y="44"/>
                  <a:pt x="117" y="44"/>
                  <a:pt x="117" y="44"/>
                </a:cubicBezTo>
                <a:cubicBezTo>
                  <a:pt x="119" y="44"/>
                  <a:pt x="119" y="44"/>
                  <a:pt x="119" y="44"/>
                </a:cubicBezTo>
                <a:cubicBezTo>
                  <a:pt x="120" y="44"/>
                  <a:pt x="120" y="44"/>
                  <a:pt x="120" y="44"/>
                </a:cubicBezTo>
                <a:cubicBezTo>
                  <a:pt x="122" y="44"/>
                  <a:pt x="122" y="44"/>
                  <a:pt x="122" y="44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125" y="44"/>
                  <a:pt x="125" y="44"/>
                  <a:pt x="125" y="44"/>
                </a:cubicBezTo>
                <a:cubicBezTo>
                  <a:pt x="126" y="44"/>
                  <a:pt x="126" y="44"/>
                  <a:pt x="126" y="44"/>
                </a:cubicBezTo>
                <a:cubicBezTo>
                  <a:pt x="127" y="44"/>
                  <a:pt x="127" y="44"/>
                  <a:pt x="127" y="44"/>
                </a:cubicBezTo>
                <a:cubicBezTo>
                  <a:pt x="129" y="44"/>
                  <a:pt x="129" y="44"/>
                  <a:pt x="129" y="44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31" y="44"/>
                  <a:pt x="131" y="44"/>
                  <a:pt x="131" y="44"/>
                </a:cubicBezTo>
                <a:cubicBezTo>
                  <a:pt x="132" y="44"/>
                  <a:pt x="132" y="44"/>
                  <a:pt x="132" y="44"/>
                </a:cubicBezTo>
                <a:cubicBezTo>
                  <a:pt x="132" y="44"/>
                  <a:pt x="132" y="44"/>
                  <a:pt x="132" y="44"/>
                </a:cubicBezTo>
                <a:cubicBezTo>
                  <a:pt x="133" y="44"/>
                  <a:pt x="133" y="44"/>
                  <a:pt x="133" y="44"/>
                </a:cubicBezTo>
                <a:cubicBezTo>
                  <a:pt x="134" y="44"/>
                  <a:pt x="134" y="44"/>
                  <a:pt x="134" y="44"/>
                </a:cubicBezTo>
                <a:cubicBezTo>
                  <a:pt x="135" y="44"/>
                  <a:pt x="135" y="44"/>
                  <a:pt x="135" y="44"/>
                </a:cubicBezTo>
                <a:cubicBezTo>
                  <a:pt x="135" y="44"/>
                  <a:pt x="135" y="44"/>
                  <a:pt x="135" y="44"/>
                </a:cubicBezTo>
                <a:cubicBezTo>
                  <a:pt x="136" y="44"/>
                  <a:pt x="136" y="44"/>
                  <a:pt x="136" y="44"/>
                </a:cubicBezTo>
                <a:cubicBezTo>
                  <a:pt x="136" y="44"/>
                  <a:pt x="136" y="44"/>
                  <a:pt x="136" y="44"/>
                </a:cubicBezTo>
                <a:cubicBezTo>
                  <a:pt x="137" y="44"/>
                  <a:pt x="137" y="44"/>
                  <a:pt x="137" y="44"/>
                </a:cubicBezTo>
                <a:cubicBezTo>
                  <a:pt x="137" y="44"/>
                  <a:pt x="137" y="44"/>
                  <a:pt x="137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45" y="44"/>
                  <a:pt x="145" y="44"/>
                  <a:pt x="145" y="44"/>
                </a:cubicBezTo>
                <a:cubicBezTo>
                  <a:pt x="150" y="44"/>
                  <a:pt x="150" y="44"/>
                  <a:pt x="150" y="44"/>
                </a:cubicBezTo>
                <a:cubicBezTo>
                  <a:pt x="155" y="44"/>
                  <a:pt x="155" y="44"/>
                  <a:pt x="155" y="44"/>
                </a:cubicBezTo>
                <a:cubicBezTo>
                  <a:pt x="160" y="44"/>
                  <a:pt x="160" y="44"/>
                  <a:pt x="160" y="44"/>
                </a:cubicBezTo>
                <a:cubicBezTo>
                  <a:pt x="165" y="44"/>
                  <a:pt x="165" y="44"/>
                  <a:pt x="165" y="44"/>
                </a:cubicBezTo>
                <a:cubicBezTo>
                  <a:pt x="169" y="44"/>
                  <a:pt x="169" y="44"/>
                  <a:pt x="169" y="44"/>
                </a:cubicBezTo>
                <a:cubicBezTo>
                  <a:pt x="174" y="44"/>
                  <a:pt x="174" y="44"/>
                  <a:pt x="174" y="44"/>
                </a:cubicBezTo>
                <a:cubicBezTo>
                  <a:pt x="174" y="44"/>
                  <a:pt x="174" y="44"/>
                  <a:pt x="174" y="44"/>
                </a:cubicBezTo>
                <a:cubicBezTo>
                  <a:pt x="256" y="44"/>
                  <a:pt x="256" y="44"/>
                  <a:pt x="256" y="44"/>
                </a:cubicBezTo>
                <a:cubicBezTo>
                  <a:pt x="269" y="44"/>
                  <a:pt x="279" y="35"/>
                  <a:pt x="279" y="23"/>
                </a:cubicBezTo>
                <a:cubicBezTo>
                  <a:pt x="279" y="11"/>
                  <a:pt x="269" y="0"/>
                  <a:pt x="256" y="0"/>
                </a:cubicBezTo>
                <a:close/>
              </a:path>
            </a:pathLst>
          </a:custGeom>
          <a:solidFill>
            <a:srgbClr val="74C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6877" name="Freeform 8"/>
          <p:cNvSpPr/>
          <p:nvPr/>
        </p:nvSpPr>
        <p:spPr bwMode="auto">
          <a:xfrm>
            <a:off x="9332913" y="2957513"/>
            <a:ext cx="349250" cy="709612"/>
          </a:xfrm>
          <a:custGeom>
            <a:avLst/>
            <a:gdLst>
              <a:gd name="T0" fmla="*/ 93 w 117"/>
              <a:gd name="T1" fmla="*/ 0 h 237"/>
              <a:gd name="T2" fmla="*/ 93 w 117"/>
              <a:gd name="T3" fmla="*/ 0 h 237"/>
              <a:gd name="T4" fmla="*/ 3 w 117"/>
              <a:gd name="T5" fmla="*/ 0 h 237"/>
              <a:gd name="T6" fmla="*/ 117 w 117"/>
              <a:gd name="T7" fmla="*/ 237 h 237"/>
              <a:gd name="T8" fmla="*/ 109 w 117"/>
              <a:gd name="T9" fmla="*/ 207 h 237"/>
              <a:gd name="T10" fmla="*/ 83 w 117"/>
              <a:gd name="T11" fmla="*/ 190 h 237"/>
              <a:gd name="T12" fmla="*/ 31 w 117"/>
              <a:gd name="T13" fmla="*/ 26 h 237"/>
              <a:gd name="T14" fmla="*/ 93 w 117"/>
              <a:gd name="T15" fmla="*/ 26 h 237"/>
              <a:gd name="T16" fmla="*/ 93 w 117"/>
              <a:gd name="T17" fmla="*/ 0 h 23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7"/>
              <a:gd name="T28" fmla="*/ 0 h 237"/>
              <a:gd name="T29" fmla="*/ 117 w 117"/>
              <a:gd name="T30" fmla="*/ 237 h 23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7" h="237">
                <a:moveTo>
                  <a:pt x="93" y="0"/>
                </a:moveTo>
                <a:cubicBezTo>
                  <a:pt x="93" y="0"/>
                  <a:pt x="93" y="0"/>
                  <a:pt x="9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0" y="214"/>
                  <a:pt x="117" y="237"/>
                </a:cubicBezTo>
                <a:cubicBezTo>
                  <a:pt x="115" y="227"/>
                  <a:pt x="113" y="218"/>
                  <a:pt x="109" y="207"/>
                </a:cubicBezTo>
                <a:cubicBezTo>
                  <a:pt x="100" y="204"/>
                  <a:pt x="91" y="198"/>
                  <a:pt x="83" y="190"/>
                </a:cubicBezTo>
                <a:cubicBezTo>
                  <a:pt x="46" y="151"/>
                  <a:pt x="33" y="74"/>
                  <a:pt x="31" y="26"/>
                </a:cubicBezTo>
                <a:cubicBezTo>
                  <a:pt x="93" y="26"/>
                  <a:pt x="93" y="26"/>
                  <a:pt x="93" y="26"/>
                </a:cubicBezTo>
                <a:lnTo>
                  <a:pt x="93" y="0"/>
                </a:lnTo>
                <a:close/>
              </a:path>
            </a:pathLst>
          </a:custGeom>
          <a:solidFill>
            <a:srgbClr val="74C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6878" name="Freeform 11"/>
          <p:cNvSpPr/>
          <p:nvPr/>
        </p:nvSpPr>
        <p:spPr bwMode="auto">
          <a:xfrm>
            <a:off x="10355263" y="2957513"/>
            <a:ext cx="350837" cy="709612"/>
          </a:xfrm>
          <a:custGeom>
            <a:avLst/>
            <a:gdLst>
              <a:gd name="T0" fmla="*/ 24 w 117"/>
              <a:gd name="T1" fmla="*/ 0 h 237"/>
              <a:gd name="T2" fmla="*/ 24 w 117"/>
              <a:gd name="T3" fmla="*/ 0 h 237"/>
              <a:gd name="T4" fmla="*/ 114 w 117"/>
              <a:gd name="T5" fmla="*/ 0 h 237"/>
              <a:gd name="T6" fmla="*/ 0 w 117"/>
              <a:gd name="T7" fmla="*/ 237 h 237"/>
              <a:gd name="T8" fmla="*/ 8 w 117"/>
              <a:gd name="T9" fmla="*/ 207 h 237"/>
              <a:gd name="T10" fmla="*/ 34 w 117"/>
              <a:gd name="T11" fmla="*/ 190 h 237"/>
              <a:gd name="T12" fmla="*/ 86 w 117"/>
              <a:gd name="T13" fmla="*/ 26 h 237"/>
              <a:gd name="T14" fmla="*/ 24 w 117"/>
              <a:gd name="T15" fmla="*/ 26 h 237"/>
              <a:gd name="T16" fmla="*/ 24 w 117"/>
              <a:gd name="T17" fmla="*/ 0 h 23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7"/>
              <a:gd name="T28" fmla="*/ 0 h 237"/>
              <a:gd name="T29" fmla="*/ 117 w 117"/>
              <a:gd name="T30" fmla="*/ 237 h 23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7" h="237">
                <a:moveTo>
                  <a:pt x="24" y="0"/>
                </a:moveTo>
                <a:cubicBezTo>
                  <a:pt x="24" y="0"/>
                  <a:pt x="24" y="0"/>
                  <a:pt x="2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7" y="214"/>
                  <a:pt x="0" y="237"/>
                </a:cubicBezTo>
                <a:cubicBezTo>
                  <a:pt x="2" y="227"/>
                  <a:pt x="4" y="218"/>
                  <a:pt x="8" y="207"/>
                </a:cubicBezTo>
                <a:cubicBezTo>
                  <a:pt x="17" y="204"/>
                  <a:pt x="25" y="198"/>
                  <a:pt x="34" y="190"/>
                </a:cubicBezTo>
                <a:cubicBezTo>
                  <a:pt x="71" y="151"/>
                  <a:pt x="84" y="74"/>
                  <a:pt x="86" y="26"/>
                </a:cubicBezTo>
                <a:cubicBezTo>
                  <a:pt x="24" y="26"/>
                  <a:pt x="24" y="26"/>
                  <a:pt x="24" y="26"/>
                </a:cubicBezTo>
                <a:lnTo>
                  <a:pt x="24" y="0"/>
                </a:lnTo>
                <a:close/>
              </a:path>
            </a:pathLst>
          </a:custGeom>
          <a:solidFill>
            <a:srgbClr val="74C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6879" name="Freeform 13"/>
          <p:cNvSpPr/>
          <p:nvPr/>
        </p:nvSpPr>
        <p:spPr bwMode="auto">
          <a:xfrm>
            <a:off x="10017125" y="3436938"/>
            <a:ext cx="392113" cy="476250"/>
          </a:xfrm>
          <a:custGeom>
            <a:avLst/>
            <a:gdLst>
              <a:gd name="T0" fmla="*/ 0 w 131"/>
              <a:gd name="T1" fmla="*/ 159 h 159"/>
              <a:gd name="T2" fmla="*/ 0 w 131"/>
              <a:gd name="T3" fmla="*/ 0 h 159"/>
              <a:gd name="T4" fmla="*/ 131 w 131"/>
              <a:gd name="T5" fmla="*/ 0 h 159"/>
              <a:gd name="T6" fmla="*/ 122 w 131"/>
              <a:gd name="T7" fmla="*/ 47 h 159"/>
              <a:gd name="T8" fmla="*/ 114 w 131"/>
              <a:gd name="T9" fmla="*/ 77 h 159"/>
              <a:gd name="T10" fmla="*/ 114 w 131"/>
              <a:gd name="T11" fmla="*/ 77 h 159"/>
              <a:gd name="T12" fmla="*/ 77 w 131"/>
              <a:gd name="T13" fmla="*/ 119 h 159"/>
              <a:gd name="T14" fmla="*/ 83 w 131"/>
              <a:gd name="T15" fmla="*/ 130 h 159"/>
              <a:gd name="T16" fmla="*/ 70 w 131"/>
              <a:gd name="T17" fmla="*/ 143 h 159"/>
              <a:gd name="T18" fmla="*/ 62 w 131"/>
              <a:gd name="T19" fmla="*/ 143 h 159"/>
              <a:gd name="T20" fmla="*/ 62 w 131"/>
              <a:gd name="T21" fmla="*/ 146 h 159"/>
              <a:gd name="T22" fmla="*/ 49 w 131"/>
              <a:gd name="T23" fmla="*/ 159 h 159"/>
              <a:gd name="T24" fmla="*/ 34 w 131"/>
              <a:gd name="T25" fmla="*/ 159 h 159"/>
              <a:gd name="T26" fmla="*/ 12 w 131"/>
              <a:gd name="T27" fmla="*/ 159 h 159"/>
              <a:gd name="T28" fmla="*/ 0 w 131"/>
              <a:gd name="T29" fmla="*/ 159 h 15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31"/>
              <a:gd name="T46" fmla="*/ 0 h 159"/>
              <a:gd name="T47" fmla="*/ 131 w 131"/>
              <a:gd name="T48" fmla="*/ 159 h 15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31" h="159">
                <a:moveTo>
                  <a:pt x="0" y="159"/>
                </a:moveTo>
                <a:cubicBezTo>
                  <a:pt x="0" y="0"/>
                  <a:pt x="0" y="0"/>
                  <a:pt x="0" y="0"/>
                </a:cubicBezTo>
                <a:cubicBezTo>
                  <a:pt x="131" y="0"/>
                  <a:pt x="131" y="0"/>
                  <a:pt x="131" y="0"/>
                </a:cubicBezTo>
                <a:cubicBezTo>
                  <a:pt x="129" y="17"/>
                  <a:pt x="126" y="33"/>
                  <a:pt x="122" y="47"/>
                </a:cubicBezTo>
                <a:cubicBezTo>
                  <a:pt x="119" y="58"/>
                  <a:pt x="116" y="67"/>
                  <a:pt x="114" y="77"/>
                </a:cubicBezTo>
                <a:cubicBezTo>
                  <a:pt x="114" y="77"/>
                  <a:pt x="114" y="77"/>
                  <a:pt x="114" y="77"/>
                </a:cubicBezTo>
                <a:cubicBezTo>
                  <a:pt x="104" y="100"/>
                  <a:pt x="92" y="115"/>
                  <a:pt x="77" y="119"/>
                </a:cubicBezTo>
                <a:cubicBezTo>
                  <a:pt x="80" y="121"/>
                  <a:pt x="83" y="126"/>
                  <a:pt x="83" y="130"/>
                </a:cubicBezTo>
                <a:cubicBezTo>
                  <a:pt x="83" y="137"/>
                  <a:pt x="77" y="143"/>
                  <a:pt x="70" y="143"/>
                </a:cubicBezTo>
                <a:cubicBezTo>
                  <a:pt x="62" y="143"/>
                  <a:pt x="62" y="143"/>
                  <a:pt x="62" y="143"/>
                </a:cubicBezTo>
                <a:cubicBezTo>
                  <a:pt x="62" y="144"/>
                  <a:pt x="62" y="145"/>
                  <a:pt x="62" y="146"/>
                </a:cubicBezTo>
                <a:cubicBezTo>
                  <a:pt x="62" y="153"/>
                  <a:pt x="56" y="159"/>
                  <a:pt x="49" y="159"/>
                </a:cubicBezTo>
                <a:cubicBezTo>
                  <a:pt x="34" y="159"/>
                  <a:pt x="34" y="159"/>
                  <a:pt x="34" y="159"/>
                </a:cubicBezTo>
                <a:cubicBezTo>
                  <a:pt x="12" y="159"/>
                  <a:pt x="12" y="159"/>
                  <a:pt x="12" y="159"/>
                </a:cubicBezTo>
                <a:lnTo>
                  <a:pt x="0" y="159"/>
                </a:lnTo>
                <a:close/>
              </a:path>
            </a:pathLst>
          </a:custGeom>
          <a:solidFill>
            <a:srgbClr val="74C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6880" name="Freeform 12"/>
          <p:cNvSpPr/>
          <p:nvPr/>
        </p:nvSpPr>
        <p:spPr bwMode="auto">
          <a:xfrm>
            <a:off x="10017125" y="2957513"/>
            <a:ext cx="417513" cy="479425"/>
          </a:xfrm>
          <a:custGeom>
            <a:avLst/>
            <a:gdLst>
              <a:gd name="T0" fmla="*/ 0 w 139"/>
              <a:gd name="T1" fmla="*/ 160 h 160"/>
              <a:gd name="T2" fmla="*/ 0 w 139"/>
              <a:gd name="T3" fmla="*/ 0 h 160"/>
              <a:gd name="T4" fmla="*/ 0 w 139"/>
              <a:gd name="T5" fmla="*/ 0 h 160"/>
              <a:gd name="T6" fmla="*/ 115 w 139"/>
              <a:gd name="T7" fmla="*/ 0 h 160"/>
              <a:gd name="T8" fmla="*/ 137 w 139"/>
              <a:gd name="T9" fmla="*/ 0 h 160"/>
              <a:gd name="T10" fmla="*/ 138 w 139"/>
              <a:gd name="T11" fmla="*/ 0 h 160"/>
              <a:gd name="T12" fmla="*/ 139 w 139"/>
              <a:gd name="T13" fmla="*/ 26 h 160"/>
              <a:gd name="T14" fmla="*/ 131 w 139"/>
              <a:gd name="T15" fmla="*/ 160 h 160"/>
              <a:gd name="T16" fmla="*/ 0 w 139"/>
              <a:gd name="T17" fmla="*/ 160 h 1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9"/>
              <a:gd name="T28" fmla="*/ 0 h 160"/>
              <a:gd name="T29" fmla="*/ 139 w 139"/>
              <a:gd name="T30" fmla="*/ 160 h 1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9" h="160">
                <a:moveTo>
                  <a:pt x="0" y="16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129" y="0"/>
                  <a:pt x="135" y="0"/>
                  <a:pt x="137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39" y="26"/>
                  <a:pt x="139" y="26"/>
                  <a:pt x="139" y="26"/>
                </a:cubicBezTo>
                <a:cubicBezTo>
                  <a:pt x="139" y="57"/>
                  <a:pt x="138" y="110"/>
                  <a:pt x="131" y="160"/>
                </a:cubicBezTo>
                <a:lnTo>
                  <a:pt x="0" y="160"/>
                </a:lnTo>
                <a:close/>
              </a:path>
            </a:pathLst>
          </a:custGeom>
          <a:solidFill>
            <a:srgbClr val="74C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6881" name="Freeform 9"/>
          <p:cNvSpPr/>
          <p:nvPr/>
        </p:nvSpPr>
        <p:spPr bwMode="auto">
          <a:xfrm>
            <a:off x="9604375" y="2957513"/>
            <a:ext cx="412750" cy="479425"/>
          </a:xfrm>
          <a:custGeom>
            <a:avLst/>
            <a:gdLst>
              <a:gd name="T0" fmla="*/ 138 w 138"/>
              <a:gd name="T1" fmla="*/ 160 h 160"/>
              <a:gd name="T2" fmla="*/ 138 w 138"/>
              <a:gd name="T3" fmla="*/ 0 h 160"/>
              <a:gd name="T4" fmla="*/ 138 w 138"/>
              <a:gd name="T5" fmla="*/ 0 h 160"/>
              <a:gd name="T6" fmla="*/ 24 w 138"/>
              <a:gd name="T7" fmla="*/ 0 h 160"/>
              <a:gd name="T8" fmla="*/ 2 w 138"/>
              <a:gd name="T9" fmla="*/ 0 h 160"/>
              <a:gd name="T10" fmla="*/ 0 w 138"/>
              <a:gd name="T11" fmla="*/ 0 h 160"/>
              <a:gd name="T12" fmla="*/ 0 w 138"/>
              <a:gd name="T13" fmla="*/ 26 h 160"/>
              <a:gd name="T14" fmla="*/ 8 w 138"/>
              <a:gd name="T15" fmla="*/ 160 h 160"/>
              <a:gd name="T16" fmla="*/ 138 w 138"/>
              <a:gd name="T17" fmla="*/ 160 h 1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8"/>
              <a:gd name="T28" fmla="*/ 0 h 160"/>
              <a:gd name="T29" fmla="*/ 138 w 138"/>
              <a:gd name="T30" fmla="*/ 160 h 1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8" h="160">
                <a:moveTo>
                  <a:pt x="138" y="160"/>
                </a:moveTo>
                <a:cubicBezTo>
                  <a:pt x="138" y="0"/>
                  <a:pt x="138" y="0"/>
                  <a:pt x="138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0" y="0"/>
                  <a:pt x="4" y="0"/>
                  <a:pt x="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57"/>
                  <a:pt x="1" y="110"/>
                  <a:pt x="8" y="160"/>
                </a:cubicBezTo>
                <a:lnTo>
                  <a:pt x="138" y="160"/>
                </a:lnTo>
                <a:close/>
              </a:path>
            </a:pathLst>
          </a:custGeom>
          <a:solidFill>
            <a:srgbClr val="74C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6882" name="Freeform 10"/>
          <p:cNvSpPr/>
          <p:nvPr/>
        </p:nvSpPr>
        <p:spPr bwMode="auto">
          <a:xfrm>
            <a:off x="9628188" y="3436938"/>
            <a:ext cx="388937" cy="476250"/>
          </a:xfrm>
          <a:custGeom>
            <a:avLst/>
            <a:gdLst>
              <a:gd name="T0" fmla="*/ 130 w 130"/>
              <a:gd name="T1" fmla="*/ 159 h 159"/>
              <a:gd name="T2" fmla="*/ 130 w 130"/>
              <a:gd name="T3" fmla="*/ 0 h 159"/>
              <a:gd name="T4" fmla="*/ 0 w 130"/>
              <a:gd name="T5" fmla="*/ 0 h 159"/>
              <a:gd name="T6" fmla="*/ 9 w 130"/>
              <a:gd name="T7" fmla="*/ 47 h 159"/>
              <a:gd name="T8" fmla="*/ 17 w 130"/>
              <a:gd name="T9" fmla="*/ 77 h 159"/>
              <a:gd name="T10" fmla="*/ 17 w 130"/>
              <a:gd name="T11" fmla="*/ 77 h 159"/>
              <a:gd name="T12" fmla="*/ 54 w 130"/>
              <a:gd name="T13" fmla="*/ 119 h 159"/>
              <a:gd name="T14" fmla="*/ 48 w 130"/>
              <a:gd name="T15" fmla="*/ 130 h 159"/>
              <a:gd name="T16" fmla="*/ 61 w 130"/>
              <a:gd name="T17" fmla="*/ 143 h 159"/>
              <a:gd name="T18" fmla="*/ 69 w 130"/>
              <a:gd name="T19" fmla="*/ 143 h 159"/>
              <a:gd name="T20" fmla="*/ 69 w 130"/>
              <a:gd name="T21" fmla="*/ 146 h 159"/>
              <a:gd name="T22" fmla="*/ 82 w 130"/>
              <a:gd name="T23" fmla="*/ 159 h 159"/>
              <a:gd name="T24" fmla="*/ 97 w 130"/>
              <a:gd name="T25" fmla="*/ 159 h 159"/>
              <a:gd name="T26" fmla="*/ 118 w 130"/>
              <a:gd name="T27" fmla="*/ 159 h 159"/>
              <a:gd name="T28" fmla="*/ 130 w 130"/>
              <a:gd name="T29" fmla="*/ 159 h 15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30"/>
              <a:gd name="T46" fmla="*/ 0 h 159"/>
              <a:gd name="T47" fmla="*/ 130 w 130"/>
              <a:gd name="T48" fmla="*/ 159 h 15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30" h="159">
                <a:moveTo>
                  <a:pt x="130" y="159"/>
                </a:moveTo>
                <a:cubicBezTo>
                  <a:pt x="130" y="0"/>
                  <a:pt x="130" y="0"/>
                  <a:pt x="130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17"/>
                  <a:pt x="5" y="33"/>
                  <a:pt x="9" y="47"/>
                </a:cubicBezTo>
                <a:cubicBezTo>
                  <a:pt x="12" y="58"/>
                  <a:pt x="15" y="67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27" y="100"/>
                  <a:pt x="39" y="115"/>
                  <a:pt x="54" y="119"/>
                </a:cubicBezTo>
                <a:cubicBezTo>
                  <a:pt x="51" y="121"/>
                  <a:pt x="48" y="126"/>
                  <a:pt x="48" y="130"/>
                </a:cubicBezTo>
                <a:cubicBezTo>
                  <a:pt x="48" y="137"/>
                  <a:pt x="54" y="143"/>
                  <a:pt x="61" y="143"/>
                </a:cubicBezTo>
                <a:cubicBezTo>
                  <a:pt x="69" y="143"/>
                  <a:pt x="69" y="143"/>
                  <a:pt x="69" y="143"/>
                </a:cubicBezTo>
                <a:cubicBezTo>
                  <a:pt x="69" y="144"/>
                  <a:pt x="69" y="145"/>
                  <a:pt x="69" y="146"/>
                </a:cubicBezTo>
                <a:cubicBezTo>
                  <a:pt x="69" y="153"/>
                  <a:pt x="74" y="159"/>
                  <a:pt x="82" y="159"/>
                </a:cubicBezTo>
                <a:cubicBezTo>
                  <a:pt x="97" y="159"/>
                  <a:pt x="97" y="159"/>
                  <a:pt x="97" y="159"/>
                </a:cubicBezTo>
                <a:cubicBezTo>
                  <a:pt x="118" y="159"/>
                  <a:pt x="118" y="159"/>
                  <a:pt x="118" y="159"/>
                </a:cubicBezTo>
                <a:lnTo>
                  <a:pt x="130" y="159"/>
                </a:lnTo>
                <a:close/>
              </a:path>
            </a:pathLst>
          </a:custGeom>
          <a:solidFill>
            <a:srgbClr val="74C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6883" name="Shape 1033"/>
          <p:cNvSpPr/>
          <p:nvPr/>
        </p:nvSpPr>
        <p:spPr bwMode="auto">
          <a:xfrm>
            <a:off x="1597025" y="2476500"/>
            <a:ext cx="736600" cy="2609850"/>
          </a:xfrm>
          <a:custGeom>
            <a:avLst/>
            <a:gdLst>
              <a:gd name="T0" fmla="*/ 8563 w 20942"/>
              <a:gd name="T1" fmla="*/ 0 h 21597"/>
              <a:gd name="T2" fmla="*/ 12311 w 20942"/>
              <a:gd name="T3" fmla="*/ 1065 h 21597"/>
              <a:gd name="T4" fmla="*/ 11954 w 20942"/>
              <a:gd name="T5" fmla="*/ 2193 h 21597"/>
              <a:gd name="T6" fmla="*/ 11537 w 20942"/>
              <a:gd name="T7" fmla="*/ 2367 h 21597"/>
              <a:gd name="T8" fmla="*/ 11121 w 20942"/>
              <a:gd name="T9" fmla="*/ 2905 h 21597"/>
              <a:gd name="T10" fmla="*/ 10526 w 20942"/>
              <a:gd name="T11" fmla="*/ 3182 h 21597"/>
              <a:gd name="T12" fmla="*/ 11240 w 20942"/>
              <a:gd name="T13" fmla="*/ 3564 h 21597"/>
              <a:gd name="T14" fmla="*/ 14393 w 20942"/>
              <a:gd name="T15" fmla="*/ 3963 h 21597"/>
              <a:gd name="T16" fmla="*/ 16654 w 20942"/>
              <a:gd name="T17" fmla="*/ 4588 h 21597"/>
              <a:gd name="T18" fmla="*/ 18975 w 20942"/>
              <a:gd name="T19" fmla="*/ 5664 h 21597"/>
              <a:gd name="T20" fmla="*/ 20879 w 20942"/>
              <a:gd name="T21" fmla="*/ 6878 h 21597"/>
              <a:gd name="T22" fmla="*/ 17190 w 20942"/>
              <a:gd name="T23" fmla="*/ 7486 h 21597"/>
              <a:gd name="T24" fmla="*/ 15524 w 20942"/>
              <a:gd name="T25" fmla="*/ 7277 h 21597"/>
              <a:gd name="T26" fmla="*/ 16654 w 20942"/>
              <a:gd name="T27" fmla="*/ 9255 h 21597"/>
              <a:gd name="T28" fmla="*/ 17428 w 20942"/>
              <a:gd name="T29" fmla="*/ 11286 h 21597"/>
              <a:gd name="T30" fmla="*/ 16119 w 20942"/>
              <a:gd name="T31" fmla="*/ 11477 h 21597"/>
              <a:gd name="T32" fmla="*/ 15107 w 20942"/>
              <a:gd name="T33" fmla="*/ 14083 h 21597"/>
              <a:gd name="T34" fmla="*/ 13838 w 20942"/>
              <a:gd name="T35" fmla="*/ 16560 h 21597"/>
              <a:gd name="T36" fmla="*/ 13673 w 20942"/>
              <a:gd name="T37" fmla="*/ 18111 h 21597"/>
              <a:gd name="T38" fmla="*/ 16141 w 20942"/>
              <a:gd name="T39" fmla="*/ 19118 h 21597"/>
              <a:gd name="T40" fmla="*/ 19047 w 20942"/>
              <a:gd name="T41" fmla="*/ 19310 h 21597"/>
              <a:gd name="T42" fmla="*/ 18718 w 20942"/>
              <a:gd name="T43" fmla="*/ 19678 h 21597"/>
              <a:gd name="T44" fmla="*/ 14112 w 20942"/>
              <a:gd name="T45" fmla="*/ 19566 h 21597"/>
              <a:gd name="T46" fmla="*/ 12412 w 20942"/>
              <a:gd name="T47" fmla="*/ 19358 h 21597"/>
              <a:gd name="T48" fmla="*/ 11261 w 20942"/>
              <a:gd name="T49" fmla="*/ 19598 h 21597"/>
              <a:gd name="T50" fmla="*/ 9451 w 20942"/>
              <a:gd name="T51" fmla="*/ 19294 h 21597"/>
              <a:gd name="T52" fmla="*/ 9232 w 20942"/>
              <a:gd name="T53" fmla="*/ 18463 h 21597"/>
              <a:gd name="T54" fmla="*/ 9561 w 20942"/>
              <a:gd name="T55" fmla="*/ 17503 h 21597"/>
              <a:gd name="T56" fmla="*/ 8958 w 20942"/>
              <a:gd name="T57" fmla="*/ 16112 h 21597"/>
              <a:gd name="T58" fmla="*/ 8958 w 20942"/>
              <a:gd name="T59" fmla="*/ 15009 h 21597"/>
              <a:gd name="T60" fmla="*/ 9341 w 20942"/>
              <a:gd name="T61" fmla="*/ 13953 h 21597"/>
              <a:gd name="T62" fmla="*/ 9287 w 20942"/>
              <a:gd name="T63" fmla="*/ 13234 h 21597"/>
              <a:gd name="T64" fmla="*/ 7971 w 20942"/>
              <a:gd name="T65" fmla="*/ 15217 h 21597"/>
              <a:gd name="T66" fmla="*/ 7258 w 20942"/>
              <a:gd name="T67" fmla="*/ 17567 h 21597"/>
              <a:gd name="T68" fmla="*/ 6052 w 20942"/>
              <a:gd name="T69" fmla="*/ 19022 h 21597"/>
              <a:gd name="T70" fmla="*/ 5558 w 20942"/>
              <a:gd name="T71" fmla="*/ 19662 h 21597"/>
              <a:gd name="T72" fmla="*/ 6216 w 20942"/>
              <a:gd name="T73" fmla="*/ 20462 h 21597"/>
              <a:gd name="T74" fmla="*/ 5723 w 20942"/>
              <a:gd name="T75" fmla="*/ 21597 h 21597"/>
              <a:gd name="T76" fmla="*/ 2268 w 20942"/>
              <a:gd name="T77" fmla="*/ 20909 h 21597"/>
              <a:gd name="T78" fmla="*/ 1994 w 20942"/>
              <a:gd name="T79" fmla="*/ 19790 h 21597"/>
              <a:gd name="T80" fmla="*/ 1555 w 20942"/>
              <a:gd name="T81" fmla="*/ 18927 h 21597"/>
              <a:gd name="T82" fmla="*/ 1555 w 20942"/>
              <a:gd name="T83" fmla="*/ 17695 h 21597"/>
              <a:gd name="T84" fmla="*/ 2213 w 20942"/>
              <a:gd name="T85" fmla="*/ 15552 h 21597"/>
              <a:gd name="T86" fmla="*/ 2981 w 20942"/>
              <a:gd name="T87" fmla="*/ 12978 h 21597"/>
              <a:gd name="T88" fmla="*/ 3090 w 20942"/>
              <a:gd name="T89" fmla="*/ 11603 h 21597"/>
              <a:gd name="T90" fmla="*/ 733 w 20942"/>
              <a:gd name="T91" fmla="*/ 11331 h 21597"/>
              <a:gd name="T92" fmla="*/ 1610 w 20942"/>
              <a:gd name="T93" fmla="*/ 9716 h 21597"/>
              <a:gd name="T94" fmla="*/ 2871 w 20942"/>
              <a:gd name="T95" fmla="*/ 8053 h 21597"/>
              <a:gd name="T96" fmla="*/ 2487 w 20942"/>
              <a:gd name="T97" fmla="*/ 6933 h 21597"/>
              <a:gd name="T98" fmla="*/ 513 w 20942"/>
              <a:gd name="T99" fmla="*/ 5494 h 21597"/>
              <a:gd name="T100" fmla="*/ 404 w 20942"/>
              <a:gd name="T101" fmla="*/ 3911 h 21597"/>
              <a:gd name="T102" fmla="*/ 3748 w 20942"/>
              <a:gd name="T103" fmla="*/ 3559 h 21597"/>
              <a:gd name="T104" fmla="*/ 5503 w 20942"/>
              <a:gd name="T105" fmla="*/ 2983 h 21597"/>
              <a:gd name="T106" fmla="*/ 6106 w 20942"/>
              <a:gd name="T107" fmla="*/ 2744 h 21597"/>
              <a:gd name="T108" fmla="*/ 5942 w 20942"/>
              <a:gd name="T109" fmla="*/ 2392 h 21597"/>
              <a:gd name="T110" fmla="*/ 5010 w 20942"/>
              <a:gd name="T111" fmla="*/ 2024 h 21597"/>
              <a:gd name="T112" fmla="*/ 4900 w 20942"/>
              <a:gd name="T113" fmla="*/ 857 h 21597"/>
              <a:gd name="T114" fmla="*/ 8563 w 20942"/>
              <a:gd name="T115" fmla="*/ 0 h 2159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942"/>
              <a:gd name="T175" fmla="*/ 0 h 21597"/>
              <a:gd name="T176" fmla="*/ 20942 w 20942"/>
              <a:gd name="T177" fmla="*/ 21597 h 2159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942" h="21597" extrusionOk="0">
                <a:moveTo>
                  <a:pt x="8563" y="0"/>
                </a:moveTo>
                <a:cubicBezTo>
                  <a:pt x="10027" y="-3"/>
                  <a:pt x="12311" y="423"/>
                  <a:pt x="12311" y="1065"/>
                </a:cubicBezTo>
                <a:cubicBezTo>
                  <a:pt x="12311" y="1707"/>
                  <a:pt x="12132" y="1985"/>
                  <a:pt x="11954" y="2193"/>
                </a:cubicBezTo>
                <a:cubicBezTo>
                  <a:pt x="11775" y="2401"/>
                  <a:pt x="11537" y="2367"/>
                  <a:pt x="11537" y="2367"/>
                </a:cubicBezTo>
                <a:cubicBezTo>
                  <a:pt x="11537" y="2367"/>
                  <a:pt x="11597" y="2801"/>
                  <a:pt x="11121" y="2905"/>
                </a:cubicBezTo>
                <a:cubicBezTo>
                  <a:pt x="10645" y="3009"/>
                  <a:pt x="10526" y="3043"/>
                  <a:pt x="10526" y="3182"/>
                </a:cubicBezTo>
                <a:cubicBezTo>
                  <a:pt x="10526" y="3321"/>
                  <a:pt x="10823" y="3425"/>
                  <a:pt x="11240" y="3564"/>
                </a:cubicBezTo>
                <a:cubicBezTo>
                  <a:pt x="11656" y="3703"/>
                  <a:pt x="13442" y="3859"/>
                  <a:pt x="14393" y="3963"/>
                </a:cubicBezTo>
                <a:cubicBezTo>
                  <a:pt x="15346" y="4067"/>
                  <a:pt x="16119" y="4241"/>
                  <a:pt x="16654" y="4588"/>
                </a:cubicBezTo>
                <a:cubicBezTo>
                  <a:pt x="17190" y="4935"/>
                  <a:pt x="17963" y="5369"/>
                  <a:pt x="18975" y="5664"/>
                </a:cubicBezTo>
                <a:cubicBezTo>
                  <a:pt x="19986" y="5959"/>
                  <a:pt x="21236" y="6427"/>
                  <a:pt x="20879" y="6878"/>
                </a:cubicBezTo>
                <a:cubicBezTo>
                  <a:pt x="20522" y="7329"/>
                  <a:pt x="18380" y="7676"/>
                  <a:pt x="17190" y="7486"/>
                </a:cubicBezTo>
                <a:cubicBezTo>
                  <a:pt x="16000" y="7295"/>
                  <a:pt x="15524" y="7277"/>
                  <a:pt x="15524" y="7277"/>
                </a:cubicBezTo>
                <a:cubicBezTo>
                  <a:pt x="15524" y="7277"/>
                  <a:pt x="16297" y="8266"/>
                  <a:pt x="16654" y="9255"/>
                </a:cubicBezTo>
                <a:cubicBezTo>
                  <a:pt x="17011" y="10245"/>
                  <a:pt x="17963" y="11199"/>
                  <a:pt x="17428" y="11286"/>
                </a:cubicBezTo>
                <a:cubicBezTo>
                  <a:pt x="16893" y="11372"/>
                  <a:pt x="16119" y="11477"/>
                  <a:pt x="16119" y="11477"/>
                </a:cubicBezTo>
                <a:cubicBezTo>
                  <a:pt x="16119" y="11477"/>
                  <a:pt x="15958" y="12874"/>
                  <a:pt x="15107" y="14083"/>
                </a:cubicBezTo>
                <a:cubicBezTo>
                  <a:pt x="14257" y="15292"/>
                  <a:pt x="13947" y="15840"/>
                  <a:pt x="13838" y="16560"/>
                </a:cubicBezTo>
                <a:cubicBezTo>
                  <a:pt x="13728" y="17279"/>
                  <a:pt x="13454" y="17807"/>
                  <a:pt x="13673" y="18111"/>
                </a:cubicBezTo>
                <a:cubicBezTo>
                  <a:pt x="13893" y="18415"/>
                  <a:pt x="15318" y="19006"/>
                  <a:pt x="16141" y="19118"/>
                </a:cubicBezTo>
                <a:cubicBezTo>
                  <a:pt x="16963" y="19230"/>
                  <a:pt x="18444" y="19230"/>
                  <a:pt x="19047" y="19310"/>
                </a:cubicBezTo>
                <a:cubicBezTo>
                  <a:pt x="19650" y="19390"/>
                  <a:pt x="20089" y="19614"/>
                  <a:pt x="18718" y="19678"/>
                </a:cubicBezTo>
                <a:cubicBezTo>
                  <a:pt x="17347" y="19742"/>
                  <a:pt x="14770" y="19630"/>
                  <a:pt x="14112" y="19566"/>
                </a:cubicBezTo>
                <a:cubicBezTo>
                  <a:pt x="13454" y="19502"/>
                  <a:pt x="12412" y="19358"/>
                  <a:pt x="12412" y="19358"/>
                </a:cubicBezTo>
                <a:cubicBezTo>
                  <a:pt x="12412" y="19358"/>
                  <a:pt x="12741" y="19598"/>
                  <a:pt x="11261" y="19598"/>
                </a:cubicBezTo>
                <a:cubicBezTo>
                  <a:pt x="9780" y="19598"/>
                  <a:pt x="9506" y="19566"/>
                  <a:pt x="9451" y="19294"/>
                </a:cubicBezTo>
                <a:cubicBezTo>
                  <a:pt x="9397" y="19022"/>
                  <a:pt x="9451" y="18655"/>
                  <a:pt x="9232" y="18463"/>
                </a:cubicBezTo>
                <a:cubicBezTo>
                  <a:pt x="9012" y="18271"/>
                  <a:pt x="10109" y="17775"/>
                  <a:pt x="9561" y="17503"/>
                </a:cubicBezTo>
                <a:cubicBezTo>
                  <a:pt x="9012" y="17231"/>
                  <a:pt x="8464" y="16528"/>
                  <a:pt x="8958" y="16112"/>
                </a:cubicBezTo>
                <a:cubicBezTo>
                  <a:pt x="9451" y="15696"/>
                  <a:pt x="8793" y="15281"/>
                  <a:pt x="8958" y="15009"/>
                </a:cubicBezTo>
                <a:cubicBezTo>
                  <a:pt x="9122" y="14737"/>
                  <a:pt x="9341" y="14369"/>
                  <a:pt x="9341" y="13953"/>
                </a:cubicBezTo>
                <a:cubicBezTo>
                  <a:pt x="9341" y="13538"/>
                  <a:pt x="9287" y="13234"/>
                  <a:pt x="9287" y="13234"/>
                </a:cubicBezTo>
                <a:cubicBezTo>
                  <a:pt x="9287" y="13234"/>
                  <a:pt x="8245" y="14801"/>
                  <a:pt x="7971" y="15217"/>
                </a:cubicBezTo>
                <a:cubicBezTo>
                  <a:pt x="7696" y="15632"/>
                  <a:pt x="7258" y="17119"/>
                  <a:pt x="7258" y="17567"/>
                </a:cubicBezTo>
                <a:cubicBezTo>
                  <a:pt x="7258" y="18015"/>
                  <a:pt x="6107" y="18623"/>
                  <a:pt x="6052" y="19022"/>
                </a:cubicBezTo>
                <a:cubicBezTo>
                  <a:pt x="5997" y="19422"/>
                  <a:pt x="5942" y="19662"/>
                  <a:pt x="5558" y="19662"/>
                </a:cubicBezTo>
                <a:cubicBezTo>
                  <a:pt x="5174" y="19662"/>
                  <a:pt x="5942" y="20110"/>
                  <a:pt x="6216" y="20462"/>
                </a:cubicBezTo>
                <a:cubicBezTo>
                  <a:pt x="6490" y="20813"/>
                  <a:pt x="7313" y="21597"/>
                  <a:pt x="5723" y="21597"/>
                </a:cubicBezTo>
                <a:cubicBezTo>
                  <a:pt x="4132" y="21597"/>
                  <a:pt x="2323" y="21405"/>
                  <a:pt x="2268" y="20909"/>
                </a:cubicBezTo>
                <a:cubicBezTo>
                  <a:pt x="2213" y="20414"/>
                  <a:pt x="2432" y="19982"/>
                  <a:pt x="1994" y="19790"/>
                </a:cubicBezTo>
                <a:cubicBezTo>
                  <a:pt x="1555" y="19598"/>
                  <a:pt x="1500" y="19182"/>
                  <a:pt x="1555" y="18927"/>
                </a:cubicBezTo>
                <a:cubicBezTo>
                  <a:pt x="1610" y="18671"/>
                  <a:pt x="1336" y="18239"/>
                  <a:pt x="1555" y="17695"/>
                </a:cubicBezTo>
                <a:cubicBezTo>
                  <a:pt x="1775" y="17152"/>
                  <a:pt x="1775" y="16240"/>
                  <a:pt x="2213" y="15552"/>
                </a:cubicBezTo>
                <a:cubicBezTo>
                  <a:pt x="2652" y="14865"/>
                  <a:pt x="2761" y="13809"/>
                  <a:pt x="2981" y="12978"/>
                </a:cubicBezTo>
                <a:cubicBezTo>
                  <a:pt x="3200" y="12146"/>
                  <a:pt x="3365" y="11730"/>
                  <a:pt x="3090" y="11603"/>
                </a:cubicBezTo>
                <a:cubicBezTo>
                  <a:pt x="2816" y="11475"/>
                  <a:pt x="1172" y="11363"/>
                  <a:pt x="733" y="11331"/>
                </a:cubicBezTo>
                <a:cubicBezTo>
                  <a:pt x="294" y="11299"/>
                  <a:pt x="1281" y="10435"/>
                  <a:pt x="1610" y="9716"/>
                </a:cubicBezTo>
                <a:cubicBezTo>
                  <a:pt x="1939" y="8996"/>
                  <a:pt x="2542" y="8564"/>
                  <a:pt x="2871" y="8053"/>
                </a:cubicBezTo>
                <a:cubicBezTo>
                  <a:pt x="3200" y="7541"/>
                  <a:pt x="3200" y="7301"/>
                  <a:pt x="2487" y="6933"/>
                </a:cubicBezTo>
                <a:cubicBezTo>
                  <a:pt x="1775" y="6565"/>
                  <a:pt x="897" y="6326"/>
                  <a:pt x="513" y="5494"/>
                </a:cubicBezTo>
                <a:cubicBezTo>
                  <a:pt x="130" y="4663"/>
                  <a:pt x="-364" y="4119"/>
                  <a:pt x="404" y="3911"/>
                </a:cubicBezTo>
                <a:cubicBezTo>
                  <a:pt x="1172" y="3703"/>
                  <a:pt x="2652" y="3815"/>
                  <a:pt x="3748" y="3559"/>
                </a:cubicBezTo>
                <a:cubicBezTo>
                  <a:pt x="4845" y="3303"/>
                  <a:pt x="5010" y="3015"/>
                  <a:pt x="5503" y="2983"/>
                </a:cubicBezTo>
                <a:cubicBezTo>
                  <a:pt x="5997" y="2951"/>
                  <a:pt x="6106" y="2920"/>
                  <a:pt x="6106" y="2744"/>
                </a:cubicBezTo>
                <a:cubicBezTo>
                  <a:pt x="6106" y="2568"/>
                  <a:pt x="5942" y="2392"/>
                  <a:pt x="5942" y="2392"/>
                </a:cubicBezTo>
                <a:cubicBezTo>
                  <a:pt x="5942" y="2392"/>
                  <a:pt x="5174" y="2248"/>
                  <a:pt x="5010" y="2024"/>
                </a:cubicBezTo>
                <a:cubicBezTo>
                  <a:pt x="4845" y="1800"/>
                  <a:pt x="4681" y="1240"/>
                  <a:pt x="4900" y="857"/>
                </a:cubicBezTo>
                <a:cubicBezTo>
                  <a:pt x="5119" y="473"/>
                  <a:pt x="6318" y="5"/>
                  <a:pt x="8563" y="0"/>
                </a:cubicBezTo>
                <a:close/>
              </a:path>
            </a:pathLst>
          </a:custGeom>
          <a:solidFill>
            <a:srgbClr val="2B7D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38100" tIns="38100" rIns="38100" bIns="381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6884" name="Shape 1034"/>
          <p:cNvSpPr/>
          <p:nvPr/>
        </p:nvSpPr>
        <p:spPr bwMode="auto">
          <a:xfrm>
            <a:off x="1793875" y="2811463"/>
            <a:ext cx="190500" cy="146050"/>
          </a:xfrm>
          <a:custGeom>
            <a:avLst/>
            <a:gdLst>
              <a:gd name="T0" fmla="*/ 20143 w 21600"/>
              <a:gd name="T1" fmla="*/ 9828 h 21600"/>
              <a:gd name="T2" fmla="*/ 21600 w 21600"/>
              <a:gd name="T3" fmla="*/ 12462 h 21600"/>
              <a:gd name="T4" fmla="*/ 20550 w 21600"/>
              <a:gd name="T5" fmla="*/ 21600 h 21600"/>
              <a:gd name="T6" fmla="*/ 16102 w 21600"/>
              <a:gd name="T7" fmla="*/ 12414 h 21600"/>
              <a:gd name="T8" fmla="*/ 12526 w 21600"/>
              <a:gd name="T9" fmla="*/ 15998 h 21600"/>
              <a:gd name="T10" fmla="*/ 11785 w 21600"/>
              <a:gd name="T11" fmla="*/ 20178 h 21600"/>
              <a:gd name="T12" fmla="*/ 0 w 21600"/>
              <a:gd name="T13" fmla="*/ 3147 h 21600"/>
              <a:gd name="T14" fmla="*/ 1827 w 21600"/>
              <a:gd name="T15" fmla="*/ 0 h 21600"/>
              <a:gd name="T16" fmla="*/ 15756 w 21600"/>
              <a:gd name="T17" fmla="*/ 11667 h 21600"/>
              <a:gd name="T18" fmla="*/ 20143 w 21600"/>
              <a:gd name="T19" fmla="*/ 9828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1600"/>
              <a:gd name="T31" fmla="*/ 0 h 21600"/>
              <a:gd name="T32" fmla="*/ 21600 w 21600"/>
              <a:gd name="T33" fmla="*/ 216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0143" y="9828"/>
                </a:moveTo>
                <a:cubicBezTo>
                  <a:pt x="20503" y="10692"/>
                  <a:pt x="21004" y="11543"/>
                  <a:pt x="21600" y="12462"/>
                </a:cubicBezTo>
                <a:cubicBezTo>
                  <a:pt x="20797" y="15394"/>
                  <a:pt x="20629" y="18810"/>
                  <a:pt x="20550" y="21600"/>
                </a:cubicBezTo>
                <a:cubicBezTo>
                  <a:pt x="17285" y="18886"/>
                  <a:pt x="18957" y="12766"/>
                  <a:pt x="16102" y="12414"/>
                </a:cubicBezTo>
                <a:cubicBezTo>
                  <a:pt x="13346" y="12074"/>
                  <a:pt x="12988" y="13608"/>
                  <a:pt x="12526" y="15998"/>
                </a:cubicBezTo>
                <a:cubicBezTo>
                  <a:pt x="12064" y="18387"/>
                  <a:pt x="11785" y="20178"/>
                  <a:pt x="11785" y="20178"/>
                </a:cubicBezTo>
                <a:cubicBezTo>
                  <a:pt x="11785" y="20178"/>
                  <a:pt x="2700" y="7597"/>
                  <a:pt x="0" y="3147"/>
                </a:cubicBezTo>
                <a:cubicBezTo>
                  <a:pt x="1311" y="2680"/>
                  <a:pt x="1742" y="2046"/>
                  <a:pt x="1827" y="0"/>
                </a:cubicBezTo>
                <a:cubicBezTo>
                  <a:pt x="4847" y="4160"/>
                  <a:pt x="12262" y="11667"/>
                  <a:pt x="15756" y="11667"/>
                </a:cubicBezTo>
                <a:cubicBezTo>
                  <a:pt x="17415" y="11667"/>
                  <a:pt x="18853" y="10951"/>
                  <a:pt x="20143" y="98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38100" tIns="38100" rIns="38100" bIns="381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6885" name="Shape 1035"/>
          <p:cNvSpPr/>
          <p:nvPr/>
        </p:nvSpPr>
        <p:spPr bwMode="auto">
          <a:xfrm>
            <a:off x="1992313" y="3208338"/>
            <a:ext cx="79375" cy="109537"/>
          </a:xfrm>
          <a:custGeom>
            <a:avLst/>
            <a:gdLst>
              <a:gd name="T0" fmla="*/ 11314 w 20108"/>
              <a:gd name="T1" fmla="*/ 594 h 21600"/>
              <a:gd name="T2" fmla="*/ 0 w 20108"/>
              <a:gd name="T3" fmla="*/ 0 h 21600"/>
              <a:gd name="T4" fmla="*/ 10284 w 20108"/>
              <a:gd name="T5" fmla="*/ 11495 h 21600"/>
              <a:gd name="T6" fmla="*/ 9772 w 20108"/>
              <a:gd name="T7" fmla="*/ 20013 h 21600"/>
              <a:gd name="T8" fmla="*/ 18772 w 20108"/>
              <a:gd name="T9" fmla="*/ 21600 h 21600"/>
              <a:gd name="T10" fmla="*/ 19026 w 20108"/>
              <a:gd name="T11" fmla="*/ 9907 h 21600"/>
              <a:gd name="T12" fmla="*/ 11314 w 20108"/>
              <a:gd name="T13" fmla="*/ 594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108"/>
              <a:gd name="T22" fmla="*/ 0 h 21600"/>
              <a:gd name="T23" fmla="*/ 20108 w 20108"/>
              <a:gd name="T24" fmla="*/ 21600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108" h="21600" extrusionOk="0">
                <a:moveTo>
                  <a:pt x="11314" y="594"/>
                </a:moveTo>
                <a:lnTo>
                  <a:pt x="0" y="0"/>
                </a:lnTo>
                <a:cubicBezTo>
                  <a:pt x="0" y="0"/>
                  <a:pt x="10284" y="5549"/>
                  <a:pt x="10284" y="11495"/>
                </a:cubicBezTo>
                <a:cubicBezTo>
                  <a:pt x="10284" y="17438"/>
                  <a:pt x="9772" y="20013"/>
                  <a:pt x="9772" y="20013"/>
                </a:cubicBezTo>
                <a:lnTo>
                  <a:pt x="18772" y="21600"/>
                </a:lnTo>
                <a:cubicBezTo>
                  <a:pt x="18772" y="21600"/>
                  <a:pt x="21600" y="15655"/>
                  <a:pt x="19026" y="9907"/>
                </a:cubicBezTo>
                <a:cubicBezTo>
                  <a:pt x="16457" y="4162"/>
                  <a:pt x="13629" y="2575"/>
                  <a:pt x="11314" y="5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38100" tIns="38100" rIns="38100" bIns="381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6886" name="Shape 1036"/>
          <p:cNvSpPr/>
          <p:nvPr/>
        </p:nvSpPr>
        <p:spPr bwMode="auto">
          <a:xfrm>
            <a:off x="2041525" y="3467100"/>
            <a:ext cx="34925" cy="95250"/>
          </a:xfrm>
          <a:custGeom>
            <a:avLst/>
            <a:gdLst>
              <a:gd name="T0" fmla="*/ 6479 w 21600"/>
              <a:gd name="T1" fmla="*/ 0 h 21600"/>
              <a:gd name="T2" fmla="*/ 1439 w 21600"/>
              <a:gd name="T3" fmla="*/ 16334 h 21600"/>
              <a:gd name="T4" fmla="*/ 0 w 21600"/>
              <a:gd name="T5" fmla="*/ 21600 h 21600"/>
              <a:gd name="T6" fmla="*/ 21600 w 21600"/>
              <a:gd name="T7" fmla="*/ 20286 h 21600"/>
              <a:gd name="T8" fmla="*/ 6479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00"/>
              <a:gd name="T16" fmla="*/ 0 h 21600"/>
              <a:gd name="T17" fmla="*/ 2160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 extrusionOk="0">
                <a:moveTo>
                  <a:pt x="6479" y="0"/>
                </a:moveTo>
                <a:cubicBezTo>
                  <a:pt x="6479" y="0"/>
                  <a:pt x="2878" y="12381"/>
                  <a:pt x="1439" y="16334"/>
                </a:cubicBezTo>
                <a:cubicBezTo>
                  <a:pt x="0" y="20286"/>
                  <a:pt x="0" y="21600"/>
                  <a:pt x="0" y="21600"/>
                </a:cubicBezTo>
                <a:lnTo>
                  <a:pt x="21600" y="20286"/>
                </a:lnTo>
                <a:cubicBezTo>
                  <a:pt x="21600" y="20286"/>
                  <a:pt x="16556" y="10275"/>
                  <a:pt x="647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38100" tIns="38100" rIns="38100" bIns="381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6887" name="Rounded Rectangle 8"/>
          <p:cNvSpPr>
            <a:spLocks noChangeArrowheads="1"/>
          </p:cNvSpPr>
          <p:nvPr/>
        </p:nvSpPr>
        <p:spPr bwMode="auto">
          <a:xfrm>
            <a:off x="4281488" y="3140075"/>
            <a:ext cx="2619375" cy="1082675"/>
          </a:xfrm>
          <a:prstGeom prst="roundRect">
            <a:avLst>
              <a:gd name="adj" fmla="val 10134"/>
            </a:avLst>
          </a:prstGeom>
          <a:solidFill>
            <a:srgbClr val="7671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16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88" name="Rounded Rectangle 5"/>
          <p:cNvSpPr>
            <a:spLocks noChangeArrowheads="1"/>
          </p:cNvSpPr>
          <p:nvPr/>
        </p:nvSpPr>
        <p:spPr bwMode="auto">
          <a:xfrm>
            <a:off x="4281488" y="1806575"/>
            <a:ext cx="2619375" cy="1082675"/>
          </a:xfrm>
          <a:prstGeom prst="roundRect">
            <a:avLst>
              <a:gd name="adj" fmla="val 10134"/>
            </a:avLst>
          </a:prstGeom>
          <a:solidFill>
            <a:srgbClr val="2B7D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16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89" name="Rounded Rectangle 11"/>
          <p:cNvSpPr>
            <a:spLocks noChangeArrowheads="1"/>
          </p:cNvSpPr>
          <p:nvPr/>
        </p:nvSpPr>
        <p:spPr bwMode="auto">
          <a:xfrm>
            <a:off x="4281488" y="4475163"/>
            <a:ext cx="2619375" cy="1082675"/>
          </a:xfrm>
          <a:prstGeom prst="roundRect">
            <a:avLst>
              <a:gd name="adj" fmla="val 10134"/>
            </a:avLst>
          </a:prstGeom>
          <a:solidFill>
            <a:srgbClr val="74C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16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890" name="TextBox 13"/>
          <p:cNvSpPr txBox="1">
            <a:spLocks noChangeArrowheads="1"/>
          </p:cNvSpPr>
          <p:nvPr/>
        </p:nvSpPr>
        <p:spPr bwMode="auto">
          <a:xfrm>
            <a:off x="4422775" y="2030413"/>
            <a:ext cx="2338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36891" name="TextBox 13"/>
          <p:cNvSpPr txBox="1">
            <a:spLocks noChangeArrowheads="1"/>
          </p:cNvSpPr>
          <p:nvPr/>
        </p:nvSpPr>
        <p:spPr bwMode="auto">
          <a:xfrm>
            <a:off x="4425950" y="2316163"/>
            <a:ext cx="2335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36892" name="TextBox 13"/>
          <p:cNvSpPr txBox="1">
            <a:spLocks noChangeArrowheads="1"/>
          </p:cNvSpPr>
          <p:nvPr/>
        </p:nvSpPr>
        <p:spPr bwMode="auto">
          <a:xfrm>
            <a:off x="4422775" y="3359150"/>
            <a:ext cx="23383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36893" name="TextBox 13"/>
          <p:cNvSpPr txBox="1">
            <a:spLocks noChangeArrowheads="1"/>
          </p:cNvSpPr>
          <p:nvPr/>
        </p:nvSpPr>
        <p:spPr bwMode="auto">
          <a:xfrm>
            <a:off x="4425950" y="3644900"/>
            <a:ext cx="2335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36894" name="TextBox 13"/>
          <p:cNvSpPr txBox="1">
            <a:spLocks noChangeArrowheads="1"/>
          </p:cNvSpPr>
          <p:nvPr/>
        </p:nvSpPr>
        <p:spPr bwMode="auto">
          <a:xfrm>
            <a:off x="4422775" y="4687888"/>
            <a:ext cx="23383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36895" name="TextBox 13"/>
          <p:cNvSpPr txBox="1">
            <a:spLocks noChangeArrowheads="1"/>
          </p:cNvSpPr>
          <p:nvPr/>
        </p:nvSpPr>
        <p:spPr bwMode="auto">
          <a:xfrm>
            <a:off x="4425950" y="4975225"/>
            <a:ext cx="2335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36896" name="TextBox 13"/>
          <p:cNvSpPr txBox="1">
            <a:spLocks noChangeArrowheads="1"/>
          </p:cNvSpPr>
          <p:nvPr/>
        </p:nvSpPr>
        <p:spPr bwMode="auto">
          <a:xfrm>
            <a:off x="9242425" y="4525963"/>
            <a:ext cx="23352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组合 6"/>
          <p:cNvGrpSpPr/>
          <p:nvPr/>
        </p:nvGrpSpPr>
        <p:grpSpPr bwMode="auto">
          <a:xfrm>
            <a:off x="0" y="377825"/>
            <a:ext cx="1001713" cy="522288"/>
            <a:chOff x="0" y="0"/>
            <a:chExt cx="1988458" cy="522515"/>
          </a:xfrm>
        </p:grpSpPr>
        <p:sp>
          <p:nvSpPr>
            <p:cNvPr id="37910" name="矩形 3"/>
            <p:cNvSpPr>
              <a:spLocks noChangeArrowheads="1"/>
            </p:cNvSpPr>
            <p:nvPr/>
          </p:nvSpPr>
          <p:spPr bwMode="auto">
            <a:xfrm>
              <a:off x="0" y="0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7911" name="直角三角形 5"/>
            <p:cNvSpPr>
              <a:spLocks noChangeArrowheads="1"/>
            </p:cNvSpPr>
            <p:nvPr/>
          </p:nvSpPr>
          <p:spPr bwMode="auto">
            <a:xfrm flipH="1">
              <a:off x="0" y="1"/>
              <a:ext cx="1988458" cy="522514"/>
            </a:xfrm>
            <a:prstGeom prst="rtTriangle">
              <a:avLst/>
            </a:prstGeom>
            <a:solidFill>
              <a:srgbClr val="30302F">
                <a:alpha val="4196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7891" name="文本框 8"/>
          <p:cNvSpPr txBox="1">
            <a:spLocks noChangeArrowheads="1"/>
          </p:cNvSpPr>
          <p:nvPr/>
        </p:nvSpPr>
        <p:spPr bwMode="auto">
          <a:xfrm>
            <a:off x="1176338" y="454025"/>
            <a:ext cx="1919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 TITLE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Rectangle 1"/>
          <p:cNvSpPr>
            <a:spLocks noChangeArrowheads="1"/>
          </p:cNvSpPr>
          <p:nvPr/>
        </p:nvSpPr>
        <p:spPr bwMode="auto">
          <a:xfrm>
            <a:off x="0" y="5410200"/>
            <a:ext cx="12192000" cy="1447800"/>
          </a:xfrm>
          <a:prstGeom prst="rect">
            <a:avLst/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9493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493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493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493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493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893" name="Freeform 6"/>
          <p:cNvSpPr>
            <a:spLocks noEditPoints="1"/>
          </p:cNvSpPr>
          <p:nvPr/>
        </p:nvSpPr>
        <p:spPr bwMode="auto">
          <a:xfrm>
            <a:off x="2352675" y="1671638"/>
            <a:ext cx="1401763" cy="3797300"/>
          </a:xfrm>
          <a:custGeom>
            <a:avLst/>
            <a:gdLst>
              <a:gd name="T0" fmla="*/ 146 w 280"/>
              <a:gd name="T1" fmla="*/ 122 h 761"/>
              <a:gd name="T2" fmla="*/ 161 w 280"/>
              <a:gd name="T3" fmla="*/ 134 h 761"/>
              <a:gd name="T4" fmla="*/ 125 w 280"/>
              <a:gd name="T5" fmla="*/ 184 h 761"/>
              <a:gd name="T6" fmla="*/ 112 w 280"/>
              <a:gd name="T7" fmla="*/ 83 h 761"/>
              <a:gd name="T8" fmla="*/ 0 w 280"/>
              <a:gd name="T9" fmla="*/ 113 h 761"/>
              <a:gd name="T10" fmla="*/ 14 w 280"/>
              <a:gd name="T11" fmla="*/ 237 h 761"/>
              <a:gd name="T12" fmla="*/ 91 w 280"/>
              <a:gd name="T13" fmla="*/ 264 h 761"/>
              <a:gd name="T14" fmla="*/ 100 w 280"/>
              <a:gd name="T15" fmla="*/ 275 h 761"/>
              <a:gd name="T16" fmla="*/ 113 w 280"/>
              <a:gd name="T17" fmla="*/ 280 h 761"/>
              <a:gd name="T18" fmla="*/ 88 w 280"/>
              <a:gd name="T19" fmla="*/ 384 h 761"/>
              <a:gd name="T20" fmla="*/ 104 w 280"/>
              <a:gd name="T21" fmla="*/ 386 h 761"/>
              <a:gd name="T22" fmla="*/ 126 w 280"/>
              <a:gd name="T23" fmla="*/ 550 h 761"/>
              <a:gd name="T24" fmla="*/ 129 w 280"/>
              <a:gd name="T25" fmla="*/ 593 h 761"/>
              <a:gd name="T26" fmla="*/ 130 w 280"/>
              <a:gd name="T27" fmla="*/ 675 h 761"/>
              <a:gd name="T28" fmla="*/ 128 w 280"/>
              <a:gd name="T29" fmla="*/ 724 h 761"/>
              <a:gd name="T30" fmla="*/ 108 w 280"/>
              <a:gd name="T31" fmla="*/ 737 h 761"/>
              <a:gd name="T32" fmla="*/ 90 w 280"/>
              <a:gd name="T33" fmla="*/ 752 h 761"/>
              <a:gd name="T34" fmla="*/ 137 w 280"/>
              <a:gd name="T35" fmla="*/ 753 h 761"/>
              <a:gd name="T36" fmla="*/ 183 w 280"/>
              <a:gd name="T37" fmla="*/ 757 h 761"/>
              <a:gd name="T38" fmla="*/ 213 w 280"/>
              <a:gd name="T39" fmla="*/ 756 h 761"/>
              <a:gd name="T40" fmla="*/ 232 w 280"/>
              <a:gd name="T41" fmla="*/ 736 h 761"/>
              <a:gd name="T42" fmla="*/ 218 w 280"/>
              <a:gd name="T43" fmla="*/ 556 h 761"/>
              <a:gd name="T44" fmla="*/ 211 w 280"/>
              <a:gd name="T45" fmla="*/ 526 h 761"/>
              <a:gd name="T46" fmla="*/ 215 w 280"/>
              <a:gd name="T47" fmla="*/ 474 h 761"/>
              <a:gd name="T48" fmla="*/ 234 w 280"/>
              <a:gd name="T49" fmla="*/ 400 h 761"/>
              <a:gd name="T50" fmla="*/ 242 w 280"/>
              <a:gd name="T51" fmla="*/ 400 h 761"/>
              <a:gd name="T52" fmla="*/ 236 w 280"/>
              <a:gd name="T53" fmla="*/ 335 h 761"/>
              <a:gd name="T54" fmla="*/ 231 w 280"/>
              <a:gd name="T55" fmla="*/ 296 h 761"/>
              <a:gd name="T56" fmla="*/ 236 w 280"/>
              <a:gd name="T57" fmla="*/ 252 h 761"/>
              <a:gd name="T58" fmla="*/ 264 w 280"/>
              <a:gd name="T59" fmla="*/ 145 h 761"/>
              <a:gd name="T60" fmla="*/ 242 w 280"/>
              <a:gd name="T61" fmla="*/ 129 h 761"/>
              <a:gd name="T62" fmla="*/ 232 w 280"/>
              <a:gd name="T63" fmla="*/ 111 h 761"/>
              <a:gd name="T64" fmla="*/ 226 w 280"/>
              <a:gd name="T65" fmla="*/ 109 h 761"/>
              <a:gd name="T66" fmla="*/ 224 w 280"/>
              <a:gd name="T67" fmla="*/ 102 h 761"/>
              <a:gd name="T68" fmla="*/ 233 w 280"/>
              <a:gd name="T69" fmla="*/ 88 h 761"/>
              <a:gd name="T70" fmla="*/ 228 w 280"/>
              <a:gd name="T71" fmla="*/ 73 h 761"/>
              <a:gd name="T72" fmla="*/ 237 w 280"/>
              <a:gd name="T73" fmla="*/ 65 h 761"/>
              <a:gd name="T74" fmla="*/ 230 w 280"/>
              <a:gd name="T75" fmla="*/ 59 h 761"/>
              <a:gd name="T76" fmla="*/ 169 w 280"/>
              <a:gd name="T77" fmla="*/ 6 h 761"/>
              <a:gd name="T78" fmla="*/ 117 w 280"/>
              <a:gd name="T79" fmla="*/ 54 h 761"/>
              <a:gd name="T80" fmla="*/ 127 w 280"/>
              <a:gd name="T81" fmla="*/ 89 h 761"/>
              <a:gd name="T82" fmla="*/ 139 w 280"/>
              <a:gd name="T83" fmla="*/ 124 h 761"/>
              <a:gd name="T84" fmla="*/ 167 w 280"/>
              <a:gd name="T85" fmla="*/ 709 h 761"/>
              <a:gd name="T86" fmla="*/ 176 w 280"/>
              <a:gd name="T87" fmla="*/ 662 h 761"/>
              <a:gd name="T88" fmla="*/ 173 w 280"/>
              <a:gd name="T89" fmla="*/ 590 h 761"/>
              <a:gd name="T90" fmla="*/ 187 w 280"/>
              <a:gd name="T91" fmla="*/ 629 h 761"/>
              <a:gd name="T92" fmla="*/ 192 w 280"/>
              <a:gd name="T93" fmla="*/ 690 h 761"/>
              <a:gd name="T94" fmla="*/ 180 w 280"/>
              <a:gd name="T95" fmla="*/ 722 h 761"/>
              <a:gd name="T96" fmla="*/ 168 w 280"/>
              <a:gd name="T97" fmla="*/ 734 h 761"/>
              <a:gd name="T98" fmla="*/ 167 w 280"/>
              <a:gd name="T99" fmla="*/ 709 h 76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80"/>
              <a:gd name="T151" fmla="*/ 0 h 761"/>
              <a:gd name="T152" fmla="*/ 280 w 280"/>
              <a:gd name="T153" fmla="*/ 761 h 76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80" h="761">
                <a:moveTo>
                  <a:pt x="146" y="122"/>
                </a:moveTo>
                <a:cubicBezTo>
                  <a:pt x="146" y="122"/>
                  <a:pt x="156" y="132"/>
                  <a:pt x="161" y="134"/>
                </a:cubicBezTo>
                <a:cubicBezTo>
                  <a:pt x="161" y="134"/>
                  <a:pt x="128" y="172"/>
                  <a:pt x="125" y="184"/>
                </a:cubicBezTo>
                <a:cubicBezTo>
                  <a:pt x="112" y="83"/>
                  <a:pt x="112" y="83"/>
                  <a:pt x="112" y="83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237"/>
                  <a:pt x="14" y="237"/>
                  <a:pt x="14" y="237"/>
                </a:cubicBezTo>
                <a:cubicBezTo>
                  <a:pt x="91" y="264"/>
                  <a:pt x="91" y="264"/>
                  <a:pt x="91" y="264"/>
                </a:cubicBezTo>
                <a:cubicBezTo>
                  <a:pt x="91" y="264"/>
                  <a:pt x="91" y="271"/>
                  <a:pt x="100" y="275"/>
                </a:cubicBezTo>
                <a:cubicBezTo>
                  <a:pt x="113" y="280"/>
                  <a:pt x="113" y="280"/>
                  <a:pt x="113" y="280"/>
                </a:cubicBezTo>
                <a:cubicBezTo>
                  <a:pt x="113" y="280"/>
                  <a:pt x="86" y="366"/>
                  <a:pt x="88" y="384"/>
                </a:cubicBezTo>
                <a:cubicBezTo>
                  <a:pt x="104" y="386"/>
                  <a:pt x="104" y="386"/>
                  <a:pt x="104" y="386"/>
                </a:cubicBezTo>
                <a:cubicBezTo>
                  <a:pt x="104" y="386"/>
                  <a:pt x="97" y="462"/>
                  <a:pt x="126" y="550"/>
                </a:cubicBezTo>
                <a:cubicBezTo>
                  <a:pt x="126" y="550"/>
                  <a:pt x="128" y="583"/>
                  <a:pt x="129" y="593"/>
                </a:cubicBezTo>
                <a:cubicBezTo>
                  <a:pt x="129" y="604"/>
                  <a:pt x="131" y="662"/>
                  <a:pt x="130" y="675"/>
                </a:cubicBezTo>
                <a:cubicBezTo>
                  <a:pt x="129" y="687"/>
                  <a:pt x="132" y="719"/>
                  <a:pt x="128" y="724"/>
                </a:cubicBezTo>
                <a:cubicBezTo>
                  <a:pt x="123" y="728"/>
                  <a:pt x="114" y="735"/>
                  <a:pt x="108" y="737"/>
                </a:cubicBezTo>
                <a:cubicBezTo>
                  <a:pt x="102" y="739"/>
                  <a:pt x="86" y="747"/>
                  <a:pt x="90" y="752"/>
                </a:cubicBezTo>
                <a:cubicBezTo>
                  <a:pt x="90" y="752"/>
                  <a:pt x="93" y="759"/>
                  <a:pt x="137" y="753"/>
                </a:cubicBezTo>
                <a:cubicBezTo>
                  <a:pt x="137" y="753"/>
                  <a:pt x="137" y="761"/>
                  <a:pt x="183" y="757"/>
                </a:cubicBezTo>
                <a:cubicBezTo>
                  <a:pt x="183" y="757"/>
                  <a:pt x="207" y="756"/>
                  <a:pt x="213" y="756"/>
                </a:cubicBezTo>
                <a:cubicBezTo>
                  <a:pt x="219" y="756"/>
                  <a:pt x="243" y="751"/>
                  <a:pt x="232" y="736"/>
                </a:cubicBezTo>
                <a:cubicBezTo>
                  <a:pt x="232" y="736"/>
                  <a:pt x="243" y="588"/>
                  <a:pt x="218" y="556"/>
                </a:cubicBezTo>
                <a:cubicBezTo>
                  <a:pt x="218" y="556"/>
                  <a:pt x="211" y="535"/>
                  <a:pt x="211" y="526"/>
                </a:cubicBezTo>
                <a:cubicBezTo>
                  <a:pt x="211" y="517"/>
                  <a:pt x="212" y="487"/>
                  <a:pt x="215" y="474"/>
                </a:cubicBezTo>
                <a:cubicBezTo>
                  <a:pt x="217" y="461"/>
                  <a:pt x="236" y="407"/>
                  <a:pt x="234" y="400"/>
                </a:cubicBezTo>
                <a:cubicBezTo>
                  <a:pt x="242" y="400"/>
                  <a:pt x="242" y="400"/>
                  <a:pt x="242" y="400"/>
                </a:cubicBezTo>
                <a:cubicBezTo>
                  <a:pt x="242" y="400"/>
                  <a:pt x="247" y="352"/>
                  <a:pt x="236" y="335"/>
                </a:cubicBezTo>
                <a:cubicBezTo>
                  <a:pt x="225" y="318"/>
                  <a:pt x="231" y="308"/>
                  <a:pt x="231" y="296"/>
                </a:cubicBezTo>
                <a:cubicBezTo>
                  <a:pt x="231" y="283"/>
                  <a:pt x="236" y="252"/>
                  <a:pt x="236" y="252"/>
                </a:cubicBezTo>
                <a:cubicBezTo>
                  <a:pt x="236" y="252"/>
                  <a:pt x="280" y="172"/>
                  <a:pt x="264" y="145"/>
                </a:cubicBezTo>
                <a:cubicBezTo>
                  <a:pt x="264" y="145"/>
                  <a:pt x="261" y="134"/>
                  <a:pt x="242" y="129"/>
                </a:cubicBezTo>
                <a:cubicBezTo>
                  <a:pt x="242" y="129"/>
                  <a:pt x="232" y="115"/>
                  <a:pt x="232" y="111"/>
                </a:cubicBezTo>
                <a:cubicBezTo>
                  <a:pt x="231" y="106"/>
                  <a:pt x="226" y="109"/>
                  <a:pt x="226" y="109"/>
                </a:cubicBezTo>
                <a:cubicBezTo>
                  <a:pt x="224" y="102"/>
                  <a:pt x="224" y="102"/>
                  <a:pt x="224" y="102"/>
                </a:cubicBezTo>
                <a:cubicBezTo>
                  <a:pt x="224" y="102"/>
                  <a:pt x="233" y="105"/>
                  <a:pt x="233" y="88"/>
                </a:cubicBezTo>
                <a:cubicBezTo>
                  <a:pt x="233" y="71"/>
                  <a:pt x="232" y="78"/>
                  <a:pt x="228" y="73"/>
                </a:cubicBezTo>
                <a:cubicBezTo>
                  <a:pt x="224" y="67"/>
                  <a:pt x="233" y="70"/>
                  <a:pt x="237" y="65"/>
                </a:cubicBezTo>
                <a:cubicBezTo>
                  <a:pt x="240" y="61"/>
                  <a:pt x="233" y="65"/>
                  <a:pt x="230" y="59"/>
                </a:cubicBezTo>
                <a:cubicBezTo>
                  <a:pt x="226" y="54"/>
                  <a:pt x="201" y="0"/>
                  <a:pt x="169" y="6"/>
                </a:cubicBezTo>
                <a:cubicBezTo>
                  <a:pt x="136" y="12"/>
                  <a:pt x="119" y="43"/>
                  <a:pt x="117" y="54"/>
                </a:cubicBezTo>
                <a:cubicBezTo>
                  <a:pt x="115" y="65"/>
                  <a:pt x="126" y="85"/>
                  <a:pt x="127" y="89"/>
                </a:cubicBezTo>
                <a:cubicBezTo>
                  <a:pt x="128" y="92"/>
                  <a:pt x="145" y="113"/>
                  <a:pt x="139" y="124"/>
                </a:cubicBezTo>
                <a:moveTo>
                  <a:pt x="167" y="709"/>
                </a:moveTo>
                <a:cubicBezTo>
                  <a:pt x="169" y="697"/>
                  <a:pt x="175" y="671"/>
                  <a:pt x="176" y="662"/>
                </a:cubicBezTo>
                <a:cubicBezTo>
                  <a:pt x="177" y="654"/>
                  <a:pt x="176" y="596"/>
                  <a:pt x="173" y="590"/>
                </a:cubicBezTo>
                <a:cubicBezTo>
                  <a:pt x="173" y="590"/>
                  <a:pt x="186" y="617"/>
                  <a:pt x="187" y="629"/>
                </a:cubicBezTo>
                <a:cubicBezTo>
                  <a:pt x="188" y="640"/>
                  <a:pt x="197" y="680"/>
                  <a:pt x="192" y="690"/>
                </a:cubicBezTo>
                <a:cubicBezTo>
                  <a:pt x="188" y="700"/>
                  <a:pt x="184" y="717"/>
                  <a:pt x="180" y="722"/>
                </a:cubicBezTo>
                <a:cubicBezTo>
                  <a:pt x="177" y="727"/>
                  <a:pt x="168" y="734"/>
                  <a:pt x="168" y="734"/>
                </a:cubicBezTo>
                <a:cubicBezTo>
                  <a:pt x="168" y="734"/>
                  <a:pt x="164" y="720"/>
                  <a:pt x="167" y="709"/>
                </a:cubicBezTo>
                <a:close/>
              </a:path>
            </a:pathLst>
          </a:custGeom>
          <a:solidFill>
            <a:srgbClr val="B8E6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09728" tIns="54864" rIns="109728" bIns="54864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7894" name="Freeform 12"/>
          <p:cNvSpPr>
            <a:spLocks noEditPoints="1"/>
          </p:cNvSpPr>
          <p:nvPr/>
        </p:nvSpPr>
        <p:spPr bwMode="auto">
          <a:xfrm>
            <a:off x="3754438" y="1482725"/>
            <a:ext cx="1263650" cy="3986213"/>
          </a:xfrm>
          <a:custGeom>
            <a:avLst/>
            <a:gdLst>
              <a:gd name="T0" fmla="*/ 193 w 253"/>
              <a:gd name="T1" fmla="*/ 151 h 798"/>
              <a:gd name="T2" fmla="*/ 182 w 253"/>
              <a:gd name="T3" fmla="*/ 103 h 798"/>
              <a:gd name="T4" fmla="*/ 165 w 253"/>
              <a:gd name="T5" fmla="*/ 92 h 798"/>
              <a:gd name="T6" fmla="*/ 162 w 253"/>
              <a:gd name="T7" fmla="*/ 50 h 798"/>
              <a:gd name="T8" fmla="*/ 95 w 253"/>
              <a:gd name="T9" fmla="*/ 103 h 798"/>
              <a:gd name="T10" fmla="*/ 80 w 253"/>
              <a:gd name="T11" fmla="*/ 141 h 798"/>
              <a:gd name="T12" fmla="*/ 27 w 253"/>
              <a:gd name="T13" fmla="*/ 149 h 798"/>
              <a:gd name="T14" fmla="*/ 3 w 253"/>
              <a:gd name="T15" fmla="*/ 255 h 798"/>
              <a:gd name="T16" fmla="*/ 20 w 253"/>
              <a:gd name="T17" fmla="*/ 388 h 798"/>
              <a:gd name="T18" fmla="*/ 29 w 253"/>
              <a:gd name="T19" fmla="*/ 390 h 798"/>
              <a:gd name="T20" fmla="*/ 48 w 253"/>
              <a:gd name="T21" fmla="*/ 409 h 798"/>
              <a:gd name="T22" fmla="*/ 47 w 253"/>
              <a:gd name="T23" fmla="*/ 488 h 798"/>
              <a:gd name="T24" fmla="*/ 28 w 253"/>
              <a:gd name="T25" fmla="*/ 615 h 798"/>
              <a:gd name="T26" fmla="*/ 16 w 253"/>
              <a:gd name="T27" fmla="*/ 733 h 798"/>
              <a:gd name="T28" fmla="*/ 24 w 253"/>
              <a:gd name="T29" fmla="*/ 798 h 798"/>
              <a:gd name="T30" fmla="*/ 65 w 253"/>
              <a:gd name="T31" fmla="*/ 772 h 798"/>
              <a:gd name="T32" fmla="*/ 70 w 253"/>
              <a:gd name="T33" fmla="*/ 712 h 798"/>
              <a:gd name="T34" fmla="*/ 85 w 253"/>
              <a:gd name="T35" fmla="*/ 613 h 798"/>
              <a:gd name="T36" fmla="*/ 122 w 253"/>
              <a:gd name="T37" fmla="*/ 478 h 798"/>
              <a:gd name="T38" fmla="*/ 130 w 253"/>
              <a:gd name="T39" fmla="*/ 489 h 798"/>
              <a:gd name="T40" fmla="*/ 138 w 253"/>
              <a:gd name="T41" fmla="*/ 607 h 798"/>
              <a:gd name="T42" fmla="*/ 128 w 253"/>
              <a:gd name="T43" fmla="*/ 679 h 798"/>
              <a:gd name="T44" fmla="*/ 114 w 253"/>
              <a:gd name="T45" fmla="*/ 722 h 798"/>
              <a:gd name="T46" fmla="*/ 121 w 253"/>
              <a:gd name="T47" fmla="*/ 795 h 798"/>
              <a:gd name="T48" fmla="*/ 210 w 253"/>
              <a:gd name="T49" fmla="*/ 784 h 798"/>
              <a:gd name="T50" fmla="*/ 173 w 253"/>
              <a:gd name="T51" fmla="*/ 768 h 798"/>
              <a:gd name="T52" fmla="*/ 184 w 253"/>
              <a:gd name="T53" fmla="*/ 617 h 798"/>
              <a:gd name="T54" fmla="*/ 189 w 253"/>
              <a:gd name="T55" fmla="*/ 502 h 798"/>
              <a:gd name="T56" fmla="*/ 210 w 253"/>
              <a:gd name="T57" fmla="*/ 428 h 798"/>
              <a:gd name="T58" fmla="*/ 187 w 253"/>
              <a:gd name="T59" fmla="*/ 297 h 798"/>
              <a:gd name="T60" fmla="*/ 241 w 253"/>
              <a:gd name="T61" fmla="*/ 239 h 798"/>
              <a:gd name="T62" fmla="*/ 46 w 253"/>
              <a:gd name="T63" fmla="*/ 328 h 798"/>
              <a:gd name="T64" fmla="*/ 39 w 253"/>
              <a:gd name="T65" fmla="*/ 294 h 798"/>
              <a:gd name="T66" fmla="*/ 49 w 253"/>
              <a:gd name="T67" fmla="*/ 252 h 798"/>
              <a:gd name="T68" fmla="*/ 128 w 253"/>
              <a:gd name="T69" fmla="*/ 389 h 798"/>
              <a:gd name="T70" fmla="*/ 115 w 253"/>
              <a:gd name="T71" fmla="*/ 156 h 798"/>
              <a:gd name="T72" fmla="*/ 133 w 253"/>
              <a:gd name="T73" fmla="*/ 155 h 798"/>
              <a:gd name="T74" fmla="*/ 142 w 253"/>
              <a:gd name="T75" fmla="*/ 376 h 798"/>
              <a:gd name="T76" fmla="*/ 173 w 253"/>
              <a:gd name="T77" fmla="*/ 156 h 798"/>
              <a:gd name="T78" fmla="*/ 144 w 253"/>
              <a:gd name="T79" fmla="*/ 135 h 798"/>
              <a:gd name="T80" fmla="*/ 168 w 253"/>
              <a:gd name="T81" fmla="*/ 142 h 7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53"/>
              <a:gd name="T124" fmla="*/ 0 h 798"/>
              <a:gd name="T125" fmla="*/ 253 w 253"/>
              <a:gd name="T126" fmla="*/ 798 h 79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53" h="798">
                <a:moveTo>
                  <a:pt x="233" y="205"/>
                </a:moveTo>
                <a:cubicBezTo>
                  <a:pt x="233" y="205"/>
                  <a:pt x="205" y="148"/>
                  <a:pt x="193" y="151"/>
                </a:cubicBezTo>
                <a:cubicBezTo>
                  <a:pt x="193" y="151"/>
                  <a:pt x="186" y="135"/>
                  <a:pt x="187" y="131"/>
                </a:cubicBezTo>
                <a:cubicBezTo>
                  <a:pt x="188" y="127"/>
                  <a:pt x="197" y="107"/>
                  <a:pt x="182" y="103"/>
                </a:cubicBezTo>
                <a:cubicBezTo>
                  <a:pt x="164" y="98"/>
                  <a:pt x="164" y="98"/>
                  <a:pt x="164" y="98"/>
                </a:cubicBezTo>
                <a:cubicBezTo>
                  <a:pt x="164" y="98"/>
                  <a:pt x="165" y="96"/>
                  <a:pt x="165" y="92"/>
                </a:cubicBezTo>
                <a:cubicBezTo>
                  <a:pt x="171" y="92"/>
                  <a:pt x="168" y="84"/>
                  <a:pt x="166" y="79"/>
                </a:cubicBezTo>
                <a:cubicBezTo>
                  <a:pt x="166" y="70"/>
                  <a:pt x="165" y="60"/>
                  <a:pt x="162" y="50"/>
                </a:cubicBezTo>
                <a:cubicBezTo>
                  <a:pt x="162" y="50"/>
                  <a:pt x="138" y="0"/>
                  <a:pt x="91" y="45"/>
                </a:cubicBezTo>
                <a:cubicBezTo>
                  <a:pt x="91" y="45"/>
                  <a:pt x="76" y="71"/>
                  <a:pt x="95" y="103"/>
                </a:cubicBezTo>
                <a:cubicBezTo>
                  <a:pt x="95" y="103"/>
                  <a:pt x="102" y="122"/>
                  <a:pt x="98" y="126"/>
                </a:cubicBezTo>
                <a:cubicBezTo>
                  <a:pt x="93" y="129"/>
                  <a:pt x="87" y="137"/>
                  <a:pt x="80" y="141"/>
                </a:cubicBezTo>
                <a:cubicBezTo>
                  <a:pt x="72" y="144"/>
                  <a:pt x="50" y="149"/>
                  <a:pt x="42" y="148"/>
                </a:cubicBezTo>
                <a:cubicBezTo>
                  <a:pt x="35" y="147"/>
                  <a:pt x="27" y="149"/>
                  <a:pt x="27" y="149"/>
                </a:cubicBezTo>
                <a:cubicBezTo>
                  <a:pt x="27" y="149"/>
                  <a:pt x="12" y="189"/>
                  <a:pt x="8" y="211"/>
                </a:cubicBezTo>
                <a:cubicBezTo>
                  <a:pt x="3" y="233"/>
                  <a:pt x="3" y="243"/>
                  <a:pt x="3" y="255"/>
                </a:cubicBezTo>
                <a:cubicBezTo>
                  <a:pt x="2" y="267"/>
                  <a:pt x="0" y="298"/>
                  <a:pt x="1" y="306"/>
                </a:cubicBezTo>
                <a:cubicBezTo>
                  <a:pt x="2" y="315"/>
                  <a:pt x="13" y="380"/>
                  <a:pt x="20" y="388"/>
                </a:cubicBezTo>
                <a:cubicBezTo>
                  <a:pt x="27" y="385"/>
                  <a:pt x="27" y="385"/>
                  <a:pt x="27" y="385"/>
                </a:cubicBezTo>
                <a:cubicBezTo>
                  <a:pt x="29" y="390"/>
                  <a:pt x="29" y="390"/>
                  <a:pt x="29" y="390"/>
                </a:cubicBezTo>
                <a:cubicBezTo>
                  <a:pt x="35" y="387"/>
                  <a:pt x="35" y="387"/>
                  <a:pt x="35" y="387"/>
                </a:cubicBezTo>
                <a:cubicBezTo>
                  <a:pt x="35" y="387"/>
                  <a:pt x="42" y="404"/>
                  <a:pt x="48" y="409"/>
                </a:cubicBezTo>
                <a:cubicBezTo>
                  <a:pt x="51" y="453"/>
                  <a:pt x="51" y="453"/>
                  <a:pt x="51" y="453"/>
                </a:cubicBezTo>
                <a:cubicBezTo>
                  <a:pt x="51" y="453"/>
                  <a:pt x="53" y="469"/>
                  <a:pt x="47" y="488"/>
                </a:cubicBezTo>
                <a:cubicBezTo>
                  <a:pt x="41" y="506"/>
                  <a:pt x="47" y="529"/>
                  <a:pt x="46" y="545"/>
                </a:cubicBezTo>
                <a:cubicBezTo>
                  <a:pt x="45" y="561"/>
                  <a:pt x="31" y="606"/>
                  <a:pt x="28" y="615"/>
                </a:cubicBezTo>
                <a:cubicBezTo>
                  <a:pt x="24" y="625"/>
                  <a:pt x="17" y="678"/>
                  <a:pt x="18" y="693"/>
                </a:cubicBezTo>
                <a:cubicBezTo>
                  <a:pt x="19" y="709"/>
                  <a:pt x="15" y="725"/>
                  <a:pt x="16" y="733"/>
                </a:cubicBezTo>
                <a:cubicBezTo>
                  <a:pt x="17" y="742"/>
                  <a:pt x="24" y="753"/>
                  <a:pt x="25" y="760"/>
                </a:cubicBezTo>
                <a:cubicBezTo>
                  <a:pt x="26" y="767"/>
                  <a:pt x="9" y="798"/>
                  <a:pt x="24" y="798"/>
                </a:cubicBezTo>
                <a:cubicBezTo>
                  <a:pt x="39" y="798"/>
                  <a:pt x="64" y="797"/>
                  <a:pt x="64" y="797"/>
                </a:cubicBezTo>
                <a:cubicBezTo>
                  <a:pt x="64" y="797"/>
                  <a:pt x="68" y="777"/>
                  <a:pt x="65" y="772"/>
                </a:cubicBezTo>
                <a:cubicBezTo>
                  <a:pt x="65" y="772"/>
                  <a:pt x="89" y="745"/>
                  <a:pt x="73" y="732"/>
                </a:cubicBezTo>
                <a:cubicBezTo>
                  <a:pt x="58" y="720"/>
                  <a:pt x="67" y="723"/>
                  <a:pt x="70" y="712"/>
                </a:cubicBezTo>
                <a:cubicBezTo>
                  <a:pt x="73" y="700"/>
                  <a:pt x="82" y="679"/>
                  <a:pt x="82" y="668"/>
                </a:cubicBezTo>
                <a:cubicBezTo>
                  <a:pt x="82" y="658"/>
                  <a:pt x="83" y="626"/>
                  <a:pt x="85" y="613"/>
                </a:cubicBezTo>
                <a:cubicBezTo>
                  <a:pt x="86" y="600"/>
                  <a:pt x="95" y="565"/>
                  <a:pt x="104" y="540"/>
                </a:cubicBezTo>
                <a:cubicBezTo>
                  <a:pt x="112" y="515"/>
                  <a:pt x="122" y="486"/>
                  <a:pt x="122" y="478"/>
                </a:cubicBezTo>
                <a:cubicBezTo>
                  <a:pt x="122" y="470"/>
                  <a:pt x="125" y="463"/>
                  <a:pt x="125" y="463"/>
                </a:cubicBezTo>
                <a:cubicBezTo>
                  <a:pt x="125" y="463"/>
                  <a:pt x="130" y="484"/>
                  <a:pt x="130" y="489"/>
                </a:cubicBezTo>
                <a:cubicBezTo>
                  <a:pt x="130" y="493"/>
                  <a:pt x="136" y="529"/>
                  <a:pt x="133" y="541"/>
                </a:cubicBezTo>
                <a:cubicBezTo>
                  <a:pt x="131" y="552"/>
                  <a:pt x="139" y="600"/>
                  <a:pt x="138" y="607"/>
                </a:cubicBezTo>
                <a:cubicBezTo>
                  <a:pt x="136" y="614"/>
                  <a:pt x="132" y="615"/>
                  <a:pt x="131" y="625"/>
                </a:cubicBezTo>
                <a:cubicBezTo>
                  <a:pt x="129" y="634"/>
                  <a:pt x="129" y="668"/>
                  <a:pt x="128" y="679"/>
                </a:cubicBezTo>
                <a:cubicBezTo>
                  <a:pt x="127" y="691"/>
                  <a:pt x="120" y="692"/>
                  <a:pt x="120" y="702"/>
                </a:cubicBezTo>
                <a:cubicBezTo>
                  <a:pt x="120" y="712"/>
                  <a:pt x="118" y="713"/>
                  <a:pt x="114" y="722"/>
                </a:cubicBezTo>
                <a:cubicBezTo>
                  <a:pt x="111" y="731"/>
                  <a:pt x="117" y="765"/>
                  <a:pt x="114" y="769"/>
                </a:cubicBezTo>
                <a:cubicBezTo>
                  <a:pt x="112" y="773"/>
                  <a:pt x="110" y="796"/>
                  <a:pt x="121" y="795"/>
                </a:cubicBezTo>
                <a:cubicBezTo>
                  <a:pt x="132" y="794"/>
                  <a:pt x="157" y="792"/>
                  <a:pt x="162" y="795"/>
                </a:cubicBezTo>
                <a:cubicBezTo>
                  <a:pt x="167" y="798"/>
                  <a:pt x="219" y="795"/>
                  <a:pt x="210" y="784"/>
                </a:cubicBezTo>
                <a:cubicBezTo>
                  <a:pt x="202" y="772"/>
                  <a:pt x="199" y="776"/>
                  <a:pt x="191" y="776"/>
                </a:cubicBezTo>
                <a:cubicBezTo>
                  <a:pt x="183" y="776"/>
                  <a:pt x="176" y="774"/>
                  <a:pt x="173" y="768"/>
                </a:cubicBezTo>
                <a:cubicBezTo>
                  <a:pt x="170" y="762"/>
                  <a:pt x="172" y="758"/>
                  <a:pt x="172" y="751"/>
                </a:cubicBezTo>
                <a:cubicBezTo>
                  <a:pt x="172" y="743"/>
                  <a:pt x="189" y="652"/>
                  <a:pt x="184" y="617"/>
                </a:cubicBezTo>
                <a:cubicBezTo>
                  <a:pt x="179" y="582"/>
                  <a:pt x="179" y="602"/>
                  <a:pt x="182" y="581"/>
                </a:cubicBezTo>
                <a:cubicBezTo>
                  <a:pt x="186" y="561"/>
                  <a:pt x="188" y="525"/>
                  <a:pt x="189" y="502"/>
                </a:cubicBezTo>
                <a:cubicBezTo>
                  <a:pt x="191" y="480"/>
                  <a:pt x="201" y="434"/>
                  <a:pt x="197" y="428"/>
                </a:cubicBezTo>
                <a:cubicBezTo>
                  <a:pt x="210" y="428"/>
                  <a:pt x="210" y="428"/>
                  <a:pt x="210" y="428"/>
                </a:cubicBezTo>
                <a:cubicBezTo>
                  <a:pt x="210" y="428"/>
                  <a:pt x="207" y="364"/>
                  <a:pt x="198" y="343"/>
                </a:cubicBezTo>
                <a:cubicBezTo>
                  <a:pt x="189" y="322"/>
                  <a:pt x="189" y="306"/>
                  <a:pt x="187" y="297"/>
                </a:cubicBezTo>
                <a:cubicBezTo>
                  <a:pt x="184" y="287"/>
                  <a:pt x="186" y="241"/>
                  <a:pt x="186" y="241"/>
                </a:cubicBezTo>
                <a:cubicBezTo>
                  <a:pt x="186" y="241"/>
                  <a:pt x="230" y="261"/>
                  <a:pt x="241" y="239"/>
                </a:cubicBezTo>
                <a:cubicBezTo>
                  <a:pt x="241" y="239"/>
                  <a:pt x="253" y="229"/>
                  <a:pt x="233" y="205"/>
                </a:cubicBezTo>
                <a:close/>
                <a:moveTo>
                  <a:pt x="46" y="328"/>
                </a:moveTo>
                <a:cubicBezTo>
                  <a:pt x="46" y="328"/>
                  <a:pt x="42" y="322"/>
                  <a:pt x="41" y="316"/>
                </a:cubicBezTo>
                <a:cubicBezTo>
                  <a:pt x="41" y="310"/>
                  <a:pt x="39" y="294"/>
                  <a:pt x="39" y="294"/>
                </a:cubicBezTo>
                <a:cubicBezTo>
                  <a:pt x="39" y="294"/>
                  <a:pt x="38" y="290"/>
                  <a:pt x="40" y="286"/>
                </a:cubicBezTo>
                <a:cubicBezTo>
                  <a:pt x="41" y="283"/>
                  <a:pt x="49" y="252"/>
                  <a:pt x="49" y="252"/>
                </a:cubicBezTo>
                <a:cubicBezTo>
                  <a:pt x="49" y="252"/>
                  <a:pt x="63" y="294"/>
                  <a:pt x="46" y="328"/>
                </a:cubicBezTo>
                <a:close/>
                <a:moveTo>
                  <a:pt x="128" y="389"/>
                </a:moveTo>
                <a:cubicBezTo>
                  <a:pt x="115" y="378"/>
                  <a:pt x="115" y="378"/>
                  <a:pt x="115" y="378"/>
                </a:cubicBezTo>
                <a:cubicBezTo>
                  <a:pt x="127" y="236"/>
                  <a:pt x="115" y="156"/>
                  <a:pt x="115" y="156"/>
                </a:cubicBezTo>
                <a:cubicBezTo>
                  <a:pt x="123" y="147"/>
                  <a:pt x="123" y="147"/>
                  <a:pt x="123" y="147"/>
                </a:cubicBezTo>
                <a:cubicBezTo>
                  <a:pt x="133" y="155"/>
                  <a:pt x="133" y="155"/>
                  <a:pt x="133" y="155"/>
                </a:cubicBezTo>
                <a:cubicBezTo>
                  <a:pt x="129" y="163"/>
                  <a:pt x="129" y="163"/>
                  <a:pt x="129" y="163"/>
                </a:cubicBezTo>
                <a:cubicBezTo>
                  <a:pt x="142" y="376"/>
                  <a:pt x="142" y="376"/>
                  <a:pt x="142" y="376"/>
                </a:cubicBezTo>
                <a:lnTo>
                  <a:pt x="128" y="389"/>
                </a:lnTo>
                <a:close/>
                <a:moveTo>
                  <a:pt x="173" y="156"/>
                </a:moveTo>
                <a:cubicBezTo>
                  <a:pt x="169" y="159"/>
                  <a:pt x="148" y="150"/>
                  <a:pt x="148" y="150"/>
                </a:cubicBezTo>
                <a:cubicBezTo>
                  <a:pt x="144" y="135"/>
                  <a:pt x="144" y="135"/>
                  <a:pt x="144" y="135"/>
                </a:cubicBezTo>
                <a:cubicBezTo>
                  <a:pt x="144" y="135"/>
                  <a:pt x="152" y="129"/>
                  <a:pt x="154" y="125"/>
                </a:cubicBezTo>
                <a:cubicBezTo>
                  <a:pt x="154" y="125"/>
                  <a:pt x="162" y="141"/>
                  <a:pt x="168" y="142"/>
                </a:cubicBezTo>
                <a:cubicBezTo>
                  <a:pt x="174" y="143"/>
                  <a:pt x="177" y="154"/>
                  <a:pt x="173" y="156"/>
                </a:cubicBezTo>
                <a:close/>
              </a:path>
            </a:pathLst>
          </a:cu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09728" tIns="54864" rIns="109728" bIns="54864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7895" name="Freeform 5"/>
          <p:cNvSpPr/>
          <p:nvPr/>
        </p:nvSpPr>
        <p:spPr bwMode="auto">
          <a:xfrm>
            <a:off x="5360988" y="1824038"/>
            <a:ext cx="274637" cy="239712"/>
          </a:xfrm>
          <a:custGeom>
            <a:avLst/>
            <a:gdLst>
              <a:gd name="T0" fmla="*/ 516 w 1280"/>
              <a:gd name="T1" fmla="*/ 1106 h 1106"/>
              <a:gd name="T2" fmla="*/ 1280 w 1280"/>
              <a:gd name="T3" fmla="*/ 82 h 1106"/>
              <a:gd name="T4" fmla="*/ 1244 w 1280"/>
              <a:gd name="T5" fmla="*/ 0 h 1106"/>
              <a:gd name="T6" fmla="*/ 463 w 1280"/>
              <a:gd name="T7" fmla="*/ 670 h 1106"/>
              <a:gd name="T8" fmla="*/ 109 w 1280"/>
              <a:gd name="T9" fmla="*/ 458 h 1106"/>
              <a:gd name="T10" fmla="*/ 0 w 1280"/>
              <a:gd name="T11" fmla="*/ 559 h 1106"/>
              <a:gd name="T12" fmla="*/ 516 w 1280"/>
              <a:gd name="T13" fmla="*/ 1106 h 11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80"/>
              <a:gd name="T22" fmla="*/ 0 h 1106"/>
              <a:gd name="T23" fmla="*/ 1280 w 1280"/>
              <a:gd name="T24" fmla="*/ 1106 h 11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80" h="1106">
                <a:moveTo>
                  <a:pt x="516" y="1106"/>
                </a:moveTo>
                <a:cubicBezTo>
                  <a:pt x="805" y="588"/>
                  <a:pt x="1006" y="321"/>
                  <a:pt x="1280" y="82"/>
                </a:cubicBezTo>
                <a:cubicBezTo>
                  <a:pt x="1244" y="0"/>
                  <a:pt x="1244" y="0"/>
                  <a:pt x="1244" y="0"/>
                </a:cubicBezTo>
                <a:cubicBezTo>
                  <a:pt x="912" y="207"/>
                  <a:pt x="733" y="363"/>
                  <a:pt x="463" y="670"/>
                </a:cubicBezTo>
                <a:cubicBezTo>
                  <a:pt x="319" y="567"/>
                  <a:pt x="238" y="520"/>
                  <a:pt x="109" y="458"/>
                </a:cubicBezTo>
                <a:cubicBezTo>
                  <a:pt x="0" y="559"/>
                  <a:pt x="0" y="559"/>
                  <a:pt x="0" y="559"/>
                </a:cubicBezTo>
                <a:cubicBezTo>
                  <a:pt x="219" y="762"/>
                  <a:pt x="338" y="896"/>
                  <a:pt x="516" y="1106"/>
                </a:cubicBezTo>
                <a:close/>
              </a:path>
            </a:pathLst>
          </a:custGeom>
          <a:solidFill>
            <a:srgbClr val="74C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09728" tIns="54864" rIns="109728" bIns="54864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7896" name="Freeform 5"/>
          <p:cNvSpPr/>
          <p:nvPr/>
        </p:nvSpPr>
        <p:spPr bwMode="auto">
          <a:xfrm>
            <a:off x="5360988" y="2347913"/>
            <a:ext cx="274637" cy="236537"/>
          </a:xfrm>
          <a:custGeom>
            <a:avLst/>
            <a:gdLst>
              <a:gd name="T0" fmla="*/ 516 w 1280"/>
              <a:gd name="T1" fmla="*/ 1106 h 1106"/>
              <a:gd name="T2" fmla="*/ 1280 w 1280"/>
              <a:gd name="T3" fmla="*/ 82 h 1106"/>
              <a:gd name="T4" fmla="*/ 1244 w 1280"/>
              <a:gd name="T5" fmla="*/ 0 h 1106"/>
              <a:gd name="T6" fmla="*/ 463 w 1280"/>
              <a:gd name="T7" fmla="*/ 670 h 1106"/>
              <a:gd name="T8" fmla="*/ 109 w 1280"/>
              <a:gd name="T9" fmla="*/ 458 h 1106"/>
              <a:gd name="T10" fmla="*/ 0 w 1280"/>
              <a:gd name="T11" fmla="*/ 559 h 1106"/>
              <a:gd name="T12" fmla="*/ 516 w 1280"/>
              <a:gd name="T13" fmla="*/ 1106 h 11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80"/>
              <a:gd name="T22" fmla="*/ 0 h 1106"/>
              <a:gd name="T23" fmla="*/ 1280 w 1280"/>
              <a:gd name="T24" fmla="*/ 1106 h 11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80" h="1106">
                <a:moveTo>
                  <a:pt x="516" y="1106"/>
                </a:moveTo>
                <a:cubicBezTo>
                  <a:pt x="805" y="588"/>
                  <a:pt x="1006" y="321"/>
                  <a:pt x="1280" y="82"/>
                </a:cubicBezTo>
                <a:cubicBezTo>
                  <a:pt x="1244" y="0"/>
                  <a:pt x="1244" y="0"/>
                  <a:pt x="1244" y="0"/>
                </a:cubicBezTo>
                <a:cubicBezTo>
                  <a:pt x="912" y="207"/>
                  <a:pt x="733" y="363"/>
                  <a:pt x="463" y="670"/>
                </a:cubicBezTo>
                <a:cubicBezTo>
                  <a:pt x="319" y="567"/>
                  <a:pt x="238" y="520"/>
                  <a:pt x="109" y="458"/>
                </a:cubicBezTo>
                <a:cubicBezTo>
                  <a:pt x="0" y="559"/>
                  <a:pt x="0" y="559"/>
                  <a:pt x="0" y="559"/>
                </a:cubicBezTo>
                <a:cubicBezTo>
                  <a:pt x="219" y="762"/>
                  <a:pt x="338" y="896"/>
                  <a:pt x="516" y="1106"/>
                </a:cubicBezTo>
                <a:close/>
              </a:path>
            </a:pathLst>
          </a:custGeom>
          <a:solidFill>
            <a:srgbClr val="74C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09728" tIns="54864" rIns="109728" bIns="54864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7897" name="Freeform 5"/>
          <p:cNvSpPr/>
          <p:nvPr/>
        </p:nvSpPr>
        <p:spPr bwMode="auto">
          <a:xfrm>
            <a:off x="5364163" y="3354388"/>
            <a:ext cx="276225" cy="236537"/>
          </a:xfrm>
          <a:custGeom>
            <a:avLst/>
            <a:gdLst>
              <a:gd name="T0" fmla="*/ 516 w 1280"/>
              <a:gd name="T1" fmla="*/ 1106 h 1106"/>
              <a:gd name="T2" fmla="*/ 1280 w 1280"/>
              <a:gd name="T3" fmla="*/ 82 h 1106"/>
              <a:gd name="T4" fmla="*/ 1244 w 1280"/>
              <a:gd name="T5" fmla="*/ 0 h 1106"/>
              <a:gd name="T6" fmla="*/ 463 w 1280"/>
              <a:gd name="T7" fmla="*/ 670 h 1106"/>
              <a:gd name="T8" fmla="*/ 109 w 1280"/>
              <a:gd name="T9" fmla="*/ 458 h 1106"/>
              <a:gd name="T10" fmla="*/ 0 w 1280"/>
              <a:gd name="T11" fmla="*/ 559 h 1106"/>
              <a:gd name="T12" fmla="*/ 516 w 1280"/>
              <a:gd name="T13" fmla="*/ 1106 h 11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80"/>
              <a:gd name="T22" fmla="*/ 0 h 1106"/>
              <a:gd name="T23" fmla="*/ 1280 w 1280"/>
              <a:gd name="T24" fmla="*/ 1106 h 11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80" h="1106">
                <a:moveTo>
                  <a:pt x="516" y="1106"/>
                </a:moveTo>
                <a:cubicBezTo>
                  <a:pt x="805" y="588"/>
                  <a:pt x="1006" y="321"/>
                  <a:pt x="1280" y="82"/>
                </a:cubicBezTo>
                <a:cubicBezTo>
                  <a:pt x="1244" y="0"/>
                  <a:pt x="1244" y="0"/>
                  <a:pt x="1244" y="0"/>
                </a:cubicBezTo>
                <a:cubicBezTo>
                  <a:pt x="912" y="207"/>
                  <a:pt x="733" y="363"/>
                  <a:pt x="463" y="670"/>
                </a:cubicBezTo>
                <a:cubicBezTo>
                  <a:pt x="319" y="567"/>
                  <a:pt x="238" y="520"/>
                  <a:pt x="109" y="458"/>
                </a:cubicBezTo>
                <a:cubicBezTo>
                  <a:pt x="0" y="559"/>
                  <a:pt x="0" y="559"/>
                  <a:pt x="0" y="559"/>
                </a:cubicBezTo>
                <a:cubicBezTo>
                  <a:pt x="219" y="762"/>
                  <a:pt x="338" y="896"/>
                  <a:pt x="516" y="1106"/>
                </a:cubicBezTo>
                <a:close/>
              </a:path>
            </a:pathLst>
          </a:custGeom>
          <a:solidFill>
            <a:srgbClr val="74C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09728" tIns="54864" rIns="109728" bIns="54864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7898" name="Freeform 531"/>
          <p:cNvSpPr/>
          <p:nvPr/>
        </p:nvSpPr>
        <p:spPr bwMode="auto">
          <a:xfrm>
            <a:off x="5381625" y="2870200"/>
            <a:ext cx="201613" cy="198438"/>
          </a:xfrm>
          <a:custGeom>
            <a:avLst/>
            <a:gdLst>
              <a:gd name="T0" fmla="*/ 508 w 514"/>
              <a:gd name="T1" fmla="*/ 412 h 514"/>
              <a:gd name="T2" fmla="*/ 508 w 514"/>
              <a:gd name="T3" fmla="*/ 412 h 514"/>
              <a:gd name="T4" fmla="*/ 353 w 514"/>
              <a:gd name="T5" fmla="*/ 257 h 514"/>
              <a:gd name="T6" fmla="*/ 508 w 514"/>
              <a:gd name="T7" fmla="*/ 102 h 514"/>
              <a:gd name="T8" fmla="*/ 508 w 514"/>
              <a:gd name="T9" fmla="*/ 102 h 514"/>
              <a:gd name="T10" fmla="*/ 512 w 514"/>
              <a:gd name="T11" fmla="*/ 96 h 514"/>
              <a:gd name="T12" fmla="*/ 508 w 514"/>
              <a:gd name="T13" fmla="*/ 79 h 514"/>
              <a:gd name="T14" fmla="*/ 435 w 514"/>
              <a:gd name="T15" fmla="*/ 6 h 514"/>
              <a:gd name="T16" fmla="*/ 418 w 514"/>
              <a:gd name="T17" fmla="*/ 2 h 514"/>
              <a:gd name="T18" fmla="*/ 412 w 514"/>
              <a:gd name="T19" fmla="*/ 6 h 514"/>
              <a:gd name="T20" fmla="*/ 412 w 514"/>
              <a:gd name="T21" fmla="*/ 6 h 514"/>
              <a:gd name="T22" fmla="*/ 257 w 514"/>
              <a:gd name="T23" fmla="*/ 161 h 514"/>
              <a:gd name="T24" fmla="*/ 102 w 514"/>
              <a:gd name="T25" fmla="*/ 6 h 514"/>
              <a:gd name="T26" fmla="*/ 102 w 514"/>
              <a:gd name="T27" fmla="*/ 6 h 514"/>
              <a:gd name="T28" fmla="*/ 96 w 514"/>
              <a:gd name="T29" fmla="*/ 2 h 514"/>
              <a:gd name="T30" fmla="*/ 79 w 514"/>
              <a:gd name="T31" fmla="*/ 6 h 514"/>
              <a:gd name="T32" fmla="*/ 6 w 514"/>
              <a:gd name="T33" fmla="*/ 79 h 514"/>
              <a:gd name="T34" fmla="*/ 2 w 514"/>
              <a:gd name="T35" fmla="*/ 96 h 514"/>
              <a:gd name="T36" fmla="*/ 6 w 514"/>
              <a:gd name="T37" fmla="*/ 102 h 514"/>
              <a:gd name="T38" fmla="*/ 6 w 514"/>
              <a:gd name="T39" fmla="*/ 102 h 514"/>
              <a:gd name="T40" fmla="*/ 161 w 514"/>
              <a:gd name="T41" fmla="*/ 257 h 514"/>
              <a:gd name="T42" fmla="*/ 6 w 514"/>
              <a:gd name="T43" fmla="*/ 412 h 514"/>
              <a:gd name="T44" fmla="*/ 6 w 514"/>
              <a:gd name="T45" fmla="*/ 412 h 514"/>
              <a:gd name="T46" fmla="*/ 2 w 514"/>
              <a:gd name="T47" fmla="*/ 418 h 514"/>
              <a:gd name="T48" fmla="*/ 6 w 514"/>
              <a:gd name="T49" fmla="*/ 435 h 514"/>
              <a:gd name="T50" fmla="*/ 79 w 514"/>
              <a:gd name="T51" fmla="*/ 508 h 514"/>
              <a:gd name="T52" fmla="*/ 96 w 514"/>
              <a:gd name="T53" fmla="*/ 512 h 514"/>
              <a:gd name="T54" fmla="*/ 102 w 514"/>
              <a:gd name="T55" fmla="*/ 508 h 514"/>
              <a:gd name="T56" fmla="*/ 102 w 514"/>
              <a:gd name="T57" fmla="*/ 508 h 514"/>
              <a:gd name="T58" fmla="*/ 257 w 514"/>
              <a:gd name="T59" fmla="*/ 353 h 514"/>
              <a:gd name="T60" fmla="*/ 412 w 514"/>
              <a:gd name="T61" fmla="*/ 508 h 514"/>
              <a:gd name="T62" fmla="*/ 412 w 514"/>
              <a:gd name="T63" fmla="*/ 508 h 514"/>
              <a:gd name="T64" fmla="*/ 418 w 514"/>
              <a:gd name="T65" fmla="*/ 512 h 514"/>
              <a:gd name="T66" fmla="*/ 435 w 514"/>
              <a:gd name="T67" fmla="*/ 508 h 514"/>
              <a:gd name="T68" fmla="*/ 508 w 514"/>
              <a:gd name="T69" fmla="*/ 435 h 514"/>
              <a:gd name="T70" fmla="*/ 512 w 514"/>
              <a:gd name="T71" fmla="*/ 418 h 514"/>
              <a:gd name="T72" fmla="*/ 508 w 514"/>
              <a:gd name="T73" fmla="*/ 412 h 51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14"/>
              <a:gd name="T112" fmla="*/ 0 h 514"/>
              <a:gd name="T113" fmla="*/ 514 w 514"/>
              <a:gd name="T114" fmla="*/ 514 h 51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14" h="514">
                <a:moveTo>
                  <a:pt x="508" y="412"/>
                </a:moveTo>
                <a:cubicBezTo>
                  <a:pt x="508" y="412"/>
                  <a:pt x="508" y="412"/>
                  <a:pt x="508" y="412"/>
                </a:cubicBezTo>
                <a:cubicBezTo>
                  <a:pt x="353" y="257"/>
                  <a:pt x="353" y="257"/>
                  <a:pt x="353" y="257"/>
                </a:cubicBezTo>
                <a:cubicBezTo>
                  <a:pt x="508" y="102"/>
                  <a:pt x="508" y="102"/>
                  <a:pt x="508" y="102"/>
                </a:cubicBezTo>
                <a:cubicBezTo>
                  <a:pt x="508" y="102"/>
                  <a:pt x="508" y="102"/>
                  <a:pt x="508" y="102"/>
                </a:cubicBezTo>
                <a:cubicBezTo>
                  <a:pt x="510" y="100"/>
                  <a:pt x="511" y="98"/>
                  <a:pt x="512" y="96"/>
                </a:cubicBezTo>
                <a:cubicBezTo>
                  <a:pt x="514" y="90"/>
                  <a:pt x="513" y="84"/>
                  <a:pt x="508" y="79"/>
                </a:cubicBezTo>
                <a:cubicBezTo>
                  <a:pt x="435" y="6"/>
                  <a:pt x="435" y="6"/>
                  <a:pt x="435" y="6"/>
                </a:cubicBezTo>
                <a:cubicBezTo>
                  <a:pt x="430" y="1"/>
                  <a:pt x="424" y="0"/>
                  <a:pt x="418" y="2"/>
                </a:cubicBezTo>
                <a:cubicBezTo>
                  <a:pt x="416" y="3"/>
                  <a:pt x="414" y="4"/>
                  <a:pt x="412" y="6"/>
                </a:cubicBezTo>
                <a:cubicBezTo>
                  <a:pt x="412" y="6"/>
                  <a:pt x="412" y="6"/>
                  <a:pt x="412" y="6"/>
                </a:cubicBezTo>
                <a:cubicBezTo>
                  <a:pt x="257" y="161"/>
                  <a:pt x="257" y="161"/>
                  <a:pt x="257" y="161"/>
                </a:cubicBezTo>
                <a:cubicBezTo>
                  <a:pt x="102" y="6"/>
                  <a:pt x="102" y="6"/>
                  <a:pt x="102" y="6"/>
                </a:cubicBezTo>
                <a:cubicBezTo>
                  <a:pt x="102" y="6"/>
                  <a:pt x="102" y="6"/>
                  <a:pt x="102" y="6"/>
                </a:cubicBezTo>
                <a:cubicBezTo>
                  <a:pt x="100" y="4"/>
                  <a:pt x="98" y="3"/>
                  <a:pt x="96" y="2"/>
                </a:cubicBezTo>
                <a:cubicBezTo>
                  <a:pt x="90" y="0"/>
                  <a:pt x="84" y="1"/>
                  <a:pt x="79" y="6"/>
                </a:cubicBezTo>
                <a:cubicBezTo>
                  <a:pt x="6" y="79"/>
                  <a:pt x="6" y="79"/>
                  <a:pt x="6" y="79"/>
                </a:cubicBezTo>
                <a:cubicBezTo>
                  <a:pt x="1" y="84"/>
                  <a:pt x="0" y="90"/>
                  <a:pt x="2" y="96"/>
                </a:cubicBezTo>
                <a:cubicBezTo>
                  <a:pt x="3" y="98"/>
                  <a:pt x="4" y="100"/>
                  <a:pt x="6" y="102"/>
                </a:cubicBezTo>
                <a:cubicBezTo>
                  <a:pt x="6" y="102"/>
                  <a:pt x="6" y="102"/>
                  <a:pt x="6" y="102"/>
                </a:cubicBezTo>
                <a:cubicBezTo>
                  <a:pt x="161" y="257"/>
                  <a:pt x="161" y="257"/>
                  <a:pt x="161" y="257"/>
                </a:cubicBezTo>
                <a:cubicBezTo>
                  <a:pt x="6" y="412"/>
                  <a:pt x="6" y="412"/>
                  <a:pt x="6" y="412"/>
                </a:cubicBezTo>
                <a:cubicBezTo>
                  <a:pt x="6" y="412"/>
                  <a:pt x="6" y="412"/>
                  <a:pt x="6" y="412"/>
                </a:cubicBezTo>
                <a:cubicBezTo>
                  <a:pt x="4" y="414"/>
                  <a:pt x="3" y="416"/>
                  <a:pt x="2" y="418"/>
                </a:cubicBezTo>
                <a:cubicBezTo>
                  <a:pt x="0" y="424"/>
                  <a:pt x="1" y="430"/>
                  <a:pt x="6" y="435"/>
                </a:cubicBezTo>
                <a:cubicBezTo>
                  <a:pt x="79" y="508"/>
                  <a:pt x="79" y="508"/>
                  <a:pt x="79" y="508"/>
                </a:cubicBezTo>
                <a:cubicBezTo>
                  <a:pt x="84" y="513"/>
                  <a:pt x="90" y="514"/>
                  <a:pt x="96" y="512"/>
                </a:cubicBezTo>
                <a:cubicBezTo>
                  <a:pt x="98" y="511"/>
                  <a:pt x="100" y="510"/>
                  <a:pt x="102" y="508"/>
                </a:cubicBezTo>
                <a:cubicBezTo>
                  <a:pt x="102" y="508"/>
                  <a:pt x="102" y="508"/>
                  <a:pt x="102" y="508"/>
                </a:cubicBezTo>
                <a:cubicBezTo>
                  <a:pt x="257" y="353"/>
                  <a:pt x="257" y="353"/>
                  <a:pt x="257" y="353"/>
                </a:cubicBezTo>
                <a:cubicBezTo>
                  <a:pt x="412" y="508"/>
                  <a:pt x="412" y="508"/>
                  <a:pt x="412" y="508"/>
                </a:cubicBezTo>
                <a:cubicBezTo>
                  <a:pt x="412" y="508"/>
                  <a:pt x="412" y="508"/>
                  <a:pt x="412" y="508"/>
                </a:cubicBezTo>
                <a:cubicBezTo>
                  <a:pt x="414" y="510"/>
                  <a:pt x="416" y="511"/>
                  <a:pt x="418" y="512"/>
                </a:cubicBezTo>
                <a:cubicBezTo>
                  <a:pt x="424" y="514"/>
                  <a:pt x="430" y="513"/>
                  <a:pt x="435" y="508"/>
                </a:cubicBezTo>
                <a:cubicBezTo>
                  <a:pt x="508" y="435"/>
                  <a:pt x="508" y="435"/>
                  <a:pt x="508" y="435"/>
                </a:cubicBezTo>
                <a:cubicBezTo>
                  <a:pt x="513" y="430"/>
                  <a:pt x="514" y="424"/>
                  <a:pt x="512" y="418"/>
                </a:cubicBezTo>
                <a:cubicBezTo>
                  <a:pt x="511" y="416"/>
                  <a:pt x="510" y="414"/>
                  <a:pt x="508" y="4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09728" tIns="54864" rIns="109728" bIns="54864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7899" name="Freeform 531"/>
          <p:cNvSpPr/>
          <p:nvPr/>
        </p:nvSpPr>
        <p:spPr bwMode="auto">
          <a:xfrm>
            <a:off x="5381625" y="3876675"/>
            <a:ext cx="201613" cy="198438"/>
          </a:xfrm>
          <a:custGeom>
            <a:avLst/>
            <a:gdLst>
              <a:gd name="T0" fmla="*/ 508 w 514"/>
              <a:gd name="T1" fmla="*/ 412 h 514"/>
              <a:gd name="T2" fmla="*/ 508 w 514"/>
              <a:gd name="T3" fmla="*/ 412 h 514"/>
              <a:gd name="T4" fmla="*/ 353 w 514"/>
              <a:gd name="T5" fmla="*/ 257 h 514"/>
              <a:gd name="T6" fmla="*/ 508 w 514"/>
              <a:gd name="T7" fmla="*/ 102 h 514"/>
              <a:gd name="T8" fmla="*/ 508 w 514"/>
              <a:gd name="T9" fmla="*/ 102 h 514"/>
              <a:gd name="T10" fmla="*/ 512 w 514"/>
              <a:gd name="T11" fmla="*/ 96 h 514"/>
              <a:gd name="T12" fmla="*/ 508 w 514"/>
              <a:gd name="T13" fmla="*/ 79 h 514"/>
              <a:gd name="T14" fmla="*/ 435 w 514"/>
              <a:gd name="T15" fmla="*/ 6 h 514"/>
              <a:gd name="T16" fmla="*/ 418 w 514"/>
              <a:gd name="T17" fmla="*/ 2 h 514"/>
              <a:gd name="T18" fmla="*/ 412 w 514"/>
              <a:gd name="T19" fmla="*/ 6 h 514"/>
              <a:gd name="T20" fmla="*/ 412 w 514"/>
              <a:gd name="T21" fmla="*/ 6 h 514"/>
              <a:gd name="T22" fmla="*/ 257 w 514"/>
              <a:gd name="T23" fmla="*/ 161 h 514"/>
              <a:gd name="T24" fmla="*/ 102 w 514"/>
              <a:gd name="T25" fmla="*/ 6 h 514"/>
              <a:gd name="T26" fmla="*/ 102 w 514"/>
              <a:gd name="T27" fmla="*/ 6 h 514"/>
              <a:gd name="T28" fmla="*/ 96 w 514"/>
              <a:gd name="T29" fmla="*/ 2 h 514"/>
              <a:gd name="T30" fmla="*/ 79 w 514"/>
              <a:gd name="T31" fmla="*/ 6 h 514"/>
              <a:gd name="T32" fmla="*/ 6 w 514"/>
              <a:gd name="T33" fmla="*/ 79 h 514"/>
              <a:gd name="T34" fmla="*/ 2 w 514"/>
              <a:gd name="T35" fmla="*/ 96 h 514"/>
              <a:gd name="T36" fmla="*/ 6 w 514"/>
              <a:gd name="T37" fmla="*/ 102 h 514"/>
              <a:gd name="T38" fmla="*/ 6 w 514"/>
              <a:gd name="T39" fmla="*/ 102 h 514"/>
              <a:gd name="T40" fmla="*/ 161 w 514"/>
              <a:gd name="T41" fmla="*/ 257 h 514"/>
              <a:gd name="T42" fmla="*/ 6 w 514"/>
              <a:gd name="T43" fmla="*/ 412 h 514"/>
              <a:gd name="T44" fmla="*/ 6 w 514"/>
              <a:gd name="T45" fmla="*/ 412 h 514"/>
              <a:gd name="T46" fmla="*/ 2 w 514"/>
              <a:gd name="T47" fmla="*/ 418 h 514"/>
              <a:gd name="T48" fmla="*/ 6 w 514"/>
              <a:gd name="T49" fmla="*/ 435 h 514"/>
              <a:gd name="T50" fmla="*/ 79 w 514"/>
              <a:gd name="T51" fmla="*/ 508 h 514"/>
              <a:gd name="T52" fmla="*/ 96 w 514"/>
              <a:gd name="T53" fmla="*/ 512 h 514"/>
              <a:gd name="T54" fmla="*/ 102 w 514"/>
              <a:gd name="T55" fmla="*/ 508 h 514"/>
              <a:gd name="T56" fmla="*/ 102 w 514"/>
              <a:gd name="T57" fmla="*/ 508 h 514"/>
              <a:gd name="T58" fmla="*/ 257 w 514"/>
              <a:gd name="T59" fmla="*/ 353 h 514"/>
              <a:gd name="T60" fmla="*/ 412 w 514"/>
              <a:gd name="T61" fmla="*/ 508 h 514"/>
              <a:gd name="T62" fmla="*/ 412 w 514"/>
              <a:gd name="T63" fmla="*/ 508 h 514"/>
              <a:gd name="T64" fmla="*/ 418 w 514"/>
              <a:gd name="T65" fmla="*/ 512 h 514"/>
              <a:gd name="T66" fmla="*/ 435 w 514"/>
              <a:gd name="T67" fmla="*/ 508 h 514"/>
              <a:gd name="T68" fmla="*/ 508 w 514"/>
              <a:gd name="T69" fmla="*/ 435 h 514"/>
              <a:gd name="T70" fmla="*/ 512 w 514"/>
              <a:gd name="T71" fmla="*/ 418 h 514"/>
              <a:gd name="T72" fmla="*/ 508 w 514"/>
              <a:gd name="T73" fmla="*/ 412 h 51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14"/>
              <a:gd name="T112" fmla="*/ 0 h 514"/>
              <a:gd name="T113" fmla="*/ 514 w 514"/>
              <a:gd name="T114" fmla="*/ 514 h 51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14" h="514">
                <a:moveTo>
                  <a:pt x="508" y="412"/>
                </a:moveTo>
                <a:cubicBezTo>
                  <a:pt x="508" y="412"/>
                  <a:pt x="508" y="412"/>
                  <a:pt x="508" y="412"/>
                </a:cubicBezTo>
                <a:cubicBezTo>
                  <a:pt x="353" y="257"/>
                  <a:pt x="353" y="257"/>
                  <a:pt x="353" y="257"/>
                </a:cubicBezTo>
                <a:cubicBezTo>
                  <a:pt x="508" y="102"/>
                  <a:pt x="508" y="102"/>
                  <a:pt x="508" y="102"/>
                </a:cubicBezTo>
                <a:cubicBezTo>
                  <a:pt x="508" y="102"/>
                  <a:pt x="508" y="102"/>
                  <a:pt x="508" y="102"/>
                </a:cubicBezTo>
                <a:cubicBezTo>
                  <a:pt x="510" y="100"/>
                  <a:pt x="511" y="98"/>
                  <a:pt x="512" y="96"/>
                </a:cubicBezTo>
                <a:cubicBezTo>
                  <a:pt x="514" y="90"/>
                  <a:pt x="513" y="84"/>
                  <a:pt x="508" y="79"/>
                </a:cubicBezTo>
                <a:cubicBezTo>
                  <a:pt x="435" y="6"/>
                  <a:pt x="435" y="6"/>
                  <a:pt x="435" y="6"/>
                </a:cubicBezTo>
                <a:cubicBezTo>
                  <a:pt x="430" y="1"/>
                  <a:pt x="424" y="0"/>
                  <a:pt x="418" y="2"/>
                </a:cubicBezTo>
                <a:cubicBezTo>
                  <a:pt x="416" y="3"/>
                  <a:pt x="414" y="4"/>
                  <a:pt x="412" y="6"/>
                </a:cubicBezTo>
                <a:cubicBezTo>
                  <a:pt x="412" y="6"/>
                  <a:pt x="412" y="6"/>
                  <a:pt x="412" y="6"/>
                </a:cubicBezTo>
                <a:cubicBezTo>
                  <a:pt x="257" y="161"/>
                  <a:pt x="257" y="161"/>
                  <a:pt x="257" y="161"/>
                </a:cubicBezTo>
                <a:cubicBezTo>
                  <a:pt x="102" y="6"/>
                  <a:pt x="102" y="6"/>
                  <a:pt x="102" y="6"/>
                </a:cubicBezTo>
                <a:cubicBezTo>
                  <a:pt x="102" y="6"/>
                  <a:pt x="102" y="6"/>
                  <a:pt x="102" y="6"/>
                </a:cubicBezTo>
                <a:cubicBezTo>
                  <a:pt x="100" y="4"/>
                  <a:pt x="98" y="3"/>
                  <a:pt x="96" y="2"/>
                </a:cubicBezTo>
                <a:cubicBezTo>
                  <a:pt x="90" y="0"/>
                  <a:pt x="84" y="1"/>
                  <a:pt x="79" y="6"/>
                </a:cubicBezTo>
                <a:cubicBezTo>
                  <a:pt x="6" y="79"/>
                  <a:pt x="6" y="79"/>
                  <a:pt x="6" y="79"/>
                </a:cubicBezTo>
                <a:cubicBezTo>
                  <a:pt x="1" y="84"/>
                  <a:pt x="0" y="90"/>
                  <a:pt x="2" y="96"/>
                </a:cubicBezTo>
                <a:cubicBezTo>
                  <a:pt x="3" y="98"/>
                  <a:pt x="4" y="100"/>
                  <a:pt x="6" y="102"/>
                </a:cubicBezTo>
                <a:cubicBezTo>
                  <a:pt x="6" y="102"/>
                  <a:pt x="6" y="102"/>
                  <a:pt x="6" y="102"/>
                </a:cubicBezTo>
                <a:cubicBezTo>
                  <a:pt x="161" y="257"/>
                  <a:pt x="161" y="257"/>
                  <a:pt x="161" y="257"/>
                </a:cubicBezTo>
                <a:cubicBezTo>
                  <a:pt x="6" y="412"/>
                  <a:pt x="6" y="412"/>
                  <a:pt x="6" y="412"/>
                </a:cubicBezTo>
                <a:cubicBezTo>
                  <a:pt x="6" y="412"/>
                  <a:pt x="6" y="412"/>
                  <a:pt x="6" y="412"/>
                </a:cubicBezTo>
                <a:cubicBezTo>
                  <a:pt x="4" y="414"/>
                  <a:pt x="3" y="416"/>
                  <a:pt x="2" y="418"/>
                </a:cubicBezTo>
                <a:cubicBezTo>
                  <a:pt x="0" y="424"/>
                  <a:pt x="1" y="430"/>
                  <a:pt x="6" y="435"/>
                </a:cubicBezTo>
                <a:cubicBezTo>
                  <a:pt x="79" y="508"/>
                  <a:pt x="79" y="508"/>
                  <a:pt x="79" y="508"/>
                </a:cubicBezTo>
                <a:cubicBezTo>
                  <a:pt x="84" y="513"/>
                  <a:pt x="90" y="514"/>
                  <a:pt x="96" y="512"/>
                </a:cubicBezTo>
                <a:cubicBezTo>
                  <a:pt x="98" y="511"/>
                  <a:pt x="100" y="510"/>
                  <a:pt x="102" y="508"/>
                </a:cubicBezTo>
                <a:cubicBezTo>
                  <a:pt x="102" y="508"/>
                  <a:pt x="102" y="508"/>
                  <a:pt x="102" y="508"/>
                </a:cubicBezTo>
                <a:cubicBezTo>
                  <a:pt x="257" y="353"/>
                  <a:pt x="257" y="353"/>
                  <a:pt x="257" y="353"/>
                </a:cubicBezTo>
                <a:cubicBezTo>
                  <a:pt x="412" y="508"/>
                  <a:pt x="412" y="508"/>
                  <a:pt x="412" y="508"/>
                </a:cubicBezTo>
                <a:cubicBezTo>
                  <a:pt x="412" y="508"/>
                  <a:pt x="412" y="508"/>
                  <a:pt x="412" y="508"/>
                </a:cubicBezTo>
                <a:cubicBezTo>
                  <a:pt x="414" y="510"/>
                  <a:pt x="416" y="511"/>
                  <a:pt x="418" y="512"/>
                </a:cubicBezTo>
                <a:cubicBezTo>
                  <a:pt x="424" y="514"/>
                  <a:pt x="430" y="513"/>
                  <a:pt x="435" y="508"/>
                </a:cubicBezTo>
                <a:cubicBezTo>
                  <a:pt x="508" y="435"/>
                  <a:pt x="508" y="435"/>
                  <a:pt x="508" y="435"/>
                </a:cubicBezTo>
                <a:cubicBezTo>
                  <a:pt x="513" y="430"/>
                  <a:pt x="514" y="424"/>
                  <a:pt x="512" y="418"/>
                </a:cubicBezTo>
                <a:cubicBezTo>
                  <a:pt x="511" y="416"/>
                  <a:pt x="510" y="414"/>
                  <a:pt x="508" y="4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09728" tIns="54864" rIns="109728" bIns="54864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7900" name="Freeform 531"/>
          <p:cNvSpPr/>
          <p:nvPr/>
        </p:nvSpPr>
        <p:spPr bwMode="auto">
          <a:xfrm>
            <a:off x="5381625" y="4360863"/>
            <a:ext cx="201613" cy="198437"/>
          </a:xfrm>
          <a:custGeom>
            <a:avLst/>
            <a:gdLst>
              <a:gd name="T0" fmla="*/ 508 w 514"/>
              <a:gd name="T1" fmla="*/ 412 h 514"/>
              <a:gd name="T2" fmla="*/ 508 w 514"/>
              <a:gd name="T3" fmla="*/ 412 h 514"/>
              <a:gd name="T4" fmla="*/ 353 w 514"/>
              <a:gd name="T5" fmla="*/ 257 h 514"/>
              <a:gd name="T6" fmla="*/ 508 w 514"/>
              <a:gd name="T7" fmla="*/ 102 h 514"/>
              <a:gd name="T8" fmla="*/ 508 w 514"/>
              <a:gd name="T9" fmla="*/ 102 h 514"/>
              <a:gd name="T10" fmla="*/ 512 w 514"/>
              <a:gd name="T11" fmla="*/ 96 h 514"/>
              <a:gd name="T12" fmla="*/ 508 w 514"/>
              <a:gd name="T13" fmla="*/ 79 h 514"/>
              <a:gd name="T14" fmla="*/ 435 w 514"/>
              <a:gd name="T15" fmla="*/ 6 h 514"/>
              <a:gd name="T16" fmla="*/ 418 w 514"/>
              <a:gd name="T17" fmla="*/ 2 h 514"/>
              <a:gd name="T18" fmla="*/ 412 w 514"/>
              <a:gd name="T19" fmla="*/ 6 h 514"/>
              <a:gd name="T20" fmla="*/ 412 w 514"/>
              <a:gd name="T21" fmla="*/ 6 h 514"/>
              <a:gd name="T22" fmla="*/ 257 w 514"/>
              <a:gd name="T23" fmla="*/ 161 h 514"/>
              <a:gd name="T24" fmla="*/ 102 w 514"/>
              <a:gd name="T25" fmla="*/ 6 h 514"/>
              <a:gd name="T26" fmla="*/ 102 w 514"/>
              <a:gd name="T27" fmla="*/ 6 h 514"/>
              <a:gd name="T28" fmla="*/ 96 w 514"/>
              <a:gd name="T29" fmla="*/ 2 h 514"/>
              <a:gd name="T30" fmla="*/ 79 w 514"/>
              <a:gd name="T31" fmla="*/ 6 h 514"/>
              <a:gd name="T32" fmla="*/ 6 w 514"/>
              <a:gd name="T33" fmla="*/ 79 h 514"/>
              <a:gd name="T34" fmla="*/ 2 w 514"/>
              <a:gd name="T35" fmla="*/ 96 h 514"/>
              <a:gd name="T36" fmla="*/ 6 w 514"/>
              <a:gd name="T37" fmla="*/ 102 h 514"/>
              <a:gd name="T38" fmla="*/ 6 w 514"/>
              <a:gd name="T39" fmla="*/ 102 h 514"/>
              <a:gd name="T40" fmla="*/ 161 w 514"/>
              <a:gd name="T41" fmla="*/ 257 h 514"/>
              <a:gd name="T42" fmla="*/ 6 w 514"/>
              <a:gd name="T43" fmla="*/ 412 h 514"/>
              <a:gd name="T44" fmla="*/ 6 w 514"/>
              <a:gd name="T45" fmla="*/ 412 h 514"/>
              <a:gd name="T46" fmla="*/ 2 w 514"/>
              <a:gd name="T47" fmla="*/ 418 h 514"/>
              <a:gd name="T48" fmla="*/ 6 w 514"/>
              <a:gd name="T49" fmla="*/ 435 h 514"/>
              <a:gd name="T50" fmla="*/ 79 w 514"/>
              <a:gd name="T51" fmla="*/ 508 h 514"/>
              <a:gd name="T52" fmla="*/ 96 w 514"/>
              <a:gd name="T53" fmla="*/ 512 h 514"/>
              <a:gd name="T54" fmla="*/ 102 w 514"/>
              <a:gd name="T55" fmla="*/ 508 h 514"/>
              <a:gd name="T56" fmla="*/ 102 w 514"/>
              <a:gd name="T57" fmla="*/ 508 h 514"/>
              <a:gd name="T58" fmla="*/ 257 w 514"/>
              <a:gd name="T59" fmla="*/ 353 h 514"/>
              <a:gd name="T60" fmla="*/ 412 w 514"/>
              <a:gd name="T61" fmla="*/ 508 h 514"/>
              <a:gd name="T62" fmla="*/ 412 w 514"/>
              <a:gd name="T63" fmla="*/ 508 h 514"/>
              <a:gd name="T64" fmla="*/ 418 w 514"/>
              <a:gd name="T65" fmla="*/ 512 h 514"/>
              <a:gd name="T66" fmla="*/ 435 w 514"/>
              <a:gd name="T67" fmla="*/ 508 h 514"/>
              <a:gd name="T68" fmla="*/ 508 w 514"/>
              <a:gd name="T69" fmla="*/ 435 h 514"/>
              <a:gd name="T70" fmla="*/ 512 w 514"/>
              <a:gd name="T71" fmla="*/ 418 h 514"/>
              <a:gd name="T72" fmla="*/ 508 w 514"/>
              <a:gd name="T73" fmla="*/ 412 h 51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14"/>
              <a:gd name="T112" fmla="*/ 0 h 514"/>
              <a:gd name="T113" fmla="*/ 514 w 514"/>
              <a:gd name="T114" fmla="*/ 514 h 51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14" h="514">
                <a:moveTo>
                  <a:pt x="508" y="412"/>
                </a:moveTo>
                <a:cubicBezTo>
                  <a:pt x="508" y="412"/>
                  <a:pt x="508" y="412"/>
                  <a:pt x="508" y="412"/>
                </a:cubicBezTo>
                <a:cubicBezTo>
                  <a:pt x="353" y="257"/>
                  <a:pt x="353" y="257"/>
                  <a:pt x="353" y="257"/>
                </a:cubicBezTo>
                <a:cubicBezTo>
                  <a:pt x="508" y="102"/>
                  <a:pt x="508" y="102"/>
                  <a:pt x="508" y="102"/>
                </a:cubicBezTo>
                <a:cubicBezTo>
                  <a:pt x="508" y="102"/>
                  <a:pt x="508" y="102"/>
                  <a:pt x="508" y="102"/>
                </a:cubicBezTo>
                <a:cubicBezTo>
                  <a:pt x="510" y="100"/>
                  <a:pt x="511" y="98"/>
                  <a:pt x="512" y="96"/>
                </a:cubicBezTo>
                <a:cubicBezTo>
                  <a:pt x="514" y="90"/>
                  <a:pt x="513" y="84"/>
                  <a:pt x="508" y="79"/>
                </a:cubicBezTo>
                <a:cubicBezTo>
                  <a:pt x="435" y="6"/>
                  <a:pt x="435" y="6"/>
                  <a:pt x="435" y="6"/>
                </a:cubicBezTo>
                <a:cubicBezTo>
                  <a:pt x="430" y="1"/>
                  <a:pt x="424" y="0"/>
                  <a:pt x="418" y="2"/>
                </a:cubicBezTo>
                <a:cubicBezTo>
                  <a:pt x="416" y="3"/>
                  <a:pt x="414" y="4"/>
                  <a:pt x="412" y="6"/>
                </a:cubicBezTo>
                <a:cubicBezTo>
                  <a:pt x="412" y="6"/>
                  <a:pt x="412" y="6"/>
                  <a:pt x="412" y="6"/>
                </a:cubicBezTo>
                <a:cubicBezTo>
                  <a:pt x="257" y="161"/>
                  <a:pt x="257" y="161"/>
                  <a:pt x="257" y="161"/>
                </a:cubicBezTo>
                <a:cubicBezTo>
                  <a:pt x="102" y="6"/>
                  <a:pt x="102" y="6"/>
                  <a:pt x="102" y="6"/>
                </a:cubicBezTo>
                <a:cubicBezTo>
                  <a:pt x="102" y="6"/>
                  <a:pt x="102" y="6"/>
                  <a:pt x="102" y="6"/>
                </a:cubicBezTo>
                <a:cubicBezTo>
                  <a:pt x="100" y="4"/>
                  <a:pt x="98" y="3"/>
                  <a:pt x="96" y="2"/>
                </a:cubicBezTo>
                <a:cubicBezTo>
                  <a:pt x="90" y="0"/>
                  <a:pt x="84" y="1"/>
                  <a:pt x="79" y="6"/>
                </a:cubicBezTo>
                <a:cubicBezTo>
                  <a:pt x="6" y="79"/>
                  <a:pt x="6" y="79"/>
                  <a:pt x="6" y="79"/>
                </a:cubicBezTo>
                <a:cubicBezTo>
                  <a:pt x="1" y="84"/>
                  <a:pt x="0" y="90"/>
                  <a:pt x="2" y="96"/>
                </a:cubicBezTo>
                <a:cubicBezTo>
                  <a:pt x="3" y="98"/>
                  <a:pt x="4" y="100"/>
                  <a:pt x="6" y="102"/>
                </a:cubicBezTo>
                <a:cubicBezTo>
                  <a:pt x="6" y="102"/>
                  <a:pt x="6" y="102"/>
                  <a:pt x="6" y="102"/>
                </a:cubicBezTo>
                <a:cubicBezTo>
                  <a:pt x="161" y="257"/>
                  <a:pt x="161" y="257"/>
                  <a:pt x="161" y="257"/>
                </a:cubicBezTo>
                <a:cubicBezTo>
                  <a:pt x="6" y="412"/>
                  <a:pt x="6" y="412"/>
                  <a:pt x="6" y="412"/>
                </a:cubicBezTo>
                <a:cubicBezTo>
                  <a:pt x="6" y="412"/>
                  <a:pt x="6" y="412"/>
                  <a:pt x="6" y="412"/>
                </a:cubicBezTo>
                <a:cubicBezTo>
                  <a:pt x="4" y="414"/>
                  <a:pt x="3" y="416"/>
                  <a:pt x="2" y="418"/>
                </a:cubicBezTo>
                <a:cubicBezTo>
                  <a:pt x="0" y="424"/>
                  <a:pt x="1" y="430"/>
                  <a:pt x="6" y="435"/>
                </a:cubicBezTo>
                <a:cubicBezTo>
                  <a:pt x="79" y="508"/>
                  <a:pt x="79" y="508"/>
                  <a:pt x="79" y="508"/>
                </a:cubicBezTo>
                <a:cubicBezTo>
                  <a:pt x="84" y="513"/>
                  <a:pt x="90" y="514"/>
                  <a:pt x="96" y="512"/>
                </a:cubicBezTo>
                <a:cubicBezTo>
                  <a:pt x="98" y="511"/>
                  <a:pt x="100" y="510"/>
                  <a:pt x="102" y="508"/>
                </a:cubicBezTo>
                <a:cubicBezTo>
                  <a:pt x="102" y="508"/>
                  <a:pt x="102" y="508"/>
                  <a:pt x="102" y="508"/>
                </a:cubicBezTo>
                <a:cubicBezTo>
                  <a:pt x="257" y="353"/>
                  <a:pt x="257" y="353"/>
                  <a:pt x="257" y="353"/>
                </a:cubicBezTo>
                <a:cubicBezTo>
                  <a:pt x="412" y="508"/>
                  <a:pt x="412" y="508"/>
                  <a:pt x="412" y="508"/>
                </a:cubicBezTo>
                <a:cubicBezTo>
                  <a:pt x="412" y="508"/>
                  <a:pt x="412" y="508"/>
                  <a:pt x="412" y="508"/>
                </a:cubicBezTo>
                <a:cubicBezTo>
                  <a:pt x="414" y="510"/>
                  <a:pt x="416" y="511"/>
                  <a:pt x="418" y="512"/>
                </a:cubicBezTo>
                <a:cubicBezTo>
                  <a:pt x="424" y="514"/>
                  <a:pt x="430" y="513"/>
                  <a:pt x="435" y="508"/>
                </a:cubicBezTo>
                <a:cubicBezTo>
                  <a:pt x="508" y="435"/>
                  <a:pt x="508" y="435"/>
                  <a:pt x="508" y="435"/>
                </a:cubicBezTo>
                <a:cubicBezTo>
                  <a:pt x="513" y="430"/>
                  <a:pt x="514" y="424"/>
                  <a:pt x="512" y="418"/>
                </a:cubicBezTo>
                <a:cubicBezTo>
                  <a:pt x="511" y="416"/>
                  <a:pt x="510" y="414"/>
                  <a:pt x="508" y="4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09728" tIns="54864" rIns="109728" bIns="54864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7901" name="Oval 118"/>
          <p:cNvSpPr>
            <a:spLocks noChangeArrowheads="1"/>
          </p:cNvSpPr>
          <p:nvPr/>
        </p:nvSpPr>
        <p:spPr bwMode="auto">
          <a:xfrm>
            <a:off x="10564813" y="5010150"/>
            <a:ext cx="644525" cy="642938"/>
          </a:xfrm>
          <a:prstGeom prst="ellipse">
            <a:avLst/>
          </a:prstGeom>
          <a:solidFill>
            <a:srgbClr val="7671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defTabSz="9493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493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493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493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493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160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902" name="Freeform 620"/>
          <p:cNvSpPr>
            <a:spLocks noEditPoints="1"/>
          </p:cNvSpPr>
          <p:nvPr/>
        </p:nvSpPr>
        <p:spPr bwMode="auto">
          <a:xfrm>
            <a:off x="10723563" y="5183188"/>
            <a:ext cx="327025" cy="285750"/>
          </a:xfrm>
          <a:custGeom>
            <a:avLst/>
            <a:gdLst>
              <a:gd name="T0" fmla="*/ 0 w 282"/>
              <a:gd name="T1" fmla="*/ 0 h 247"/>
              <a:gd name="T2" fmla="*/ 282 w 282"/>
              <a:gd name="T3" fmla="*/ 0 h 247"/>
              <a:gd name="T4" fmla="*/ 282 w 282"/>
              <a:gd name="T5" fmla="*/ 35 h 247"/>
              <a:gd name="T6" fmla="*/ 0 w 282"/>
              <a:gd name="T7" fmla="*/ 35 h 247"/>
              <a:gd name="T8" fmla="*/ 0 w 282"/>
              <a:gd name="T9" fmla="*/ 0 h 247"/>
              <a:gd name="T10" fmla="*/ 53 w 282"/>
              <a:gd name="T11" fmla="*/ 53 h 247"/>
              <a:gd name="T12" fmla="*/ 229 w 282"/>
              <a:gd name="T13" fmla="*/ 53 h 247"/>
              <a:gd name="T14" fmla="*/ 229 w 282"/>
              <a:gd name="T15" fmla="*/ 88 h 247"/>
              <a:gd name="T16" fmla="*/ 53 w 282"/>
              <a:gd name="T17" fmla="*/ 88 h 247"/>
              <a:gd name="T18" fmla="*/ 53 w 282"/>
              <a:gd name="T19" fmla="*/ 53 h 247"/>
              <a:gd name="T20" fmla="*/ 53 w 282"/>
              <a:gd name="T21" fmla="*/ 159 h 247"/>
              <a:gd name="T22" fmla="*/ 229 w 282"/>
              <a:gd name="T23" fmla="*/ 159 h 247"/>
              <a:gd name="T24" fmla="*/ 229 w 282"/>
              <a:gd name="T25" fmla="*/ 194 h 247"/>
              <a:gd name="T26" fmla="*/ 53 w 282"/>
              <a:gd name="T27" fmla="*/ 194 h 247"/>
              <a:gd name="T28" fmla="*/ 53 w 282"/>
              <a:gd name="T29" fmla="*/ 159 h 247"/>
              <a:gd name="T30" fmla="*/ 0 w 282"/>
              <a:gd name="T31" fmla="*/ 106 h 247"/>
              <a:gd name="T32" fmla="*/ 282 w 282"/>
              <a:gd name="T33" fmla="*/ 106 h 247"/>
              <a:gd name="T34" fmla="*/ 282 w 282"/>
              <a:gd name="T35" fmla="*/ 141 h 247"/>
              <a:gd name="T36" fmla="*/ 0 w 282"/>
              <a:gd name="T37" fmla="*/ 141 h 247"/>
              <a:gd name="T38" fmla="*/ 0 w 282"/>
              <a:gd name="T39" fmla="*/ 106 h 247"/>
              <a:gd name="T40" fmla="*/ 0 w 282"/>
              <a:gd name="T41" fmla="*/ 212 h 247"/>
              <a:gd name="T42" fmla="*/ 282 w 282"/>
              <a:gd name="T43" fmla="*/ 212 h 247"/>
              <a:gd name="T44" fmla="*/ 282 w 282"/>
              <a:gd name="T45" fmla="*/ 247 h 247"/>
              <a:gd name="T46" fmla="*/ 0 w 282"/>
              <a:gd name="T47" fmla="*/ 247 h 247"/>
              <a:gd name="T48" fmla="*/ 0 w 282"/>
              <a:gd name="T49" fmla="*/ 212 h 24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82"/>
              <a:gd name="T76" fmla="*/ 0 h 247"/>
              <a:gd name="T77" fmla="*/ 282 w 282"/>
              <a:gd name="T78" fmla="*/ 247 h 24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82" h="247">
                <a:moveTo>
                  <a:pt x="0" y="0"/>
                </a:moveTo>
                <a:lnTo>
                  <a:pt x="282" y="0"/>
                </a:lnTo>
                <a:lnTo>
                  <a:pt x="282" y="35"/>
                </a:lnTo>
                <a:lnTo>
                  <a:pt x="0" y="35"/>
                </a:lnTo>
                <a:lnTo>
                  <a:pt x="0" y="0"/>
                </a:lnTo>
                <a:close/>
                <a:moveTo>
                  <a:pt x="53" y="53"/>
                </a:moveTo>
                <a:lnTo>
                  <a:pt x="229" y="53"/>
                </a:lnTo>
                <a:lnTo>
                  <a:pt x="229" y="88"/>
                </a:lnTo>
                <a:lnTo>
                  <a:pt x="53" y="88"/>
                </a:lnTo>
                <a:lnTo>
                  <a:pt x="53" y="53"/>
                </a:lnTo>
                <a:close/>
                <a:moveTo>
                  <a:pt x="53" y="159"/>
                </a:moveTo>
                <a:lnTo>
                  <a:pt x="229" y="159"/>
                </a:lnTo>
                <a:lnTo>
                  <a:pt x="229" y="194"/>
                </a:lnTo>
                <a:lnTo>
                  <a:pt x="53" y="194"/>
                </a:lnTo>
                <a:lnTo>
                  <a:pt x="53" y="159"/>
                </a:lnTo>
                <a:close/>
                <a:moveTo>
                  <a:pt x="0" y="106"/>
                </a:moveTo>
                <a:lnTo>
                  <a:pt x="282" y="106"/>
                </a:lnTo>
                <a:lnTo>
                  <a:pt x="282" y="141"/>
                </a:lnTo>
                <a:lnTo>
                  <a:pt x="0" y="141"/>
                </a:lnTo>
                <a:lnTo>
                  <a:pt x="0" y="106"/>
                </a:lnTo>
                <a:close/>
                <a:moveTo>
                  <a:pt x="0" y="212"/>
                </a:moveTo>
                <a:lnTo>
                  <a:pt x="282" y="212"/>
                </a:lnTo>
                <a:lnTo>
                  <a:pt x="282" y="247"/>
                </a:lnTo>
                <a:lnTo>
                  <a:pt x="0" y="247"/>
                </a:lnTo>
                <a:lnTo>
                  <a:pt x="0" y="2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09728" tIns="54864" rIns="109728" bIns="54864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7903" name="TextBox 35"/>
          <p:cNvSpPr txBox="1">
            <a:spLocks noChangeArrowheads="1"/>
          </p:cNvSpPr>
          <p:nvPr/>
        </p:nvSpPr>
        <p:spPr bwMode="auto">
          <a:xfrm>
            <a:off x="1555750" y="5832475"/>
            <a:ext cx="90805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read the instructions and more work at the end of the manual template.</a:t>
            </a:r>
            <a:endParaRPr lang="zh-CN" altLang="en-US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904" name="Text Placeholder 2"/>
          <p:cNvSpPr txBox="1">
            <a:spLocks noChangeArrowheads="1"/>
          </p:cNvSpPr>
          <p:nvPr/>
        </p:nvSpPr>
        <p:spPr bwMode="auto">
          <a:xfrm>
            <a:off x="5870575" y="1835150"/>
            <a:ext cx="476567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37905" name="Text Placeholder 2"/>
          <p:cNvSpPr txBox="1">
            <a:spLocks noChangeArrowheads="1"/>
          </p:cNvSpPr>
          <p:nvPr/>
        </p:nvSpPr>
        <p:spPr bwMode="auto">
          <a:xfrm>
            <a:off x="5870575" y="2339975"/>
            <a:ext cx="4765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37906" name="Text Placeholder 2"/>
          <p:cNvSpPr txBox="1">
            <a:spLocks noChangeArrowheads="1"/>
          </p:cNvSpPr>
          <p:nvPr/>
        </p:nvSpPr>
        <p:spPr bwMode="auto">
          <a:xfrm>
            <a:off x="5870575" y="2846388"/>
            <a:ext cx="4765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37907" name="Text Placeholder 2"/>
          <p:cNvSpPr txBox="1">
            <a:spLocks noChangeArrowheads="1"/>
          </p:cNvSpPr>
          <p:nvPr/>
        </p:nvSpPr>
        <p:spPr bwMode="auto">
          <a:xfrm>
            <a:off x="5870575" y="3352800"/>
            <a:ext cx="4765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37908" name="Text Placeholder 2"/>
          <p:cNvSpPr txBox="1">
            <a:spLocks noChangeArrowheads="1"/>
          </p:cNvSpPr>
          <p:nvPr/>
        </p:nvSpPr>
        <p:spPr bwMode="auto">
          <a:xfrm>
            <a:off x="5870575" y="3857625"/>
            <a:ext cx="4765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37909" name="Text Placeholder 2"/>
          <p:cNvSpPr txBox="1">
            <a:spLocks noChangeArrowheads="1"/>
          </p:cNvSpPr>
          <p:nvPr/>
        </p:nvSpPr>
        <p:spPr bwMode="auto">
          <a:xfrm>
            <a:off x="5870575" y="4364038"/>
            <a:ext cx="4765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矩形 9"/>
          <p:cNvSpPr>
            <a:spLocks noChangeArrowheads="1"/>
          </p:cNvSpPr>
          <p:nvPr/>
        </p:nvSpPr>
        <p:spPr bwMode="auto">
          <a:xfrm>
            <a:off x="0" y="2786063"/>
            <a:ext cx="2960688" cy="652462"/>
          </a:xfrm>
          <a:prstGeom prst="rect">
            <a:avLst/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8915" name="任意多边形 20"/>
          <p:cNvSpPr/>
          <p:nvPr/>
        </p:nvSpPr>
        <p:spPr bwMode="auto">
          <a:xfrm>
            <a:off x="8331200" y="3411538"/>
            <a:ext cx="3860800" cy="1233487"/>
          </a:xfrm>
          <a:custGeom>
            <a:avLst/>
            <a:gdLst>
              <a:gd name="T0" fmla="*/ 1422400 w 3759200"/>
              <a:gd name="T1" fmla="*/ 0 h 1799772"/>
              <a:gd name="T2" fmla="*/ 3759200 w 3759200"/>
              <a:gd name="T3" fmla="*/ 0 h 1799772"/>
              <a:gd name="T4" fmla="*/ 3759200 w 3759200"/>
              <a:gd name="T5" fmla="*/ 899886 h 1799772"/>
              <a:gd name="T6" fmla="*/ 2336800 w 3759200"/>
              <a:gd name="T7" fmla="*/ 899886 h 1799772"/>
              <a:gd name="T8" fmla="*/ 2336800 w 3759200"/>
              <a:gd name="T9" fmla="*/ 1799772 h 1799772"/>
              <a:gd name="T10" fmla="*/ 0 w 3759200"/>
              <a:gd name="T11" fmla="*/ 1799772 h 1799772"/>
              <a:gd name="T12" fmla="*/ 0 w 3759200"/>
              <a:gd name="T13" fmla="*/ 899886 h 1799772"/>
              <a:gd name="T14" fmla="*/ 1422400 w 3759200"/>
              <a:gd name="T15" fmla="*/ 899886 h 1799772"/>
              <a:gd name="T16" fmla="*/ 1422400 w 3759200"/>
              <a:gd name="T17" fmla="*/ 0 h 17997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759200"/>
              <a:gd name="T28" fmla="*/ 0 h 1799772"/>
              <a:gd name="T29" fmla="*/ 3759200 w 3759200"/>
              <a:gd name="T30" fmla="*/ 1799772 h 179977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759200" h="1799772">
                <a:moveTo>
                  <a:pt x="1422400" y="0"/>
                </a:moveTo>
                <a:lnTo>
                  <a:pt x="3759200" y="0"/>
                </a:lnTo>
                <a:lnTo>
                  <a:pt x="3759200" y="899886"/>
                </a:lnTo>
                <a:lnTo>
                  <a:pt x="2336800" y="899886"/>
                </a:lnTo>
                <a:lnTo>
                  <a:pt x="2336800" y="1799772"/>
                </a:lnTo>
                <a:lnTo>
                  <a:pt x="0" y="1799772"/>
                </a:lnTo>
                <a:lnTo>
                  <a:pt x="0" y="899886"/>
                </a:lnTo>
                <a:lnTo>
                  <a:pt x="1422400" y="899886"/>
                </a:lnTo>
                <a:lnTo>
                  <a:pt x="1422400" y="0"/>
                </a:lnTo>
                <a:close/>
              </a:path>
            </a:pathLst>
          </a:cu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8916" name="文本框 11"/>
          <p:cNvSpPr txBox="1">
            <a:spLocks noChangeArrowheads="1"/>
          </p:cNvSpPr>
          <p:nvPr/>
        </p:nvSpPr>
        <p:spPr bwMode="auto">
          <a:xfrm>
            <a:off x="4179888" y="2633663"/>
            <a:ext cx="3773487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8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endParaRPr lang="zh-CN" altLang="en-US" sz="8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7" name="矩形 15"/>
          <p:cNvSpPr>
            <a:spLocks noChangeArrowheads="1"/>
          </p:cNvSpPr>
          <p:nvPr/>
        </p:nvSpPr>
        <p:spPr bwMode="auto">
          <a:xfrm>
            <a:off x="0" y="2786063"/>
            <a:ext cx="2960688" cy="349250"/>
          </a:xfrm>
          <a:prstGeom prst="rect">
            <a:avLst/>
          </a:prstGeom>
          <a:solidFill>
            <a:srgbClr val="30302F">
              <a:alpha val="4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8918" name="矩形 25"/>
          <p:cNvSpPr>
            <a:spLocks noChangeArrowheads="1"/>
          </p:cNvSpPr>
          <p:nvPr/>
        </p:nvSpPr>
        <p:spPr bwMode="auto">
          <a:xfrm>
            <a:off x="8331200" y="4340225"/>
            <a:ext cx="2438400" cy="304800"/>
          </a:xfrm>
          <a:prstGeom prst="rect">
            <a:avLst/>
          </a:prstGeom>
          <a:solidFill>
            <a:srgbClr val="30302F">
              <a:alpha val="4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8919" name="矩形 26"/>
          <p:cNvSpPr>
            <a:spLocks noChangeArrowheads="1"/>
          </p:cNvSpPr>
          <p:nvPr/>
        </p:nvSpPr>
        <p:spPr bwMode="auto">
          <a:xfrm>
            <a:off x="9550400" y="3403600"/>
            <a:ext cx="2641600" cy="268288"/>
          </a:xfrm>
          <a:prstGeom prst="rect">
            <a:avLst/>
          </a:prstGeom>
          <a:solidFill>
            <a:srgbClr val="30302F">
              <a:alpha val="4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框 4"/>
          <p:cNvSpPr txBox="1">
            <a:spLocks noChangeArrowheads="1"/>
          </p:cNvSpPr>
          <p:nvPr/>
        </p:nvSpPr>
        <p:spPr bwMode="auto">
          <a:xfrm>
            <a:off x="3971925" y="1822450"/>
            <a:ext cx="1603375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9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199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1" name="文本框 34"/>
          <p:cNvSpPr txBox="1">
            <a:spLocks noChangeArrowheads="1"/>
          </p:cNvSpPr>
          <p:nvPr/>
        </p:nvSpPr>
        <p:spPr bwMode="auto">
          <a:xfrm>
            <a:off x="5884863" y="3840163"/>
            <a:ext cx="3990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PEOFILE</a:t>
            </a:r>
            <a:endParaRPr lang="zh-CN" altLang="en-US" sz="3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2" name="等腰三角形 7"/>
          <p:cNvSpPr>
            <a:spLocks noChangeArrowheads="1"/>
          </p:cNvSpPr>
          <p:nvPr/>
        </p:nvSpPr>
        <p:spPr bwMode="auto">
          <a:xfrm rot="10800000">
            <a:off x="7002463" y="0"/>
            <a:ext cx="3008312" cy="2593975"/>
          </a:xfrm>
          <a:prstGeom prst="triangle">
            <a:avLst>
              <a:gd name="adj" fmla="val 50000"/>
            </a:avLst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413" name="等腰三角形 37"/>
          <p:cNvSpPr>
            <a:spLocks noChangeArrowheads="1"/>
          </p:cNvSpPr>
          <p:nvPr/>
        </p:nvSpPr>
        <p:spPr bwMode="auto">
          <a:xfrm>
            <a:off x="1452563" y="4264025"/>
            <a:ext cx="3008312" cy="2593975"/>
          </a:xfrm>
          <a:prstGeom prst="triangle">
            <a:avLst>
              <a:gd name="adj" fmla="val 50000"/>
            </a:avLst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414" name="文本框 38"/>
          <p:cNvSpPr txBox="1">
            <a:spLocks noChangeArrowheads="1"/>
          </p:cNvSpPr>
          <p:nvPr/>
        </p:nvSpPr>
        <p:spPr bwMode="auto">
          <a:xfrm>
            <a:off x="6013450" y="3316288"/>
            <a:ext cx="1979613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ONE</a:t>
            </a:r>
            <a:endParaRPr lang="zh-CN" altLang="en-US" sz="280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5" name="直角三角形 13"/>
          <p:cNvSpPr>
            <a:spLocks noChangeArrowheads="1"/>
          </p:cNvSpPr>
          <p:nvPr/>
        </p:nvSpPr>
        <p:spPr bwMode="auto">
          <a:xfrm rot="10800000" flipH="1">
            <a:off x="8499475" y="-9525"/>
            <a:ext cx="1511300" cy="2603500"/>
          </a:xfrm>
          <a:prstGeom prst="rtTriangle">
            <a:avLst/>
          </a:prstGeom>
          <a:solidFill>
            <a:srgbClr val="30302F">
              <a:alpha val="4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7416" name="直角三角形 39"/>
          <p:cNvSpPr>
            <a:spLocks noChangeArrowheads="1"/>
          </p:cNvSpPr>
          <p:nvPr/>
        </p:nvSpPr>
        <p:spPr bwMode="auto">
          <a:xfrm flipH="1">
            <a:off x="1446213" y="4241800"/>
            <a:ext cx="1512887" cy="2601913"/>
          </a:xfrm>
          <a:prstGeom prst="rtTriangle">
            <a:avLst/>
          </a:prstGeom>
          <a:solidFill>
            <a:srgbClr val="30302F">
              <a:alpha val="4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2"/>
          <p:cNvPicPr>
            <a:picLocks noChangeAspect="1" noChangeArrowheads="1"/>
          </p:cNvPicPr>
          <p:nvPr/>
        </p:nvPicPr>
        <p:blipFill>
          <a:blip r:embed="rId3" cstate="screen"/>
          <a:srcRect b="6429"/>
          <a:stretch>
            <a:fillRect/>
          </a:stretch>
        </p:blipFill>
        <p:spPr bwMode="auto">
          <a:xfrm>
            <a:off x="5191125" y="1905000"/>
            <a:ext cx="6407150" cy="424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5" name="组合 6"/>
          <p:cNvGrpSpPr/>
          <p:nvPr/>
        </p:nvGrpSpPr>
        <p:grpSpPr bwMode="auto">
          <a:xfrm>
            <a:off x="0" y="377825"/>
            <a:ext cx="1001713" cy="522288"/>
            <a:chOff x="0" y="0"/>
            <a:chExt cx="1988458" cy="522515"/>
          </a:xfrm>
        </p:grpSpPr>
        <p:sp>
          <p:nvSpPr>
            <p:cNvPr id="18449" name="矩形 3"/>
            <p:cNvSpPr>
              <a:spLocks noChangeArrowheads="1"/>
            </p:cNvSpPr>
            <p:nvPr/>
          </p:nvSpPr>
          <p:spPr bwMode="auto">
            <a:xfrm>
              <a:off x="0" y="0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450" name="直角三角形 5"/>
            <p:cNvSpPr>
              <a:spLocks noChangeArrowheads="1"/>
            </p:cNvSpPr>
            <p:nvPr/>
          </p:nvSpPr>
          <p:spPr bwMode="auto">
            <a:xfrm flipH="1">
              <a:off x="0" y="1"/>
              <a:ext cx="1988458" cy="522514"/>
            </a:xfrm>
            <a:prstGeom prst="rtTriangle">
              <a:avLst/>
            </a:prstGeom>
            <a:solidFill>
              <a:srgbClr val="30302F">
                <a:alpha val="4196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8436" name="文本框 8"/>
          <p:cNvSpPr txBox="1">
            <a:spLocks noChangeArrowheads="1"/>
          </p:cNvSpPr>
          <p:nvPr/>
        </p:nvSpPr>
        <p:spPr bwMode="auto">
          <a:xfrm>
            <a:off x="1176338" y="454025"/>
            <a:ext cx="1919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 TITLE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7" name="Oval 19"/>
          <p:cNvSpPr>
            <a:spLocks noChangeArrowheads="1"/>
          </p:cNvSpPr>
          <p:nvPr/>
        </p:nvSpPr>
        <p:spPr bwMode="auto">
          <a:xfrm>
            <a:off x="865188" y="5484813"/>
            <a:ext cx="711200" cy="715962"/>
          </a:xfrm>
          <a:prstGeom prst="ellipse">
            <a:avLst/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11700">
              <a:solidFill>
                <a:schemeClr val="bg1"/>
              </a:solidFill>
            </a:endParaRPr>
          </a:p>
        </p:txBody>
      </p:sp>
      <p:pic>
        <p:nvPicPr>
          <p:cNvPr id="18438" name="Group 2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7750" y="5681663"/>
            <a:ext cx="39052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Oval 16"/>
          <p:cNvSpPr>
            <a:spLocks noChangeArrowheads="1"/>
          </p:cNvSpPr>
          <p:nvPr/>
        </p:nvSpPr>
        <p:spPr bwMode="auto">
          <a:xfrm>
            <a:off x="865188" y="4427538"/>
            <a:ext cx="711200" cy="715962"/>
          </a:xfrm>
          <a:prstGeom prst="ellipse">
            <a:avLst/>
          </a:prstGeom>
          <a:solidFill>
            <a:srgbClr val="7671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11700">
              <a:solidFill>
                <a:schemeClr val="bg1"/>
              </a:solidFill>
            </a:endParaRPr>
          </a:p>
        </p:txBody>
      </p:sp>
      <p:pic>
        <p:nvPicPr>
          <p:cNvPr id="18440" name="Group 34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2988" y="4591050"/>
            <a:ext cx="3714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Oval 10"/>
          <p:cNvSpPr>
            <a:spLocks noChangeArrowheads="1"/>
          </p:cNvSpPr>
          <p:nvPr/>
        </p:nvSpPr>
        <p:spPr bwMode="auto">
          <a:xfrm>
            <a:off x="865188" y="3370263"/>
            <a:ext cx="711200" cy="715962"/>
          </a:xfrm>
          <a:prstGeom prst="ellipse">
            <a:avLst/>
          </a:prstGeom>
          <a:solidFill>
            <a:srgbClr val="2B7D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11700">
              <a:solidFill>
                <a:schemeClr val="bg1"/>
              </a:solidFill>
            </a:endParaRPr>
          </a:p>
        </p:txBody>
      </p:sp>
      <p:pic>
        <p:nvPicPr>
          <p:cNvPr id="18442" name="Group 8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0450" y="3535363"/>
            <a:ext cx="347663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TextBox 13"/>
          <p:cNvSpPr txBox="1">
            <a:spLocks noChangeArrowheads="1"/>
          </p:cNvSpPr>
          <p:nvPr/>
        </p:nvSpPr>
        <p:spPr bwMode="auto">
          <a:xfrm>
            <a:off x="1746250" y="3411538"/>
            <a:ext cx="14001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18444" name="TextBox 13"/>
          <p:cNvSpPr txBox="1">
            <a:spLocks noChangeArrowheads="1"/>
          </p:cNvSpPr>
          <p:nvPr/>
        </p:nvSpPr>
        <p:spPr bwMode="auto">
          <a:xfrm>
            <a:off x="1751013" y="3697288"/>
            <a:ext cx="2801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18445" name="TextBox 13"/>
          <p:cNvSpPr txBox="1">
            <a:spLocks noChangeArrowheads="1"/>
          </p:cNvSpPr>
          <p:nvPr/>
        </p:nvSpPr>
        <p:spPr bwMode="auto">
          <a:xfrm>
            <a:off x="1746250" y="4443413"/>
            <a:ext cx="14001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18446" name="TextBox 13"/>
          <p:cNvSpPr txBox="1">
            <a:spLocks noChangeArrowheads="1"/>
          </p:cNvSpPr>
          <p:nvPr/>
        </p:nvSpPr>
        <p:spPr bwMode="auto">
          <a:xfrm>
            <a:off x="1751013" y="4729163"/>
            <a:ext cx="2801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18447" name="TextBox 13"/>
          <p:cNvSpPr txBox="1">
            <a:spLocks noChangeArrowheads="1"/>
          </p:cNvSpPr>
          <p:nvPr/>
        </p:nvSpPr>
        <p:spPr bwMode="auto">
          <a:xfrm>
            <a:off x="1746250" y="5519738"/>
            <a:ext cx="14001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18448" name="TextBox 13"/>
          <p:cNvSpPr txBox="1">
            <a:spLocks noChangeArrowheads="1"/>
          </p:cNvSpPr>
          <p:nvPr/>
        </p:nvSpPr>
        <p:spPr bwMode="auto">
          <a:xfrm>
            <a:off x="1751013" y="5805488"/>
            <a:ext cx="2801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6"/>
          <p:cNvSpPr>
            <a:spLocks noChangeArrowheads="1"/>
          </p:cNvSpPr>
          <p:nvPr/>
        </p:nvSpPr>
        <p:spPr bwMode="auto">
          <a:xfrm>
            <a:off x="0" y="1882775"/>
            <a:ext cx="12192000" cy="3943350"/>
          </a:xfrm>
          <a:prstGeom prst="rect">
            <a:avLst/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4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19459" name="图片 1"/>
          <p:cNvPicPr>
            <a:picLocks noChangeAspect="1" noChangeArrowheads="1"/>
          </p:cNvPicPr>
          <p:nvPr/>
        </p:nvPicPr>
        <p:blipFill>
          <a:blip r:embed="rId3" cstate="screen"/>
          <a:srcRect b="6689"/>
          <a:stretch>
            <a:fillRect/>
          </a:stretch>
        </p:blipFill>
        <p:spPr bwMode="auto">
          <a:xfrm>
            <a:off x="6107113" y="2274888"/>
            <a:ext cx="5548312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0" name="组合 6"/>
          <p:cNvGrpSpPr/>
          <p:nvPr/>
        </p:nvGrpSpPr>
        <p:grpSpPr bwMode="auto">
          <a:xfrm>
            <a:off x="0" y="377825"/>
            <a:ext cx="1001713" cy="522288"/>
            <a:chOff x="0" y="0"/>
            <a:chExt cx="1988458" cy="522515"/>
          </a:xfrm>
        </p:grpSpPr>
        <p:sp>
          <p:nvSpPr>
            <p:cNvPr id="19467" name="矩形 3"/>
            <p:cNvSpPr>
              <a:spLocks noChangeArrowheads="1"/>
            </p:cNvSpPr>
            <p:nvPr/>
          </p:nvSpPr>
          <p:spPr bwMode="auto">
            <a:xfrm>
              <a:off x="0" y="0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9468" name="直角三角形 5"/>
            <p:cNvSpPr>
              <a:spLocks noChangeArrowheads="1"/>
            </p:cNvSpPr>
            <p:nvPr/>
          </p:nvSpPr>
          <p:spPr bwMode="auto">
            <a:xfrm flipH="1">
              <a:off x="0" y="1"/>
              <a:ext cx="1988458" cy="522514"/>
            </a:xfrm>
            <a:prstGeom prst="rtTriangle">
              <a:avLst/>
            </a:prstGeom>
            <a:solidFill>
              <a:srgbClr val="30302F">
                <a:alpha val="4196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9461" name="文本框 8"/>
          <p:cNvSpPr txBox="1">
            <a:spLocks noChangeArrowheads="1"/>
          </p:cNvSpPr>
          <p:nvPr/>
        </p:nvSpPr>
        <p:spPr bwMode="auto">
          <a:xfrm>
            <a:off x="1176338" y="454025"/>
            <a:ext cx="1919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 TITLE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2" name="矩形 10"/>
          <p:cNvSpPr>
            <a:spLocks noChangeArrowheads="1"/>
          </p:cNvSpPr>
          <p:nvPr/>
        </p:nvSpPr>
        <p:spPr bwMode="auto">
          <a:xfrm>
            <a:off x="812800" y="3587750"/>
            <a:ext cx="464502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Please read the instructions and more work at the end of the manual template.</a:t>
            </a:r>
          </a:p>
        </p:txBody>
      </p:sp>
      <p:sp>
        <p:nvSpPr>
          <p:cNvPr id="19463" name="矩形 11"/>
          <p:cNvSpPr>
            <a:spLocks noChangeArrowheads="1"/>
          </p:cNvSpPr>
          <p:nvPr/>
        </p:nvSpPr>
        <p:spPr bwMode="auto">
          <a:xfrm>
            <a:off x="812800" y="4625975"/>
            <a:ext cx="464502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Please read the instructions and more work at the end of the manual template.</a:t>
            </a:r>
          </a:p>
        </p:txBody>
      </p:sp>
      <p:pic>
        <p:nvPicPr>
          <p:cNvPr id="19464" name="组合 1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78013" y="2876550"/>
            <a:ext cx="5238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组合 17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33813" y="2876550"/>
            <a:ext cx="525462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组合 2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9088" y="2871788"/>
            <a:ext cx="51752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组合 6"/>
          <p:cNvGrpSpPr/>
          <p:nvPr/>
        </p:nvGrpSpPr>
        <p:grpSpPr bwMode="auto">
          <a:xfrm>
            <a:off x="0" y="377825"/>
            <a:ext cx="1001713" cy="522288"/>
            <a:chOff x="0" y="0"/>
            <a:chExt cx="1988458" cy="522515"/>
          </a:xfrm>
        </p:grpSpPr>
        <p:sp>
          <p:nvSpPr>
            <p:cNvPr id="20506" name="矩形 3"/>
            <p:cNvSpPr>
              <a:spLocks noChangeArrowheads="1"/>
            </p:cNvSpPr>
            <p:nvPr/>
          </p:nvSpPr>
          <p:spPr bwMode="auto">
            <a:xfrm>
              <a:off x="0" y="0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507" name="直角三角形 5"/>
            <p:cNvSpPr>
              <a:spLocks noChangeArrowheads="1"/>
            </p:cNvSpPr>
            <p:nvPr/>
          </p:nvSpPr>
          <p:spPr bwMode="auto">
            <a:xfrm flipH="1">
              <a:off x="0" y="1"/>
              <a:ext cx="1988458" cy="522514"/>
            </a:xfrm>
            <a:prstGeom prst="rtTriangle">
              <a:avLst/>
            </a:prstGeom>
            <a:solidFill>
              <a:srgbClr val="30302F">
                <a:alpha val="4196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0483" name="文本框 8"/>
          <p:cNvSpPr txBox="1">
            <a:spLocks noChangeArrowheads="1"/>
          </p:cNvSpPr>
          <p:nvPr/>
        </p:nvSpPr>
        <p:spPr bwMode="auto">
          <a:xfrm>
            <a:off x="1176338" y="454025"/>
            <a:ext cx="1919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 TITLE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4" name="Title 1"/>
          <p:cNvSpPr txBox="1">
            <a:spLocks noChangeArrowheads="1"/>
          </p:cNvSpPr>
          <p:nvPr/>
        </p:nvSpPr>
        <p:spPr bwMode="auto">
          <a:xfrm>
            <a:off x="830263" y="2824163"/>
            <a:ext cx="42291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3340"/>
              </a:lnSpc>
            </a:pPr>
            <a:r>
              <a:rPr lang="en-US" altLang="zh-CN" sz="4200">
                <a:solidFill>
                  <a:schemeClr val="bg1"/>
                </a:solidFill>
                <a:latin typeface="Bebas Neue" panose="020B0606020202050201" pitchFamily="34" charset="0"/>
              </a:rPr>
              <a:t>Business</a:t>
            </a:r>
          </a:p>
          <a:p>
            <a:pPr eaLnBrk="1" hangingPunct="1">
              <a:lnSpc>
                <a:spcPts val="3340"/>
              </a:lnSpc>
            </a:pPr>
            <a:r>
              <a:rPr lang="en-US" altLang="zh-CN" sz="4200">
                <a:solidFill>
                  <a:srgbClr val="3EB198"/>
                </a:solidFill>
                <a:latin typeface="Bebas Neue" panose="020B0606020202050201" pitchFamily="34" charset="0"/>
              </a:rPr>
              <a:t>Presentations</a:t>
            </a:r>
          </a:p>
          <a:p>
            <a:pPr eaLnBrk="1" hangingPunct="1">
              <a:lnSpc>
                <a:spcPts val="3340"/>
              </a:lnSpc>
            </a:pPr>
            <a:r>
              <a:rPr lang="en-US" altLang="zh-CN" sz="4200">
                <a:solidFill>
                  <a:schemeClr val="bg1"/>
                </a:solidFill>
                <a:latin typeface="Bebas Neue" panose="020B0606020202050201" pitchFamily="34" charset="0"/>
              </a:rPr>
              <a:t>All ready</a:t>
            </a:r>
          </a:p>
        </p:txBody>
      </p:sp>
      <p:sp>
        <p:nvSpPr>
          <p:cNvPr id="20485" name="Freeform 7"/>
          <p:cNvSpPr>
            <a:spLocks noEditPoints="1"/>
          </p:cNvSpPr>
          <p:nvPr/>
        </p:nvSpPr>
        <p:spPr bwMode="auto">
          <a:xfrm>
            <a:off x="8151813" y="4743450"/>
            <a:ext cx="1192212" cy="1192213"/>
          </a:xfrm>
          <a:custGeom>
            <a:avLst/>
            <a:gdLst>
              <a:gd name="T0" fmla="*/ 499 w 1126"/>
              <a:gd name="T1" fmla="*/ 25 h 1125"/>
              <a:gd name="T2" fmla="*/ 381 w 1126"/>
              <a:gd name="T3" fmla="*/ 52 h 1125"/>
              <a:gd name="T4" fmla="*/ 273 w 1126"/>
              <a:gd name="T5" fmla="*/ 106 h 1125"/>
              <a:gd name="T6" fmla="*/ 180 w 1126"/>
              <a:gd name="T7" fmla="*/ 180 h 1125"/>
              <a:gd name="T8" fmla="*/ 106 w 1126"/>
              <a:gd name="T9" fmla="*/ 273 h 1125"/>
              <a:gd name="T10" fmla="*/ 52 w 1126"/>
              <a:gd name="T11" fmla="*/ 381 h 1125"/>
              <a:gd name="T12" fmla="*/ 25 w 1126"/>
              <a:gd name="T13" fmla="*/ 499 h 1125"/>
              <a:gd name="T14" fmla="*/ 25 w 1126"/>
              <a:gd name="T15" fmla="*/ 625 h 1125"/>
              <a:gd name="T16" fmla="*/ 52 w 1126"/>
              <a:gd name="T17" fmla="*/ 744 h 1125"/>
              <a:gd name="T18" fmla="*/ 106 w 1126"/>
              <a:gd name="T19" fmla="*/ 852 h 1125"/>
              <a:gd name="T20" fmla="*/ 180 w 1126"/>
              <a:gd name="T21" fmla="*/ 945 h 1125"/>
              <a:gd name="T22" fmla="*/ 273 w 1126"/>
              <a:gd name="T23" fmla="*/ 1019 h 1125"/>
              <a:gd name="T24" fmla="*/ 381 w 1126"/>
              <a:gd name="T25" fmla="*/ 1071 h 1125"/>
              <a:gd name="T26" fmla="*/ 499 w 1126"/>
              <a:gd name="T27" fmla="*/ 1100 h 1125"/>
              <a:gd name="T28" fmla="*/ 625 w 1126"/>
              <a:gd name="T29" fmla="*/ 1100 h 1125"/>
              <a:gd name="T30" fmla="*/ 745 w 1126"/>
              <a:gd name="T31" fmla="*/ 1071 h 1125"/>
              <a:gd name="T32" fmla="*/ 853 w 1126"/>
              <a:gd name="T33" fmla="*/ 1019 h 1125"/>
              <a:gd name="T34" fmla="*/ 946 w 1126"/>
              <a:gd name="T35" fmla="*/ 945 h 1125"/>
              <a:gd name="T36" fmla="*/ 1020 w 1126"/>
              <a:gd name="T37" fmla="*/ 852 h 1125"/>
              <a:gd name="T38" fmla="*/ 1072 w 1126"/>
              <a:gd name="T39" fmla="*/ 744 h 1125"/>
              <a:gd name="T40" fmla="*/ 1101 w 1126"/>
              <a:gd name="T41" fmla="*/ 625 h 1125"/>
              <a:gd name="T42" fmla="*/ 1101 w 1126"/>
              <a:gd name="T43" fmla="*/ 499 h 1125"/>
              <a:gd name="T44" fmla="*/ 1072 w 1126"/>
              <a:gd name="T45" fmla="*/ 381 h 1125"/>
              <a:gd name="T46" fmla="*/ 1020 w 1126"/>
              <a:gd name="T47" fmla="*/ 273 h 1125"/>
              <a:gd name="T48" fmla="*/ 946 w 1126"/>
              <a:gd name="T49" fmla="*/ 180 h 1125"/>
              <a:gd name="T50" fmla="*/ 853 w 1126"/>
              <a:gd name="T51" fmla="*/ 106 h 1125"/>
              <a:gd name="T52" fmla="*/ 745 w 1126"/>
              <a:gd name="T53" fmla="*/ 52 h 1125"/>
              <a:gd name="T54" fmla="*/ 625 w 1126"/>
              <a:gd name="T55" fmla="*/ 25 h 1125"/>
              <a:gd name="T56" fmla="*/ 562 w 1126"/>
              <a:gd name="T57" fmla="*/ 0 h 1125"/>
              <a:gd name="T58" fmla="*/ 692 w 1126"/>
              <a:gd name="T59" fmla="*/ 14 h 1125"/>
              <a:gd name="T60" fmla="*/ 811 w 1126"/>
              <a:gd name="T61" fmla="*/ 56 h 1125"/>
              <a:gd name="T62" fmla="*/ 914 w 1126"/>
              <a:gd name="T63" fmla="*/ 123 h 1125"/>
              <a:gd name="T64" fmla="*/ 1002 w 1126"/>
              <a:gd name="T65" fmla="*/ 210 h 1125"/>
              <a:gd name="T66" fmla="*/ 1068 w 1126"/>
              <a:gd name="T67" fmla="*/ 315 h 1125"/>
              <a:gd name="T68" fmla="*/ 1112 w 1126"/>
              <a:gd name="T69" fmla="*/ 433 h 1125"/>
              <a:gd name="T70" fmla="*/ 1126 w 1126"/>
              <a:gd name="T71" fmla="*/ 562 h 1125"/>
              <a:gd name="T72" fmla="*/ 1112 w 1126"/>
              <a:gd name="T73" fmla="*/ 692 h 1125"/>
              <a:gd name="T74" fmla="*/ 1068 w 1126"/>
              <a:gd name="T75" fmla="*/ 810 h 1125"/>
              <a:gd name="T76" fmla="*/ 1002 w 1126"/>
              <a:gd name="T77" fmla="*/ 914 h 1125"/>
              <a:gd name="T78" fmla="*/ 914 w 1126"/>
              <a:gd name="T79" fmla="*/ 1002 h 1125"/>
              <a:gd name="T80" fmla="*/ 811 w 1126"/>
              <a:gd name="T81" fmla="*/ 1067 h 1125"/>
              <a:gd name="T82" fmla="*/ 692 w 1126"/>
              <a:gd name="T83" fmla="*/ 1110 h 1125"/>
              <a:gd name="T84" fmla="*/ 562 w 1126"/>
              <a:gd name="T85" fmla="*/ 1125 h 1125"/>
              <a:gd name="T86" fmla="*/ 433 w 1126"/>
              <a:gd name="T87" fmla="*/ 1110 h 1125"/>
              <a:gd name="T88" fmla="*/ 315 w 1126"/>
              <a:gd name="T89" fmla="*/ 1067 h 1125"/>
              <a:gd name="T90" fmla="*/ 211 w 1126"/>
              <a:gd name="T91" fmla="*/ 1002 h 1125"/>
              <a:gd name="T92" fmla="*/ 123 w 1126"/>
              <a:gd name="T93" fmla="*/ 914 h 1125"/>
              <a:gd name="T94" fmla="*/ 56 w 1126"/>
              <a:gd name="T95" fmla="*/ 810 h 1125"/>
              <a:gd name="T96" fmla="*/ 14 w 1126"/>
              <a:gd name="T97" fmla="*/ 692 h 1125"/>
              <a:gd name="T98" fmla="*/ 0 w 1126"/>
              <a:gd name="T99" fmla="*/ 562 h 1125"/>
              <a:gd name="T100" fmla="*/ 14 w 1126"/>
              <a:gd name="T101" fmla="*/ 433 h 1125"/>
              <a:gd name="T102" fmla="*/ 56 w 1126"/>
              <a:gd name="T103" fmla="*/ 315 h 1125"/>
              <a:gd name="T104" fmla="*/ 123 w 1126"/>
              <a:gd name="T105" fmla="*/ 210 h 1125"/>
              <a:gd name="T106" fmla="*/ 211 w 1126"/>
              <a:gd name="T107" fmla="*/ 123 h 1125"/>
              <a:gd name="T108" fmla="*/ 315 w 1126"/>
              <a:gd name="T109" fmla="*/ 56 h 1125"/>
              <a:gd name="T110" fmla="*/ 433 w 1126"/>
              <a:gd name="T111" fmla="*/ 14 h 1125"/>
              <a:gd name="T112" fmla="*/ 562 w 1126"/>
              <a:gd name="T113" fmla="*/ 0 h 11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126"/>
              <a:gd name="T172" fmla="*/ 0 h 1125"/>
              <a:gd name="T173" fmla="*/ 1126 w 1126"/>
              <a:gd name="T174" fmla="*/ 1125 h 11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126" h="1125">
                <a:moveTo>
                  <a:pt x="562" y="21"/>
                </a:moveTo>
                <a:lnTo>
                  <a:pt x="499" y="25"/>
                </a:lnTo>
                <a:lnTo>
                  <a:pt x="439" y="35"/>
                </a:lnTo>
                <a:lnTo>
                  <a:pt x="381" y="52"/>
                </a:lnTo>
                <a:lnTo>
                  <a:pt x="324" y="76"/>
                </a:lnTo>
                <a:lnTo>
                  <a:pt x="273" y="106"/>
                </a:lnTo>
                <a:lnTo>
                  <a:pt x="224" y="140"/>
                </a:lnTo>
                <a:lnTo>
                  <a:pt x="180" y="180"/>
                </a:lnTo>
                <a:lnTo>
                  <a:pt x="140" y="224"/>
                </a:lnTo>
                <a:lnTo>
                  <a:pt x="106" y="273"/>
                </a:lnTo>
                <a:lnTo>
                  <a:pt x="76" y="324"/>
                </a:lnTo>
                <a:lnTo>
                  <a:pt x="52" y="381"/>
                </a:lnTo>
                <a:lnTo>
                  <a:pt x="35" y="438"/>
                </a:lnTo>
                <a:lnTo>
                  <a:pt x="25" y="499"/>
                </a:lnTo>
                <a:lnTo>
                  <a:pt x="21" y="562"/>
                </a:lnTo>
                <a:lnTo>
                  <a:pt x="25" y="625"/>
                </a:lnTo>
                <a:lnTo>
                  <a:pt x="35" y="686"/>
                </a:lnTo>
                <a:lnTo>
                  <a:pt x="52" y="744"/>
                </a:lnTo>
                <a:lnTo>
                  <a:pt x="76" y="799"/>
                </a:lnTo>
                <a:lnTo>
                  <a:pt x="106" y="852"/>
                </a:lnTo>
                <a:lnTo>
                  <a:pt x="140" y="900"/>
                </a:lnTo>
                <a:lnTo>
                  <a:pt x="180" y="945"/>
                </a:lnTo>
                <a:lnTo>
                  <a:pt x="224" y="984"/>
                </a:lnTo>
                <a:lnTo>
                  <a:pt x="273" y="1019"/>
                </a:lnTo>
                <a:lnTo>
                  <a:pt x="324" y="1047"/>
                </a:lnTo>
                <a:lnTo>
                  <a:pt x="381" y="1071"/>
                </a:lnTo>
                <a:lnTo>
                  <a:pt x="439" y="1088"/>
                </a:lnTo>
                <a:lnTo>
                  <a:pt x="499" y="1100"/>
                </a:lnTo>
                <a:lnTo>
                  <a:pt x="562" y="1103"/>
                </a:lnTo>
                <a:lnTo>
                  <a:pt x="625" y="1100"/>
                </a:lnTo>
                <a:lnTo>
                  <a:pt x="687" y="1088"/>
                </a:lnTo>
                <a:lnTo>
                  <a:pt x="745" y="1071"/>
                </a:lnTo>
                <a:lnTo>
                  <a:pt x="800" y="1047"/>
                </a:lnTo>
                <a:lnTo>
                  <a:pt x="853" y="1019"/>
                </a:lnTo>
                <a:lnTo>
                  <a:pt x="901" y="984"/>
                </a:lnTo>
                <a:lnTo>
                  <a:pt x="946" y="945"/>
                </a:lnTo>
                <a:lnTo>
                  <a:pt x="985" y="900"/>
                </a:lnTo>
                <a:lnTo>
                  <a:pt x="1020" y="852"/>
                </a:lnTo>
                <a:lnTo>
                  <a:pt x="1050" y="799"/>
                </a:lnTo>
                <a:lnTo>
                  <a:pt x="1072" y="744"/>
                </a:lnTo>
                <a:lnTo>
                  <a:pt x="1091" y="686"/>
                </a:lnTo>
                <a:lnTo>
                  <a:pt x="1101" y="625"/>
                </a:lnTo>
                <a:lnTo>
                  <a:pt x="1104" y="562"/>
                </a:lnTo>
                <a:lnTo>
                  <a:pt x="1101" y="499"/>
                </a:lnTo>
                <a:lnTo>
                  <a:pt x="1091" y="438"/>
                </a:lnTo>
                <a:lnTo>
                  <a:pt x="1072" y="381"/>
                </a:lnTo>
                <a:lnTo>
                  <a:pt x="1050" y="324"/>
                </a:lnTo>
                <a:lnTo>
                  <a:pt x="1020" y="273"/>
                </a:lnTo>
                <a:lnTo>
                  <a:pt x="985" y="224"/>
                </a:lnTo>
                <a:lnTo>
                  <a:pt x="946" y="180"/>
                </a:lnTo>
                <a:lnTo>
                  <a:pt x="901" y="140"/>
                </a:lnTo>
                <a:lnTo>
                  <a:pt x="853" y="106"/>
                </a:lnTo>
                <a:lnTo>
                  <a:pt x="800" y="76"/>
                </a:lnTo>
                <a:lnTo>
                  <a:pt x="745" y="52"/>
                </a:lnTo>
                <a:lnTo>
                  <a:pt x="687" y="35"/>
                </a:lnTo>
                <a:lnTo>
                  <a:pt x="625" y="25"/>
                </a:lnTo>
                <a:lnTo>
                  <a:pt x="562" y="21"/>
                </a:lnTo>
                <a:close/>
                <a:moveTo>
                  <a:pt x="562" y="0"/>
                </a:moveTo>
                <a:lnTo>
                  <a:pt x="628" y="4"/>
                </a:lnTo>
                <a:lnTo>
                  <a:pt x="692" y="14"/>
                </a:lnTo>
                <a:lnTo>
                  <a:pt x="753" y="33"/>
                </a:lnTo>
                <a:lnTo>
                  <a:pt x="811" y="56"/>
                </a:lnTo>
                <a:lnTo>
                  <a:pt x="864" y="88"/>
                </a:lnTo>
                <a:lnTo>
                  <a:pt x="914" y="123"/>
                </a:lnTo>
                <a:lnTo>
                  <a:pt x="960" y="164"/>
                </a:lnTo>
                <a:lnTo>
                  <a:pt x="1002" y="210"/>
                </a:lnTo>
                <a:lnTo>
                  <a:pt x="1038" y="261"/>
                </a:lnTo>
                <a:lnTo>
                  <a:pt x="1068" y="315"/>
                </a:lnTo>
                <a:lnTo>
                  <a:pt x="1093" y="373"/>
                </a:lnTo>
                <a:lnTo>
                  <a:pt x="1112" y="433"/>
                </a:lnTo>
                <a:lnTo>
                  <a:pt x="1122" y="496"/>
                </a:lnTo>
                <a:lnTo>
                  <a:pt x="1126" y="562"/>
                </a:lnTo>
                <a:lnTo>
                  <a:pt x="1122" y="627"/>
                </a:lnTo>
                <a:lnTo>
                  <a:pt x="1112" y="692"/>
                </a:lnTo>
                <a:lnTo>
                  <a:pt x="1093" y="752"/>
                </a:lnTo>
                <a:lnTo>
                  <a:pt x="1068" y="810"/>
                </a:lnTo>
                <a:lnTo>
                  <a:pt x="1038" y="864"/>
                </a:lnTo>
                <a:lnTo>
                  <a:pt x="1002" y="914"/>
                </a:lnTo>
                <a:lnTo>
                  <a:pt x="960" y="960"/>
                </a:lnTo>
                <a:lnTo>
                  <a:pt x="914" y="1002"/>
                </a:lnTo>
                <a:lnTo>
                  <a:pt x="864" y="1037"/>
                </a:lnTo>
                <a:lnTo>
                  <a:pt x="811" y="1067"/>
                </a:lnTo>
                <a:lnTo>
                  <a:pt x="753" y="1092"/>
                </a:lnTo>
                <a:lnTo>
                  <a:pt x="692" y="1110"/>
                </a:lnTo>
                <a:lnTo>
                  <a:pt x="628" y="1121"/>
                </a:lnTo>
                <a:lnTo>
                  <a:pt x="562" y="1125"/>
                </a:lnTo>
                <a:lnTo>
                  <a:pt x="498" y="1121"/>
                </a:lnTo>
                <a:lnTo>
                  <a:pt x="433" y="1110"/>
                </a:lnTo>
                <a:lnTo>
                  <a:pt x="373" y="1092"/>
                </a:lnTo>
                <a:lnTo>
                  <a:pt x="315" y="1067"/>
                </a:lnTo>
                <a:lnTo>
                  <a:pt x="261" y="1037"/>
                </a:lnTo>
                <a:lnTo>
                  <a:pt x="211" y="1002"/>
                </a:lnTo>
                <a:lnTo>
                  <a:pt x="165" y="960"/>
                </a:lnTo>
                <a:lnTo>
                  <a:pt x="123" y="914"/>
                </a:lnTo>
                <a:lnTo>
                  <a:pt x="88" y="864"/>
                </a:lnTo>
                <a:lnTo>
                  <a:pt x="56" y="810"/>
                </a:lnTo>
                <a:lnTo>
                  <a:pt x="33" y="752"/>
                </a:lnTo>
                <a:lnTo>
                  <a:pt x="14" y="692"/>
                </a:lnTo>
                <a:lnTo>
                  <a:pt x="4" y="627"/>
                </a:lnTo>
                <a:lnTo>
                  <a:pt x="0" y="562"/>
                </a:lnTo>
                <a:lnTo>
                  <a:pt x="4" y="496"/>
                </a:lnTo>
                <a:lnTo>
                  <a:pt x="14" y="433"/>
                </a:lnTo>
                <a:lnTo>
                  <a:pt x="33" y="373"/>
                </a:lnTo>
                <a:lnTo>
                  <a:pt x="56" y="315"/>
                </a:lnTo>
                <a:lnTo>
                  <a:pt x="88" y="261"/>
                </a:lnTo>
                <a:lnTo>
                  <a:pt x="123" y="210"/>
                </a:lnTo>
                <a:lnTo>
                  <a:pt x="165" y="164"/>
                </a:lnTo>
                <a:lnTo>
                  <a:pt x="211" y="123"/>
                </a:lnTo>
                <a:lnTo>
                  <a:pt x="261" y="88"/>
                </a:lnTo>
                <a:lnTo>
                  <a:pt x="315" y="56"/>
                </a:lnTo>
                <a:lnTo>
                  <a:pt x="373" y="33"/>
                </a:lnTo>
                <a:lnTo>
                  <a:pt x="433" y="14"/>
                </a:lnTo>
                <a:lnTo>
                  <a:pt x="498" y="4"/>
                </a:lnTo>
                <a:lnTo>
                  <a:pt x="562" y="0"/>
                </a:lnTo>
                <a:close/>
              </a:path>
            </a:pathLst>
          </a:cu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486" name="Freeform 8"/>
          <p:cNvSpPr/>
          <p:nvPr/>
        </p:nvSpPr>
        <p:spPr bwMode="auto">
          <a:xfrm>
            <a:off x="8315325" y="4906963"/>
            <a:ext cx="865188" cy="865187"/>
          </a:xfrm>
          <a:custGeom>
            <a:avLst/>
            <a:gdLst>
              <a:gd name="T0" fmla="*/ 409 w 819"/>
              <a:gd name="T1" fmla="*/ 0 h 816"/>
              <a:gd name="T2" fmla="*/ 466 w 819"/>
              <a:gd name="T3" fmla="*/ 3 h 816"/>
              <a:gd name="T4" fmla="*/ 518 w 819"/>
              <a:gd name="T5" fmla="*/ 14 h 816"/>
              <a:gd name="T6" fmla="*/ 570 w 819"/>
              <a:gd name="T7" fmla="*/ 32 h 816"/>
              <a:gd name="T8" fmla="*/ 616 w 819"/>
              <a:gd name="T9" fmla="*/ 56 h 816"/>
              <a:gd name="T10" fmla="*/ 660 w 819"/>
              <a:gd name="T11" fmla="*/ 85 h 816"/>
              <a:gd name="T12" fmla="*/ 698 w 819"/>
              <a:gd name="T13" fmla="*/ 119 h 816"/>
              <a:gd name="T14" fmla="*/ 734 w 819"/>
              <a:gd name="T15" fmla="*/ 158 h 816"/>
              <a:gd name="T16" fmla="*/ 763 w 819"/>
              <a:gd name="T17" fmla="*/ 202 h 816"/>
              <a:gd name="T18" fmla="*/ 786 w 819"/>
              <a:gd name="T19" fmla="*/ 249 h 816"/>
              <a:gd name="T20" fmla="*/ 803 w 819"/>
              <a:gd name="T21" fmla="*/ 300 h 816"/>
              <a:gd name="T22" fmla="*/ 815 w 819"/>
              <a:gd name="T23" fmla="*/ 353 h 816"/>
              <a:gd name="T24" fmla="*/ 819 w 819"/>
              <a:gd name="T25" fmla="*/ 408 h 816"/>
              <a:gd name="T26" fmla="*/ 815 w 819"/>
              <a:gd name="T27" fmla="*/ 464 h 816"/>
              <a:gd name="T28" fmla="*/ 803 w 819"/>
              <a:gd name="T29" fmla="*/ 517 h 816"/>
              <a:gd name="T30" fmla="*/ 786 w 819"/>
              <a:gd name="T31" fmla="*/ 567 h 816"/>
              <a:gd name="T32" fmla="*/ 763 w 819"/>
              <a:gd name="T33" fmla="*/ 614 h 816"/>
              <a:gd name="T34" fmla="*/ 734 w 819"/>
              <a:gd name="T35" fmla="*/ 657 h 816"/>
              <a:gd name="T36" fmla="*/ 698 w 819"/>
              <a:gd name="T37" fmla="*/ 697 h 816"/>
              <a:gd name="T38" fmla="*/ 660 w 819"/>
              <a:gd name="T39" fmla="*/ 732 h 816"/>
              <a:gd name="T40" fmla="*/ 616 w 819"/>
              <a:gd name="T41" fmla="*/ 761 h 816"/>
              <a:gd name="T42" fmla="*/ 570 w 819"/>
              <a:gd name="T43" fmla="*/ 785 h 816"/>
              <a:gd name="T44" fmla="*/ 518 w 819"/>
              <a:gd name="T45" fmla="*/ 802 h 816"/>
              <a:gd name="T46" fmla="*/ 466 w 819"/>
              <a:gd name="T47" fmla="*/ 813 h 816"/>
              <a:gd name="T48" fmla="*/ 409 w 819"/>
              <a:gd name="T49" fmla="*/ 816 h 816"/>
              <a:gd name="T50" fmla="*/ 354 w 819"/>
              <a:gd name="T51" fmla="*/ 813 h 816"/>
              <a:gd name="T52" fmla="*/ 301 w 819"/>
              <a:gd name="T53" fmla="*/ 802 h 816"/>
              <a:gd name="T54" fmla="*/ 250 w 819"/>
              <a:gd name="T55" fmla="*/ 785 h 816"/>
              <a:gd name="T56" fmla="*/ 203 w 819"/>
              <a:gd name="T57" fmla="*/ 761 h 816"/>
              <a:gd name="T58" fmla="*/ 159 w 819"/>
              <a:gd name="T59" fmla="*/ 732 h 816"/>
              <a:gd name="T60" fmla="*/ 120 w 819"/>
              <a:gd name="T61" fmla="*/ 697 h 816"/>
              <a:gd name="T62" fmla="*/ 86 w 819"/>
              <a:gd name="T63" fmla="*/ 657 h 816"/>
              <a:gd name="T64" fmla="*/ 57 w 819"/>
              <a:gd name="T65" fmla="*/ 614 h 816"/>
              <a:gd name="T66" fmla="*/ 33 w 819"/>
              <a:gd name="T67" fmla="*/ 567 h 816"/>
              <a:gd name="T68" fmla="*/ 15 w 819"/>
              <a:gd name="T69" fmla="*/ 517 h 816"/>
              <a:gd name="T70" fmla="*/ 4 w 819"/>
              <a:gd name="T71" fmla="*/ 464 h 816"/>
              <a:gd name="T72" fmla="*/ 0 w 819"/>
              <a:gd name="T73" fmla="*/ 408 h 816"/>
              <a:gd name="T74" fmla="*/ 4 w 819"/>
              <a:gd name="T75" fmla="*/ 353 h 816"/>
              <a:gd name="T76" fmla="*/ 15 w 819"/>
              <a:gd name="T77" fmla="*/ 300 h 816"/>
              <a:gd name="T78" fmla="*/ 33 w 819"/>
              <a:gd name="T79" fmla="*/ 249 h 816"/>
              <a:gd name="T80" fmla="*/ 57 w 819"/>
              <a:gd name="T81" fmla="*/ 202 h 816"/>
              <a:gd name="T82" fmla="*/ 86 w 819"/>
              <a:gd name="T83" fmla="*/ 158 h 816"/>
              <a:gd name="T84" fmla="*/ 120 w 819"/>
              <a:gd name="T85" fmla="*/ 119 h 816"/>
              <a:gd name="T86" fmla="*/ 159 w 819"/>
              <a:gd name="T87" fmla="*/ 85 h 816"/>
              <a:gd name="T88" fmla="*/ 203 w 819"/>
              <a:gd name="T89" fmla="*/ 56 h 816"/>
              <a:gd name="T90" fmla="*/ 250 w 819"/>
              <a:gd name="T91" fmla="*/ 32 h 816"/>
              <a:gd name="T92" fmla="*/ 301 w 819"/>
              <a:gd name="T93" fmla="*/ 14 h 816"/>
              <a:gd name="T94" fmla="*/ 354 w 819"/>
              <a:gd name="T95" fmla="*/ 3 h 816"/>
              <a:gd name="T96" fmla="*/ 409 w 819"/>
              <a:gd name="T97" fmla="*/ 0 h 81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19"/>
              <a:gd name="T148" fmla="*/ 0 h 816"/>
              <a:gd name="T149" fmla="*/ 819 w 819"/>
              <a:gd name="T150" fmla="*/ 816 h 81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19" h="816">
                <a:moveTo>
                  <a:pt x="409" y="0"/>
                </a:moveTo>
                <a:lnTo>
                  <a:pt x="466" y="3"/>
                </a:lnTo>
                <a:lnTo>
                  <a:pt x="518" y="14"/>
                </a:lnTo>
                <a:lnTo>
                  <a:pt x="570" y="32"/>
                </a:lnTo>
                <a:lnTo>
                  <a:pt x="616" y="56"/>
                </a:lnTo>
                <a:lnTo>
                  <a:pt x="660" y="85"/>
                </a:lnTo>
                <a:lnTo>
                  <a:pt x="698" y="119"/>
                </a:lnTo>
                <a:lnTo>
                  <a:pt x="734" y="158"/>
                </a:lnTo>
                <a:lnTo>
                  <a:pt x="763" y="202"/>
                </a:lnTo>
                <a:lnTo>
                  <a:pt x="786" y="249"/>
                </a:lnTo>
                <a:lnTo>
                  <a:pt x="803" y="300"/>
                </a:lnTo>
                <a:lnTo>
                  <a:pt x="815" y="353"/>
                </a:lnTo>
                <a:lnTo>
                  <a:pt x="819" y="408"/>
                </a:lnTo>
                <a:lnTo>
                  <a:pt x="815" y="464"/>
                </a:lnTo>
                <a:lnTo>
                  <a:pt x="803" y="517"/>
                </a:lnTo>
                <a:lnTo>
                  <a:pt x="786" y="567"/>
                </a:lnTo>
                <a:lnTo>
                  <a:pt x="763" y="614"/>
                </a:lnTo>
                <a:lnTo>
                  <a:pt x="734" y="657"/>
                </a:lnTo>
                <a:lnTo>
                  <a:pt x="698" y="697"/>
                </a:lnTo>
                <a:lnTo>
                  <a:pt x="660" y="732"/>
                </a:lnTo>
                <a:lnTo>
                  <a:pt x="616" y="761"/>
                </a:lnTo>
                <a:lnTo>
                  <a:pt x="570" y="785"/>
                </a:lnTo>
                <a:lnTo>
                  <a:pt x="518" y="802"/>
                </a:lnTo>
                <a:lnTo>
                  <a:pt x="466" y="813"/>
                </a:lnTo>
                <a:lnTo>
                  <a:pt x="409" y="816"/>
                </a:lnTo>
                <a:lnTo>
                  <a:pt x="354" y="813"/>
                </a:lnTo>
                <a:lnTo>
                  <a:pt x="301" y="802"/>
                </a:lnTo>
                <a:lnTo>
                  <a:pt x="250" y="785"/>
                </a:lnTo>
                <a:lnTo>
                  <a:pt x="203" y="761"/>
                </a:lnTo>
                <a:lnTo>
                  <a:pt x="159" y="732"/>
                </a:lnTo>
                <a:lnTo>
                  <a:pt x="120" y="697"/>
                </a:lnTo>
                <a:lnTo>
                  <a:pt x="86" y="657"/>
                </a:lnTo>
                <a:lnTo>
                  <a:pt x="57" y="614"/>
                </a:lnTo>
                <a:lnTo>
                  <a:pt x="33" y="567"/>
                </a:lnTo>
                <a:lnTo>
                  <a:pt x="15" y="517"/>
                </a:lnTo>
                <a:lnTo>
                  <a:pt x="4" y="464"/>
                </a:lnTo>
                <a:lnTo>
                  <a:pt x="0" y="408"/>
                </a:lnTo>
                <a:lnTo>
                  <a:pt x="4" y="353"/>
                </a:lnTo>
                <a:lnTo>
                  <a:pt x="15" y="300"/>
                </a:lnTo>
                <a:lnTo>
                  <a:pt x="33" y="249"/>
                </a:lnTo>
                <a:lnTo>
                  <a:pt x="57" y="202"/>
                </a:lnTo>
                <a:lnTo>
                  <a:pt x="86" y="158"/>
                </a:lnTo>
                <a:lnTo>
                  <a:pt x="120" y="119"/>
                </a:lnTo>
                <a:lnTo>
                  <a:pt x="159" y="85"/>
                </a:lnTo>
                <a:lnTo>
                  <a:pt x="203" y="56"/>
                </a:lnTo>
                <a:lnTo>
                  <a:pt x="250" y="32"/>
                </a:lnTo>
                <a:lnTo>
                  <a:pt x="301" y="14"/>
                </a:lnTo>
                <a:lnTo>
                  <a:pt x="354" y="3"/>
                </a:lnTo>
                <a:lnTo>
                  <a:pt x="409" y="0"/>
                </a:lnTo>
                <a:close/>
              </a:path>
            </a:pathLst>
          </a:custGeom>
          <a:solidFill>
            <a:srgbClr val="2B7D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487" name="Freeform 9"/>
          <p:cNvSpPr>
            <a:spLocks noEditPoints="1"/>
          </p:cNvSpPr>
          <p:nvPr/>
        </p:nvSpPr>
        <p:spPr bwMode="auto">
          <a:xfrm>
            <a:off x="9648825" y="3930650"/>
            <a:ext cx="1190625" cy="1190625"/>
          </a:xfrm>
          <a:custGeom>
            <a:avLst/>
            <a:gdLst>
              <a:gd name="T0" fmla="*/ 501 w 1127"/>
              <a:gd name="T1" fmla="*/ 25 h 1125"/>
              <a:gd name="T2" fmla="*/ 382 w 1127"/>
              <a:gd name="T3" fmla="*/ 52 h 1125"/>
              <a:gd name="T4" fmla="*/ 274 w 1127"/>
              <a:gd name="T5" fmla="*/ 106 h 1125"/>
              <a:gd name="T6" fmla="*/ 180 w 1127"/>
              <a:gd name="T7" fmla="*/ 180 h 1125"/>
              <a:gd name="T8" fmla="*/ 107 w 1127"/>
              <a:gd name="T9" fmla="*/ 273 h 1125"/>
              <a:gd name="T10" fmla="*/ 54 w 1127"/>
              <a:gd name="T11" fmla="*/ 381 h 1125"/>
              <a:gd name="T12" fmla="*/ 25 w 1127"/>
              <a:gd name="T13" fmla="*/ 499 h 1125"/>
              <a:gd name="T14" fmla="*/ 25 w 1127"/>
              <a:gd name="T15" fmla="*/ 625 h 1125"/>
              <a:gd name="T16" fmla="*/ 54 w 1127"/>
              <a:gd name="T17" fmla="*/ 744 h 1125"/>
              <a:gd name="T18" fmla="*/ 107 w 1127"/>
              <a:gd name="T19" fmla="*/ 852 h 1125"/>
              <a:gd name="T20" fmla="*/ 180 w 1127"/>
              <a:gd name="T21" fmla="*/ 945 h 1125"/>
              <a:gd name="T22" fmla="*/ 274 w 1127"/>
              <a:gd name="T23" fmla="*/ 1019 h 1125"/>
              <a:gd name="T24" fmla="*/ 382 w 1127"/>
              <a:gd name="T25" fmla="*/ 1071 h 1125"/>
              <a:gd name="T26" fmla="*/ 501 w 1127"/>
              <a:gd name="T27" fmla="*/ 1100 h 1125"/>
              <a:gd name="T28" fmla="*/ 627 w 1127"/>
              <a:gd name="T29" fmla="*/ 1100 h 1125"/>
              <a:gd name="T30" fmla="*/ 746 w 1127"/>
              <a:gd name="T31" fmla="*/ 1071 h 1125"/>
              <a:gd name="T32" fmla="*/ 853 w 1127"/>
              <a:gd name="T33" fmla="*/ 1019 h 1125"/>
              <a:gd name="T34" fmla="*/ 947 w 1127"/>
              <a:gd name="T35" fmla="*/ 945 h 1125"/>
              <a:gd name="T36" fmla="*/ 1020 w 1127"/>
              <a:gd name="T37" fmla="*/ 852 h 1125"/>
              <a:gd name="T38" fmla="*/ 1074 w 1127"/>
              <a:gd name="T39" fmla="*/ 744 h 1125"/>
              <a:gd name="T40" fmla="*/ 1102 w 1127"/>
              <a:gd name="T41" fmla="*/ 625 h 1125"/>
              <a:gd name="T42" fmla="*/ 1102 w 1127"/>
              <a:gd name="T43" fmla="*/ 499 h 1125"/>
              <a:gd name="T44" fmla="*/ 1074 w 1127"/>
              <a:gd name="T45" fmla="*/ 381 h 1125"/>
              <a:gd name="T46" fmla="*/ 1020 w 1127"/>
              <a:gd name="T47" fmla="*/ 273 h 1125"/>
              <a:gd name="T48" fmla="*/ 947 w 1127"/>
              <a:gd name="T49" fmla="*/ 180 h 1125"/>
              <a:gd name="T50" fmla="*/ 853 w 1127"/>
              <a:gd name="T51" fmla="*/ 106 h 1125"/>
              <a:gd name="T52" fmla="*/ 746 w 1127"/>
              <a:gd name="T53" fmla="*/ 52 h 1125"/>
              <a:gd name="T54" fmla="*/ 627 w 1127"/>
              <a:gd name="T55" fmla="*/ 25 h 1125"/>
              <a:gd name="T56" fmla="*/ 564 w 1127"/>
              <a:gd name="T57" fmla="*/ 0 h 1125"/>
              <a:gd name="T58" fmla="*/ 693 w 1127"/>
              <a:gd name="T59" fmla="*/ 14 h 1125"/>
              <a:gd name="T60" fmla="*/ 811 w 1127"/>
              <a:gd name="T61" fmla="*/ 56 h 1125"/>
              <a:gd name="T62" fmla="*/ 916 w 1127"/>
              <a:gd name="T63" fmla="*/ 123 h 1125"/>
              <a:gd name="T64" fmla="*/ 1003 w 1127"/>
              <a:gd name="T65" fmla="*/ 210 h 1125"/>
              <a:gd name="T66" fmla="*/ 1070 w 1127"/>
              <a:gd name="T67" fmla="*/ 315 h 1125"/>
              <a:gd name="T68" fmla="*/ 1112 w 1127"/>
              <a:gd name="T69" fmla="*/ 433 h 1125"/>
              <a:gd name="T70" fmla="*/ 1127 w 1127"/>
              <a:gd name="T71" fmla="*/ 562 h 1125"/>
              <a:gd name="T72" fmla="*/ 1112 w 1127"/>
              <a:gd name="T73" fmla="*/ 692 h 1125"/>
              <a:gd name="T74" fmla="*/ 1070 w 1127"/>
              <a:gd name="T75" fmla="*/ 810 h 1125"/>
              <a:gd name="T76" fmla="*/ 1003 w 1127"/>
              <a:gd name="T77" fmla="*/ 914 h 1125"/>
              <a:gd name="T78" fmla="*/ 916 w 1127"/>
              <a:gd name="T79" fmla="*/ 1002 h 1125"/>
              <a:gd name="T80" fmla="*/ 811 w 1127"/>
              <a:gd name="T81" fmla="*/ 1067 h 1125"/>
              <a:gd name="T82" fmla="*/ 693 w 1127"/>
              <a:gd name="T83" fmla="*/ 1111 h 1125"/>
              <a:gd name="T84" fmla="*/ 564 w 1127"/>
              <a:gd name="T85" fmla="*/ 1125 h 1125"/>
              <a:gd name="T86" fmla="*/ 434 w 1127"/>
              <a:gd name="T87" fmla="*/ 1111 h 1125"/>
              <a:gd name="T88" fmla="*/ 316 w 1127"/>
              <a:gd name="T89" fmla="*/ 1067 h 1125"/>
              <a:gd name="T90" fmla="*/ 212 w 1127"/>
              <a:gd name="T91" fmla="*/ 1002 h 1125"/>
              <a:gd name="T92" fmla="*/ 124 w 1127"/>
              <a:gd name="T93" fmla="*/ 914 h 1125"/>
              <a:gd name="T94" fmla="*/ 58 w 1127"/>
              <a:gd name="T95" fmla="*/ 810 h 1125"/>
              <a:gd name="T96" fmla="*/ 15 w 1127"/>
              <a:gd name="T97" fmla="*/ 692 h 1125"/>
              <a:gd name="T98" fmla="*/ 0 w 1127"/>
              <a:gd name="T99" fmla="*/ 562 h 1125"/>
              <a:gd name="T100" fmla="*/ 15 w 1127"/>
              <a:gd name="T101" fmla="*/ 433 h 1125"/>
              <a:gd name="T102" fmla="*/ 58 w 1127"/>
              <a:gd name="T103" fmla="*/ 315 h 1125"/>
              <a:gd name="T104" fmla="*/ 124 w 1127"/>
              <a:gd name="T105" fmla="*/ 210 h 1125"/>
              <a:gd name="T106" fmla="*/ 212 w 1127"/>
              <a:gd name="T107" fmla="*/ 123 h 1125"/>
              <a:gd name="T108" fmla="*/ 316 w 1127"/>
              <a:gd name="T109" fmla="*/ 56 h 1125"/>
              <a:gd name="T110" fmla="*/ 434 w 1127"/>
              <a:gd name="T111" fmla="*/ 14 h 1125"/>
              <a:gd name="T112" fmla="*/ 564 w 1127"/>
              <a:gd name="T113" fmla="*/ 0 h 11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127"/>
              <a:gd name="T172" fmla="*/ 0 h 1125"/>
              <a:gd name="T173" fmla="*/ 1127 w 1127"/>
              <a:gd name="T174" fmla="*/ 1125 h 11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127" h="1125">
                <a:moveTo>
                  <a:pt x="564" y="21"/>
                </a:moveTo>
                <a:lnTo>
                  <a:pt x="501" y="25"/>
                </a:lnTo>
                <a:lnTo>
                  <a:pt x="439" y="35"/>
                </a:lnTo>
                <a:lnTo>
                  <a:pt x="382" y="52"/>
                </a:lnTo>
                <a:lnTo>
                  <a:pt x="326" y="76"/>
                </a:lnTo>
                <a:lnTo>
                  <a:pt x="274" y="106"/>
                </a:lnTo>
                <a:lnTo>
                  <a:pt x="225" y="140"/>
                </a:lnTo>
                <a:lnTo>
                  <a:pt x="180" y="180"/>
                </a:lnTo>
                <a:lnTo>
                  <a:pt x="141" y="224"/>
                </a:lnTo>
                <a:lnTo>
                  <a:pt x="107" y="273"/>
                </a:lnTo>
                <a:lnTo>
                  <a:pt x="78" y="324"/>
                </a:lnTo>
                <a:lnTo>
                  <a:pt x="54" y="381"/>
                </a:lnTo>
                <a:lnTo>
                  <a:pt x="36" y="438"/>
                </a:lnTo>
                <a:lnTo>
                  <a:pt x="25" y="499"/>
                </a:lnTo>
                <a:lnTo>
                  <a:pt x="23" y="562"/>
                </a:lnTo>
                <a:lnTo>
                  <a:pt x="25" y="625"/>
                </a:lnTo>
                <a:lnTo>
                  <a:pt x="36" y="687"/>
                </a:lnTo>
                <a:lnTo>
                  <a:pt x="54" y="744"/>
                </a:lnTo>
                <a:lnTo>
                  <a:pt x="78" y="799"/>
                </a:lnTo>
                <a:lnTo>
                  <a:pt x="107" y="852"/>
                </a:lnTo>
                <a:lnTo>
                  <a:pt x="141" y="901"/>
                </a:lnTo>
                <a:lnTo>
                  <a:pt x="180" y="945"/>
                </a:lnTo>
                <a:lnTo>
                  <a:pt x="225" y="985"/>
                </a:lnTo>
                <a:lnTo>
                  <a:pt x="274" y="1019"/>
                </a:lnTo>
                <a:lnTo>
                  <a:pt x="326" y="1048"/>
                </a:lnTo>
                <a:lnTo>
                  <a:pt x="382" y="1071"/>
                </a:lnTo>
                <a:lnTo>
                  <a:pt x="439" y="1088"/>
                </a:lnTo>
                <a:lnTo>
                  <a:pt x="501" y="1100"/>
                </a:lnTo>
                <a:lnTo>
                  <a:pt x="564" y="1103"/>
                </a:lnTo>
                <a:lnTo>
                  <a:pt x="627" y="1100"/>
                </a:lnTo>
                <a:lnTo>
                  <a:pt x="688" y="1088"/>
                </a:lnTo>
                <a:lnTo>
                  <a:pt x="746" y="1071"/>
                </a:lnTo>
                <a:lnTo>
                  <a:pt x="802" y="1048"/>
                </a:lnTo>
                <a:lnTo>
                  <a:pt x="853" y="1019"/>
                </a:lnTo>
                <a:lnTo>
                  <a:pt x="902" y="985"/>
                </a:lnTo>
                <a:lnTo>
                  <a:pt x="947" y="945"/>
                </a:lnTo>
                <a:lnTo>
                  <a:pt x="986" y="901"/>
                </a:lnTo>
                <a:lnTo>
                  <a:pt x="1020" y="852"/>
                </a:lnTo>
                <a:lnTo>
                  <a:pt x="1051" y="799"/>
                </a:lnTo>
                <a:lnTo>
                  <a:pt x="1074" y="744"/>
                </a:lnTo>
                <a:lnTo>
                  <a:pt x="1091" y="687"/>
                </a:lnTo>
                <a:lnTo>
                  <a:pt x="1102" y="625"/>
                </a:lnTo>
                <a:lnTo>
                  <a:pt x="1106" y="562"/>
                </a:lnTo>
                <a:lnTo>
                  <a:pt x="1102" y="499"/>
                </a:lnTo>
                <a:lnTo>
                  <a:pt x="1091" y="438"/>
                </a:lnTo>
                <a:lnTo>
                  <a:pt x="1074" y="381"/>
                </a:lnTo>
                <a:lnTo>
                  <a:pt x="1051" y="324"/>
                </a:lnTo>
                <a:lnTo>
                  <a:pt x="1020" y="273"/>
                </a:lnTo>
                <a:lnTo>
                  <a:pt x="986" y="224"/>
                </a:lnTo>
                <a:lnTo>
                  <a:pt x="947" y="180"/>
                </a:lnTo>
                <a:lnTo>
                  <a:pt x="902" y="140"/>
                </a:lnTo>
                <a:lnTo>
                  <a:pt x="853" y="106"/>
                </a:lnTo>
                <a:lnTo>
                  <a:pt x="802" y="76"/>
                </a:lnTo>
                <a:lnTo>
                  <a:pt x="746" y="52"/>
                </a:lnTo>
                <a:lnTo>
                  <a:pt x="688" y="35"/>
                </a:lnTo>
                <a:lnTo>
                  <a:pt x="627" y="25"/>
                </a:lnTo>
                <a:lnTo>
                  <a:pt x="564" y="21"/>
                </a:lnTo>
                <a:close/>
                <a:moveTo>
                  <a:pt x="564" y="0"/>
                </a:moveTo>
                <a:lnTo>
                  <a:pt x="630" y="4"/>
                </a:lnTo>
                <a:lnTo>
                  <a:pt x="693" y="14"/>
                </a:lnTo>
                <a:lnTo>
                  <a:pt x="753" y="33"/>
                </a:lnTo>
                <a:lnTo>
                  <a:pt x="811" y="56"/>
                </a:lnTo>
                <a:lnTo>
                  <a:pt x="865" y="88"/>
                </a:lnTo>
                <a:lnTo>
                  <a:pt x="916" y="123"/>
                </a:lnTo>
                <a:lnTo>
                  <a:pt x="962" y="164"/>
                </a:lnTo>
                <a:lnTo>
                  <a:pt x="1003" y="210"/>
                </a:lnTo>
                <a:lnTo>
                  <a:pt x="1039" y="261"/>
                </a:lnTo>
                <a:lnTo>
                  <a:pt x="1070" y="315"/>
                </a:lnTo>
                <a:lnTo>
                  <a:pt x="1094" y="373"/>
                </a:lnTo>
                <a:lnTo>
                  <a:pt x="1112" y="433"/>
                </a:lnTo>
                <a:lnTo>
                  <a:pt x="1123" y="496"/>
                </a:lnTo>
                <a:lnTo>
                  <a:pt x="1127" y="562"/>
                </a:lnTo>
                <a:lnTo>
                  <a:pt x="1123" y="627"/>
                </a:lnTo>
                <a:lnTo>
                  <a:pt x="1112" y="692"/>
                </a:lnTo>
                <a:lnTo>
                  <a:pt x="1094" y="752"/>
                </a:lnTo>
                <a:lnTo>
                  <a:pt x="1070" y="810"/>
                </a:lnTo>
                <a:lnTo>
                  <a:pt x="1039" y="864"/>
                </a:lnTo>
                <a:lnTo>
                  <a:pt x="1003" y="914"/>
                </a:lnTo>
                <a:lnTo>
                  <a:pt x="962" y="960"/>
                </a:lnTo>
                <a:lnTo>
                  <a:pt x="916" y="1002"/>
                </a:lnTo>
                <a:lnTo>
                  <a:pt x="865" y="1037"/>
                </a:lnTo>
                <a:lnTo>
                  <a:pt x="811" y="1067"/>
                </a:lnTo>
                <a:lnTo>
                  <a:pt x="753" y="1092"/>
                </a:lnTo>
                <a:lnTo>
                  <a:pt x="693" y="1111"/>
                </a:lnTo>
                <a:lnTo>
                  <a:pt x="630" y="1121"/>
                </a:lnTo>
                <a:lnTo>
                  <a:pt x="564" y="1125"/>
                </a:lnTo>
                <a:lnTo>
                  <a:pt x="499" y="1121"/>
                </a:lnTo>
                <a:lnTo>
                  <a:pt x="434" y="1111"/>
                </a:lnTo>
                <a:lnTo>
                  <a:pt x="374" y="1092"/>
                </a:lnTo>
                <a:lnTo>
                  <a:pt x="316" y="1067"/>
                </a:lnTo>
                <a:lnTo>
                  <a:pt x="262" y="1037"/>
                </a:lnTo>
                <a:lnTo>
                  <a:pt x="212" y="1002"/>
                </a:lnTo>
                <a:lnTo>
                  <a:pt x="166" y="960"/>
                </a:lnTo>
                <a:lnTo>
                  <a:pt x="124" y="914"/>
                </a:lnTo>
                <a:lnTo>
                  <a:pt x="88" y="864"/>
                </a:lnTo>
                <a:lnTo>
                  <a:pt x="58" y="810"/>
                </a:lnTo>
                <a:lnTo>
                  <a:pt x="33" y="752"/>
                </a:lnTo>
                <a:lnTo>
                  <a:pt x="15" y="692"/>
                </a:lnTo>
                <a:lnTo>
                  <a:pt x="4" y="627"/>
                </a:lnTo>
                <a:lnTo>
                  <a:pt x="0" y="562"/>
                </a:lnTo>
                <a:lnTo>
                  <a:pt x="4" y="496"/>
                </a:lnTo>
                <a:lnTo>
                  <a:pt x="15" y="433"/>
                </a:lnTo>
                <a:lnTo>
                  <a:pt x="33" y="373"/>
                </a:lnTo>
                <a:lnTo>
                  <a:pt x="58" y="315"/>
                </a:lnTo>
                <a:lnTo>
                  <a:pt x="88" y="261"/>
                </a:lnTo>
                <a:lnTo>
                  <a:pt x="124" y="210"/>
                </a:lnTo>
                <a:lnTo>
                  <a:pt x="166" y="164"/>
                </a:lnTo>
                <a:lnTo>
                  <a:pt x="212" y="123"/>
                </a:lnTo>
                <a:lnTo>
                  <a:pt x="262" y="88"/>
                </a:lnTo>
                <a:lnTo>
                  <a:pt x="316" y="56"/>
                </a:lnTo>
                <a:lnTo>
                  <a:pt x="374" y="33"/>
                </a:lnTo>
                <a:lnTo>
                  <a:pt x="434" y="14"/>
                </a:lnTo>
                <a:lnTo>
                  <a:pt x="499" y="4"/>
                </a:lnTo>
                <a:lnTo>
                  <a:pt x="564" y="0"/>
                </a:lnTo>
                <a:close/>
              </a:path>
            </a:pathLst>
          </a:cu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488" name="Freeform 10"/>
          <p:cNvSpPr/>
          <p:nvPr/>
        </p:nvSpPr>
        <p:spPr bwMode="auto">
          <a:xfrm>
            <a:off x="9813925" y="4092575"/>
            <a:ext cx="863600" cy="866775"/>
          </a:xfrm>
          <a:custGeom>
            <a:avLst/>
            <a:gdLst>
              <a:gd name="T0" fmla="*/ 409 w 818"/>
              <a:gd name="T1" fmla="*/ 0 h 816"/>
              <a:gd name="T2" fmla="*/ 464 w 818"/>
              <a:gd name="T3" fmla="*/ 3 h 816"/>
              <a:gd name="T4" fmla="*/ 517 w 818"/>
              <a:gd name="T5" fmla="*/ 14 h 816"/>
              <a:gd name="T6" fmla="*/ 568 w 818"/>
              <a:gd name="T7" fmla="*/ 32 h 816"/>
              <a:gd name="T8" fmla="*/ 616 w 818"/>
              <a:gd name="T9" fmla="*/ 56 h 816"/>
              <a:gd name="T10" fmla="*/ 659 w 818"/>
              <a:gd name="T11" fmla="*/ 85 h 816"/>
              <a:gd name="T12" fmla="*/ 698 w 818"/>
              <a:gd name="T13" fmla="*/ 119 h 816"/>
              <a:gd name="T14" fmla="*/ 733 w 818"/>
              <a:gd name="T15" fmla="*/ 158 h 816"/>
              <a:gd name="T16" fmla="*/ 761 w 818"/>
              <a:gd name="T17" fmla="*/ 202 h 816"/>
              <a:gd name="T18" fmla="*/ 785 w 818"/>
              <a:gd name="T19" fmla="*/ 249 h 816"/>
              <a:gd name="T20" fmla="*/ 804 w 818"/>
              <a:gd name="T21" fmla="*/ 300 h 816"/>
              <a:gd name="T22" fmla="*/ 814 w 818"/>
              <a:gd name="T23" fmla="*/ 353 h 816"/>
              <a:gd name="T24" fmla="*/ 818 w 818"/>
              <a:gd name="T25" fmla="*/ 408 h 816"/>
              <a:gd name="T26" fmla="*/ 814 w 818"/>
              <a:gd name="T27" fmla="*/ 464 h 816"/>
              <a:gd name="T28" fmla="*/ 804 w 818"/>
              <a:gd name="T29" fmla="*/ 517 h 816"/>
              <a:gd name="T30" fmla="*/ 785 w 818"/>
              <a:gd name="T31" fmla="*/ 567 h 816"/>
              <a:gd name="T32" fmla="*/ 761 w 818"/>
              <a:gd name="T33" fmla="*/ 614 h 816"/>
              <a:gd name="T34" fmla="*/ 733 w 818"/>
              <a:gd name="T35" fmla="*/ 657 h 816"/>
              <a:gd name="T36" fmla="*/ 698 w 818"/>
              <a:gd name="T37" fmla="*/ 697 h 816"/>
              <a:gd name="T38" fmla="*/ 659 w 818"/>
              <a:gd name="T39" fmla="*/ 732 h 816"/>
              <a:gd name="T40" fmla="*/ 616 w 818"/>
              <a:gd name="T41" fmla="*/ 761 h 816"/>
              <a:gd name="T42" fmla="*/ 568 w 818"/>
              <a:gd name="T43" fmla="*/ 785 h 816"/>
              <a:gd name="T44" fmla="*/ 517 w 818"/>
              <a:gd name="T45" fmla="*/ 802 h 816"/>
              <a:gd name="T46" fmla="*/ 464 w 818"/>
              <a:gd name="T47" fmla="*/ 813 h 816"/>
              <a:gd name="T48" fmla="*/ 409 w 818"/>
              <a:gd name="T49" fmla="*/ 816 h 816"/>
              <a:gd name="T50" fmla="*/ 353 w 818"/>
              <a:gd name="T51" fmla="*/ 813 h 816"/>
              <a:gd name="T52" fmla="*/ 300 w 818"/>
              <a:gd name="T53" fmla="*/ 802 h 816"/>
              <a:gd name="T54" fmla="*/ 250 w 818"/>
              <a:gd name="T55" fmla="*/ 785 h 816"/>
              <a:gd name="T56" fmla="*/ 203 w 818"/>
              <a:gd name="T57" fmla="*/ 761 h 816"/>
              <a:gd name="T58" fmla="*/ 160 w 818"/>
              <a:gd name="T59" fmla="*/ 732 h 816"/>
              <a:gd name="T60" fmla="*/ 120 w 818"/>
              <a:gd name="T61" fmla="*/ 697 h 816"/>
              <a:gd name="T62" fmla="*/ 85 w 818"/>
              <a:gd name="T63" fmla="*/ 657 h 816"/>
              <a:gd name="T64" fmla="*/ 56 w 818"/>
              <a:gd name="T65" fmla="*/ 614 h 816"/>
              <a:gd name="T66" fmla="*/ 32 w 818"/>
              <a:gd name="T67" fmla="*/ 567 h 816"/>
              <a:gd name="T68" fmla="*/ 15 w 818"/>
              <a:gd name="T69" fmla="*/ 517 h 816"/>
              <a:gd name="T70" fmla="*/ 3 w 818"/>
              <a:gd name="T71" fmla="*/ 464 h 816"/>
              <a:gd name="T72" fmla="*/ 0 w 818"/>
              <a:gd name="T73" fmla="*/ 408 h 816"/>
              <a:gd name="T74" fmla="*/ 3 w 818"/>
              <a:gd name="T75" fmla="*/ 353 h 816"/>
              <a:gd name="T76" fmla="*/ 15 w 818"/>
              <a:gd name="T77" fmla="*/ 300 h 816"/>
              <a:gd name="T78" fmla="*/ 32 w 818"/>
              <a:gd name="T79" fmla="*/ 249 h 816"/>
              <a:gd name="T80" fmla="*/ 56 w 818"/>
              <a:gd name="T81" fmla="*/ 202 h 816"/>
              <a:gd name="T82" fmla="*/ 85 w 818"/>
              <a:gd name="T83" fmla="*/ 158 h 816"/>
              <a:gd name="T84" fmla="*/ 120 w 818"/>
              <a:gd name="T85" fmla="*/ 119 h 816"/>
              <a:gd name="T86" fmla="*/ 160 w 818"/>
              <a:gd name="T87" fmla="*/ 85 h 816"/>
              <a:gd name="T88" fmla="*/ 203 w 818"/>
              <a:gd name="T89" fmla="*/ 56 h 816"/>
              <a:gd name="T90" fmla="*/ 250 w 818"/>
              <a:gd name="T91" fmla="*/ 32 h 816"/>
              <a:gd name="T92" fmla="*/ 300 w 818"/>
              <a:gd name="T93" fmla="*/ 14 h 816"/>
              <a:gd name="T94" fmla="*/ 353 w 818"/>
              <a:gd name="T95" fmla="*/ 3 h 816"/>
              <a:gd name="T96" fmla="*/ 409 w 818"/>
              <a:gd name="T97" fmla="*/ 0 h 81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18"/>
              <a:gd name="T148" fmla="*/ 0 h 816"/>
              <a:gd name="T149" fmla="*/ 818 w 818"/>
              <a:gd name="T150" fmla="*/ 816 h 81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18" h="816">
                <a:moveTo>
                  <a:pt x="409" y="0"/>
                </a:moveTo>
                <a:lnTo>
                  <a:pt x="464" y="3"/>
                </a:lnTo>
                <a:lnTo>
                  <a:pt x="517" y="14"/>
                </a:lnTo>
                <a:lnTo>
                  <a:pt x="568" y="32"/>
                </a:lnTo>
                <a:lnTo>
                  <a:pt x="616" y="56"/>
                </a:lnTo>
                <a:lnTo>
                  <a:pt x="659" y="85"/>
                </a:lnTo>
                <a:lnTo>
                  <a:pt x="698" y="119"/>
                </a:lnTo>
                <a:lnTo>
                  <a:pt x="733" y="158"/>
                </a:lnTo>
                <a:lnTo>
                  <a:pt x="761" y="202"/>
                </a:lnTo>
                <a:lnTo>
                  <a:pt x="785" y="249"/>
                </a:lnTo>
                <a:lnTo>
                  <a:pt x="804" y="300"/>
                </a:lnTo>
                <a:lnTo>
                  <a:pt x="814" y="353"/>
                </a:lnTo>
                <a:lnTo>
                  <a:pt x="818" y="408"/>
                </a:lnTo>
                <a:lnTo>
                  <a:pt x="814" y="464"/>
                </a:lnTo>
                <a:lnTo>
                  <a:pt x="804" y="517"/>
                </a:lnTo>
                <a:lnTo>
                  <a:pt x="785" y="567"/>
                </a:lnTo>
                <a:lnTo>
                  <a:pt x="761" y="614"/>
                </a:lnTo>
                <a:lnTo>
                  <a:pt x="733" y="657"/>
                </a:lnTo>
                <a:lnTo>
                  <a:pt x="698" y="697"/>
                </a:lnTo>
                <a:lnTo>
                  <a:pt x="659" y="732"/>
                </a:lnTo>
                <a:lnTo>
                  <a:pt x="616" y="761"/>
                </a:lnTo>
                <a:lnTo>
                  <a:pt x="568" y="785"/>
                </a:lnTo>
                <a:lnTo>
                  <a:pt x="517" y="802"/>
                </a:lnTo>
                <a:lnTo>
                  <a:pt x="464" y="813"/>
                </a:lnTo>
                <a:lnTo>
                  <a:pt x="409" y="816"/>
                </a:lnTo>
                <a:lnTo>
                  <a:pt x="353" y="813"/>
                </a:lnTo>
                <a:lnTo>
                  <a:pt x="300" y="802"/>
                </a:lnTo>
                <a:lnTo>
                  <a:pt x="250" y="785"/>
                </a:lnTo>
                <a:lnTo>
                  <a:pt x="203" y="761"/>
                </a:lnTo>
                <a:lnTo>
                  <a:pt x="160" y="732"/>
                </a:lnTo>
                <a:lnTo>
                  <a:pt x="120" y="697"/>
                </a:lnTo>
                <a:lnTo>
                  <a:pt x="85" y="657"/>
                </a:lnTo>
                <a:lnTo>
                  <a:pt x="56" y="614"/>
                </a:lnTo>
                <a:lnTo>
                  <a:pt x="32" y="567"/>
                </a:lnTo>
                <a:lnTo>
                  <a:pt x="15" y="517"/>
                </a:lnTo>
                <a:lnTo>
                  <a:pt x="3" y="464"/>
                </a:lnTo>
                <a:lnTo>
                  <a:pt x="0" y="408"/>
                </a:lnTo>
                <a:lnTo>
                  <a:pt x="3" y="353"/>
                </a:lnTo>
                <a:lnTo>
                  <a:pt x="15" y="300"/>
                </a:lnTo>
                <a:lnTo>
                  <a:pt x="32" y="249"/>
                </a:lnTo>
                <a:lnTo>
                  <a:pt x="56" y="202"/>
                </a:lnTo>
                <a:lnTo>
                  <a:pt x="85" y="158"/>
                </a:lnTo>
                <a:lnTo>
                  <a:pt x="120" y="119"/>
                </a:lnTo>
                <a:lnTo>
                  <a:pt x="160" y="85"/>
                </a:lnTo>
                <a:lnTo>
                  <a:pt x="203" y="56"/>
                </a:lnTo>
                <a:lnTo>
                  <a:pt x="250" y="32"/>
                </a:lnTo>
                <a:lnTo>
                  <a:pt x="300" y="14"/>
                </a:lnTo>
                <a:lnTo>
                  <a:pt x="353" y="3"/>
                </a:lnTo>
                <a:lnTo>
                  <a:pt x="409" y="0"/>
                </a:lnTo>
                <a:close/>
              </a:path>
            </a:pathLst>
          </a:cu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489" name="Freeform 11"/>
          <p:cNvSpPr>
            <a:spLocks noEditPoints="1"/>
          </p:cNvSpPr>
          <p:nvPr/>
        </p:nvSpPr>
        <p:spPr bwMode="auto">
          <a:xfrm>
            <a:off x="9674225" y="2325688"/>
            <a:ext cx="1192213" cy="1192212"/>
          </a:xfrm>
          <a:custGeom>
            <a:avLst/>
            <a:gdLst>
              <a:gd name="T0" fmla="*/ 501 w 1128"/>
              <a:gd name="T1" fmla="*/ 26 h 1126"/>
              <a:gd name="T2" fmla="*/ 381 w 1128"/>
              <a:gd name="T3" fmla="*/ 54 h 1126"/>
              <a:gd name="T4" fmla="*/ 273 w 1128"/>
              <a:gd name="T5" fmla="*/ 106 h 1126"/>
              <a:gd name="T6" fmla="*/ 181 w 1128"/>
              <a:gd name="T7" fmla="*/ 181 h 1126"/>
              <a:gd name="T8" fmla="*/ 107 w 1128"/>
              <a:gd name="T9" fmla="*/ 273 h 1126"/>
              <a:gd name="T10" fmla="*/ 54 w 1128"/>
              <a:gd name="T11" fmla="*/ 381 h 1126"/>
              <a:gd name="T12" fmla="*/ 26 w 1128"/>
              <a:gd name="T13" fmla="*/ 500 h 1126"/>
              <a:gd name="T14" fmla="*/ 26 w 1128"/>
              <a:gd name="T15" fmla="*/ 626 h 1126"/>
              <a:gd name="T16" fmla="*/ 54 w 1128"/>
              <a:gd name="T17" fmla="*/ 746 h 1126"/>
              <a:gd name="T18" fmla="*/ 107 w 1128"/>
              <a:gd name="T19" fmla="*/ 853 h 1126"/>
              <a:gd name="T20" fmla="*/ 181 w 1128"/>
              <a:gd name="T21" fmla="*/ 945 h 1126"/>
              <a:gd name="T22" fmla="*/ 273 w 1128"/>
              <a:gd name="T23" fmla="*/ 1020 h 1126"/>
              <a:gd name="T24" fmla="*/ 381 w 1128"/>
              <a:gd name="T25" fmla="*/ 1073 h 1126"/>
              <a:gd name="T26" fmla="*/ 501 w 1128"/>
              <a:gd name="T27" fmla="*/ 1100 h 1126"/>
              <a:gd name="T28" fmla="*/ 627 w 1128"/>
              <a:gd name="T29" fmla="*/ 1100 h 1126"/>
              <a:gd name="T30" fmla="*/ 747 w 1128"/>
              <a:gd name="T31" fmla="*/ 1073 h 1126"/>
              <a:gd name="T32" fmla="*/ 854 w 1128"/>
              <a:gd name="T33" fmla="*/ 1020 h 1126"/>
              <a:gd name="T34" fmla="*/ 946 w 1128"/>
              <a:gd name="T35" fmla="*/ 945 h 1126"/>
              <a:gd name="T36" fmla="*/ 1021 w 1128"/>
              <a:gd name="T37" fmla="*/ 853 h 1126"/>
              <a:gd name="T38" fmla="*/ 1074 w 1128"/>
              <a:gd name="T39" fmla="*/ 746 h 1126"/>
              <a:gd name="T40" fmla="*/ 1101 w 1128"/>
              <a:gd name="T41" fmla="*/ 626 h 1126"/>
              <a:gd name="T42" fmla="*/ 1101 w 1128"/>
              <a:gd name="T43" fmla="*/ 500 h 1126"/>
              <a:gd name="T44" fmla="*/ 1074 w 1128"/>
              <a:gd name="T45" fmla="*/ 381 h 1126"/>
              <a:gd name="T46" fmla="*/ 1021 w 1128"/>
              <a:gd name="T47" fmla="*/ 273 h 1126"/>
              <a:gd name="T48" fmla="*/ 946 w 1128"/>
              <a:gd name="T49" fmla="*/ 181 h 1126"/>
              <a:gd name="T50" fmla="*/ 854 w 1128"/>
              <a:gd name="T51" fmla="*/ 106 h 1126"/>
              <a:gd name="T52" fmla="*/ 747 w 1128"/>
              <a:gd name="T53" fmla="*/ 54 h 1126"/>
              <a:gd name="T54" fmla="*/ 627 w 1128"/>
              <a:gd name="T55" fmla="*/ 26 h 1126"/>
              <a:gd name="T56" fmla="*/ 564 w 1128"/>
              <a:gd name="T57" fmla="*/ 0 h 1126"/>
              <a:gd name="T58" fmla="*/ 693 w 1128"/>
              <a:gd name="T59" fmla="*/ 16 h 1126"/>
              <a:gd name="T60" fmla="*/ 811 w 1128"/>
              <a:gd name="T61" fmla="*/ 58 h 1126"/>
              <a:gd name="T62" fmla="*/ 916 w 1128"/>
              <a:gd name="T63" fmla="*/ 125 h 1126"/>
              <a:gd name="T64" fmla="*/ 1003 w 1128"/>
              <a:gd name="T65" fmla="*/ 211 h 1126"/>
              <a:gd name="T66" fmla="*/ 1070 w 1128"/>
              <a:gd name="T67" fmla="*/ 316 h 1126"/>
              <a:gd name="T68" fmla="*/ 1112 w 1128"/>
              <a:gd name="T69" fmla="*/ 435 h 1126"/>
              <a:gd name="T70" fmla="*/ 1128 w 1128"/>
              <a:gd name="T71" fmla="*/ 563 h 1126"/>
              <a:gd name="T72" fmla="*/ 1112 w 1128"/>
              <a:gd name="T73" fmla="*/ 692 h 1126"/>
              <a:gd name="T74" fmla="*/ 1070 w 1128"/>
              <a:gd name="T75" fmla="*/ 810 h 1126"/>
              <a:gd name="T76" fmla="*/ 1003 w 1128"/>
              <a:gd name="T77" fmla="*/ 915 h 1126"/>
              <a:gd name="T78" fmla="*/ 916 w 1128"/>
              <a:gd name="T79" fmla="*/ 1002 h 1126"/>
              <a:gd name="T80" fmla="*/ 811 w 1128"/>
              <a:gd name="T81" fmla="*/ 1069 h 1126"/>
              <a:gd name="T82" fmla="*/ 693 w 1128"/>
              <a:gd name="T83" fmla="*/ 1111 h 1126"/>
              <a:gd name="T84" fmla="*/ 564 w 1128"/>
              <a:gd name="T85" fmla="*/ 1126 h 1126"/>
              <a:gd name="T86" fmla="*/ 435 w 1128"/>
              <a:gd name="T87" fmla="*/ 1111 h 1126"/>
              <a:gd name="T88" fmla="*/ 317 w 1128"/>
              <a:gd name="T89" fmla="*/ 1069 h 1126"/>
              <a:gd name="T90" fmla="*/ 212 w 1128"/>
              <a:gd name="T91" fmla="*/ 1002 h 1126"/>
              <a:gd name="T92" fmla="*/ 125 w 1128"/>
              <a:gd name="T93" fmla="*/ 915 h 1126"/>
              <a:gd name="T94" fmla="*/ 58 w 1128"/>
              <a:gd name="T95" fmla="*/ 810 h 1126"/>
              <a:gd name="T96" fmla="*/ 16 w 1128"/>
              <a:gd name="T97" fmla="*/ 692 h 1126"/>
              <a:gd name="T98" fmla="*/ 0 w 1128"/>
              <a:gd name="T99" fmla="*/ 563 h 1126"/>
              <a:gd name="T100" fmla="*/ 16 w 1128"/>
              <a:gd name="T101" fmla="*/ 435 h 1126"/>
              <a:gd name="T102" fmla="*/ 58 w 1128"/>
              <a:gd name="T103" fmla="*/ 316 h 1126"/>
              <a:gd name="T104" fmla="*/ 125 w 1128"/>
              <a:gd name="T105" fmla="*/ 211 h 1126"/>
              <a:gd name="T106" fmla="*/ 212 w 1128"/>
              <a:gd name="T107" fmla="*/ 125 h 1126"/>
              <a:gd name="T108" fmla="*/ 317 w 1128"/>
              <a:gd name="T109" fmla="*/ 58 h 1126"/>
              <a:gd name="T110" fmla="*/ 435 w 1128"/>
              <a:gd name="T111" fmla="*/ 16 h 1126"/>
              <a:gd name="T112" fmla="*/ 564 w 1128"/>
              <a:gd name="T113" fmla="*/ 0 h 11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128"/>
              <a:gd name="T172" fmla="*/ 0 h 1126"/>
              <a:gd name="T173" fmla="*/ 1128 w 1128"/>
              <a:gd name="T174" fmla="*/ 1126 h 112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128" h="1126">
                <a:moveTo>
                  <a:pt x="564" y="22"/>
                </a:moveTo>
                <a:lnTo>
                  <a:pt x="501" y="26"/>
                </a:lnTo>
                <a:lnTo>
                  <a:pt x="440" y="37"/>
                </a:lnTo>
                <a:lnTo>
                  <a:pt x="381" y="54"/>
                </a:lnTo>
                <a:lnTo>
                  <a:pt x="326" y="78"/>
                </a:lnTo>
                <a:lnTo>
                  <a:pt x="273" y="106"/>
                </a:lnTo>
                <a:lnTo>
                  <a:pt x="226" y="142"/>
                </a:lnTo>
                <a:lnTo>
                  <a:pt x="181" y="181"/>
                </a:lnTo>
                <a:lnTo>
                  <a:pt x="142" y="225"/>
                </a:lnTo>
                <a:lnTo>
                  <a:pt x="107" y="273"/>
                </a:lnTo>
                <a:lnTo>
                  <a:pt x="78" y="326"/>
                </a:lnTo>
                <a:lnTo>
                  <a:pt x="54" y="381"/>
                </a:lnTo>
                <a:lnTo>
                  <a:pt x="37" y="440"/>
                </a:lnTo>
                <a:lnTo>
                  <a:pt x="26" y="500"/>
                </a:lnTo>
                <a:lnTo>
                  <a:pt x="22" y="563"/>
                </a:lnTo>
                <a:lnTo>
                  <a:pt x="26" y="626"/>
                </a:lnTo>
                <a:lnTo>
                  <a:pt x="37" y="687"/>
                </a:lnTo>
                <a:lnTo>
                  <a:pt x="54" y="746"/>
                </a:lnTo>
                <a:lnTo>
                  <a:pt x="78" y="801"/>
                </a:lnTo>
                <a:lnTo>
                  <a:pt x="107" y="853"/>
                </a:lnTo>
                <a:lnTo>
                  <a:pt x="142" y="902"/>
                </a:lnTo>
                <a:lnTo>
                  <a:pt x="181" y="945"/>
                </a:lnTo>
                <a:lnTo>
                  <a:pt x="226" y="985"/>
                </a:lnTo>
                <a:lnTo>
                  <a:pt x="273" y="1020"/>
                </a:lnTo>
                <a:lnTo>
                  <a:pt x="326" y="1049"/>
                </a:lnTo>
                <a:lnTo>
                  <a:pt x="381" y="1073"/>
                </a:lnTo>
                <a:lnTo>
                  <a:pt x="440" y="1090"/>
                </a:lnTo>
                <a:lnTo>
                  <a:pt x="501" y="1100"/>
                </a:lnTo>
                <a:lnTo>
                  <a:pt x="564" y="1104"/>
                </a:lnTo>
                <a:lnTo>
                  <a:pt x="627" y="1100"/>
                </a:lnTo>
                <a:lnTo>
                  <a:pt x="687" y="1090"/>
                </a:lnTo>
                <a:lnTo>
                  <a:pt x="747" y="1073"/>
                </a:lnTo>
                <a:lnTo>
                  <a:pt x="802" y="1049"/>
                </a:lnTo>
                <a:lnTo>
                  <a:pt x="854" y="1020"/>
                </a:lnTo>
                <a:lnTo>
                  <a:pt x="903" y="985"/>
                </a:lnTo>
                <a:lnTo>
                  <a:pt x="946" y="945"/>
                </a:lnTo>
                <a:lnTo>
                  <a:pt x="987" y="902"/>
                </a:lnTo>
                <a:lnTo>
                  <a:pt x="1021" y="853"/>
                </a:lnTo>
                <a:lnTo>
                  <a:pt x="1050" y="801"/>
                </a:lnTo>
                <a:lnTo>
                  <a:pt x="1074" y="746"/>
                </a:lnTo>
                <a:lnTo>
                  <a:pt x="1091" y="687"/>
                </a:lnTo>
                <a:lnTo>
                  <a:pt x="1101" y="626"/>
                </a:lnTo>
                <a:lnTo>
                  <a:pt x="1105" y="563"/>
                </a:lnTo>
                <a:lnTo>
                  <a:pt x="1101" y="500"/>
                </a:lnTo>
                <a:lnTo>
                  <a:pt x="1091" y="440"/>
                </a:lnTo>
                <a:lnTo>
                  <a:pt x="1074" y="381"/>
                </a:lnTo>
                <a:lnTo>
                  <a:pt x="1050" y="326"/>
                </a:lnTo>
                <a:lnTo>
                  <a:pt x="1021" y="273"/>
                </a:lnTo>
                <a:lnTo>
                  <a:pt x="987" y="225"/>
                </a:lnTo>
                <a:lnTo>
                  <a:pt x="946" y="181"/>
                </a:lnTo>
                <a:lnTo>
                  <a:pt x="903" y="142"/>
                </a:lnTo>
                <a:lnTo>
                  <a:pt x="854" y="106"/>
                </a:lnTo>
                <a:lnTo>
                  <a:pt x="802" y="78"/>
                </a:lnTo>
                <a:lnTo>
                  <a:pt x="747" y="54"/>
                </a:lnTo>
                <a:lnTo>
                  <a:pt x="687" y="37"/>
                </a:lnTo>
                <a:lnTo>
                  <a:pt x="627" y="26"/>
                </a:lnTo>
                <a:lnTo>
                  <a:pt x="564" y="22"/>
                </a:lnTo>
                <a:close/>
                <a:moveTo>
                  <a:pt x="564" y="0"/>
                </a:moveTo>
                <a:lnTo>
                  <a:pt x="630" y="4"/>
                </a:lnTo>
                <a:lnTo>
                  <a:pt x="693" y="16"/>
                </a:lnTo>
                <a:lnTo>
                  <a:pt x="754" y="33"/>
                </a:lnTo>
                <a:lnTo>
                  <a:pt x="811" y="58"/>
                </a:lnTo>
                <a:lnTo>
                  <a:pt x="866" y="88"/>
                </a:lnTo>
                <a:lnTo>
                  <a:pt x="916" y="125"/>
                </a:lnTo>
                <a:lnTo>
                  <a:pt x="962" y="166"/>
                </a:lnTo>
                <a:lnTo>
                  <a:pt x="1003" y="211"/>
                </a:lnTo>
                <a:lnTo>
                  <a:pt x="1040" y="261"/>
                </a:lnTo>
                <a:lnTo>
                  <a:pt x="1070" y="316"/>
                </a:lnTo>
                <a:lnTo>
                  <a:pt x="1095" y="374"/>
                </a:lnTo>
                <a:lnTo>
                  <a:pt x="1112" y="435"/>
                </a:lnTo>
                <a:lnTo>
                  <a:pt x="1124" y="498"/>
                </a:lnTo>
                <a:lnTo>
                  <a:pt x="1128" y="563"/>
                </a:lnTo>
                <a:lnTo>
                  <a:pt x="1124" y="629"/>
                </a:lnTo>
                <a:lnTo>
                  <a:pt x="1112" y="692"/>
                </a:lnTo>
                <a:lnTo>
                  <a:pt x="1095" y="752"/>
                </a:lnTo>
                <a:lnTo>
                  <a:pt x="1070" y="810"/>
                </a:lnTo>
                <a:lnTo>
                  <a:pt x="1040" y="865"/>
                </a:lnTo>
                <a:lnTo>
                  <a:pt x="1003" y="915"/>
                </a:lnTo>
                <a:lnTo>
                  <a:pt x="962" y="961"/>
                </a:lnTo>
                <a:lnTo>
                  <a:pt x="916" y="1002"/>
                </a:lnTo>
                <a:lnTo>
                  <a:pt x="866" y="1038"/>
                </a:lnTo>
                <a:lnTo>
                  <a:pt x="811" y="1069"/>
                </a:lnTo>
                <a:lnTo>
                  <a:pt x="754" y="1094"/>
                </a:lnTo>
                <a:lnTo>
                  <a:pt x="693" y="1111"/>
                </a:lnTo>
                <a:lnTo>
                  <a:pt x="630" y="1122"/>
                </a:lnTo>
                <a:lnTo>
                  <a:pt x="564" y="1126"/>
                </a:lnTo>
                <a:lnTo>
                  <a:pt x="498" y="1122"/>
                </a:lnTo>
                <a:lnTo>
                  <a:pt x="435" y="1111"/>
                </a:lnTo>
                <a:lnTo>
                  <a:pt x="375" y="1094"/>
                </a:lnTo>
                <a:lnTo>
                  <a:pt x="317" y="1069"/>
                </a:lnTo>
                <a:lnTo>
                  <a:pt x="263" y="1038"/>
                </a:lnTo>
                <a:lnTo>
                  <a:pt x="212" y="1002"/>
                </a:lnTo>
                <a:lnTo>
                  <a:pt x="166" y="961"/>
                </a:lnTo>
                <a:lnTo>
                  <a:pt x="125" y="915"/>
                </a:lnTo>
                <a:lnTo>
                  <a:pt x="88" y="865"/>
                </a:lnTo>
                <a:lnTo>
                  <a:pt x="58" y="810"/>
                </a:lnTo>
                <a:lnTo>
                  <a:pt x="34" y="752"/>
                </a:lnTo>
                <a:lnTo>
                  <a:pt x="16" y="692"/>
                </a:lnTo>
                <a:lnTo>
                  <a:pt x="4" y="629"/>
                </a:lnTo>
                <a:lnTo>
                  <a:pt x="0" y="563"/>
                </a:lnTo>
                <a:lnTo>
                  <a:pt x="4" y="498"/>
                </a:lnTo>
                <a:lnTo>
                  <a:pt x="16" y="435"/>
                </a:lnTo>
                <a:lnTo>
                  <a:pt x="34" y="374"/>
                </a:lnTo>
                <a:lnTo>
                  <a:pt x="58" y="316"/>
                </a:lnTo>
                <a:lnTo>
                  <a:pt x="88" y="261"/>
                </a:lnTo>
                <a:lnTo>
                  <a:pt x="125" y="211"/>
                </a:lnTo>
                <a:lnTo>
                  <a:pt x="166" y="166"/>
                </a:lnTo>
                <a:lnTo>
                  <a:pt x="212" y="125"/>
                </a:lnTo>
                <a:lnTo>
                  <a:pt x="263" y="88"/>
                </a:lnTo>
                <a:lnTo>
                  <a:pt x="317" y="58"/>
                </a:lnTo>
                <a:lnTo>
                  <a:pt x="375" y="33"/>
                </a:lnTo>
                <a:lnTo>
                  <a:pt x="435" y="16"/>
                </a:lnTo>
                <a:lnTo>
                  <a:pt x="498" y="4"/>
                </a:lnTo>
                <a:lnTo>
                  <a:pt x="564" y="0"/>
                </a:lnTo>
                <a:close/>
              </a:path>
            </a:pathLst>
          </a:custGeom>
          <a:solidFill>
            <a:srgbClr val="74C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490" name="Freeform 12"/>
          <p:cNvSpPr/>
          <p:nvPr/>
        </p:nvSpPr>
        <p:spPr bwMode="auto">
          <a:xfrm>
            <a:off x="9837738" y="2490788"/>
            <a:ext cx="865187" cy="863600"/>
          </a:xfrm>
          <a:custGeom>
            <a:avLst/>
            <a:gdLst>
              <a:gd name="T0" fmla="*/ 409 w 818"/>
              <a:gd name="T1" fmla="*/ 0 h 817"/>
              <a:gd name="T2" fmla="*/ 464 w 818"/>
              <a:gd name="T3" fmla="*/ 4 h 817"/>
              <a:gd name="T4" fmla="*/ 518 w 818"/>
              <a:gd name="T5" fmla="*/ 14 h 817"/>
              <a:gd name="T6" fmla="*/ 568 w 818"/>
              <a:gd name="T7" fmla="*/ 32 h 817"/>
              <a:gd name="T8" fmla="*/ 615 w 818"/>
              <a:gd name="T9" fmla="*/ 55 h 817"/>
              <a:gd name="T10" fmla="*/ 659 w 818"/>
              <a:gd name="T11" fmla="*/ 85 h 817"/>
              <a:gd name="T12" fmla="*/ 698 w 818"/>
              <a:gd name="T13" fmla="*/ 119 h 817"/>
              <a:gd name="T14" fmla="*/ 732 w 818"/>
              <a:gd name="T15" fmla="*/ 159 h 817"/>
              <a:gd name="T16" fmla="*/ 762 w 818"/>
              <a:gd name="T17" fmla="*/ 202 h 817"/>
              <a:gd name="T18" fmla="*/ 786 w 818"/>
              <a:gd name="T19" fmla="*/ 249 h 817"/>
              <a:gd name="T20" fmla="*/ 803 w 818"/>
              <a:gd name="T21" fmla="*/ 299 h 817"/>
              <a:gd name="T22" fmla="*/ 814 w 818"/>
              <a:gd name="T23" fmla="*/ 353 h 817"/>
              <a:gd name="T24" fmla="*/ 818 w 818"/>
              <a:gd name="T25" fmla="*/ 408 h 817"/>
              <a:gd name="T26" fmla="*/ 814 w 818"/>
              <a:gd name="T27" fmla="*/ 463 h 817"/>
              <a:gd name="T28" fmla="*/ 803 w 818"/>
              <a:gd name="T29" fmla="*/ 517 h 817"/>
              <a:gd name="T30" fmla="*/ 786 w 818"/>
              <a:gd name="T31" fmla="*/ 567 h 817"/>
              <a:gd name="T32" fmla="*/ 762 w 818"/>
              <a:gd name="T33" fmla="*/ 614 h 817"/>
              <a:gd name="T34" fmla="*/ 732 w 818"/>
              <a:gd name="T35" fmla="*/ 658 h 817"/>
              <a:gd name="T36" fmla="*/ 698 w 818"/>
              <a:gd name="T37" fmla="*/ 697 h 817"/>
              <a:gd name="T38" fmla="*/ 659 w 818"/>
              <a:gd name="T39" fmla="*/ 731 h 817"/>
              <a:gd name="T40" fmla="*/ 615 w 818"/>
              <a:gd name="T41" fmla="*/ 761 h 817"/>
              <a:gd name="T42" fmla="*/ 568 w 818"/>
              <a:gd name="T43" fmla="*/ 785 h 817"/>
              <a:gd name="T44" fmla="*/ 518 w 818"/>
              <a:gd name="T45" fmla="*/ 802 h 817"/>
              <a:gd name="T46" fmla="*/ 464 w 818"/>
              <a:gd name="T47" fmla="*/ 813 h 817"/>
              <a:gd name="T48" fmla="*/ 409 w 818"/>
              <a:gd name="T49" fmla="*/ 817 h 817"/>
              <a:gd name="T50" fmla="*/ 354 w 818"/>
              <a:gd name="T51" fmla="*/ 813 h 817"/>
              <a:gd name="T52" fmla="*/ 300 w 818"/>
              <a:gd name="T53" fmla="*/ 802 h 817"/>
              <a:gd name="T54" fmla="*/ 250 w 818"/>
              <a:gd name="T55" fmla="*/ 785 h 817"/>
              <a:gd name="T56" fmla="*/ 203 w 818"/>
              <a:gd name="T57" fmla="*/ 761 h 817"/>
              <a:gd name="T58" fmla="*/ 159 w 818"/>
              <a:gd name="T59" fmla="*/ 731 h 817"/>
              <a:gd name="T60" fmla="*/ 120 w 818"/>
              <a:gd name="T61" fmla="*/ 697 h 817"/>
              <a:gd name="T62" fmla="*/ 86 w 818"/>
              <a:gd name="T63" fmla="*/ 658 h 817"/>
              <a:gd name="T64" fmla="*/ 55 w 818"/>
              <a:gd name="T65" fmla="*/ 614 h 817"/>
              <a:gd name="T66" fmla="*/ 32 w 818"/>
              <a:gd name="T67" fmla="*/ 567 h 817"/>
              <a:gd name="T68" fmla="*/ 15 w 818"/>
              <a:gd name="T69" fmla="*/ 517 h 817"/>
              <a:gd name="T70" fmla="*/ 4 w 818"/>
              <a:gd name="T71" fmla="*/ 463 h 817"/>
              <a:gd name="T72" fmla="*/ 0 w 818"/>
              <a:gd name="T73" fmla="*/ 408 h 817"/>
              <a:gd name="T74" fmla="*/ 4 w 818"/>
              <a:gd name="T75" fmla="*/ 353 h 817"/>
              <a:gd name="T76" fmla="*/ 15 w 818"/>
              <a:gd name="T77" fmla="*/ 299 h 817"/>
              <a:gd name="T78" fmla="*/ 32 w 818"/>
              <a:gd name="T79" fmla="*/ 249 h 817"/>
              <a:gd name="T80" fmla="*/ 55 w 818"/>
              <a:gd name="T81" fmla="*/ 202 h 817"/>
              <a:gd name="T82" fmla="*/ 86 w 818"/>
              <a:gd name="T83" fmla="*/ 159 h 817"/>
              <a:gd name="T84" fmla="*/ 120 w 818"/>
              <a:gd name="T85" fmla="*/ 119 h 817"/>
              <a:gd name="T86" fmla="*/ 159 w 818"/>
              <a:gd name="T87" fmla="*/ 85 h 817"/>
              <a:gd name="T88" fmla="*/ 203 w 818"/>
              <a:gd name="T89" fmla="*/ 55 h 817"/>
              <a:gd name="T90" fmla="*/ 250 w 818"/>
              <a:gd name="T91" fmla="*/ 32 h 817"/>
              <a:gd name="T92" fmla="*/ 300 w 818"/>
              <a:gd name="T93" fmla="*/ 14 h 817"/>
              <a:gd name="T94" fmla="*/ 354 w 818"/>
              <a:gd name="T95" fmla="*/ 4 h 817"/>
              <a:gd name="T96" fmla="*/ 409 w 818"/>
              <a:gd name="T97" fmla="*/ 0 h 81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18"/>
              <a:gd name="T148" fmla="*/ 0 h 817"/>
              <a:gd name="T149" fmla="*/ 818 w 818"/>
              <a:gd name="T150" fmla="*/ 817 h 81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18" h="817">
                <a:moveTo>
                  <a:pt x="409" y="0"/>
                </a:moveTo>
                <a:lnTo>
                  <a:pt x="464" y="4"/>
                </a:lnTo>
                <a:lnTo>
                  <a:pt x="518" y="14"/>
                </a:lnTo>
                <a:lnTo>
                  <a:pt x="568" y="32"/>
                </a:lnTo>
                <a:lnTo>
                  <a:pt x="615" y="55"/>
                </a:lnTo>
                <a:lnTo>
                  <a:pt x="659" y="85"/>
                </a:lnTo>
                <a:lnTo>
                  <a:pt x="698" y="119"/>
                </a:lnTo>
                <a:lnTo>
                  <a:pt x="732" y="159"/>
                </a:lnTo>
                <a:lnTo>
                  <a:pt x="762" y="202"/>
                </a:lnTo>
                <a:lnTo>
                  <a:pt x="786" y="249"/>
                </a:lnTo>
                <a:lnTo>
                  <a:pt x="803" y="299"/>
                </a:lnTo>
                <a:lnTo>
                  <a:pt x="814" y="353"/>
                </a:lnTo>
                <a:lnTo>
                  <a:pt x="818" y="408"/>
                </a:lnTo>
                <a:lnTo>
                  <a:pt x="814" y="463"/>
                </a:lnTo>
                <a:lnTo>
                  <a:pt x="803" y="517"/>
                </a:lnTo>
                <a:lnTo>
                  <a:pt x="786" y="567"/>
                </a:lnTo>
                <a:lnTo>
                  <a:pt x="762" y="614"/>
                </a:lnTo>
                <a:lnTo>
                  <a:pt x="732" y="658"/>
                </a:lnTo>
                <a:lnTo>
                  <a:pt x="698" y="697"/>
                </a:lnTo>
                <a:lnTo>
                  <a:pt x="659" y="731"/>
                </a:lnTo>
                <a:lnTo>
                  <a:pt x="615" y="761"/>
                </a:lnTo>
                <a:lnTo>
                  <a:pt x="568" y="785"/>
                </a:lnTo>
                <a:lnTo>
                  <a:pt x="518" y="802"/>
                </a:lnTo>
                <a:lnTo>
                  <a:pt x="464" y="813"/>
                </a:lnTo>
                <a:lnTo>
                  <a:pt x="409" y="817"/>
                </a:lnTo>
                <a:lnTo>
                  <a:pt x="354" y="813"/>
                </a:lnTo>
                <a:lnTo>
                  <a:pt x="300" y="802"/>
                </a:lnTo>
                <a:lnTo>
                  <a:pt x="250" y="785"/>
                </a:lnTo>
                <a:lnTo>
                  <a:pt x="203" y="761"/>
                </a:lnTo>
                <a:lnTo>
                  <a:pt x="159" y="731"/>
                </a:lnTo>
                <a:lnTo>
                  <a:pt x="120" y="697"/>
                </a:lnTo>
                <a:lnTo>
                  <a:pt x="86" y="658"/>
                </a:lnTo>
                <a:lnTo>
                  <a:pt x="55" y="614"/>
                </a:lnTo>
                <a:lnTo>
                  <a:pt x="32" y="567"/>
                </a:lnTo>
                <a:lnTo>
                  <a:pt x="15" y="517"/>
                </a:lnTo>
                <a:lnTo>
                  <a:pt x="4" y="463"/>
                </a:lnTo>
                <a:lnTo>
                  <a:pt x="0" y="408"/>
                </a:lnTo>
                <a:lnTo>
                  <a:pt x="4" y="353"/>
                </a:lnTo>
                <a:lnTo>
                  <a:pt x="15" y="299"/>
                </a:lnTo>
                <a:lnTo>
                  <a:pt x="32" y="249"/>
                </a:lnTo>
                <a:lnTo>
                  <a:pt x="55" y="202"/>
                </a:lnTo>
                <a:lnTo>
                  <a:pt x="86" y="159"/>
                </a:lnTo>
                <a:lnTo>
                  <a:pt x="120" y="119"/>
                </a:lnTo>
                <a:lnTo>
                  <a:pt x="159" y="85"/>
                </a:lnTo>
                <a:lnTo>
                  <a:pt x="203" y="55"/>
                </a:lnTo>
                <a:lnTo>
                  <a:pt x="250" y="32"/>
                </a:lnTo>
                <a:lnTo>
                  <a:pt x="300" y="14"/>
                </a:lnTo>
                <a:lnTo>
                  <a:pt x="354" y="4"/>
                </a:lnTo>
                <a:lnTo>
                  <a:pt x="409" y="0"/>
                </a:lnTo>
                <a:close/>
              </a:path>
            </a:pathLst>
          </a:custGeom>
          <a:solidFill>
            <a:srgbClr val="74C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491" name="Freeform 13"/>
          <p:cNvSpPr>
            <a:spLocks noEditPoints="1"/>
          </p:cNvSpPr>
          <p:nvPr/>
        </p:nvSpPr>
        <p:spPr bwMode="auto">
          <a:xfrm>
            <a:off x="8156575" y="1465263"/>
            <a:ext cx="1190625" cy="1189037"/>
          </a:xfrm>
          <a:custGeom>
            <a:avLst/>
            <a:gdLst>
              <a:gd name="T0" fmla="*/ 501 w 1126"/>
              <a:gd name="T1" fmla="*/ 25 h 1125"/>
              <a:gd name="T2" fmla="*/ 381 w 1126"/>
              <a:gd name="T3" fmla="*/ 54 h 1125"/>
              <a:gd name="T4" fmla="*/ 274 w 1126"/>
              <a:gd name="T5" fmla="*/ 107 h 1125"/>
              <a:gd name="T6" fmla="*/ 182 w 1126"/>
              <a:gd name="T7" fmla="*/ 180 h 1125"/>
              <a:gd name="T8" fmla="*/ 107 w 1126"/>
              <a:gd name="T9" fmla="*/ 273 h 1125"/>
              <a:gd name="T10" fmla="*/ 54 w 1126"/>
              <a:gd name="T11" fmla="*/ 381 h 1125"/>
              <a:gd name="T12" fmla="*/ 26 w 1126"/>
              <a:gd name="T13" fmla="*/ 500 h 1125"/>
              <a:gd name="T14" fmla="*/ 26 w 1126"/>
              <a:gd name="T15" fmla="*/ 626 h 1125"/>
              <a:gd name="T16" fmla="*/ 54 w 1126"/>
              <a:gd name="T17" fmla="*/ 746 h 1125"/>
              <a:gd name="T18" fmla="*/ 107 w 1126"/>
              <a:gd name="T19" fmla="*/ 852 h 1125"/>
              <a:gd name="T20" fmla="*/ 182 w 1126"/>
              <a:gd name="T21" fmla="*/ 945 h 1125"/>
              <a:gd name="T22" fmla="*/ 274 w 1126"/>
              <a:gd name="T23" fmla="*/ 1020 h 1125"/>
              <a:gd name="T24" fmla="*/ 381 w 1126"/>
              <a:gd name="T25" fmla="*/ 1073 h 1125"/>
              <a:gd name="T26" fmla="*/ 501 w 1126"/>
              <a:gd name="T27" fmla="*/ 1100 h 1125"/>
              <a:gd name="T28" fmla="*/ 627 w 1126"/>
              <a:gd name="T29" fmla="*/ 1100 h 1125"/>
              <a:gd name="T30" fmla="*/ 747 w 1126"/>
              <a:gd name="T31" fmla="*/ 1073 h 1125"/>
              <a:gd name="T32" fmla="*/ 854 w 1126"/>
              <a:gd name="T33" fmla="*/ 1020 h 1125"/>
              <a:gd name="T34" fmla="*/ 946 w 1126"/>
              <a:gd name="T35" fmla="*/ 945 h 1125"/>
              <a:gd name="T36" fmla="*/ 1021 w 1126"/>
              <a:gd name="T37" fmla="*/ 852 h 1125"/>
              <a:gd name="T38" fmla="*/ 1074 w 1126"/>
              <a:gd name="T39" fmla="*/ 746 h 1125"/>
              <a:gd name="T40" fmla="*/ 1102 w 1126"/>
              <a:gd name="T41" fmla="*/ 626 h 1125"/>
              <a:gd name="T42" fmla="*/ 1102 w 1126"/>
              <a:gd name="T43" fmla="*/ 500 h 1125"/>
              <a:gd name="T44" fmla="*/ 1074 w 1126"/>
              <a:gd name="T45" fmla="*/ 381 h 1125"/>
              <a:gd name="T46" fmla="*/ 1021 w 1126"/>
              <a:gd name="T47" fmla="*/ 273 h 1125"/>
              <a:gd name="T48" fmla="*/ 946 w 1126"/>
              <a:gd name="T49" fmla="*/ 180 h 1125"/>
              <a:gd name="T50" fmla="*/ 854 w 1126"/>
              <a:gd name="T51" fmla="*/ 107 h 1125"/>
              <a:gd name="T52" fmla="*/ 747 w 1126"/>
              <a:gd name="T53" fmla="*/ 54 h 1125"/>
              <a:gd name="T54" fmla="*/ 627 w 1126"/>
              <a:gd name="T55" fmla="*/ 25 h 1125"/>
              <a:gd name="T56" fmla="*/ 564 w 1126"/>
              <a:gd name="T57" fmla="*/ 0 h 1125"/>
              <a:gd name="T58" fmla="*/ 693 w 1126"/>
              <a:gd name="T59" fmla="*/ 15 h 1125"/>
              <a:gd name="T60" fmla="*/ 811 w 1126"/>
              <a:gd name="T61" fmla="*/ 58 h 1125"/>
              <a:gd name="T62" fmla="*/ 916 w 1126"/>
              <a:gd name="T63" fmla="*/ 124 h 1125"/>
              <a:gd name="T64" fmla="*/ 1003 w 1126"/>
              <a:gd name="T65" fmla="*/ 212 h 1125"/>
              <a:gd name="T66" fmla="*/ 1070 w 1126"/>
              <a:gd name="T67" fmla="*/ 315 h 1125"/>
              <a:gd name="T68" fmla="*/ 1112 w 1126"/>
              <a:gd name="T69" fmla="*/ 435 h 1125"/>
              <a:gd name="T70" fmla="*/ 1126 w 1126"/>
              <a:gd name="T71" fmla="*/ 563 h 1125"/>
              <a:gd name="T72" fmla="*/ 1112 w 1126"/>
              <a:gd name="T73" fmla="*/ 692 h 1125"/>
              <a:gd name="T74" fmla="*/ 1070 w 1126"/>
              <a:gd name="T75" fmla="*/ 810 h 1125"/>
              <a:gd name="T76" fmla="*/ 1003 w 1126"/>
              <a:gd name="T77" fmla="*/ 915 h 1125"/>
              <a:gd name="T78" fmla="*/ 916 w 1126"/>
              <a:gd name="T79" fmla="*/ 1002 h 1125"/>
              <a:gd name="T80" fmla="*/ 811 w 1126"/>
              <a:gd name="T81" fmla="*/ 1069 h 1125"/>
              <a:gd name="T82" fmla="*/ 693 w 1126"/>
              <a:gd name="T83" fmla="*/ 1111 h 1125"/>
              <a:gd name="T84" fmla="*/ 564 w 1126"/>
              <a:gd name="T85" fmla="*/ 1125 h 1125"/>
              <a:gd name="T86" fmla="*/ 435 w 1126"/>
              <a:gd name="T87" fmla="*/ 1111 h 1125"/>
              <a:gd name="T88" fmla="*/ 317 w 1126"/>
              <a:gd name="T89" fmla="*/ 1069 h 1125"/>
              <a:gd name="T90" fmla="*/ 212 w 1126"/>
              <a:gd name="T91" fmla="*/ 1002 h 1125"/>
              <a:gd name="T92" fmla="*/ 125 w 1126"/>
              <a:gd name="T93" fmla="*/ 915 h 1125"/>
              <a:gd name="T94" fmla="*/ 58 w 1126"/>
              <a:gd name="T95" fmla="*/ 810 h 1125"/>
              <a:gd name="T96" fmla="*/ 16 w 1126"/>
              <a:gd name="T97" fmla="*/ 692 h 1125"/>
              <a:gd name="T98" fmla="*/ 0 w 1126"/>
              <a:gd name="T99" fmla="*/ 563 h 1125"/>
              <a:gd name="T100" fmla="*/ 16 w 1126"/>
              <a:gd name="T101" fmla="*/ 435 h 1125"/>
              <a:gd name="T102" fmla="*/ 58 w 1126"/>
              <a:gd name="T103" fmla="*/ 315 h 1125"/>
              <a:gd name="T104" fmla="*/ 125 w 1126"/>
              <a:gd name="T105" fmla="*/ 212 h 1125"/>
              <a:gd name="T106" fmla="*/ 212 w 1126"/>
              <a:gd name="T107" fmla="*/ 124 h 1125"/>
              <a:gd name="T108" fmla="*/ 317 w 1126"/>
              <a:gd name="T109" fmla="*/ 58 h 1125"/>
              <a:gd name="T110" fmla="*/ 435 w 1126"/>
              <a:gd name="T111" fmla="*/ 15 h 1125"/>
              <a:gd name="T112" fmla="*/ 564 w 1126"/>
              <a:gd name="T113" fmla="*/ 0 h 11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126"/>
              <a:gd name="T172" fmla="*/ 0 h 1125"/>
              <a:gd name="T173" fmla="*/ 1126 w 1126"/>
              <a:gd name="T174" fmla="*/ 1125 h 11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126" h="1125">
                <a:moveTo>
                  <a:pt x="564" y="23"/>
                </a:moveTo>
                <a:lnTo>
                  <a:pt x="501" y="25"/>
                </a:lnTo>
                <a:lnTo>
                  <a:pt x="440" y="37"/>
                </a:lnTo>
                <a:lnTo>
                  <a:pt x="381" y="54"/>
                </a:lnTo>
                <a:lnTo>
                  <a:pt x="326" y="78"/>
                </a:lnTo>
                <a:lnTo>
                  <a:pt x="274" y="107"/>
                </a:lnTo>
                <a:lnTo>
                  <a:pt x="225" y="141"/>
                </a:lnTo>
                <a:lnTo>
                  <a:pt x="182" y="180"/>
                </a:lnTo>
                <a:lnTo>
                  <a:pt x="141" y="225"/>
                </a:lnTo>
                <a:lnTo>
                  <a:pt x="107" y="273"/>
                </a:lnTo>
                <a:lnTo>
                  <a:pt x="78" y="326"/>
                </a:lnTo>
                <a:lnTo>
                  <a:pt x="54" y="381"/>
                </a:lnTo>
                <a:lnTo>
                  <a:pt x="37" y="439"/>
                </a:lnTo>
                <a:lnTo>
                  <a:pt x="26" y="500"/>
                </a:lnTo>
                <a:lnTo>
                  <a:pt x="23" y="563"/>
                </a:lnTo>
                <a:lnTo>
                  <a:pt x="26" y="626"/>
                </a:lnTo>
                <a:lnTo>
                  <a:pt x="37" y="687"/>
                </a:lnTo>
                <a:lnTo>
                  <a:pt x="54" y="746"/>
                </a:lnTo>
                <a:lnTo>
                  <a:pt x="78" y="801"/>
                </a:lnTo>
                <a:lnTo>
                  <a:pt x="107" y="852"/>
                </a:lnTo>
                <a:lnTo>
                  <a:pt x="141" y="901"/>
                </a:lnTo>
                <a:lnTo>
                  <a:pt x="182" y="945"/>
                </a:lnTo>
                <a:lnTo>
                  <a:pt x="225" y="985"/>
                </a:lnTo>
                <a:lnTo>
                  <a:pt x="274" y="1020"/>
                </a:lnTo>
                <a:lnTo>
                  <a:pt x="326" y="1049"/>
                </a:lnTo>
                <a:lnTo>
                  <a:pt x="381" y="1073"/>
                </a:lnTo>
                <a:lnTo>
                  <a:pt x="440" y="1090"/>
                </a:lnTo>
                <a:lnTo>
                  <a:pt x="501" y="1100"/>
                </a:lnTo>
                <a:lnTo>
                  <a:pt x="564" y="1104"/>
                </a:lnTo>
                <a:lnTo>
                  <a:pt x="627" y="1100"/>
                </a:lnTo>
                <a:lnTo>
                  <a:pt x="688" y="1090"/>
                </a:lnTo>
                <a:lnTo>
                  <a:pt x="747" y="1073"/>
                </a:lnTo>
                <a:lnTo>
                  <a:pt x="802" y="1049"/>
                </a:lnTo>
                <a:lnTo>
                  <a:pt x="854" y="1020"/>
                </a:lnTo>
                <a:lnTo>
                  <a:pt x="902" y="985"/>
                </a:lnTo>
                <a:lnTo>
                  <a:pt x="946" y="945"/>
                </a:lnTo>
                <a:lnTo>
                  <a:pt x="986" y="901"/>
                </a:lnTo>
                <a:lnTo>
                  <a:pt x="1021" y="852"/>
                </a:lnTo>
                <a:lnTo>
                  <a:pt x="1050" y="801"/>
                </a:lnTo>
                <a:lnTo>
                  <a:pt x="1074" y="746"/>
                </a:lnTo>
                <a:lnTo>
                  <a:pt x="1091" y="687"/>
                </a:lnTo>
                <a:lnTo>
                  <a:pt x="1102" y="626"/>
                </a:lnTo>
                <a:lnTo>
                  <a:pt x="1105" y="563"/>
                </a:lnTo>
                <a:lnTo>
                  <a:pt x="1102" y="500"/>
                </a:lnTo>
                <a:lnTo>
                  <a:pt x="1091" y="439"/>
                </a:lnTo>
                <a:lnTo>
                  <a:pt x="1074" y="381"/>
                </a:lnTo>
                <a:lnTo>
                  <a:pt x="1050" y="326"/>
                </a:lnTo>
                <a:lnTo>
                  <a:pt x="1021" y="273"/>
                </a:lnTo>
                <a:lnTo>
                  <a:pt x="986" y="225"/>
                </a:lnTo>
                <a:lnTo>
                  <a:pt x="946" y="180"/>
                </a:lnTo>
                <a:lnTo>
                  <a:pt x="902" y="141"/>
                </a:lnTo>
                <a:lnTo>
                  <a:pt x="854" y="107"/>
                </a:lnTo>
                <a:lnTo>
                  <a:pt x="802" y="78"/>
                </a:lnTo>
                <a:lnTo>
                  <a:pt x="747" y="54"/>
                </a:lnTo>
                <a:lnTo>
                  <a:pt x="688" y="37"/>
                </a:lnTo>
                <a:lnTo>
                  <a:pt x="627" y="25"/>
                </a:lnTo>
                <a:lnTo>
                  <a:pt x="564" y="23"/>
                </a:lnTo>
                <a:close/>
                <a:moveTo>
                  <a:pt x="564" y="0"/>
                </a:moveTo>
                <a:lnTo>
                  <a:pt x="630" y="4"/>
                </a:lnTo>
                <a:lnTo>
                  <a:pt x="693" y="15"/>
                </a:lnTo>
                <a:lnTo>
                  <a:pt x="753" y="33"/>
                </a:lnTo>
                <a:lnTo>
                  <a:pt x="811" y="58"/>
                </a:lnTo>
                <a:lnTo>
                  <a:pt x="865" y="88"/>
                </a:lnTo>
                <a:lnTo>
                  <a:pt x="916" y="124"/>
                </a:lnTo>
                <a:lnTo>
                  <a:pt x="962" y="166"/>
                </a:lnTo>
                <a:lnTo>
                  <a:pt x="1003" y="212"/>
                </a:lnTo>
                <a:lnTo>
                  <a:pt x="1040" y="262"/>
                </a:lnTo>
                <a:lnTo>
                  <a:pt x="1070" y="315"/>
                </a:lnTo>
                <a:lnTo>
                  <a:pt x="1094" y="373"/>
                </a:lnTo>
                <a:lnTo>
                  <a:pt x="1112" y="435"/>
                </a:lnTo>
                <a:lnTo>
                  <a:pt x="1124" y="498"/>
                </a:lnTo>
                <a:lnTo>
                  <a:pt x="1126" y="563"/>
                </a:lnTo>
                <a:lnTo>
                  <a:pt x="1124" y="629"/>
                </a:lnTo>
                <a:lnTo>
                  <a:pt x="1112" y="692"/>
                </a:lnTo>
                <a:lnTo>
                  <a:pt x="1094" y="753"/>
                </a:lnTo>
                <a:lnTo>
                  <a:pt x="1070" y="810"/>
                </a:lnTo>
                <a:lnTo>
                  <a:pt x="1040" y="864"/>
                </a:lnTo>
                <a:lnTo>
                  <a:pt x="1003" y="915"/>
                </a:lnTo>
                <a:lnTo>
                  <a:pt x="962" y="961"/>
                </a:lnTo>
                <a:lnTo>
                  <a:pt x="916" y="1002"/>
                </a:lnTo>
                <a:lnTo>
                  <a:pt x="865" y="1039"/>
                </a:lnTo>
                <a:lnTo>
                  <a:pt x="811" y="1069"/>
                </a:lnTo>
                <a:lnTo>
                  <a:pt x="753" y="1093"/>
                </a:lnTo>
                <a:lnTo>
                  <a:pt x="693" y="1111"/>
                </a:lnTo>
                <a:lnTo>
                  <a:pt x="630" y="1121"/>
                </a:lnTo>
                <a:lnTo>
                  <a:pt x="564" y="1125"/>
                </a:lnTo>
                <a:lnTo>
                  <a:pt x="498" y="1121"/>
                </a:lnTo>
                <a:lnTo>
                  <a:pt x="435" y="1111"/>
                </a:lnTo>
                <a:lnTo>
                  <a:pt x="373" y="1093"/>
                </a:lnTo>
                <a:lnTo>
                  <a:pt x="317" y="1069"/>
                </a:lnTo>
                <a:lnTo>
                  <a:pt x="262" y="1039"/>
                </a:lnTo>
                <a:lnTo>
                  <a:pt x="212" y="1002"/>
                </a:lnTo>
                <a:lnTo>
                  <a:pt x="166" y="961"/>
                </a:lnTo>
                <a:lnTo>
                  <a:pt x="125" y="915"/>
                </a:lnTo>
                <a:lnTo>
                  <a:pt x="88" y="864"/>
                </a:lnTo>
                <a:lnTo>
                  <a:pt x="58" y="810"/>
                </a:lnTo>
                <a:lnTo>
                  <a:pt x="33" y="753"/>
                </a:lnTo>
                <a:lnTo>
                  <a:pt x="16" y="692"/>
                </a:lnTo>
                <a:lnTo>
                  <a:pt x="4" y="629"/>
                </a:lnTo>
                <a:lnTo>
                  <a:pt x="0" y="563"/>
                </a:lnTo>
                <a:lnTo>
                  <a:pt x="4" y="498"/>
                </a:lnTo>
                <a:lnTo>
                  <a:pt x="16" y="435"/>
                </a:lnTo>
                <a:lnTo>
                  <a:pt x="33" y="373"/>
                </a:lnTo>
                <a:lnTo>
                  <a:pt x="58" y="315"/>
                </a:lnTo>
                <a:lnTo>
                  <a:pt x="88" y="262"/>
                </a:lnTo>
                <a:lnTo>
                  <a:pt x="125" y="212"/>
                </a:lnTo>
                <a:lnTo>
                  <a:pt x="166" y="166"/>
                </a:lnTo>
                <a:lnTo>
                  <a:pt x="212" y="124"/>
                </a:lnTo>
                <a:lnTo>
                  <a:pt x="262" y="88"/>
                </a:lnTo>
                <a:lnTo>
                  <a:pt x="317" y="58"/>
                </a:lnTo>
                <a:lnTo>
                  <a:pt x="373" y="33"/>
                </a:lnTo>
                <a:lnTo>
                  <a:pt x="435" y="15"/>
                </a:lnTo>
                <a:lnTo>
                  <a:pt x="498" y="4"/>
                </a:lnTo>
                <a:lnTo>
                  <a:pt x="564" y="0"/>
                </a:lnTo>
                <a:close/>
              </a:path>
            </a:pathLst>
          </a:cu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492" name="Freeform 14"/>
          <p:cNvSpPr/>
          <p:nvPr/>
        </p:nvSpPr>
        <p:spPr bwMode="auto">
          <a:xfrm>
            <a:off x="8318500" y="1627188"/>
            <a:ext cx="866775" cy="863600"/>
          </a:xfrm>
          <a:custGeom>
            <a:avLst/>
            <a:gdLst>
              <a:gd name="T0" fmla="*/ 409 w 818"/>
              <a:gd name="T1" fmla="*/ 0 h 817"/>
              <a:gd name="T2" fmla="*/ 464 w 818"/>
              <a:gd name="T3" fmla="*/ 3 h 817"/>
              <a:gd name="T4" fmla="*/ 518 w 818"/>
              <a:gd name="T5" fmla="*/ 15 h 817"/>
              <a:gd name="T6" fmla="*/ 568 w 818"/>
              <a:gd name="T7" fmla="*/ 32 h 817"/>
              <a:gd name="T8" fmla="*/ 615 w 818"/>
              <a:gd name="T9" fmla="*/ 55 h 817"/>
              <a:gd name="T10" fmla="*/ 659 w 818"/>
              <a:gd name="T11" fmla="*/ 84 h 817"/>
              <a:gd name="T12" fmla="*/ 698 w 818"/>
              <a:gd name="T13" fmla="*/ 120 h 817"/>
              <a:gd name="T14" fmla="*/ 732 w 818"/>
              <a:gd name="T15" fmla="*/ 159 h 817"/>
              <a:gd name="T16" fmla="*/ 761 w 818"/>
              <a:gd name="T17" fmla="*/ 202 h 817"/>
              <a:gd name="T18" fmla="*/ 786 w 818"/>
              <a:gd name="T19" fmla="*/ 250 h 817"/>
              <a:gd name="T20" fmla="*/ 803 w 818"/>
              <a:gd name="T21" fmla="*/ 300 h 817"/>
              <a:gd name="T22" fmla="*/ 814 w 818"/>
              <a:gd name="T23" fmla="*/ 352 h 817"/>
              <a:gd name="T24" fmla="*/ 818 w 818"/>
              <a:gd name="T25" fmla="*/ 408 h 817"/>
              <a:gd name="T26" fmla="*/ 814 w 818"/>
              <a:gd name="T27" fmla="*/ 464 h 817"/>
              <a:gd name="T28" fmla="*/ 803 w 818"/>
              <a:gd name="T29" fmla="*/ 516 h 817"/>
              <a:gd name="T30" fmla="*/ 786 w 818"/>
              <a:gd name="T31" fmla="*/ 567 h 817"/>
              <a:gd name="T32" fmla="*/ 761 w 818"/>
              <a:gd name="T33" fmla="*/ 615 h 817"/>
              <a:gd name="T34" fmla="*/ 732 w 818"/>
              <a:gd name="T35" fmla="*/ 658 h 817"/>
              <a:gd name="T36" fmla="*/ 698 w 818"/>
              <a:gd name="T37" fmla="*/ 697 h 817"/>
              <a:gd name="T38" fmla="*/ 659 w 818"/>
              <a:gd name="T39" fmla="*/ 731 h 817"/>
              <a:gd name="T40" fmla="*/ 615 w 818"/>
              <a:gd name="T41" fmla="*/ 760 h 817"/>
              <a:gd name="T42" fmla="*/ 568 w 818"/>
              <a:gd name="T43" fmla="*/ 784 h 817"/>
              <a:gd name="T44" fmla="*/ 518 w 818"/>
              <a:gd name="T45" fmla="*/ 802 h 817"/>
              <a:gd name="T46" fmla="*/ 464 w 818"/>
              <a:gd name="T47" fmla="*/ 813 h 817"/>
              <a:gd name="T48" fmla="*/ 409 w 818"/>
              <a:gd name="T49" fmla="*/ 817 h 817"/>
              <a:gd name="T50" fmla="*/ 354 w 818"/>
              <a:gd name="T51" fmla="*/ 813 h 817"/>
              <a:gd name="T52" fmla="*/ 300 w 818"/>
              <a:gd name="T53" fmla="*/ 802 h 817"/>
              <a:gd name="T54" fmla="*/ 250 w 818"/>
              <a:gd name="T55" fmla="*/ 784 h 817"/>
              <a:gd name="T56" fmla="*/ 203 w 818"/>
              <a:gd name="T57" fmla="*/ 760 h 817"/>
              <a:gd name="T58" fmla="*/ 159 w 818"/>
              <a:gd name="T59" fmla="*/ 731 h 817"/>
              <a:gd name="T60" fmla="*/ 120 w 818"/>
              <a:gd name="T61" fmla="*/ 697 h 817"/>
              <a:gd name="T62" fmla="*/ 86 w 818"/>
              <a:gd name="T63" fmla="*/ 658 h 817"/>
              <a:gd name="T64" fmla="*/ 55 w 818"/>
              <a:gd name="T65" fmla="*/ 615 h 817"/>
              <a:gd name="T66" fmla="*/ 32 w 818"/>
              <a:gd name="T67" fmla="*/ 567 h 817"/>
              <a:gd name="T68" fmla="*/ 15 w 818"/>
              <a:gd name="T69" fmla="*/ 516 h 817"/>
              <a:gd name="T70" fmla="*/ 4 w 818"/>
              <a:gd name="T71" fmla="*/ 464 h 817"/>
              <a:gd name="T72" fmla="*/ 0 w 818"/>
              <a:gd name="T73" fmla="*/ 408 h 817"/>
              <a:gd name="T74" fmla="*/ 4 w 818"/>
              <a:gd name="T75" fmla="*/ 352 h 817"/>
              <a:gd name="T76" fmla="*/ 15 w 818"/>
              <a:gd name="T77" fmla="*/ 300 h 817"/>
              <a:gd name="T78" fmla="*/ 32 w 818"/>
              <a:gd name="T79" fmla="*/ 250 h 817"/>
              <a:gd name="T80" fmla="*/ 55 w 818"/>
              <a:gd name="T81" fmla="*/ 202 h 817"/>
              <a:gd name="T82" fmla="*/ 86 w 818"/>
              <a:gd name="T83" fmla="*/ 159 h 817"/>
              <a:gd name="T84" fmla="*/ 120 w 818"/>
              <a:gd name="T85" fmla="*/ 120 h 817"/>
              <a:gd name="T86" fmla="*/ 159 w 818"/>
              <a:gd name="T87" fmla="*/ 84 h 817"/>
              <a:gd name="T88" fmla="*/ 203 w 818"/>
              <a:gd name="T89" fmla="*/ 55 h 817"/>
              <a:gd name="T90" fmla="*/ 250 w 818"/>
              <a:gd name="T91" fmla="*/ 32 h 817"/>
              <a:gd name="T92" fmla="*/ 300 w 818"/>
              <a:gd name="T93" fmla="*/ 15 h 817"/>
              <a:gd name="T94" fmla="*/ 354 w 818"/>
              <a:gd name="T95" fmla="*/ 3 h 817"/>
              <a:gd name="T96" fmla="*/ 409 w 818"/>
              <a:gd name="T97" fmla="*/ 0 h 81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18"/>
              <a:gd name="T148" fmla="*/ 0 h 817"/>
              <a:gd name="T149" fmla="*/ 818 w 818"/>
              <a:gd name="T150" fmla="*/ 817 h 81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18" h="817">
                <a:moveTo>
                  <a:pt x="409" y="0"/>
                </a:moveTo>
                <a:lnTo>
                  <a:pt x="464" y="3"/>
                </a:lnTo>
                <a:lnTo>
                  <a:pt x="518" y="15"/>
                </a:lnTo>
                <a:lnTo>
                  <a:pt x="568" y="32"/>
                </a:lnTo>
                <a:lnTo>
                  <a:pt x="615" y="55"/>
                </a:lnTo>
                <a:lnTo>
                  <a:pt x="659" y="84"/>
                </a:lnTo>
                <a:lnTo>
                  <a:pt x="698" y="120"/>
                </a:lnTo>
                <a:lnTo>
                  <a:pt x="732" y="159"/>
                </a:lnTo>
                <a:lnTo>
                  <a:pt x="761" y="202"/>
                </a:lnTo>
                <a:lnTo>
                  <a:pt x="786" y="250"/>
                </a:lnTo>
                <a:lnTo>
                  <a:pt x="803" y="300"/>
                </a:lnTo>
                <a:lnTo>
                  <a:pt x="814" y="352"/>
                </a:lnTo>
                <a:lnTo>
                  <a:pt x="818" y="408"/>
                </a:lnTo>
                <a:lnTo>
                  <a:pt x="814" y="464"/>
                </a:lnTo>
                <a:lnTo>
                  <a:pt x="803" y="516"/>
                </a:lnTo>
                <a:lnTo>
                  <a:pt x="786" y="567"/>
                </a:lnTo>
                <a:lnTo>
                  <a:pt x="761" y="615"/>
                </a:lnTo>
                <a:lnTo>
                  <a:pt x="732" y="658"/>
                </a:lnTo>
                <a:lnTo>
                  <a:pt x="698" y="697"/>
                </a:lnTo>
                <a:lnTo>
                  <a:pt x="659" y="731"/>
                </a:lnTo>
                <a:lnTo>
                  <a:pt x="615" y="760"/>
                </a:lnTo>
                <a:lnTo>
                  <a:pt x="568" y="784"/>
                </a:lnTo>
                <a:lnTo>
                  <a:pt x="518" y="802"/>
                </a:lnTo>
                <a:lnTo>
                  <a:pt x="464" y="813"/>
                </a:lnTo>
                <a:lnTo>
                  <a:pt x="409" y="817"/>
                </a:lnTo>
                <a:lnTo>
                  <a:pt x="354" y="813"/>
                </a:lnTo>
                <a:lnTo>
                  <a:pt x="300" y="802"/>
                </a:lnTo>
                <a:lnTo>
                  <a:pt x="250" y="784"/>
                </a:lnTo>
                <a:lnTo>
                  <a:pt x="203" y="760"/>
                </a:lnTo>
                <a:lnTo>
                  <a:pt x="159" y="731"/>
                </a:lnTo>
                <a:lnTo>
                  <a:pt x="120" y="697"/>
                </a:lnTo>
                <a:lnTo>
                  <a:pt x="86" y="658"/>
                </a:lnTo>
                <a:lnTo>
                  <a:pt x="55" y="615"/>
                </a:lnTo>
                <a:lnTo>
                  <a:pt x="32" y="567"/>
                </a:lnTo>
                <a:lnTo>
                  <a:pt x="15" y="516"/>
                </a:lnTo>
                <a:lnTo>
                  <a:pt x="4" y="464"/>
                </a:lnTo>
                <a:lnTo>
                  <a:pt x="0" y="408"/>
                </a:lnTo>
                <a:lnTo>
                  <a:pt x="4" y="352"/>
                </a:lnTo>
                <a:lnTo>
                  <a:pt x="15" y="300"/>
                </a:lnTo>
                <a:lnTo>
                  <a:pt x="32" y="250"/>
                </a:lnTo>
                <a:lnTo>
                  <a:pt x="55" y="202"/>
                </a:lnTo>
                <a:lnTo>
                  <a:pt x="86" y="159"/>
                </a:lnTo>
                <a:lnTo>
                  <a:pt x="120" y="120"/>
                </a:lnTo>
                <a:lnTo>
                  <a:pt x="159" y="84"/>
                </a:lnTo>
                <a:lnTo>
                  <a:pt x="203" y="55"/>
                </a:lnTo>
                <a:lnTo>
                  <a:pt x="250" y="32"/>
                </a:lnTo>
                <a:lnTo>
                  <a:pt x="300" y="15"/>
                </a:lnTo>
                <a:lnTo>
                  <a:pt x="354" y="3"/>
                </a:lnTo>
                <a:lnTo>
                  <a:pt x="409" y="0"/>
                </a:lnTo>
                <a:close/>
              </a:path>
            </a:pathLst>
          </a:cu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493" name="Freeform 15"/>
          <p:cNvSpPr>
            <a:spLocks noEditPoints="1"/>
          </p:cNvSpPr>
          <p:nvPr/>
        </p:nvSpPr>
        <p:spPr bwMode="auto">
          <a:xfrm>
            <a:off x="6694488" y="2327275"/>
            <a:ext cx="1192212" cy="1189038"/>
          </a:xfrm>
          <a:custGeom>
            <a:avLst/>
            <a:gdLst>
              <a:gd name="T0" fmla="*/ 500 w 1127"/>
              <a:gd name="T1" fmla="*/ 25 h 1125"/>
              <a:gd name="T2" fmla="*/ 382 w 1127"/>
              <a:gd name="T3" fmla="*/ 54 h 1125"/>
              <a:gd name="T4" fmla="*/ 274 w 1127"/>
              <a:gd name="T5" fmla="*/ 106 h 1125"/>
              <a:gd name="T6" fmla="*/ 180 w 1127"/>
              <a:gd name="T7" fmla="*/ 181 h 1125"/>
              <a:gd name="T8" fmla="*/ 107 w 1127"/>
              <a:gd name="T9" fmla="*/ 273 h 1125"/>
              <a:gd name="T10" fmla="*/ 53 w 1127"/>
              <a:gd name="T11" fmla="*/ 381 h 1125"/>
              <a:gd name="T12" fmla="*/ 25 w 1127"/>
              <a:gd name="T13" fmla="*/ 500 h 1125"/>
              <a:gd name="T14" fmla="*/ 25 w 1127"/>
              <a:gd name="T15" fmla="*/ 626 h 1125"/>
              <a:gd name="T16" fmla="*/ 53 w 1127"/>
              <a:gd name="T17" fmla="*/ 746 h 1125"/>
              <a:gd name="T18" fmla="*/ 107 w 1127"/>
              <a:gd name="T19" fmla="*/ 852 h 1125"/>
              <a:gd name="T20" fmla="*/ 180 w 1127"/>
              <a:gd name="T21" fmla="*/ 945 h 1125"/>
              <a:gd name="T22" fmla="*/ 274 w 1127"/>
              <a:gd name="T23" fmla="*/ 1020 h 1125"/>
              <a:gd name="T24" fmla="*/ 382 w 1127"/>
              <a:gd name="T25" fmla="*/ 1073 h 1125"/>
              <a:gd name="T26" fmla="*/ 500 w 1127"/>
              <a:gd name="T27" fmla="*/ 1100 h 1125"/>
              <a:gd name="T28" fmla="*/ 626 w 1127"/>
              <a:gd name="T29" fmla="*/ 1100 h 1125"/>
              <a:gd name="T30" fmla="*/ 746 w 1127"/>
              <a:gd name="T31" fmla="*/ 1073 h 1125"/>
              <a:gd name="T32" fmla="*/ 853 w 1127"/>
              <a:gd name="T33" fmla="*/ 1020 h 1125"/>
              <a:gd name="T34" fmla="*/ 947 w 1127"/>
              <a:gd name="T35" fmla="*/ 945 h 1125"/>
              <a:gd name="T36" fmla="*/ 1020 w 1127"/>
              <a:gd name="T37" fmla="*/ 852 h 1125"/>
              <a:gd name="T38" fmla="*/ 1073 w 1127"/>
              <a:gd name="T39" fmla="*/ 746 h 1125"/>
              <a:gd name="T40" fmla="*/ 1102 w 1127"/>
              <a:gd name="T41" fmla="*/ 626 h 1125"/>
              <a:gd name="T42" fmla="*/ 1102 w 1127"/>
              <a:gd name="T43" fmla="*/ 500 h 1125"/>
              <a:gd name="T44" fmla="*/ 1073 w 1127"/>
              <a:gd name="T45" fmla="*/ 381 h 1125"/>
              <a:gd name="T46" fmla="*/ 1020 w 1127"/>
              <a:gd name="T47" fmla="*/ 273 h 1125"/>
              <a:gd name="T48" fmla="*/ 947 w 1127"/>
              <a:gd name="T49" fmla="*/ 181 h 1125"/>
              <a:gd name="T50" fmla="*/ 853 w 1127"/>
              <a:gd name="T51" fmla="*/ 106 h 1125"/>
              <a:gd name="T52" fmla="*/ 746 w 1127"/>
              <a:gd name="T53" fmla="*/ 54 h 1125"/>
              <a:gd name="T54" fmla="*/ 626 w 1127"/>
              <a:gd name="T55" fmla="*/ 25 h 1125"/>
              <a:gd name="T56" fmla="*/ 563 w 1127"/>
              <a:gd name="T57" fmla="*/ 0 h 1125"/>
              <a:gd name="T58" fmla="*/ 693 w 1127"/>
              <a:gd name="T59" fmla="*/ 14 h 1125"/>
              <a:gd name="T60" fmla="*/ 811 w 1127"/>
              <a:gd name="T61" fmla="*/ 58 h 1125"/>
              <a:gd name="T62" fmla="*/ 915 w 1127"/>
              <a:gd name="T63" fmla="*/ 123 h 1125"/>
              <a:gd name="T64" fmla="*/ 1003 w 1127"/>
              <a:gd name="T65" fmla="*/ 211 h 1125"/>
              <a:gd name="T66" fmla="*/ 1069 w 1127"/>
              <a:gd name="T67" fmla="*/ 315 h 1125"/>
              <a:gd name="T68" fmla="*/ 1112 w 1127"/>
              <a:gd name="T69" fmla="*/ 435 h 1125"/>
              <a:gd name="T70" fmla="*/ 1127 w 1127"/>
              <a:gd name="T71" fmla="*/ 563 h 1125"/>
              <a:gd name="T72" fmla="*/ 1112 w 1127"/>
              <a:gd name="T73" fmla="*/ 692 h 1125"/>
              <a:gd name="T74" fmla="*/ 1069 w 1127"/>
              <a:gd name="T75" fmla="*/ 810 h 1125"/>
              <a:gd name="T76" fmla="*/ 1003 w 1127"/>
              <a:gd name="T77" fmla="*/ 915 h 1125"/>
              <a:gd name="T78" fmla="*/ 915 w 1127"/>
              <a:gd name="T79" fmla="*/ 1002 h 1125"/>
              <a:gd name="T80" fmla="*/ 811 w 1127"/>
              <a:gd name="T81" fmla="*/ 1069 h 1125"/>
              <a:gd name="T82" fmla="*/ 693 w 1127"/>
              <a:gd name="T83" fmla="*/ 1111 h 1125"/>
              <a:gd name="T84" fmla="*/ 563 w 1127"/>
              <a:gd name="T85" fmla="*/ 1125 h 1125"/>
              <a:gd name="T86" fmla="*/ 434 w 1127"/>
              <a:gd name="T87" fmla="*/ 1111 h 1125"/>
              <a:gd name="T88" fmla="*/ 316 w 1127"/>
              <a:gd name="T89" fmla="*/ 1069 h 1125"/>
              <a:gd name="T90" fmla="*/ 211 w 1127"/>
              <a:gd name="T91" fmla="*/ 1002 h 1125"/>
              <a:gd name="T92" fmla="*/ 124 w 1127"/>
              <a:gd name="T93" fmla="*/ 915 h 1125"/>
              <a:gd name="T94" fmla="*/ 57 w 1127"/>
              <a:gd name="T95" fmla="*/ 810 h 1125"/>
              <a:gd name="T96" fmla="*/ 15 w 1127"/>
              <a:gd name="T97" fmla="*/ 692 h 1125"/>
              <a:gd name="T98" fmla="*/ 0 w 1127"/>
              <a:gd name="T99" fmla="*/ 563 h 1125"/>
              <a:gd name="T100" fmla="*/ 15 w 1127"/>
              <a:gd name="T101" fmla="*/ 435 h 1125"/>
              <a:gd name="T102" fmla="*/ 57 w 1127"/>
              <a:gd name="T103" fmla="*/ 315 h 1125"/>
              <a:gd name="T104" fmla="*/ 124 w 1127"/>
              <a:gd name="T105" fmla="*/ 211 h 1125"/>
              <a:gd name="T106" fmla="*/ 211 w 1127"/>
              <a:gd name="T107" fmla="*/ 123 h 1125"/>
              <a:gd name="T108" fmla="*/ 316 w 1127"/>
              <a:gd name="T109" fmla="*/ 58 h 1125"/>
              <a:gd name="T110" fmla="*/ 434 w 1127"/>
              <a:gd name="T111" fmla="*/ 14 h 1125"/>
              <a:gd name="T112" fmla="*/ 563 w 1127"/>
              <a:gd name="T113" fmla="*/ 0 h 11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127"/>
              <a:gd name="T172" fmla="*/ 0 h 1125"/>
              <a:gd name="T173" fmla="*/ 1127 w 1127"/>
              <a:gd name="T174" fmla="*/ 1125 h 11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127" h="1125">
                <a:moveTo>
                  <a:pt x="563" y="22"/>
                </a:moveTo>
                <a:lnTo>
                  <a:pt x="500" y="25"/>
                </a:lnTo>
                <a:lnTo>
                  <a:pt x="439" y="37"/>
                </a:lnTo>
                <a:lnTo>
                  <a:pt x="382" y="54"/>
                </a:lnTo>
                <a:lnTo>
                  <a:pt x="325" y="78"/>
                </a:lnTo>
                <a:lnTo>
                  <a:pt x="274" y="106"/>
                </a:lnTo>
                <a:lnTo>
                  <a:pt x="225" y="141"/>
                </a:lnTo>
                <a:lnTo>
                  <a:pt x="180" y="181"/>
                </a:lnTo>
                <a:lnTo>
                  <a:pt x="141" y="225"/>
                </a:lnTo>
                <a:lnTo>
                  <a:pt x="107" y="273"/>
                </a:lnTo>
                <a:lnTo>
                  <a:pt x="77" y="326"/>
                </a:lnTo>
                <a:lnTo>
                  <a:pt x="53" y="381"/>
                </a:lnTo>
                <a:lnTo>
                  <a:pt x="36" y="439"/>
                </a:lnTo>
                <a:lnTo>
                  <a:pt x="25" y="500"/>
                </a:lnTo>
                <a:lnTo>
                  <a:pt x="21" y="563"/>
                </a:lnTo>
                <a:lnTo>
                  <a:pt x="25" y="626"/>
                </a:lnTo>
                <a:lnTo>
                  <a:pt x="36" y="687"/>
                </a:lnTo>
                <a:lnTo>
                  <a:pt x="53" y="746"/>
                </a:lnTo>
                <a:lnTo>
                  <a:pt x="77" y="801"/>
                </a:lnTo>
                <a:lnTo>
                  <a:pt x="107" y="852"/>
                </a:lnTo>
                <a:lnTo>
                  <a:pt x="141" y="901"/>
                </a:lnTo>
                <a:lnTo>
                  <a:pt x="180" y="945"/>
                </a:lnTo>
                <a:lnTo>
                  <a:pt x="225" y="985"/>
                </a:lnTo>
                <a:lnTo>
                  <a:pt x="274" y="1020"/>
                </a:lnTo>
                <a:lnTo>
                  <a:pt x="325" y="1049"/>
                </a:lnTo>
                <a:lnTo>
                  <a:pt x="382" y="1073"/>
                </a:lnTo>
                <a:lnTo>
                  <a:pt x="439" y="1090"/>
                </a:lnTo>
                <a:lnTo>
                  <a:pt x="500" y="1100"/>
                </a:lnTo>
                <a:lnTo>
                  <a:pt x="563" y="1104"/>
                </a:lnTo>
                <a:lnTo>
                  <a:pt x="626" y="1100"/>
                </a:lnTo>
                <a:lnTo>
                  <a:pt x="688" y="1090"/>
                </a:lnTo>
                <a:lnTo>
                  <a:pt x="746" y="1073"/>
                </a:lnTo>
                <a:lnTo>
                  <a:pt x="801" y="1049"/>
                </a:lnTo>
                <a:lnTo>
                  <a:pt x="853" y="1020"/>
                </a:lnTo>
                <a:lnTo>
                  <a:pt x="902" y="985"/>
                </a:lnTo>
                <a:lnTo>
                  <a:pt x="947" y="945"/>
                </a:lnTo>
                <a:lnTo>
                  <a:pt x="986" y="901"/>
                </a:lnTo>
                <a:lnTo>
                  <a:pt x="1020" y="852"/>
                </a:lnTo>
                <a:lnTo>
                  <a:pt x="1049" y="801"/>
                </a:lnTo>
                <a:lnTo>
                  <a:pt x="1073" y="746"/>
                </a:lnTo>
                <a:lnTo>
                  <a:pt x="1091" y="687"/>
                </a:lnTo>
                <a:lnTo>
                  <a:pt x="1102" y="626"/>
                </a:lnTo>
                <a:lnTo>
                  <a:pt x="1104" y="563"/>
                </a:lnTo>
                <a:lnTo>
                  <a:pt x="1102" y="500"/>
                </a:lnTo>
                <a:lnTo>
                  <a:pt x="1091" y="439"/>
                </a:lnTo>
                <a:lnTo>
                  <a:pt x="1073" y="381"/>
                </a:lnTo>
                <a:lnTo>
                  <a:pt x="1049" y="326"/>
                </a:lnTo>
                <a:lnTo>
                  <a:pt x="1020" y="273"/>
                </a:lnTo>
                <a:lnTo>
                  <a:pt x="986" y="225"/>
                </a:lnTo>
                <a:lnTo>
                  <a:pt x="947" y="181"/>
                </a:lnTo>
                <a:lnTo>
                  <a:pt x="902" y="141"/>
                </a:lnTo>
                <a:lnTo>
                  <a:pt x="853" y="106"/>
                </a:lnTo>
                <a:lnTo>
                  <a:pt x="801" y="78"/>
                </a:lnTo>
                <a:lnTo>
                  <a:pt x="746" y="54"/>
                </a:lnTo>
                <a:lnTo>
                  <a:pt x="688" y="37"/>
                </a:lnTo>
                <a:lnTo>
                  <a:pt x="626" y="25"/>
                </a:lnTo>
                <a:lnTo>
                  <a:pt x="563" y="22"/>
                </a:lnTo>
                <a:close/>
                <a:moveTo>
                  <a:pt x="563" y="0"/>
                </a:moveTo>
                <a:lnTo>
                  <a:pt x="629" y="4"/>
                </a:lnTo>
                <a:lnTo>
                  <a:pt x="693" y="14"/>
                </a:lnTo>
                <a:lnTo>
                  <a:pt x="753" y="33"/>
                </a:lnTo>
                <a:lnTo>
                  <a:pt x="811" y="58"/>
                </a:lnTo>
                <a:lnTo>
                  <a:pt x="865" y="88"/>
                </a:lnTo>
                <a:lnTo>
                  <a:pt x="915" y="123"/>
                </a:lnTo>
                <a:lnTo>
                  <a:pt x="961" y="165"/>
                </a:lnTo>
                <a:lnTo>
                  <a:pt x="1003" y="211"/>
                </a:lnTo>
                <a:lnTo>
                  <a:pt x="1039" y="261"/>
                </a:lnTo>
                <a:lnTo>
                  <a:pt x="1069" y="315"/>
                </a:lnTo>
                <a:lnTo>
                  <a:pt x="1094" y="373"/>
                </a:lnTo>
                <a:lnTo>
                  <a:pt x="1112" y="435"/>
                </a:lnTo>
                <a:lnTo>
                  <a:pt x="1123" y="498"/>
                </a:lnTo>
                <a:lnTo>
                  <a:pt x="1127" y="563"/>
                </a:lnTo>
                <a:lnTo>
                  <a:pt x="1123" y="629"/>
                </a:lnTo>
                <a:lnTo>
                  <a:pt x="1112" y="692"/>
                </a:lnTo>
                <a:lnTo>
                  <a:pt x="1094" y="752"/>
                </a:lnTo>
                <a:lnTo>
                  <a:pt x="1069" y="810"/>
                </a:lnTo>
                <a:lnTo>
                  <a:pt x="1039" y="864"/>
                </a:lnTo>
                <a:lnTo>
                  <a:pt x="1003" y="915"/>
                </a:lnTo>
                <a:lnTo>
                  <a:pt x="961" y="961"/>
                </a:lnTo>
                <a:lnTo>
                  <a:pt x="915" y="1002"/>
                </a:lnTo>
                <a:lnTo>
                  <a:pt x="865" y="1038"/>
                </a:lnTo>
                <a:lnTo>
                  <a:pt x="811" y="1069"/>
                </a:lnTo>
                <a:lnTo>
                  <a:pt x="753" y="1092"/>
                </a:lnTo>
                <a:lnTo>
                  <a:pt x="693" y="1111"/>
                </a:lnTo>
                <a:lnTo>
                  <a:pt x="629" y="1121"/>
                </a:lnTo>
                <a:lnTo>
                  <a:pt x="563" y="1125"/>
                </a:lnTo>
                <a:lnTo>
                  <a:pt x="497" y="1121"/>
                </a:lnTo>
                <a:lnTo>
                  <a:pt x="434" y="1111"/>
                </a:lnTo>
                <a:lnTo>
                  <a:pt x="374" y="1092"/>
                </a:lnTo>
                <a:lnTo>
                  <a:pt x="316" y="1069"/>
                </a:lnTo>
                <a:lnTo>
                  <a:pt x="262" y="1038"/>
                </a:lnTo>
                <a:lnTo>
                  <a:pt x="211" y="1002"/>
                </a:lnTo>
                <a:lnTo>
                  <a:pt x="165" y="961"/>
                </a:lnTo>
                <a:lnTo>
                  <a:pt x="124" y="915"/>
                </a:lnTo>
                <a:lnTo>
                  <a:pt x="88" y="864"/>
                </a:lnTo>
                <a:lnTo>
                  <a:pt x="57" y="810"/>
                </a:lnTo>
                <a:lnTo>
                  <a:pt x="33" y="752"/>
                </a:lnTo>
                <a:lnTo>
                  <a:pt x="15" y="692"/>
                </a:lnTo>
                <a:lnTo>
                  <a:pt x="4" y="629"/>
                </a:lnTo>
                <a:lnTo>
                  <a:pt x="0" y="563"/>
                </a:lnTo>
                <a:lnTo>
                  <a:pt x="4" y="498"/>
                </a:lnTo>
                <a:lnTo>
                  <a:pt x="15" y="435"/>
                </a:lnTo>
                <a:lnTo>
                  <a:pt x="33" y="373"/>
                </a:lnTo>
                <a:lnTo>
                  <a:pt x="57" y="315"/>
                </a:lnTo>
                <a:lnTo>
                  <a:pt x="88" y="261"/>
                </a:lnTo>
                <a:lnTo>
                  <a:pt x="124" y="211"/>
                </a:lnTo>
                <a:lnTo>
                  <a:pt x="165" y="165"/>
                </a:lnTo>
                <a:lnTo>
                  <a:pt x="211" y="123"/>
                </a:lnTo>
                <a:lnTo>
                  <a:pt x="262" y="88"/>
                </a:lnTo>
                <a:lnTo>
                  <a:pt x="316" y="58"/>
                </a:lnTo>
                <a:lnTo>
                  <a:pt x="374" y="33"/>
                </a:lnTo>
                <a:lnTo>
                  <a:pt x="434" y="14"/>
                </a:lnTo>
                <a:lnTo>
                  <a:pt x="497" y="4"/>
                </a:lnTo>
                <a:lnTo>
                  <a:pt x="563" y="0"/>
                </a:lnTo>
                <a:close/>
              </a:path>
            </a:pathLst>
          </a:cu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494" name="Freeform 16"/>
          <p:cNvSpPr/>
          <p:nvPr/>
        </p:nvSpPr>
        <p:spPr bwMode="auto">
          <a:xfrm>
            <a:off x="6858000" y="2489200"/>
            <a:ext cx="863600" cy="863600"/>
          </a:xfrm>
          <a:custGeom>
            <a:avLst/>
            <a:gdLst>
              <a:gd name="T0" fmla="*/ 409 w 818"/>
              <a:gd name="T1" fmla="*/ 0 h 816"/>
              <a:gd name="T2" fmla="*/ 465 w 818"/>
              <a:gd name="T3" fmla="*/ 3 h 816"/>
              <a:gd name="T4" fmla="*/ 518 w 818"/>
              <a:gd name="T5" fmla="*/ 14 h 816"/>
              <a:gd name="T6" fmla="*/ 568 w 818"/>
              <a:gd name="T7" fmla="*/ 31 h 816"/>
              <a:gd name="T8" fmla="*/ 615 w 818"/>
              <a:gd name="T9" fmla="*/ 55 h 816"/>
              <a:gd name="T10" fmla="*/ 660 w 818"/>
              <a:gd name="T11" fmla="*/ 84 h 816"/>
              <a:gd name="T12" fmla="*/ 698 w 818"/>
              <a:gd name="T13" fmla="*/ 119 h 816"/>
              <a:gd name="T14" fmla="*/ 734 w 818"/>
              <a:gd name="T15" fmla="*/ 159 h 816"/>
              <a:gd name="T16" fmla="*/ 762 w 818"/>
              <a:gd name="T17" fmla="*/ 202 h 816"/>
              <a:gd name="T18" fmla="*/ 786 w 818"/>
              <a:gd name="T19" fmla="*/ 249 h 816"/>
              <a:gd name="T20" fmla="*/ 803 w 818"/>
              <a:gd name="T21" fmla="*/ 299 h 816"/>
              <a:gd name="T22" fmla="*/ 815 w 818"/>
              <a:gd name="T23" fmla="*/ 353 h 816"/>
              <a:gd name="T24" fmla="*/ 818 w 818"/>
              <a:gd name="T25" fmla="*/ 408 h 816"/>
              <a:gd name="T26" fmla="*/ 815 w 818"/>
              <a:gd name="T27" fmla="*/ 463 h 816"/>
              <a:gd name="T28" fmla="*/ 803 w 818"/>
              <a:gd name="T29" fmla="*/ 516 h 816"/>
              <a:gd name="T30" fmla="*/ 786 w 818"/>
              <a:gd name="T31" fmla="*/ 567 h 816"/>
              <a:gd name="T32" fmla="*/ 762 w 818"/>
              <a:gd name="T33" fmla="*/ 614 h 816"/>
              <a:gd name="T34" fmla="*/ 734 w 818"/>
              <a:gd name="T35" fmla="*/ 658 h 816"/>
              <a:gd name="T36" fmla="*/ 698 w 818"/>
              <a:gd name="T37" fmla="*/ 697 h 816"/>
              <a:gd name="T38" fmla="*/ 660 w 818"/>
              <a:gd name="T39" fmla="*/ 731 h 816"/>
              <a:gd name="T40" fmla="*/ 615 w 818"/>
              <a:gd name="T41" fmla="*/ 760 h 816"/>
              <a:gd name="T42" fmla="*/ 568 w 818"/>
              <a:gd name="T43" fmla="*/ 784 h 816"/>
              <a:gd name="T44" fmla="*/ 518 w 818"/>
              <a:gd name="T45" fmla="*/ 802 h 816"/>
              <a:gd name="T46" fmla="*/ 465 w 818"/>
              <a:gd name="T47" fmla="*/ 813 h 816"/>
              <a:gd name="T48" fmla="*/ 409 w 818"/>
              <a:gd name="T49" fmla="*/ 816 h 816"/>
              <a:gd name="T50" fmla="*/ 354 w 818"/>
              <a:gd name="T51" fmla="*/ 813 h 816"/>
              <a:gd name="T52" fmla="*/ 301 w 818"/>
              <a:gd name="T53" fmla="*/ 802 h 816"/>
              <a:gd name="T54" fmla="*/ 250 w 818"/>
              <a:gd name="T55" fmla="*/ 784 h 816"/>
              <a:gd name="T56" fmla="*/ 203 w 818"/>
              <a:gd name="T57" fmla="*/ 760 h 816"/>
              <a:gd name="T58" fmla="*/ 159 w 818"/>
              <a:gd name="T59" fmla="*/ 731 h 816"/>
              <a:gd name="T60" fmla="*/ 120 w 818"/>
              <a:gd name="T61" fmla="*/ 697 h 816"/>
              <a:gd name="T62" fmla="*/ 86 w 818"/>
              <a:gd name="T63" fmla="*/ 658 h 816"/>
              <a:gd name="T64" fmla="*/ 57 w 818"/>
              <a:gd name="T65" fmla="*/ 614 h 816"/>
              <a:gd name="T66" fmla="*/ 33 w 818"/>
              <a:gd name="T67" fmla="*/ 567 h 816"/>
              <a:gd name="T68" fmla="*/ 15 w 818"/>
              <a:gd name="T69" fmla="*/ 516 h 816"/>
              <a:gd name="T70" fmla="*/ 4 w 818"/>
              <a:gd name="T71" fmla="*/ 463 h 816"/>
              <a:gd name="T72" fmla="*/ 0 w 818"/>
              <a:gd name="T73" fmla="*/ 408 h 816"/>
              <a:gd name="T74" fmla="*/ 4 w 818"/>
              <a:gd name="T75" fmla="*/ 353 h 816"/>
              <a:gd name="T76" fmla="*/ 15 w 818"/>
              <a:gd name="T77" fmla="*/ 299 h 816"/>
              <a:gd name="T78" fmla="*/ 33 w 818"/>
              <a:gd name="T79" fmla="*/ 249 h 816"/>
              <a:gd name="T80" fmla="*/ 57 w 818"/>
              <a:gd name="T81" fmla="*/ 202 h 816"/>
              <a:gd name="T82" fmla="*/ 86 w 818"/>
              <a:gd name="T83" fmla="*/ 159 h 816"/>
              <a:gd name="T84" fmla="*/ 120 w 818"/>
              <a:gd name="T85" fmla="*/ 119 h 816"/>
              <a:gd name="T86" fmla="*/ 159 w 818"/>
              <a:gd name="T87" fmla="*/ 84 h 816"/>
              <a:gd name="T88" fmla="*/ 203 w 818"/>
              <a:gd name="T89" fmla="*/ 55 h 816"/>
              <a:gd name="T90" fmla="*/ 250 w 818"/>
              <a:gd name="T91" fmla="*/ 31 h 816"/>
              <a:gd name="T92" fmla="*/ 301 w 818"/>
              <a:gd name="T93" fmla="*/ 14 h 816"/>
              <a:gd name="T94" fmla="*/ 354 w 818"/>
              <a:gd name="T95" fmla="*/ 3 h 816"/>
              <a:gd name="T96" fmla="*/ 409 w 818"/>
              <a:gd name="T97" fmla="*/ 0 h 81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18"/>
              <a:gd name="T148" fmla="*/ 0 h 816"/>
              <a:gd name="T149" fmla="*/ 818 w 818"/>
              <a:gd name="T150" fmla="*/ 816 h 81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18" h="816">
                <a:moveTo>
                  <a:pt x="409" y="0"/>
                </a:moveTo>
                <a:lnTo>
                  <a:pt x="465" y="3"/>
                </a:lnTo>
                <a:lnTo>
                  <a:pt x="518" y="14"/>
                </a:lnTo>
                <a:lnTo>
                  <a:pt x="568" y="31"/>
                </a:lnTo>
                <a:lnTo>
                  <a:pt x="615" y="55"/>
                </a:lnTo>
                <a:lnTo>
                  <a:pt x="660" y="84"/>
                </a:lnTo>
                <a:lnTo>
                  <a:pt x="698" y="119"/>
                </a:lnTo>
                <a:lnTo>
                  <a:pt x="734" y="159"/>
                </a:lnTo>
                <a:lnTo>
                  <a:pt x="762" y="202"/>
                </a:lnTo>
                <a:lnTo>
                  <a:pt x="786" y="249"/>
                </a:lnTo>
                <a:lnTo>
                  <a:pt x="803" y="299"/>
                </a:lnTo>
                <a:lnTo>
                  <a:pt x="815" y="353"/>
                </a:lnTo>
                <a:lnTo>
                  <a:pt x="818" y="408"/>
                </a:lnTo>
                <a:lnTo>
                  <a:pt x="815" y="463"/>
                </a:lnTo>
                <a:lnTo>
                  <a:pt x="803" y="516"/>
                </a:lnTo>
                <a:lnTo>
                  <a:pt x="786" y="567"/>
                </a:lnTo>
                <a:lnTo>
                  <a:pt x="762" y="614"/>
                </a:lnTo>
                <a:lnTo>
                  <a:pt x="734" y="658"/>
                </a:lnTo>
                <a:lnTo>
                  <a:pt x="698" y="697"/>
                </a:lnTo>
                <a:lnTo>
                  <a:pt x="660" y="731"/>
                </a:lnTo>
                <a:lnTo>
                  <a:pt x="615" y="760"/>
                </a:lnTo>
                <a:lnTo>
                  <a:pt x="568" y="784"/>
                </a:lnTo>
                <a:lnTo>
                  <a:pt x="518" y="802"/>
                </a:lnTo>
                <a:lnTo>
                  <a:pt x="465" y="813"/>
                </a:lnTo>
                <a:lnTo>
                  <a:pt x="409" y="816"/>
                </a:lnTo>
                <a:lnTo>
                  <a:pt x="354" y="813"/>
                </a:lnTo>
                <a:lnTo>
                  <a:pt x="301" y="802"/>
                </a:lnTo>
                <a:lnTo>
                  <a:pt x="250" y="784"/>
                </a:lnTo>
                <a:lnTo>
                  <a:pt x="203" y="760"/>
                </a:lnTo>
                <a:lnTo>
                  <a:pt x="159" y="731"/>
                </a:lnTo>
                <a:lnTo>
                  <a:pt x="120" y="697"/>
                </a:lnTo>
                <a:lnTo>
                  <a:pt x="86" y="658"/>
                </a:lnTo>
                <a:lnTo>
                  <a:pt x="57" y="614"/>
                </a:lnTo>
                <a:lnTo>
                  <a:pt x="33" y="567"/>
                </a:lnTo>
                <a:lnTo>
                  <a:pt x="15" y="516"/>
                </a:lnTo>
                <a:lnTo>
                  <a:pt x="4" y="463"/>
                </a:lnTo>
                <a:lnTo>
                  <a:pt x="0" y="408"/>
                </a:lnTo>
                <a:lnTo>
                  <a:pt x="4" y="353"/>
                </a:lnTo>
                <a:lnTo>
                  <a:pt x="15" y="299"/>
                </a:lnTo>
                <a:lnTo>
                  <a:pt x="33" y="249"/>
                </a:lnTo>
                <a:lnTo>
                  <a:pt x="57" y="202"/>
                </a:lnTo>
                <a:lnTo>
                  <a:pt x="86" y="159"/>
                </a:lnTo>
                <a:lnTo>
                  <a:pt x="120" y="119"/>
                </a:lnTo>
                <a:lnTo>
                  <a:pt x="159" y="84"/>
                </a:lnTo>
                <a:lnTo>
                  <a:pt x="203" y="55"/>
                </a:lnTo>
                <a:lnTo>
                  <a:pt x="250" y="31"/>
                </a:lnTo>
                <a:lnTo>
                  <a:pt x="301" y="14"/>
                </a:lnTo>
                <a:lnTo>
                  <a:pt x="354" y="3"/>
                </a:lnTo>
                <a:lnTo>
                  <a:pt x="409" y="0"/>
                </a:lnTo>
                <a:close/>
              </a:path>
            </a:pathLst>
          </a:custGeom>
          <a:solidFill>
            <a:srgbClr val="2B7D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495" name="Freeform 17"/>
          <p:cNvSpPr>
            <a:spLocks noEditPoints="1"/>
          </p:cNvSpPr>
          <p:nvPr/>
        </p:nvSpPr>
        <p:spPr bwMode="auto">
          <a:xfrm>
            <a:off x="6710363" y="3744913"/>
            <a:ext cx="1193800" cy="1189037"/>
          </a:xfrm>
          <a:custGeom>
            <a:avLst/>
            <a:gdLst>
              <a:gd name="T0" fmla="*/ 501 w 1126"/>
              <a:gd name="T1" fmla="*/ 25 h 1125"/>
              <a:gd name="T2" fmla="*/ 381 w 1126"/>
              <a:gd name="T3" fmla="*/ 54 h 1125"/>
              <a:gd name="T4" fmla="*/ 273 w 1126"/>
              <a:gd name="T5" fmla="*/ 106 h 1125"/>
              <a:gd name="T6" fmla="*/ 181 w 1126"/>
              <a:gd name="T7" fmla="*/ 180 h 1125"/>
              <a:gd name="T8" fmla="*/ 106 w 1126"/>
              <a:gd name="T9" fmla="*/ 273 h 1125"/>
              <a:gd name="T10" fmla="*/ 54 w 1126"/>
              <a:gd name="T11" fmla="*/ 381 h 1125"/>
              <a:gd name="T12" fmla="*/ 25 w 1126"/>
              <a:gd name="T13" fmla="*/ 500 h 1125"/>
              <a:gd name="T14" fmla="*/ 25 w 1126"/>
              <a:gd name="T15" fmla="*/ 626 h 1125"/>
              <a:gd name="T16" fmla="*/ 54 w 1126"/>
              <a:gd name="T17" fmla="*/ 746 h 1125"/>
              <a:gd name="T18" fmla="*/ 106 w 1126"/>
              <a:gd name="T19" fmla="*/ 852 h 1125"/>
              <a:gd name="T20" fmla="*/ 181 w 1126"/>
              <a:gd name="T21" fmla="*/ 945 h 1125"/>
              <a:gd name="T22" fmla="*/ 273 w 1126"/>
              <a:gd name="T23" fmla="*/ 1020 h 1125"/>
              <a:gd name="T24" fmla="*/ 381 w 1126"/>
              <a:gd name="T25" fmla="*/ 1072 h 1125"/>
              <a:gd name="T26" fmla="*/ 501 w 1126"/>
              <a:gd name="T27" fmla="*/ 1100 h 1125"/>
              <a:gd name="T28" fmla="*/ 627 w 1126"/>
              <a:gd name="T29" fmla="*/ 1100 h 1125"/>
              <a:gd name="T30" fmla="*/ 746 w 1126"/>
              <a:gd name="T31" fmla="*/ 1072 h 1125"/>
              <a:gd name="T32" fmla="*/ 853 w 1126"/>
              <a:gd name="T33" fmla="*/ 1020 h 1125"/>
              <a:gd name="T34" fmla="*/ 946 w 1126"/>
              <a:gd name="T35" fmla="*/ 945 h 1125"/>
              <a:gd name="T36" fmla="*/ 1021 w 1126"/>
              <a:gd name="T37" fmla="*/ 852 h 1125"/>
              <a:gd name="T38" fmla="*/ 1074 w 1126"/>
              <a:gd name="T39" fmla="*/ 746 h 1125"/>
              <a:gd name="T40" fmla="*/ 1101 w 1126"/>
              <a:gd name="T41" fmla="*/ 626 h 1125"/>
              <a:gd name="T42" fmla="*/ 1101 w 1126"/>
              <a:gd name="T43" fmla="*/ 500 h 1125"/>
              <a:gd name="T44" fmla="*/ 1074 w 1126"/>
              <a:gd name="T45" fmla="*/ 381 h 1125"/>
              <a:gd name="T46" fmla="*/ 1021 w 1126"/>
              <a:gd name="T47" fmla="*/ 273 h 1125"/>
              <a:gd name="T48" fmla="*/ 946 w 1126"/>
              <a:gd name="T49" fmla="*/ 180 h 1125"/>
              <a:gd name="T50" fmla="*/ 853 w 1126"/>
              <a:gd name="T51" fmla="*/ 106 h 1125"/>
              <a:gd name="T52" fmla="*/ 746 w 1126"/>
              <a:gd name="T53" fmla="*/ 54 h 1125"/>
              <a:gd name="T54" fmla="*/ 627 w 1126"/>
              <a:gd name="T55" fmla="*/ 25 h 1125"/>
              <a:gd name="T56" fmla="*/ 564 w 1126"/>
              <a:gd name="T57" fmla="*/ 0 h 1125"/>
              <a:gd name="T58" fmla="*/ 692 w 1126"/>
              <a:gd name="T59" fmla="*/ 14 h 1125"/>
              <a:gd name="T60" fmla="*/ 811 w 1126"/>
              <a:gd name="T61" fmla="*/ 58 h 1125"/>
              <a:gd name="T62" fmla="*/ 916 w 1126"/>
              <a:gd name="T63" fmla="*/ 123 h 1125"/>
              <a:gd name="T64" fmla="*/ 1003 w 1126"/>
              <a:gd name="T65" fmla="*/ 211 h 1125"/>
              <a:gd name="T66" fmla="*/ 1070 w 1126"/>
              <a:gd name="T67" fmla="*/ 315 h 1125"/>
              <a:gd name="T68" fmla="*/ 1112 w 1126"/>
              <a:gd name="T69" fmla="*/ 434 h 1125"/>
              <a:gd name="T70" fmla="*/ 1126 w 1126"/>
              <a:gd name="T71" fmla="*/ 563 h 1125"/>
              <a:gd name="T72" fmla="*/ 1112 w 1126"/>
              <a:gd name="T73" fmla="*/ 692 h 1125"/>
              <a:gd name="T74" fmla="*/ 1070 w 1126"/>
              <a:gd name="T75" fmla="*/ 810 h 1125"/>
              <a:gd name="T76" fmla="*/ 1003 w 1126"/>
              <a:gd name="T77" fmla="*/ 915 h 1125"/>
              <a:gd name="T78" fmla="*/ 916 w 1126"/>
              <a:gd name="T79" fmla="*/ 1002 h 1125"/>
              <a:gd name="T80" fmla="*/ 811 w 1126"/>
              <a:gd name="T81" fmla="*/ 1068 h 1125"/>
              <a:gd name="T82" fmla="*/ 692 w 1126"/>
              <a:gd name="T83" fmla="*/ 1110 h 1125"/>
              <a:gd name="T84" fmla="*/ 564 w 1126"/>
              <a:gd name="T85" fmla="*/ 1125 h 1125"/>
              <a:gd name="T86" fmla="*/ 435 w 1126"/>
              <a:gd name="T87" fmla="*/ 1110 h 1125"/>
              <a:gd name="T88" fmla="*/ 315 w 1126"/>
              <a:gd name="T89" fmla="*/ 1068 h 1125"/>
              <a:gd name="T90" fmla="*/ 211 w 1126"/>
              <a:gd name="T91" fmla="*/ 1002 h 1125"/>
              <a:gd name="T92" fmla="*/ 123 w 1126"/>
              <a:gd name="T93" fmla="*/ 915 h 1125"/>
              <a:gd name="T94" fmla="*/ 58 w 1126"/>
              <a:gd name="T95" fmla="*/ 810 h 1125"/>
              <a:gd name="T96" fmla="*/ 14 w 1126"/>
              <a:gd name="T97" fmla="*/ 692 h 1125"/>
              <a:gd name="T98" fmla="*/ 0 w 1126"/>
              <a:gd name="T99" fmla="*/ 563 h 1125"/>
              <a:gd name="T100" fmla="*/ 14 w 1126"/>
              <a:gd name="T101" fmla="*/ 434 h 1125"/>
              <a:gd name="T102" fmla="*/ 58 w 1126"/>
              <a:gd name="T103" fmla="*/ 315 h 1125"/>
              <a:gd name="T104" fmla="*/ 123 w 1126"/>
              <a:gd name="T105" fmla="*/ 211 h 1125"/>
              <a:gd name="T106" fmla="*/ 211 w 1126"/>
              <a:gd name="T107" fmla="*/ 123 h 1125"/>
              <a:gd name="T108" fmla="*/ 315 w 1126"/>
              <a:gd name="T109" fmla="*/ 58 h 1125"/>
              <a:gd name="T110" fmla="*/ 435 w 1126"/>
              <a:gd name="T111" fmla="*/ 14 h 1125"/>
              <a:gd name="T112" fmla="*/ 564 w 1126"/>
              <a:gd name="T113" fmla="*/ 0 h 11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126"/>
              <a:gd name="T172" fmla="*/ 0 h 1125"/>
              <a:gd name="T173" fmla="*/ 1126 w 1126"/>
              <a:gd name="T174" fmla="*/ 1125 h 11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126" h="1125">
                <a:moveTo>
                  <a:pt x="564" y="22"/>
                </a:moveTo>
                <a:lnTo>
                  <a:pt x="501" y="25"/>
                </a:lnTo>
                <a:lnTo>
                  <a:pt x="439" y="37"/>
                </a:lnTo>
                <a:lnTo>
                  <a:pt x="381" y="54"/>
                </a:lnTo>
                <a:lnTo>
                  <a:pt x="326" y="77"/>
                </a:lnTo>
                <a:lnTo>
                  <a:pt x="273" y="106"/>
                </a:lnTo>
                <a:lnTo>
                  <a:pt x="225" y="140"/>
                </a:lnTo>
                <a:lnTo>
                  <a:pt x="181" y="180"/>
                </a:lnTo>
                <a:lnTo>
                  <a:pt x="140" y="224"/>
                </a:lnTo>
                <a:lnTo>
                  <a:pt x="106" y="273"/>
                </a:lnTo>
                <a:lnTo>
                  <a:pt x="77" y="325"/>
                </a:lnTo>
                <a:lnTo>
                  <a:pt x="54" y="381"/>
                </a:lnTo>
                <a:lnTo>
                  <a:pt x="37" y="438"/>
                </a:lnTo>
                <a:lnTo>
                  <a:pt x="25" y="500"/>
                </a:lnTo>
                <a:lnTo>
                  <a:pt x="22" y="563"/>
                </a:lnTo>
                <a:lnTo>
                  <a:pt x="25" y="626"/>
                </a:lnTo>
                <a:lnTo>
                  <a:pt x="37" y="686"/>
                </a:lnTo>
                <a:lnTo>
                  <a:pt x="54" y="746"/>
                </a:lnTo>
                <a:lnTo>
                  <a:pt x="77" y="801"/>
                </a:lnTo>
                <a:lnTo>
                  <a:pt x="106" y="852"/>
                </a:lnTo>
                <a:lnTo>
                  <a:pt x="140" y="900"/>
                </a:lnTo>
                <a:lnTo>
                  <a:pt x="181" y="945"/>
                </a:lnTo>
                <a:lnTo>
                  <a:pt x="225" y="984"/>
                </a:lnTo>
                <a:lnTo>
                  <a:pt x="273" y="1020"/>
                </a:lnTo>
                <a:lnTo>
                  <a:pt x="326" y="1049"/>
                </a:lnTo>
                <a:lnTo>
                  <a:pt x="381" y="1072"/>
                </a:lnTo>
                <a:lnTo>
                  <a:pt x="439" y="1089"/>
                </a:lnTo>
                <a:lnTo>
                  <a:pt x="501" y="1100"/>
                </a:lnTo>
                <a:lnTo>
                  <a:pt x="564" y="1104"/>
                </a:lnTo>
                <a:lnTo>
                  <a:pt x="627" y="1100"/>
                </a:lnTo>
                <a:lnTo>
                  <a:pt x="687" y="1089"/>
                </a:lnTo>
                <a:lnTo>
                  <a:pt x="746" y="1072"/>
                </a:lnTo>
                <a:lnTo>
                  <a:pt x="802" y="1049"/>
                </a:lnTo>
                <a:lnTo>
                  <a:pt x="853" y="1020"/>
                </a:lnTo>
                <a:lnTo>
                  <a:pt x="901" y="984"/>
                </a:lnTo>
                <a:lnTo>
                  <a:pt x="946" y="945"/>
                </a:lnTo>
                <a:lnTo>
                  <a:pt x="986" y="900"/>
                </a:lnTo>
                <a:lnTo>
                  <a:pt x="1021" y="852"/>
                </a:lnTo>
                <a:lnTo>
                  <a:pt x="1050" y="801"/>
                </a:lnTo>
                <a:lnTo>
                  <a:pt x="1074" y="746"/>
                </a:lnTo>
                <a:lnTo>
                  <a:pt x="1091" y="686"/>
                </a:lnTo>
                <a:lnTo>
                  <a:pt x="1101" y="626"/>
                </a:lnTo>
                <a:lnTo>
                  <a:pt x="1105" y="563"/>
                </a:lnTo>
                <a:lnTo>
                  <a:pt x="1101" y="500"/>
                </a:lnTo>
                <a:lnTo>
                  <a:pt x="1091" y="438"/>
                </a:lnTo>
                <a:lnTo>
                  <a:pt x="1074" y="381"/>
                </a:lnTo>
                <a:lnTo>
                  <a:pt x="1050" y="325"/>
                </a:lnTo>
                <a:lnTo>
                  <a:pt x="1021" y="273"/>
                </a:lnTo>
                <a:lnTo>
                  <a:pt x="986" y="224"/>
                </a:lnTo>
                <a:lnTo>
                  <a:pt x="946" y="180"/>
                </a:lnTo>
                <a:lnTo>
                  <a:pt x="901" y="140"/>
                </a:lnTo>
                <a:lnTo>
                  <a:pt x="853" y="106"/>
                </a:lnTo>
                <a:lnTo>
                  <a:pt x="802" y="77"/>
                </a:lnTo>
                <a:lnTo>
                  <a:pt x="746" y="54"/>
                </a:lnTo>
                <a:lnTo>
                  <a:pt x="687" y="37"/>
                </a:lnTo>
                <a:lnTo>
                  <a:pt x="627" y="25"/>
                </a:lnTo>
                <a:lnTo>
                  <a:pt x="564" y="22"/>
                </a:lnTo>
                <a:close/>
                <a:moveTo>
                  <a:pt x="564" y="0"/>
                </a:moveTo>
                <a:lnTo>
                  <a:pt x="629" y="4"/>
                </a:lnTo>
                <a:lnTo>
                  <a:pt x="692" y="14"/>
                </a:lnTo>
                <a:lnTo>
                  <a:pt x="753" y="33"/>
                </a:lnTo>
                <a:lnTo>
                  <a:pt x="811" y="58"/>
                </a:lnTo>
                <a:lnTo>
                  <a:pt x="865" y="88"/>
                </a:lnTo>
                <a:lnTo>
                  <a:pt x="916" y="123"/>
                </a:lnTo>
                <a:lnTo>
                  <a:pt x="962" y="165"/>
                </a:lnTo>
                <a:lnTo>
                  <a:pt x="1003" y="211"/>
                </a:lnTo>
                <a:lnTo>
                  <a:pt x="1039" y="261"/>
                </a:lnTo>
                <a:lnTo>
                  <a:pt x="1070" y="315"/>
                </a:lnTo>
                <a:lnTo>
                  <a:pt x="1093" y="373"/>
                </a:lnTo>
                <a:lnTo>
                  <a:pt x="1112" y="434"/>
                </a:lnTo>
                <a:lnTo>
                  <a:pt x="1122" y="497"/>
                </a:lnTo>
                <a:lnTo>
                  <a:pt x="1126" y="563"/>
                </a:lnTo>
                <a:lnTo>
                  <a:pt x="1122" y="629"/>
                </a:lnTo>
                <a:lnTo>
                  <a:pt x="1112" y="692"/>
                </a:lnTo>
                <a:lnTo>
                  <a:pt x="1093" y="752"/>
                </a:lnTo>
                <a:lnTo>
                  <a:pt x="1070" y="810"/>
                </a:lnTo>
                <a:lnTo>
                  <a:pt x="1039" y="864"/>
                </a:lnTo>
                <a:lnTo>
                  <a:pt x="1003" y="915"/>
                </a:lnTo>
                <a:lnTo>
                  <a:pt x="962" y="961"/>
                </a:lnTo>
                <a:lnTo>
                  <a:pt x="916" y="1002"/>
                </a:lnTo>
                <a:lnTo>
                  <a:pt x="865" y="1038"/>
                </a:lnTo>
                <a:lnTo>
                  <a:pt x="811" y="1068"/>
                </a:lnTo>
                <a:lnTo>
                  <a:pt x="753" y="1092"/>
                </a:lnTo>
                <a:lnTo>
                  <a:pt x="692" y="1110"/>
                </a:lnTo>
                <a:lnTo>
                  <a:pt x="629" y="1121"/>
                </a:lnTo>
                <a:lnTo>
                  <a:pt x="564" y="1125"/>
                </a:lnTo>
                <a:lnTo>
                  <a:pt x="498" y="1121"/>
                </a:lnTo>
                <a:lnTo>
                  <a:pt x="435" y="1110"/>
                </a:lnTo>
                <a:lnTo>
                  <a:pt x="373" y="1092"/>
                </a:lnTo>
                <a:lnTo>
                  <a:pt x="315" y="1068"/>
                </a:lnTo>
                <a:lnTo>
                  <a:pt x="261" y="1038"/>
                </a:lnTo>
                <a:lnTo>
                  <a:pt x="211" y="1002"/>
                </a:lnTo>
                <a:lnTo>
                  <a:pt x="165" y="961"/>
                </a:lnTo>
                <a:lnTo>
                  <a:pt x="123" y="915"/>
                </a:lnTo>
                <a:lnTo>
                  <a:pt x="88" y="864"/>
                </a:lnTo>
                <a:lnTo>
                  <a:pt x="58" y="810"/>
                </a:lnTo>
                <a:lnTo>
                  <a:pt x="33" y="752"/>
                </a:lnTo>
                <a:lnTo>
                  <a:pt x="14" y="692"/>
                </a:lnTo>
                <a:lnTo>
                  <a:pt x="4" y="629"/>
                </a:lnTo>
                <a:lnTo>
                  <a:pt x="0" y="563"/>
                </a:lnTo>
                <a:lnTo>
                  <a:pt x="4" y="497"/>
                </a:lnTo>
                <a:lnTo>
                  <a:pt x="14" y="434"/>
                </a:lnTo>
                <a:lnTo>
                  <a:pt x="33" y="373"/>
                </a:lnTo>
                <a:lnTo>
                  <a:pt x="58" y="315"/>
                </a:lnTo>
                <a:lnTo>
                  <a:pt x="88" y="261"/>
                </a:lnTo>
                <a:lnTo>
                  <a:pt x="123" y="211"/>
                </a:lnTo>
                <a:lnTo>
                  <a:pt x="165" y="165"/>
                </a:lnTo>
                <a:lnTo>
                  <a:pt x="211" y="123"/>
                </a:lnTo>
                <a:lnTo>
                  <a:pt x="261" y="88"/>
                </a:lnTo>
                <a:lnTo>
                  <a:pt x="315" y="58"/>
                </a:lnTo>
                <a:lnTo>
                  <a:pt x="373" y="33"/>
                </a:lnTo>
                <a:lnTo>
                  <a:pt x="435" y="14"/>
                </a:lnTo>
                <a:lnTo>
                  <a:pt x="498" y="4"/>
                </a:lnTo>
                <a:lnTo>
                  <a:pt x="564" y="0"/>
                </a:lnTo>
                <a:close/>
              </a:path>
            </a:pathLst>
          </a:custGeom>
          <a:solidFill>
            <a:srgbClr val="74C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496" name="Freeform 18"/>
          <p:cNvSpPr/>
          <p:nvPr/>
        </p:nvSpPr>
        <p:spPr bwMode="auto">
          <a:xfrm>
            <a:off x="6875463" y="3906838"/>
            <a:ext cx="865187" cy="866775"/>
          </a:xfrm>
          <a:custGeom>
            <a:avLst/>
            <a:gdLst>
              <a:gd name="T0" fmla="*/ 409 w 817"/>
              <a:gd name="T1" fmla="*/ 0 h 816"/>
              <a:gd name="T2" fmla="*/ 464 w 817"/>
              <a:gd name="T3" fmla="*/ 2 h 816"/>
              <a:gd name="T4" fmla="*/ 516 w 817"/>
              <a:gd name="T5" fmla="*/ 14 h 816"/>
              <a:gd name="T6" fmla="*/ 568 w 817"/>
              <a:gd name="T7" fmla="*/ 31 h 816"/>
              <a:gd name="T8" fmla="*/ 615 w 817"/>
              <a:gd name="T9" fmla="*/ 55 h 816"/>
              <a:gd name="T10" fmla="*/ 658 w 817"/>
              <a:gd name="T11" fmla="*/ 84 h 816"/>
              <a:gd name="T12" fmla="*/ 698 w 817"/>
              <a:gd name="T13" fmla="*/ 119 h 816"/>
              <a:gd name="T14" fmla="*/ 732 w 817"/>
              <a:gd name="T15" fmla="*/ 159 h 816"/>
              <a:gd name="T16" fmla="*/ 761 w 817"/>
              <a:gd name="T17" fmla="*/ 202 h 816"/>
              <a:gd name="T18" fmla="*/ 785 w 817"/>
              <a:gd name="T19" fmla="*/ 249 h 816"/>
              <a:gd name="T20" fmla="*/ 803 w 817"/>
              <a:gd name="T21" fmla="*/ 299 h 816"/>
              <a:gd name="T22" fmla="*/ 813 w 817"/>
              <a:gd name="T23" fmla="*/ 352 h 816"/>
              <a:gd name="T24" fmla="*/ 817 w 817"/>
              <a:gd name="T25" fmla="*/ 408 h 816"/>
              <a:gd name="T26" fmla="*/ 813 w 817"/>
              <a:gd name="T27" fmla="*/ 463 h 816"/>
              <a:gd name="T28" fmla="*/ 803 w 817"/>
              <a:gd name="T29" fmla="*/ 516 h 816"/>
              <a:gd name="T30" fmla="*/ 785 w 817"/>
              <a:gd name="T31" fmla="*/ 567 h 816"/>
              <a:gd name="T32" fmla="*/ 761 w 817"/>
              <a:gd name="T33" fmla="*/ 614 h 816"/>
              <a:gd name="T34" fmla="*/ 732 w 817"/>
              <a:gd name="T35" fmla="*/ 657 h 816"/>
              <a:gd name="T36" fmla="*/ 698 w 817"/>
              <a:gd name="T37" fmla="*/ 697 h 816"/>
              <a:gd name="T38" fmla="*/ 658 w 817"/>
              <a:gd name="T39" fmla="*/ 731 h 816"/>
              <a:gd name="T40" fmla="*/ 615 w 817"/>
              <a:gd name="T41" fmla="*/ 760 h 816"/>
              <a:gd name="T42" fmla="*/ 568 w 817"/>
              <a:gd name="T43" fmla="*/ 783 h 816"/>
              <a:gd name="T44" fmla="*/ 516 w 817"/>
              <a:gd name="T45" fmla="*/ 802 h 816"/>
              <a:gd name="T46" fmla="*/ 464 w 817"/>
              <a:gd name="T47" fmla="*/ 812 h 816"/>
              <a:gd name="T48" fmla="*/ 409 w 817"/>
              <a:gd name="T49" fmla="*/ 816 h 816"/>
              <a:gd name="T50" fmla="*/ 353 w 817"/>
              <a:gd name="T51" fmla="*/ 812 h 816"/>
              <a:gd name="T52" fmla="*/ 300 w 817"/>
              <a:gd name="T53" fmla="*/ 802 h 816"/>
              <a:gd name="T54" fmla="*/ 250 w 817"/>
              <a:gd name="T55" fmla="*/ 783 h 816"/>
              <a:gd name="T56" fmla="*/ 202 w 817"/>
              <a:gd name="T57" fmla="*/ 760 h 816"/>
              <a:gd name="T58" fmla="*/ 159 w 817"/>
              <a:gd name="T59" fmla="*/ 731 h 816"/>
              <a:gd name="T60" fmla="*/ 119 w 817"/>
              <a:gd name="T61" fmla="*/ 697 h 816"/>
              <a:gd name="T62" fmla="*/ 84 w 817"/>
              <a:gd name="T63" fmla="*/ 657 h 816"/>
              <a:gd name="T64" fmla="*/ 55 w 817"/>
              <a:gd name="T65" fmla="*/ 614 h 816"/>
              <a:gd name="T66" fmla="*/ 31 w 817"/>
              <a:gd name="T67" fmla="*/ 567 h 816"/>
              <a:gd name="T68" fmla="*/ 14 w 817"/>
              <a:gd name="T69" fmla="*/ 516 h 816"/>
              <a:gd name="T70" fmla="*/ 3 w 817"/>
              <a:gd name="T71" fmla="*/ 463 h 816"/>
              <a:gd name="T72" fmla="*/ 0 w 817"/>
              <a:gd name="T73" fmla="*/ 408 h 816"/>
              <a:gd name="T74" fmla="*/ 3 w 817"/>
              <a:gd name="T75" fmla="*/ 352 h 816"/>
              <a:gd name="T76" fmla="*/ 14 w 817"/>
              <a:gd name="T77" fmla="*/ 299 h 816"/>
              <a:gd name="T78" fmla="*/ 31 w 817"/>
              <a:gd name="T79" fmla="*/ 249 h 816"/>
              <a:gd name="T80" fmla="*/ 55 w 817"/>
              <a:gd name="T81" fmla="*/ 202 h 816"/>
              <a:gd name="T82" fmla="*/ 84 w 817"/>
              <a:gd name="T83" fmla="*/ 159 h 816"/>
              <a:gd name="T84" fmla="*/ 119 w 817"/>
              <a:gd name="T85" fmla="*/ 119 h 816"/>
              <a:gd name="T86" fmla="*/ 159 w 817"/>
              <a:gd name="T87" fmla="*/ 84 h 816"/>
              <a:gd name="T88" fmla="*/ 202 w 817"/>
              <a:gd name="T89" fmla="*/ 55 h 816"/>
              <a:gd name="T90" fmla="*/ 250 w 817"/>
              <a:gd name="T91" fmla="*/ 31 h 816"/>
              <a:gd name="T92" fmla="*/ 300 w 817"/>
              <a:gd name="T93" fmla="*/ 14 h 816"/>
              <a:gd name="T94" fmla="*/ 353 w 817"/>
              <a:gd name="T95" fmla="*/ 2 h 816"/>
              <a:gd name="T96" fmla="*/ 409 w 817"/>
              <a:gd name="T97" fmla="*/ 0 h 81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817"/>
              <a:gd name="T148" fmla="*/ 0 h 816"/>
              <a:gd name="T149" fmla="*/ 817 w 817"/>
              <a:gd name="T150" fmla="*/ 816 h 81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817" h="816">
                <a:moveTo>
                  <a:pt x="409" y="0"/>
                </a:moveTo>
                <a:lnTo>
                  <a:pt x="464" y="2"/>
                </a:lnTo>
                <a:lnTo>
                  <a:pt x="516" y="14"/>
                </a:lnTo>
                <a:lnTo>
                  <a:pt x="568" y="31"/>
                </a:lnTo>
                <a:lnTo>
                  <a:pt x="615" y="55"/>
                </a:lnTo>
                <a:lnTo>
                  <a:pt x="658" y="84"/>
                </a:lnTo>
                <a:lnTo>
                  <a:pt x="698" y="119"/>
                </a:lnTo>
                <a:lnTo>
                  <a:pt x="732" y="159"/>
                </a:lnTo>
                <a:lnTo>
                  <a:pt x="761" y="202"/>
                </a:lnTo>
                <a:lnTo>
                  <a:pt x="785" y="249"/>
                </a:lnTo>
                <a:lnTo>
                  <a:pt x="803" y="299"/>
                </a:lnTo>
                <a:lnTo>
                  <a:pt x="813" y="352"/>
                </a:lnTo>
                <a:lnTo>
                  <a:pt x="817" y="408"/>
                </a:lnTo>
                <a:lnTo>
                  <a:pt x="813" y="463"/>
                </a:lnTo>
                <a:lnTo>
                  <a:pt x="803" y="516"/>
                </a:lnTo>
                <a:lnTo>
                  <a:pt x="785" y="567"/>
                </a:lnTo>
                <a:lnTo>
                  <a:pt x="761" y="614"/>
                </a:lnTo>
                <a:lnTo>
                  <a:pt x="732" y="657"/>
                </a:lnTo>
                <a:lnTo>
                  <a:pt x="698" y="697"/>
                </a:lnTo>
                <a:lnTo>
                  <a:pt x="658" y="731"/>
                </a:lnTo>
                <a:lnTo>
                  <a:pt x="615" y="760"/>
                </a:lnTo>
                <a:lnTo>
                  <a:pt x="568" y="783"/>
                </a:lnTo>
                <a:lnTo>
                  <a:pt x="516" y="802"/>
                </a:lnTo>
                <a:lnTo>
                  <a:pt x="464" y="812"/>
                </a:lnTo>
                <a:lnTo>
                  <a:pt x="409" y="816"/>
                </a:lnTo>
                <a:lnTo>
                  <a:pt x="353" y="812"/>
                </a:lnTo>
                <a:lnTo>
                  <a:pt x="300" y="802"/>
                </a:lnTo>
                <a:lnTo>
                  <a:pt x="250" y="783"/>
                </a:lnTo>
                <a:lnTo>
                  <a:pt x="202" y="760"/>
                </a:lnTo>
                <a:lnTo>
                  <a:pt x="159" y="731"/>
                </a:lnTo>
                <a:lnTo>
                  <a:pt x="119" y="697"/>
                </a:lnTo>
                <a:lnTo>
                  <a:pt x="84" y="657"/>
                </a:lnTo>
                <a:lnTo>
                  <a:pt x="55" y="614"/>
                </a:lnTo>
                <a:lnTo>
                  <a:pt x="31" y="567"/>
                </a:lnTo>
                <a:lnTo>
                  <a:pt x="14" y="516"/>
                </a:lnTo>
                <a:lnTo>
                  <a:pt x="3" y="463"/>
                </a:lnTo>
                <a:lnTo>
                  <a:pt x="0" y="408"/>
                </a:lnTo>
                <a:lnTo>
                  <a:pt x="3" y="352"/>
                </a:lnTo>
                <a:lnTo>
                  <a:pt x="14" y="299"/>
                </a:lnTo>
                <a:lnTo>
                  <a:pt x="31" y="249"/>
                </a:lnTo>
                <a:lnTo>
                  <a:pt x="55" y="202"/>
                </a:lnTo>
                <a:lnTo>
                  <a:pt x="84" y="159"/>
                </a:lnTo>
                <a:lnTo>
                  <a:pt x="119" y="119"/>
                </a:lnTo>
                <a:lnTo>
                  <a:pt x="159" y="84"/>
                </a:lnTo>
                <a:lnTo>
                  <a:pt x="202" y="55"/>
                </a:lnTo>
                <a:lnTo>
                  <a:pt x="250" y="31"/>
                </a:lnTo>
                <a:lnTo>
                  <a:pt x="300" y="14"/>
                </a:lnTo>
                <a:lnTo>
                  <a:pt x="353" y="2"/>
                </a:lnTo>
                <a:lnTo>
                  <a:pt x="409" y="0"/>
                </a:lnTo>
                <a:close/>
              </a:path>
            </a:pathLst>
          </a:custGeom>
          <a:solidFill>
            <a:srgbClr val="74C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497" name="Freeform 6"/>
          <p:cNvSpPr/>
          <p:nvPr/>
        </p:nvSpPr>
        <p:spPr bwMode="auto">
          <a:xfrm>
            <a:off x="7902575" y="2801938"/>
            <a:ext cx="1793875" cy="1793875"/>
          </a:xfrm>
          <a:custGeom>
            <a:avLst/>
            <a:gdLst>
              <a:gd name="T0" fmla="*/ 1440 w 2671"/>
              <a:gd name="T1" fmla="*/ 4 h 2670"/>
              <a:gd name="T2" fmla="*/ 1642 w 2671"/>
              <a:gd name="T3" fmla="*/ 35 h 2670"/>
              <a:gd name="T4" fmla="*/ 1833 w 2671"/>
              <a:gd name="T5" fmla="*/ 95 h 2670"/>
              <a:gd name="T6" fmla="*/ 2010 w 2671"/>
              <a:gd name="T7" fmla="*/ 182 h 2670"/>
              <a:gd name="T8" fmla="*/ 2172 w 2671"/>
              <a:gd name="T9" fmla="*/ 292 h 2670"/>
              <a:gd name="T10" fmla="*/ 2314 w 2671"/>
              <a:gd name="T11" fmla="*/ 426 h 2670"/>
              <a:gd name="T12" fmla="*/ 2437 w 2671"/>
              <a:gd name="T13" fmla="*/ 579 h 2670"/>
              <a:gd name="T14" fmla="*/ 2536 w 2671"/>
              <a:gd name="T15" fmla="*/ 748 h 2670"/>
              <a:gd name="T16" fmla="*/ 2610 w 2671"/>
              <a:gd name="T17" fmla="*/ 932 h 2670"/>
              <a:gd name="T18" fmla="*/ 2656 w 2671"/>
              <a:gd name="T19" fmla="*/ 1127 h 2670"/>
              <a:gd name="T20" fmla="*/ 2671 w 2671"/>
              <a:gd name="T21" fmla="*/ 1335 h 2670"/>
              <a:gd name="T22" fmla="*/ 2656 w 2671"/>
              <a:gd name="T23" fmla="*/ 1541 h 2670"/>
              <a:gd name="T24" fmla="*/ 2610 w 2671"/>
              <a:gd name="T25" fmla="*/ 1738 h 2670"/>
              <a:gd name="T26" fmla="*/ 2536 w 2671"/>
              <a:gd name="T27" fmla="*/ 1921 h 2670"/>
              <a:gd name="T28" fmla="*/ 2437 w 2671"/>
              <a:gd name="T29" fmla="*/ 2091 h 2670"/>
              <a:gd name="T30" fmla="*/ 2314 w 2671"/>
              <a:gd name="T31" fmla="*/ 2243 h 2670"/>
              <a:gd name="T32" fmla="*/ 2172 w 2671"/>
              <a:gd name="T33" fmla="*/ 2376 h 2670"/>
              <a:gd name="T34" fmla="*/ 2010 w 2671"/>
              <a:gd name="T35" fmla="*/ 2487 h 2670"/>
              <a:gd name="T36" fmla="*/ 1833 w 2671"/>
              <a:gd name="T37" fmla="*/ 2574 h 2670"/>
              <a:gd name="T38" fmla="*/ 1642 w 2671"/>
              <a:gd name="T39" fmla="*/ 2634 h 2670"/>
              <a:gd name="T40" fmla="*/ 1440 w 2671"/>
              <a:gd name="T41" fmla="*/ 2664 h 2670"/>
              <a:gd name="T42" fmla="*/ 1231 w 2671"/>
              <a:gd name="T43" fmla="*/ 2664 h 2670"/>
              <a:gd name="T44" fmla="*/ 1030 w 2671"/>
              <a:gd name="T45" fmla="*/ 2634 h 2670"/>
              <a:gd name="T46" fmla="*/ 838 w 2671"/>
              <a:gd name="T47" fmla="*/ 2574 h 2670"/>
              <a:gd name="T48" fmla="*/ 662 w 2671"/>
              <a:gd name="T49" fmla="*/ 2487 h 2670"/>
              <a:gd name="T50" fmla="*/ 500 w 2671"/>
              <a:gd name="T51" fmla="*/ 2376 h 2670"/>
              <a:gd name="T52" fmla="*/ 357 w 2671"/>
              <a:gd name="T53" fmla="*/ 2243 h 2670"/>
              <a:gd name="T54" fmla="*/ 235 w 2671"/>
              <a:gd name="T55" fmla="*/ 2091 h 2670"/>
              <a:gd name="T56" fmla="*/ 135 w 2671"/>
              <a:gd name="T57" fmla="*/ 1921 h 2670"/>
              <a:gd name="T58" fmla="*/ 61 w 2671"/>
              <a:gd name="T59" fmla="*/ 1738 h 2670"/>
              <a:gd name="T60" fmla="*/ 15 w 2671"/>
              <a:gd name="T61" fmla="*/ 1541 h 2670"/>
              <a:gd name="T62" fmla="*/ 0 w 2671"/>
              <a:gd name="T63" fmla="*/ 1335 h 2670"/>
              <a:gd name="T64" fmla="*/ 15 w 2671"/>
              <a:gd name="T65" fmla="*/ 1127 h 2670"/>
              <a:gd name="T66" fmla="*/ 61 w 2671"/>
              <a:gd name="T67" fmla="*/ 932 h 2670"/>
              <a:gd name="T68" fmla="*/ 135 w 2671"/>
              <a:gd name="T69" fmla="*/ 748 h 2670"/>
              <a:gd name="T70" fmla="*/ 235 w 2671"/>
              <a:gd name="T71" fmla="*/ 579 h 2670"/>
              <a:gd name="T72" fmla="*/ 357 w 2671"/>
              <a:gd name="T73" fmla="*/ 426 h 2670"/>
              <a:gd name="T74" fmla="*/ 500 w 2671"/>
              <a:gd name="T75" fmla="*/ 292 h 2670"/>
              <a:gd name="T76" fmla="*/ 662 w 2671"/>
              <a:gd name="T77" fmla="*/ 182 h 2670"/>
              <a:gd name="T78" fmla="*/ 838 w 2671"/>
              <a:gd name="T79" fmla="*/ 95 h 2670"/>
              <a:gd name="T80" fmla="*/ 1030 w 2671"/>
              <a:gd name="T81" fmla="*/ 35 h 2670"/>
              <a:gd name="T82" fmla="*/ 1231 w 2671"/>
              <a:gd name="T83" fmla="*/ 4 h 267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671"/>
              <a:gd name="T127" fmla="*/ 0 h 2670"/>
              <a:gd name="T128" fmla="*/ 2671 w 2671"/>
              <a:gd name="T129" fmla="*/ 2670 h 267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671" h="2670">
                <a:moveTo>
                  <a:pt x="1336" y="0"/>
                </a:moveTo>
                <a:lnTo>
                  <a:pt x="1440" y="4"/>
                </a:lnTo>
                <a:lnTo>
                  <a:pt x="1542" y="15"/>
                </a:lnTo>
                <a:lnTo>
                  <a:pt x="1642" y="35"/>
                </a:lnTo>
                <a:lnTo>
                  <a:pt x="1740" y="61"/>
                </a:lnTo>
                <a:lnTo>
                  <a:pt x="1833" y="95"/>
                </a:lnTo>
                <a:lnTo>
                  <a:pt x="1924" y="135"/>
                </a:lnTo>
                <a:lnTo>
                  <a:pt x="2010" y="182"/>
                </a:lnTo>
                <a:lnTo>
                  <a:pt x="2093" y="235"/>
                </a:lnTo>
                <a:lnTo>
                  <a:pt x="2172" y="292"/>
                </a:lnTo>
                <a:lnTo>
                  <a:pt x="2246" y="357"/>
                </a:lnTo>
                <a:lnTo>
                  <a:pt x="2314" y="426"/>
                </a:lnTo>
                <a:lnTo>
                  <a:pt x="2378" y="500"/>
                </a:lnTo>
                <a:lnTo>
                  <a:pt x="2437" y="579"/>
                </a:lnTo>
                <a:lnTo>
                  <a:pt x="2490" y="661"/>
                </a:lnTo>
                <a:lnTo>
                  <a:pt x="2536" y="748"/>
                </a:lnTo>
                <a:lnTo>
                  <a:pt x="2577" y="837"/>
                </a:lnTo>
                <a:lnTo>
                  <a:pt x="2610" y="932"/>
                </a:lnTo>
                <a:lnTo>
                  <a:pt x="2637" y="1029"/>
                </a:lnTo>
                <a:lnTo>
                  <a:pt x="2656" y="1127"/>
                </a:lnTo>
                <a:lnTo>
                  <a:pt x="2667" y="1230"/>
                </a:lnTo>
                <a:lnTo>
                  <a:pt x="2671" y="1335"/>
                </a:lnTo>
                <a:lnTo>
                  <a:pt x="2667" y="1438"/>
                </a:lnTo>
                <a:lnTo>
                  <a:pt x="2656" y="1541"/>
                </a:lnTo>
                <a:lnTo>
                  <a:pt x="2637" y="1641"/>
                </a:lnTo>
                <a:lnTo>
                  <a:pt x="2610" y="1738"/>
                </a:lnTo>
                <a:lnTo>
                  <a:pt x="2577" y="1831"/>
                </a:lnTo>
                <a:lnTo>
                  <a:pt x="2536" y="1921"/>
                </a:lnTo>
                <a:lnTo>
                  <a:pt x="2490" y="2008"/>
                </a:lnTo>
                <a:lnTo>
                  <a:pt x="2437" y="2091"/>
                </a:lnTo>
                <a:lnTo>
                  <a:pt x="2378" y="2170"/>
                </a:lnTo>
                <a:lnTo>
                  <a:pt x="2314" y="2243"/>
                </a:lnTo>
                <a:lnTo>
                  <a:pt x="2246" y="2313"/>
                </a:lnTo>
                <a:lnTo>
                  <a:pt x="2172" y="2376"/>
                </a:lnTo>
                <a:lnTo>
                  <a:pt x="2093" y="2435"/>
                </a:lnTo>
                <a:lnTo>
                  <a:pt x="2010" y="2487"/>
                </a:lnTo>
                <a:lnTo>
                  <a:pt x="1924" y="2533"/>
                </a:lnTo>
                <a:lnTo>
                  <a:pt x="1833" y="2574"/>
                </a:lnTo>
                <a:lnTo>
                  <a:pt x="1740" y="2607"/>
                </a:lnTo>
                <a:lnTo>
                  <a:pt x="1642" y="2634"/>
                </a:lnTo>
                <a:lnTo>
                  <a:pt x="1542" y="2653"/>
                </a:lnTo>
                <a:lnTo>
                  <a:pt x="1440" y="2664"/>
                </a:lnTo>
                <a:lnTo>
                  <a:pt x="1336" y="2670"/>
                </a:lnTo>
                <a:lnTo>
                  <a:pt x="1231" y="2664"/>
                </a:lnTo>
                <a:lnTo>
                  <a:pt x="1128" y="2653"/>
                </a:lnTo>
                <a:lnTo>
                  <a:pt x="1030" y="2634"/>
                </a:lnTo>
                <a:lnTo>
                  <a:pt x="933" y="2607"/>
                </a:lnTo>
                <a:lnTo>
                  <a:pt x="838" y="2574"/>
                </a:lnTo>
                <a:lnTo>
                  <a:pt x="749" y="2533"/>
                </a:lnTo>
                <a:lnTo>
                  <a:pt x="662" y="2487"/>
                </a:lnTo>
                <a:lnTo>
                  <a:pt x="578" y="2435"/>
                </a:lnTo>
                <a:lnTo>
                  <a:pt x="500" y="2376"/>
                </a:lnTo>
                <a:lnTo>
                  <a:pt x="425" y="2313"/>
                </a:lnTo>
                <a:lnTo>
                  <a:pt x="357" y="2243"/>
                </a:lnTo>
                <a:lnTo>
                  <a:pt x="293" y="2170"/>
                </a:lnTo>
                <a:lnTo>
                  <a:pt x="235" y="2091"/>
                </a:lnTo>
                <a:lnTo>
                  <a:pt x="182" y="2008"/>
                </a:lnTo>
                <a:lnTo>
                  <a:pt x="135" y="1921"/>
                </a:lnTo>
                <a:lnTo>
                  <a:pt x="95" y="1831"/>
                </a:lnTo>
                <a:lnTo>
                  <a:pt x="61" y="1738"/>
                </a:lnTo>
                <a:lnTo>
                  <a:pt x="35" y="1641"/>
                </a:lnTo>
                <a:lnTo>
                  <a:pt x="15" y="1541"/>
                </a:lnTo>
                <a:lnTo>
                  <a:pt x="3" y="1438"/>
                </a:lnTo>
                <a:lnTo>
                  <a:pt x="0" y="1335"/>
                </a:lnTo>
                <a:lnTo>
                  <a:pt x="3" y="1230"/>
                </a:lnTo>
                <a:lnTo>
                  <a:pt x="15" y="1127"/>
                </a:lnTo>
                <a:lnTo>
                  <a:pt x="35" y="1029"/>
                </a:lnTo>
                <a:lnTo>
                  <a:pt x="61" y="932"/>
                </a:lnTo>
                <a:lnTo>
                  <a:pt x="95" y="837"/>
                </a:lnTo>
                <a:lnTo>
                  <a:pt x="135" y="748"/>
                </a:lnTo>
                <a:lnTo>
                  <a:pt x="182" y="661"/>
                </a:lnTo>
                <a:lnTo>
                  <a:pt x="235" y="579"/>
                </a:lnTo>
                <a:lnTo>
                  <a:pt x="293" y="500"/>
                </a:lnTo>
                <a:lnTo>
                  <a:pt x="357" y="426"/>
                </a:lnTo>
                <a:lnTo>
                  <a:pt x="425" y="357"/>
                </a:lnTo>
                <a:lnTo>
                  <a:pt x="500" y="292"/>
                </a:lnTo>
                <a:lnTo>
                  <a:pt x="578" y="235"/>
                </a:lnTo>
                <a:lnTo>
                  <a:pt x="662" y="182"/>
                </a:lnTo>
                <a:lnTo>
                  <a:pt x="749" y="135"/>
                </a:lnTo>
                <a:lnTo>
                  <a:pt x="838" y="95"/>
                </a:lnTo>
                <a:lnTo>
                  <a:pt x="933" y="61"/>
                </a:lnTo>
                <a:lnTo>
                  <a:pt x="1030" y="35"/>
                </a:lnTo>
                <a:lnTo>
                  <a:pt x="1128" y="15"/>
                </a:lnTo>
                <a:lnTo>
                  <a:pt x="1231" y="4"/>
                </a:lnTo>
                <a:lnTo>
                  <a:pt x="1336" y="0"/>
                </a:lnTo>
                <a:close/>
              </a:path>
            </a:pathLst>
          </a:custGeom>
          <a:solidFill>
            <a:srgbClr val="7671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498" name="Freeform 6"/>
          <p:cNvSpPr>
            <a:spLocks noEditPoints="1"/>
          </p:cNvSpPr>
          <p:nvPr/>
        </p:nvSpPr>
        <p:spPr bwMode="auto">
          <a:xfrm>
            <a:off x="7104063" y="2659063"/>
            <a:ext cx="331787" cy="482600"/>
          </a:xfrm>
          <a:custGeom>
            <a:avLst/>
            <a:gdLst>
              <a:gd name="T0" fmla="*/ 158 w 259"/>
              <a:gd name="T1" fmla="*/ 268 h 377"/>
              <a:gd name="T2" fmla="*/ 170 w 259"/>
              <a:gd name="T3" fmla="*/ 286 h 377"/>
              <a:gd name="T4" fmla="*/ 154 w 259"/>
              <a:gd name="T5" fmla="*/ 307 h 377"/>
              <a:gd name="T6" fmla="*/ 121 w 259"/>
              <a:gd name="T7" fmla="*/ 187 h 377"/>
              <a:gd name="T8" fmla="*/ 112 w 259"/>
              <a:gd name="T9" fmla="*/ 227 h 377"/>
              <a:gd name="T10" fmla="*/ 96 w 259"/>
              <a:gd name="T11" fmla="*/ 207 h 377"/>
              <a:gd name="T12" fmla="*/ 112 w 259"/>
              <a:gd name="T13" fmla="*/ 190 h 377"/>
              <a:gd name="T14" fmla="*/ 121 w 259"/>
              <a:gd name="T15" fmla="*/ 169 h 377"/>
              <a:gd name="T16" fmla="*/ 78 w 259"/>
              <a:gd name="T17" fmla="*/ 185 h 377"/>
              <a:gd name="T18" fmla="*/ 70 w 259"/>
              <a:gd name="T19" fmla="*/ 218 h 377"/>
              <a:gd name="T20" fmla="*/ 83 w 259"/>
              <a:gd name="T21" fmla="*/ 238 h 377"/>
              <a:gd name="T22" fmla="*/ 121 w 259"/>
              <a:gd name="T23" fmla="*/ 255 h 377"/>
              <a:gd name="T24" fmla="*/ 98 w 259"/>
              <a:gd name="T25" fmla="*/ 299 h 377"/>
              <a:gd name="T26" fmla="*/ 62 w 259"/>
              <a:gd name="T27" fmla="*/ 295 h 377"/>
              <a:gd name="T28" fmla="*/ 86 w 259"/>
              <a:gd name="T29" fmla="*/ 318 h 377"/>
              <a:gd name="T30" fmla="*/ 121 w 259"/>
              <a:gd name="T31" fmla="*/ 346 h 377"/>
              <a:gd name="T32" fmla="*/ 159 w 259"/>
              <a:gd name="T33" fmla="*/ 327 h 377"/>
              <a:gd name="T34" fmla="*/ 194 w 259"/>
              <a:gd name="T35" fmla="*/ 297 h 377"/>
              <a:gd name="T36" fmla="*/ 193 w 259"/>
              <a:gd name="T37" fmla="*/ 268 h 377"/>
              <a:gd name="T38" fmla="*/ 168 w 259"/>
              <a:gd name="T39" fmla="*/ 247 h 377"/>
              <a:gd name="T40" fmla="*/ 145 w 259"/>
              <a:gd name="T41" fmla="*/ 190 h 377"/>
              <a:gd name="T42" fmla="*/ 169 w 259"/>
              <a:gd name="T43" fmla="*/ 212 h 377"/>
              <a:gd name="T44" fmla="*/ 164 w 259"/>
              <a:gd name="T45" fmla="*/ 176 h 377"/>
              <a:gd name="T46" fmla="*/ 121 w 259"/>
              <a:gd name="T47" fmla="*/ 156 h 377"/>
              <a:gd name="T48" fmla="*/ 186 w 259"/>
              <a:gd name="T49" fmla="*/ 134 h 377"/>
              <a:gd name="T50" fmla="*/ 231 w 259"/>
              <a:gd name="T51" fmla="*/ 191 h 377"/>
              <a:gd name="T52" fmla="*/ 258 w 259"/>
              <a:gd name="T53" fmla="*/ 273 h 377"/>
              <a:gd name="T54" fmla="*/ 245 w 259"/>
              <a:gd name="T55" fmla="*/ 333 h 377"/>
              <a:gd name="T56" fmla="*/ 191 w 259"/>
              <a:gd name="T57" fmla="*/ 370 h 377"/>
              <a:gd name="T58" fmla="*/ 96 w 259"/>
              <a:gd name="T59" fmla="*/ 374 h 377"/>
              <a:gd name="T60" fmla="*/ 26 w 259"/>
              <a:gd name="T61" fmla="*/ 348 h 377"/>
              <a:gd name="T62" fmla="*/ 0 w 259"/>
              <a:gd name="T63" fmla="*/ 294 h 377"/>
              <a:gd name="T64" fmla="*/ 15 w 259"/>
              <a:gd name="T65" fmla="*/ 217 h 377"/>
              <a:gd name="T66" fmla="*/ 54 w 259"/>
              <a:gd name="T67" fmla="*/ 148 h 377"/>
              <a:gd name="T68" fmla="*/ 92 w 259"/>
              <a:gd name="T69" fmla="*/ 85 h 377"/>
              <a:gd name="T70" fmla="*/ 92 w 259"/>
              <a:gd name="T71" fmla="*/ 114 h 377"/>
              <a:gd name="T72" fmla="*/ 139 w 259"/>
              <a:gd name="T73" fmla="*/ 3 h 377"/>
              <a:gd name="T74" fmla="*/ 163 w 259"/>
              <a:gd name="T75" fmla="*/ 22 h 377"/>
              <a:gd name="T76" fmla="*/ 189 w 259"/>
              <a:gd name="T77" fmla="*/ 17 h 377"/>
              <a:gd name="T78" fmla="*/ 206 w 259"/>
              <a:gd name="T79" fmla="*/ 3 h 377"/>
              <a:gd name="T80" fmla="*/ 92 w 259"/>
              <a:gd name="T81" fmla="*/ 76 h 377"/>
              <a:gd name="T82" fmla="*/ 58 w 259"/>
              <a:gd name="T83" fmla="*/ 6 h 377"/>
              <a:gd name="T84" fmla="*/ 73 w 259"/>
              <a:gd name="T85" fmla="*/ 20 h 377"/>
              <a:gd name="T86" fmla="*/ 96 w 259"/>
              <a:gd name="T87" fmla="*/ 22 h 377"/>
              <a:gd name="T88" fmla="*/ 120 w 259"/>
              <a:gd name="T89" fmla="*/ 4 h 37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59"/>
              <a:gd name="T136" fmla="*/ 0 h 377"/>
              <a:gd name="T137" fmla="*/ 259 w 259"/>
              <a:gd name="T138" fmla="*/ 377 h 377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59" h="377">
                <a:moveTo>
                  <a:pt x="145" y="262"/>
                </a:moveTo>
                <a:lnTo>
                  <a:pt x="145" y="263"/>
                </a:lnTo>
                <a:lnTo>
                  <a:pt x="158" y="268"/>
                </a:lnTo>
                <a:lnTo>
                  <a:pt x="166" y="274"/>
                </a:lnTo>
                <a:lnTo>
                  <a:pt x="169" y="280"/>
                </a:lnTo>
                <a:lnTo>
                  <a:pt x="170" y="286"/>
                </a:lnTo>
                <a:lnTo>
                  <a:pt x="168" y="295"/>
                </a:lnTo>
                <a:lnTo>
                  <a:pt x="162" y="302"/>
                </a:lnTo>
                <a:lnTo>
                  <a:pt x="154" y="307"/>
                </a:lnTo>
                <a:lnTo>
                  <a:pt x="145" y="310"/>
                </a:lnTo>
                <a:lnTo>
                  <a:pt x="145" y="262"/>
                </a:lnTo>
                <a:close/>
                <a:moveTo>
                  <a:pt x="121" y="187"/>
                </a:moveTo>
                <a:lnTo>
                  <a:pt x="121" y="230"/>
                </a:lnTo>
                <a:lnTo>
                  <a:pt x="118" y="230"/>
                </a:lnTo>
                <a:lnTo>
                  <a:pt x="112" y="227"/>
                </a:lnTo>
                <a:lnTo>
                  <a:pt x="104" y="223"/>
                </a:lnTo>
                <a:lnTo>
                  <a:pt x="98" y="217"/>
                </a:lnTo>
                <a:lnTo>
                  <a:pt x="96" y="207"/>
                </a:lnTo>
                <a:lnTo>
                  <a:pt x="98" y="200"/>
                </a:lnTo>
                <a:lnTo>
                  <a:pt x="104" y="194"/>
                </a:lnTo>
                <a:lnTo>
                  <a:pt x="112" y="190"/>
                </a:lnTo>
                <a:lnTo>
                  <a:pt x="121" y="187"/>
                </a:lnTo>
                <a:close/>
                <a:moveTo>
                  <a:pt x="121" y="156"/>
                </a:moveTo>
                <a:lnTo>
                  <a:pt x="121" y="169"/>
                </a:lnTo>
                <a:lnTo>
                  <a:pt x="104" y="172"/>
                </a:lnTo>
                <a:lnTo>
                  <a:pt x="89" y="178"/>
                </a:lnTo>
                <a:lnTo>
                  <a:pt x="78" y="185"/>
                </a:lnTo>
                <a:lnTo>
                  <a:pt x="71" y="196"/>
                </a:lnTo>
                <a:lnTo>
                  <a:pt x="69" y="208"/>
                </a:lnTo>
                <a:lnTo>
                  <a:pt x="70" y="218"/>
                </a:lnTo>
                <a:lnTo>
                  <a:pt x="72" y="225"/>
                </a:lnTo>
                <a:lnTo>
                  <a:pt x="75" y="230"/>
                </a:lnTo>
                <a:lnTo>
                  <a:pt x="83" y="238"/>
                </a:lnTo>
                <a:lnTo>
                  <a:pt x="96" y="245"/>
                </a:lnTo>
                <a:lnTo>
                  <a:pt x="109" y="250"/>
                </a:lnTo>
                <a:lnTo>
                  <a:pt x="121" y="255"/>
                </a:lnTo>
                <a:lnTo>
                  <a:pt x="121" y="310"/>
                </a:lnTo>
                <a:lnTo>
                  <a:pt x="108" y="305"/>
                </a:lnTo>
                <a:lnTo>
                  <a:pt x="98" y="299"/>
                </a:lnTo>
                <a:lnTo>
                  <a:pt x="92" y="291"/>
                </a:lnTo>
                <a:lnTo>
                  <a:pt x="87" y="283"/>
                </a:lnTo>
                <a:lnTo>
                  <a:pt x="62" y="295"/>
                </a:lnTo>
                <a:lnTo>
                  <a:pt x="67" y="302"/>
                </a:lnTo>
                <a:lnTo>
                  <a:pt x="75" y="310"/>
                </a:lnTo>
                <a:lnTo>
                  <a:pt x="86" y="318"/>
                </a:lnTo>
                <a:lnTo>
                  <a:pt x="103" y="326"/>
                </a:lnTo>
                <a:lnTo>
                  <a:pt x="121" y="329"/>
                </a:lnTo>
                <a:lnTo>
                  <a:pt x="121" y="346"/>
                </a:lnTo>
                <a:lnTo>
                  <a:pt x="145" y="346"/>
                </a:lnTo>
                <a:lnTo>
                  <a:pt x="145" y="330"/>
                </a:lnTo>
                <a:lnTo>
                  <a:pt x="159" y="327"/>
                </a:lnTo>
                <a:lnTo>
                  <a:pt x="177" y="319"/>
                </a:lnTo>
                <a:lnTo>
                  <a:pt x="188" y="310"/>
                </a:lnTo>
                <a:lnTo>
                  <a:pt x="194" y="297"/>
                </a:lnTo>
                <a:lnTo>
                  <a:pt x="196" y="284"/>
                </a:lnTo>
                <a:lnTo>
                  <a:pt x="195" y="274"/>
                </a:lnTo>
                <a:lnTo>
                  <a:pt x="193" y="268"/>
                </a:lnTo>
                <a:lnTo>
                  <a:pt x="189" y="263"/>
                </a:lnTo>
                <a:lnTo>
                  <a:pt x="179" y="253"/>
                </a:lnTo>
                <a:lnTo>
                  <a:pt x="168" y="247"/>
                </a:lnTo>
                <a:lnTo>
                  <a:pt x="158" y="244"/>
                </a:lnTo>
                <a:lnTo>
                  <a:pt x="145" y="239"/>
                </a:lnTo>
                <a:lnTo>
                  <a:pt x="145" y="190"/>
                </a:lnTo>
                <a:lnTo>
                  <a:pt x="154" y="195"/>
                </a:lnTo>
                <a:lnTo>
                  <a:pt x="162" y="202"/>
                </a:lnTo>
                <a:lnTo>
                  <a:pt x="169" y="212"/>
                </a:lnTo>
                <a:lnTo>
                  <a:pt x="193" y="201"/>
                </a:lnTo>
                <a:lnTo>
                  <a:pt x="180" y="186"/>
                </a:lnTo>
                <a:lnTo>
                  <a:pt x="164" y="176"/>
                </a:lnTo>
                <a:lnTo>
                  <a:pt x="145" y="170"/>
                </a:lnTo>
                <a:lnTo>
                  <a:pt x="145" y="156"/>
                </a:lnTo>
                <a:lnTo>
                  <a:pt x="121" y="156"/>
                </a:lnTo>
                <a:close/>
                <a:moveTo>
                  <a:pt x="92" y="124"/>
                </a:moveTo>
                <a:lnTo>
                  <a:pt x="167" y="124"/>
                </a:lnTo>
                <a:lnTo>
                  <a:pt x="186" y="134"/>
                </a:lnTo>
                <a:lnTo>
                  <a:pt x="204" y="148"/>
                </a:lnTo>
                <a:lnTo>
                  <a:pt x="218" y="168"/>
                </a:lnTo>
                <a:lnTo>
                  <a:pt x="231" y="191"/>
                </a:lnTo>
                <a:lnTo>
                  <a:pt x="242" y="218"/>
                </a:lnTo>
                <a:lnTo>
                  <a:pt x="253" y="247"/>
                </a:lnTo>
                <a:lnTo>
                  <a:pt x="258" y="273"/>
                </a:lnTo>
                <a:lnTo>
                  <a:pt x="259" y="295"/>
                </a:lnTo>
                <a:lnTo>
                  <a:pt x="254" y="316"/>
                </a:lnTo>
                <a:lnTo>
                  <a:pt x="245" y="333"/>
                </a:lnTo>
                <a:lnTo>
                  <a:pt x="233" y="349"/>
                </a:lnTo>
                <a:lnTo>
                  <a:pt x="215" y="360"/>
                </a:lnTo>
                <a:lnTo>
                  <a:pt x="191" y="370"/>
                </a:lnTo>
                <a:lnTo>
                  <a:pt x="163" y="374"/>
                </a:lnTo>
                <a:lnTo>
                  <a:pt x="129" y="377"/>
                </a:lnTo>
                <a:lnTo>
                  <a:pt x="96" y="374"/>
                </a:lnTo>
                <a:lnTo>
                  <a:pt x="66" y="370"/>
                </a:lnTo>
                <a:lnTo>
                  <a:pt x="43" y="360"/>
                </a:lnTo>
                <a:lnTo>
                  <a:pt x="26" y="348"/>
                </a:lnTo>
                <a:lnTo>
                  <a:pt x="12" y="333"/>
                </a:lnTo>
                <a:lnTo>
                  <a:pt x="3" y="315"/>
                </a:lnTo>
                <a:lnTo>
                  <a:pt x="0" y="294"/>
                </a:lnTo>
                <a:lnTo>
                  <a:pt x="1" y="271"/>
                </a:lnTo>
                <a:lnTo>
                  <a:pt x="6" y="246"/>
                </a:lnTo>
                <a:lnTo>
                  <a:pt x="15" y="217"/>
                </a:lnTo>
                <a:lnTo>
                  <a:pt x="26" y="190"/>
                </a:lnTo>
                <a:lnTo>
                  <a:pt x="39" y="168"/>
                </a:lnTo>
                <a:lnTo>
                  <a:pt x="54" y="148"/>
                </a:lnTo>
                <a:lnTo>
                  <a:pt x="71" y="134"/>
                </a:lnTo>
                <a:lnTo>
                  <a:pt x="92" y="124"/>
                </a:lnTo>
                <a:close/>
                <a:moveTo>
                  <a:pt x="92" y="85"/>
                </a:moveTo>
                <a:lnTo>
                  <a:pt x="167" y="85"/>
                </a:lnTo>
                <a:lnTo>
                  <a:pt x="167" y="114"/>
                </a:lnTo>
                <a:lnTo>
                  <a:pt x="92" y="114"/>
                </a:lnTo>
                <a:lnTo>
                  <a:pt x="92" y="85"/>
                </a:lnTo>
                <a:close/>
                <a:moveTo>
                  <a:pt x="131" y="0"/>
                </a:moveTo>
                <a:lnTo>
                  <a:pt x="139" y="3"/>
                </a:lnTo>
                <a:lnTo>
                  <a:pt x="146" y="9"/>
                </a:lnTo>
                <a:lnTo>
                  <a:pt x="152" y="15"/>
                </a:lnTo>
                <a:lnTo>
                  <a:pt x="163" y="22"/>
                </a:lnTo>
                <a:lnTo>
                  <a:pt x="174" y="25"/>
                </a:lnTo>
                <a:lnTo>
                  <a:pt x="181" y="22"/>
                </a:lnTo>
                <a:lnTo>
                  <a:pt x="189" y="17"/>
                </a:lnTo>
                <a:lnTo>
                  <a:pt x="195" y="11"/>
                </a:lnTo>
                <a:lnTo>
                  <a:pt x="201" y="6"/>
                </a:lnTo>
                <a:lnTo>
                  <a:pt x="206" y="3"/>
                </a:lnTo>
                <a:lnTo>
                  <a:pt x="211" y="2"/>
                </a:lnTo>
                <a:lnTo>
                  <a:pt x="167" y="76"/>
                </a:lnTo>
                <a:lnTo>
                  <a:pt x="92" y="76"/>
                </a:lnTo>
                <a:lnTo>
                  <a:pt x="48" y="2"/>
                </a:lnTo>
                <a:lnTo>
                  <a:pt x="53" y="3"/>
                </a:lnTo>
                <a:lnTo>
                  <a:pt x="58" y="6"/>
                </a:lnTo>
                <a:lnTo>
                  <a:pt x="61" y="10"/>
                </a:lnTo>
                <a:lnTo>
                  <a:pt x="66" y="15"/>
                </a:lnTo>
                <a:lnTo>
                  <a:pt x="73" y="20"/>
                </a:lnTo>
                <a:lnTo>
                  <a:pt x="81" y="24"/>
                </a:lnTo>
                <a:lnTo>
                  <a:pt x="88" y="25"/>
                </a:lnTo>
                <a:lnTo>
                  <a:pt x="96" y="22"/>
                </a:lnTo>
                <a:lnTo>
                  <a:pt x="103" y="17"/>
                </a:lnTo>
                <a:lnTo>
                  <a:pt x="109" y="11"/>
                </a:lnTo>
                <a:lnTo>
                  <a:pt x="120" y="4"/>
                </a:lnTo>
                <a:lnTo>
                  <a:pt x="13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499" name="Freeform 7"/>
          <p:cNvSpPr>
            <a:spLocks noEditPoints="1"/>
          </p:cNvSpPr>
          <p:nvPr/>
        </p:nvSpPr>
        <p:spPr bwMode="auto">
          <a:xfrm>
            <a:off x="8604250" y="1836738"/>
            <a:ext cx="333375" cy="409575"/>
          </a:xfrm>
          <a:custGeom>
            <a:avLst/>
            <a:gdLst>
              <a:gd name="T0" fmla="*/ 275 w 470"/>
              <a:gd name="T1" fmla="*/ 488 h 578"/>
              <a:gd name="T2" fmla="*/ 269 w 470"/>
              <a:gd name="T3" fmla="*/ 516 h 578"/>
              <a:gd name="T4" fmla="*/ 295 w 470"/>
              <a:gd name="T5" fmla="*/ 533 h 578"/>
              <a:gd name="T6" fmla="*/ 319 w 470"/>
              <a:gd name="T7" fmla="*/ 516 h 578"/>
              <a:gd name="T8" fmla="*/ 313 w 470"/>
              <a:gd name="T9" fmla="*/ 488 h 578"/>
              <a:gd name="T10" fmla="*/ 420 w 470"/>
              <a:gd name="T11" fmla="*/ 331 h 578"/>
              <a:gd name="T12" fmla="*/ 460 w 470"/>
              <a:gd name="T13" fmla="*/ 337 h 578"/>
              <a:gd name="T14" fmla="*/ 465 w 470"/>
              <a:gd name="T15" fmla="*/ 344 h 578"/>
              <a:gd name="T16" fmla="*/ 469 w 470"/>
              <a:gd name="T17" fmla="*/ 384 h 578"/>
              <a:gd name="T18" fmla="*/ 465 w 470"/>
              <a:gd name="T19" fmla="*/ 390 h 578"/>
              <a:gd name="T20" fmla="*/ 441 w 470"/>
              <a:gd name="T21" fmla="*/ 398 h 578"/>
              <a:gd name="T22" fmla="*/ 428 w 470"/>
              <a:gd name="T23" fmla="*/ 426 h 578"/>
              <a:gd name="T24" fmla="*/ 410 w 470"/>
              <a:gd name="T25" fmla="*/ 430 h 578"/>
              <a:gd name="T26" fmla="*/ 394 w 470"/>
              <a:gd name="T27" fmla="*/ 461 h 578"/>
              <a:gd name="T28" fmla="*/ 395 w 470"/>
              <a:gd name="T29" fmla="*/ 518 h 578"/>
              <a:gd name="T30" fmla="*/ 355 w 470"/>
              <a:gd name="T31" fmla="*/ 567 h 578"/>
              <a:gd name="T32" fmla="*/ 311 w 470"/>
              <a:gd name="T33" fmla="*/ 578 h 578"/>
              <a:gd name="T34" fmla="*/ 248 w 470"/>
              <a:gd name="T35" fmla="*/ 552 h 578"/>
              <a:gd name="T36" fmla="*/ 222 w 470"/>
              <a:gd name="T37" fmla="*/ 490 h 578"/>
              <a:gd name="T38" fmla="*/ 248 w 470"/>
              <a:gd name="T39" fmla="*/ 428 h 578"/>
              <a:gd name="T40" fmla="*/ 302 w 470"/>
              <a:gd name="T41" fmla="*/ 402 h 578"/>
              <a:gd name="T42" fmla="*/ 411 w 470"/>
              <a:gd name="T43" fmla="*/ 335 h 578"/>
              <a:gd name="T44" fmla="*/ 420 w 470"/>
              <a:gd name="T45" fmla="*/ 331 h 578"/>
              <a:gd name="T46" fmla="*/ 150 w 470"/>
              <a:gd name="T47" fmla="*/ 308 h 578"/>
              <a:gd name="T48" fmla="*/ 142 w 470"/>
              <a:gd name="T49" fmla="*/ 344 h 578"/>
              <a:gd name="T50" fmla="*/ 174 w 470"/>
              <a:gd name="T51" fmla="*/ 365 h 578"/>
              <a:gd name="T52" fmla="*/ 205 w 470"/>
              <a:gd name="T53" fmla="*/ 344 h 578"/>
              <a:gd name="T54" fmla="*/ 198 w 470"/>
              <a:gd name="T55" fmla="*/ 308 h 578"/>
              <a:gd name="T56" fmla="*/ 173 w 470"/>
              <a:gd name="T57" fmla="*/ 55 h 578"/>
              <a:gd name="T58" fmla="*/ 114 w 470"/>
              <a:gd name="T59" fmla="*/ 85 h 578"/>
              <a:gd name="T60" fmla="*/ 99 w 470"/>
              <a:gd name="T61" fmla="*/ 204 h 578"/>
              <a:gd name="T62" fmla="*/ 244 w 470"/>
              <a:gd name="T63" fmla="*/ 105 h 578"/>
              <a:gd name="T64" fmla="*/ 196 w 470"/>
              <a:gd name="T65" fmla="*/ 58 h 578"/>
              <a:gd name="T66" fmla="*/ 183 w 470"/>
              <a:gd name="T67" fmla="*/ 1 h 578"/>
              <a:gd name="T68" fmla="*/ 258 w 470"/>
              <a:gd name="T69" fmla="*/ 31 h 578"/>
              <a:gd name="T70" fmla="*/ 298 w 470"/>
              <a:gd name="T71" fmla="*/ 100 h 578"/>
              <a:gd name="T72" fmla="*/ 308 w 470"/>
              <a:gd name="T73" fmla="*/ 204 h 578"/>
              <a:gd name="T74" fmla="*/ 325 w 470"/>
              <a:gd name="T75" fmla="*/ 208 h 578"/>
              <a:gd name="T76" fmla="*/ 338 w 470"/>
              <a:gd name="T77" fmla="*/ 217 h 578"/>
              <a:gd name="T78" fmla="*/ 347 w 470"/>
              <a:gd name="T79" fmla="*/ 370 h 578"/>
              <a:gd name="T80" fmla="*/ 290 w 470"/>
              <a:gd name="T81" fmla="*/ 382 h 578"/>
              <a:gd name="T82" fmla="*/ 233 w 470"/>
              <a:gd name="T83" fmla="*/ 413 h 578"/>
              <a:gd name="T84" fmla="*/ 204 w 470"/>
              <a:gd name="T85" fmla="*/ 467 h 578"/>
              <a:gd name="T86" fmla="*/ 12 w 470"/>
              <a:gd name="T87" fmla="*/ 456 h 578"/>
              <a:gd name="T88" fmla="*/ 0 w 470"/>
              <a:gd name="T89" fmla="*/ 428 h 578"/>
              <a:gd name="T90" fmla="*/ 0 w 470"/>
              <a:gd name="T91" fmla="*/ 239 h 578"/>
              <a:gd name="T92" fmla="*/ 1 w 470"/>
              <a:gd name="T93" fmla="*/ 234 h 578"/>
              <a:gd name="T94" fmla="*/ 16 w 470"/>
              <a:gd name="T95" fmla="*/ 212 h 578"/>
              <a:gd name="T96" fmla="*/ 45 w 470"/>
              <a:gd name="T97" fmla="*/ 204 h 578"/>
              <a:gd name="T98" fmla="*/ 58 w 470"/>
              <a:gd name="T99" fmla="*/ 74 h 578"/>
              <a:gd name="T100" fmla="*/ 112 w 470"/>
              <a:gd name="T101" fmla="*/ 16 h 578"/>
              <a:gd name="T102" fmla="*/ 173 w 470"/>
              <a:gd name="T103" fmla="*/ 0 h 57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70"/>
              <a:gd name="T157" fmla="*/ 0 h 578"/>
              <a:gd name="T158" fmla="*/ 470 w 470"/>
              <a:gd name="T159" fmla="*/ 578 h 57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70" h="578">
                <a:moveTo>
                  <a:pt x="295" y="479"/>
                </a:moveTo>
                <a:lnTo>
                  <a:pt x="284" y="481"/>
                </a:lnTo>
                <a:lnTo>
                  <a:pt x="275" y="488"/>
                </a:lnTo>
                <a:lnTo>
                  <a:pt x="269" y="496"/>
                </a:lnTo>
                <a:lnTo>
                  <a:pt x="268" y="506"/>
                </a:lnTo>
                <a:lnTo>
                  <a:pt x="269" y="516"/>
                </a:lnTo>
                <a:lnTo>
                  <a:pt x="275" y="525"/>
                </a:lnTo>
                <a:lnTo>
                  <a:pt x="284" y="530"/>
                </a:lnTo>
                <a:lnTo>
                  <a:pt x="295" y="533"/>
                </a:lnTo>
                <a:lnTo>
                  <a:pt x="304" y="530"/>
                </a:lnTo>
                <a:lnTo>
                  <a:pt x="313" y="525"/>
                </a:lnTo>
                <a:lnTo>
                  <a:pt x="319" y="516"/>
                </a:lnTo>
                <a:lnTo>
                  <a:pt x="320" y="506"/>
                </a:lnTo>
                <a:lnTo>
                  <a:pt x="319" y="496"/>
                </a:lnTo>
                <a:lnTo>
                  <a:pt x="313" y="488"/>
                </a:lnTo>
                <a:lnTo>
                  <a:pt x="304" y="481"/>
                </a:lnTo>
                <a:lnTo>
                  <a:pt x="295" y="479"/>
                </a:lnTo>
                <a:close/>
                <a:moveTo>
                  <a:pt x="420" y="331"/>
                </a:moveTo>
                <a:lnTo>
                  <a:pt x="455" y="335"/>
                </a:lnTo>
                <a:lnTo>
                  <a:pt x="458" y="336"/>
                </a:lnTo>
                <a:lnTo>
                  <a:pt x="460" y="337"/>
                </a:lnTo>
                <a:lnTo>
                  <a:pt x="463" y="338"/>
                </a:lnTo>
                <a:lnTo>
                  <a:pt x="465" y="341"/>
                </a:lnTo>
                <a:lnTo>
                  <a:pt x="465" y="344"/>
                </a:lnTo>
                <a:lnTo>
                  <a:pt x="469" y="377"/>
                </a:lnTo>
                <a:lnTo>
                  <a:pt x="470" y="381"/>
                </a:lnTo>
                <a:lnTo>
                  <a:pt x="469" y="384"/>
                </a:lnTo>
                <a:lnTo>
                  <a:pt x="469" y="385"/>
                </a:lnTo>
                <a:lnTo>
                  <a:pt x="468" y="387"/>
                </a:lnTo>
                <a:lnTo>
                  <a:pt x="465" y="390"/>
                </a:lnTo>
                <a:lnTo>
                  <a:pt x="459" y="396"/>
                </a:lnTo>
                <a:lnTo>
                  <a:pt x="443" y="397"/>
                </a:lnTo>
                <a:lnTo>
                  <a:pt x="441" y="398"/>
                </a:lnTo>
                <a:lnTo>
                  <a:pt x="441" y="401"/>
                </a:lnTo>
                <a:lnTo>
                  <a:pt x="438" y="417"/>
                </a:lnTo>
                <a:lnTo>
                  <a:pt x="428" y="426"/>
                </a:lnTo>
                <a:lnTo>
                  <a:pt x="412" y="429"/>
                </a:lnTo>
                <a:lnTo>
                  <a:pt x="411" y="429"/>
                </a:lnTo>
                <a:lnTo>
                  <a:pt x="410" y="430"/>
                </a:lnTo>
                <a:lnTo>
                  <a:pt x="409" y="431"/>
                </a:lnTo>
                <a:lnTo>
                  <a:pt x="408" y="447"/>
                </a:lnTo>
                <a:lnTo>
                  <a:pt x="394" y="461"/>
                </a:lnTo>
                <a:lnTo>
                  <a:pt x="399" y="479"/>
                </a:lnTo>
                <a:lnTo>
                  <a:pt x="399" y="499"/>
                </a:lnTo>
                <a:lnTo>
                  <a:pt x="395" y="518"/>
                </a:lnTo>
                <a:lnTo>
                  <a:pt x="387" y="536"/>
                </a:lnTo>
                <a:lnTo>
                  <a:pt x="373" y="552"/>
                </a:lnTo>
                <a:lnTo>
                  <a:pt x="355" y="567"/>
                </a:lnTo>
                <a:lnTo>
                  <a:pt x="333" y="576"/>
                </a:lnTo>
                <a:lnTo>
                  <a:pt x="311" y="578"/>
                </a:lnTo>
                <a:lnTo>
                  <a:pt x="288" y="576"/>
                </a:lnTo>
                <a:lnTo>
                  <a:pt x="266" y="567"/>
                </a:lnTo>
                <a:lnTo>
                  <a:pt x="248" y="552"/>
                </a:lnTo>
                <a:lnTo>
                  <a:pt x="233" y="533"/>
                </a:lnTo>
                <a:lnTo>
                  <a:pt x="225" y="512"/>
                </a:lnTo>
                <a:lnTo>
                  <a:pt x="222" y="490"/>
                </a:lnTo>
                <a:lnTo>
                  <a:pt x="225" y="467"/>
                </a:lnTo>
                <a:lnTo>
                  <a:pt x="233" y="446"/>
                </a:lnTo>
                <a:lnTo>
                  <a:pt x="248" y="428"/>
                </a:lnTo>
                <a:lnTo>
                  <a:pt x="264" y="414"/>
                </a:lnTo>
                <a:lnTo>
                  <a:pt x="282" y="406"/>
                </a:lnTo>
                <a:lnTo>
                  <a:pt x="302" y="402"/>
                </a:lnTo>
                <a:lnTo>
                  <a:pt x="322" y="402"/>
                </a:lnTo>
                <a:lnTo>
                  <a:pt x="340" y="406"/>
                </a:lnTo>
                <a:lnTo>
                  <a:pt x="411" y="335"/>
                </a:lnTo>
                <a:lnTo>
                  <a:pt x="414" y="333"/>
                </a:lnTo>
                <a:lnTo>
                  <a:pt x="416" y="331"/>
                </a:lnTo>
                <a:lnTo>
                  <a:pt x="420" y="331"/>
                </a:lnTo>
                <a:close/>
                <a:moveTo>
                  <a:pt x="174" y="298"/>
                </a:moveTo>
                <a:lnTo>
                  <a:pt x="161" y="300"/>
                </a:lnTo>
                <a:lnTo>
                  <a:pt x="150" y="308"/>
                </a:lnTo>
                <a:lnTo>
                  <a:pt x="142" y="319"/>
                </a:lnTo>
                <a:lnTo>
                  <a:pt x="140" y="332"/>
                </a:lnTo>
                <a:lnTo>
                  <a:pt x="142" y="344"/>
                </a:lnTo>
                <a:lnTo>
                  <a:pt x="150" y="355"/>
                </a:lnTo>
                <a:lnTo>
                  <a:pt x="161" y="363"/>
                </a:lnTo>
                <a:lnTo>
                  <a:pt x="174" y="365"/>
                </a:lnTo>
                <a:lnTo>
                  <a:pt x="187" y="363"/>
                </a:lnTo>
                <a:lnTo>
                  <a:pt x="198" y="355"/>
                </a:lnTo>
                <a:lnTo>
                  <a:pt x="205" y="344"/>
                </a:lnTo>
                <a:lnTo>
                  <a:pt x="207" y="332"/>
                </a:lnTo>
                <a:lnTo>
                  <a:pt x="205" y="319"/>
                </a:lnTo>
                <a:lnTo>
                  <a:pt x="198" y="308"/>
                </a:lnTo>
                <a:lnTo>
                  <a:pt x="187" y="300"/>
                </a:lnTo>
                <a:lnTo>
                  <a:pt x="174" y="298"/>
                </a:lnTo>
                <a:close/>
                <a:moveTo>
                  <a:pt x="173" y="55"/>
                </a:moveTo>
                <a:lnTo>
                  <a:pt x="150" y="58"/>
                </a:lnTo>
                <a:lnTo>
                  <a:pt x="130" y="69"/>
                </a:lnTo>
                <a:lnTo>
                  <a:pt x="114" y="85"/>
                </a:lnTo>
                <a:lnTo>
                  <a:pt x="103" y="105"/>
                </a:lnTo>
                <a:lnTo>
                  <a:pt x="99" y="128"/>
                </a:lnTo>
                <a:lnTo>
                  <a:pt x="99" y="204"/>
                </a:lnTo>
                <a:lnTo>
                  <a:pt x="248" y="204"/>
                </a:lnTo>
                <a:lnTo>
                  <a:pt x="248" y="128"/>
                </a:lnTo>
                <a:lnTo>
                  <a:pt x="244" y="105"/>
                </a:lnTo>
                <a:lnTo>
                  <a:pt x="233" y="85"/>
                </a:lnTo>
                <a:lnTo>
                  <a:pt x="217" y="69"/>
                </a:lnTo>
                <a:lnTo>
                  <a:pt x="196" y="58"/>
                </a:lnTo>
                <a:lnTo>
                  <a:pt x="173" y="55"/>
                </a:lnTo>
                <a:close/>
                <a:moveTo>
                  <a:pt x="173" y="0"/>
                </a:moveTo>
                <a:lnTo>
                  <a:pt x="183" y="1"/>
                </a:lnTo>
                <a:lnTo>
                  <a:pt x="211" y="6"/>
                </a:lnTo>
                <a:lnTo>
                  <a:pt x="236" y="16"/>
                </a:lnTo>
                <a:lnTo>
                  <a:pt x="258" y="31"/>
                </a:lnTo>
                <a:lnTo>
                  <a:pt x="276" y="51"/>
                </a:lnTo>
                <a:lnTo>
                  <a:pt x="290" y="74"/>
                </a:lnTo>
                <a:lnTo>
                  <a:pt x="298" y="100"/>
                </a:lnTo>
                <a:lnTo>
                  <a:pt x="302" y="128"/>
                </a:lnTo>
                <a:lnTo>
                  <a:pt x="302" y="204"/>
                </a:lnTo>
                <a:lnTo>
                  <a:pt x="308" y="204"/>
                </a:lnTo>
                <a:lnTo>
                  <a:pt x="309" y="204"/>
                </a:lnTo>
                <a:lnTo>
                  <a:pt x="318" y="205"/>
                </a:lnTo>
                <a:lnTo>
                  <a:pt x="325" y="208"/>
                </a:lnTo>
                <a:lnTo>
                  <a:pt x="325" y="209"/>
                </a:lnTo>
                <a:lnTo>
                  <a:pt x="338" y="217"/>
                </a:lnTo>
                <a:lnTo>
                  <a:pt x="345" y="230"/>
                </a:lnTo>
                <a:lnTo>
                  <a:pt x="347" y="244"/>
                </a:lnTo>
                <a:lnTo>
                  <a:pt x="347" y="370"/>
                </a:lnTo>
                <a:lnTo>
                  <a:pt x="334" y="382"/>
                </a:lnTo>
                <a:lnTo>
                  <a:pt x="311" y="380"/>
                </a:lnTo>
                <a:lnTo>
                  <a:pt x="290" y="382"/>
                </a:lnTo>
                <a:lnTo>
                  <a:pt x="270" y="388"/>
                </a:lnTo>
                <a:lnTo>
                  <a:pt x="250" y="398"/>
                </a:lnTo>
                <a:lnTo>
                  <a:pt x="233" y="413"/>
                </a:lnTo>
                <a:lnTo>
                  <a:pt x="220" y="429"/>
                </a:lnTo>
                <a:lnTo>
                  <a:pt x="210" y="447"/>
                </a:lnTo>
                <a:lnTo>
                  <a:pt x="204" y="467"/>
                </a:lnTo>
                <a:lnTo>
                  <a:pt x="41" y="467"/>
                </a:lnTo>
                <a:lnTo>
                  <a:pt x="25" y="464"/>
                </a:lnTo>
                <a:lnTo>
                  <a:pt x="12" y="456"/>
                </a:lnTo>
                <a:lnTo>
                  <a:pt x="4" y="444"/>
                </a:lnTo>
                <a:lnTo>
                  <a:pt x="0" y="429"/>
                </a:lnTo>
                <a:lnTo>
                  <a:pt x="0" y="428"/>
                </a:lnTo>
                <a:lnTo>
                  <a:pt x="0" y="244"/>
                </a:lnTo>
                <a:lnTo>
                  <a:pt x="0" y="239"/>
                </a:lnTo>
                <a:lnTo>
                  <a:pt x="1" y="236"/>
                </a:lnTo>
                <a:lnTo>
                  <a:pt x="1" y="234"/>
                </a:lnTo>
                <a:lnTo>
                  <a:pt x="6" y="222"/>
                </a:lnTo>
                <a:lnTo>
                  <a:pt x="16" y="212"/>
                </a:lnTo>
                <a:lnTo>
                  <a:pt x="27" y="206"/>
                </a:lnTo>
                <a:lnTo>
                  <a:pt x="41" y="204"/>
                </a:lnTo>
                <a:lnTo>
                  <a:pt x="45" y="204"/>
                </a:lnTo>
                <a:lnTo>
                  <a:pt x="45" y="128"/>
                </a:lnTo>
                <a:lnTo>
                  <a:pt x="49" y="100"/>
                </a:lnTo>
                <a:lnTo>
                  <a:pt x="58" y="74"/>
                </a:lnTo>
                <a:lnTo>
                  <a:pt x="71" y="51"/>
                </a:lnTo>
                <a:lnTo>
                  <a:pt x="90" y="31"/>
                </a:lnTo>
                <a:lnTo>
                  <a:pt x="112" y="16"/>
                </a:lnTo>
                <a:lnTo>
                  <a:pt x="136" y="6"/>
                </a:lnTo>
                <a:lnTo>
                  <a:pt x="163" y="1"/>
                </a:lnTo>
                <a:lnTo>
                  <a:pt x="17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500" name="Freeform 8"/>
          <p:cNvSpPr>
            <a:spLocks noEditPoints="1"/>
          </p:cNvSpPr>
          <p:nvPr/>
        </p:nvSpPr>
        <p:spPr bwMode="auto">
          <a:xfrm>
            <a:off x="8520113" y="5162550"/>
            <a:ext cx="455612" cy="322263"/>
          </a:xfrm>
          <a:custGeom>
            <a:avLst/>
            <a:gdLst>
              <a:gd name="T0" fmla="*/ 238 w 512"/>
              <a:gd name="T1" fmla="*/ 63 h 363"/>
              <a:gd name="T2" fmla="*/ 340 w 512"/>
              <a:gd name="T3" fmla="*/ 92 h 363"/>
              <a:gd name="T4" fmla="*/ 349 w 512"/>
              <a:gd name="T5" fmla="*/ 97 h 363"/>
              <a:gd name="T6" fmla="*/ 355 w 512"/>
              <a:gd name="T7" fmla="*/ 104 h 363"/>
              <a:gd name="T8" fmla="*/ 398 w 512"/>
              <a:gd name="T9" fmla="*/ 184 h 363"/>
              <a:gd name="T10" fmla="*/ 475 w 512"/>
              <a:gd name="T11" fmla="*/ 131 h 363"/>
              <a:gd name="T12" fmla="*/ 499 w 512"/>
              <a:gd name="T13" fmla="*/ 136 h 363"/>
              <a:gd name="T14" fmla="*/ 512 w 512"/>
              <a:gd name="T15" fmla="*/ 155 h 363"/>
              <a:gd name="T16" fmla="*/ 507 w 512"/>
              <a:gd name="T17" fmla="*/ 180 h 363"/>
              <a:gd name="T18" fmla="*/ 400 w 512"/>
              <a:gd name="T19" fmla="*/ 258 h 363"/>
              <a:gd name="T20" fmla="*/ 382 w 512"/>
              <a:gd name="T21" fmla="*/ 261 h 363"/>
              <a:gd name="T22" fmla="*/ 367 w 512"/>
              <a:gd name="T23" fmla="*/ 253 h 363"/>
              <a:gd name="T24" fmla="*/ 360 w 512"/>
              <a:gd name="T25" fmla="*/ 243 h 363"/>
              <a:gd name="T26" fmla="*/ 354 w 512"/>
              <a:gd name="T27" fmla="*/ 234 h 363"/>
              <a:gd name="T28" fmla="*/ 328 w 512"/>
              <a:gd name="T29" fmla="*/ 185 h 363"/>
              <a:gd name="T30" fmla="*/ 287 w 512"/>
              <a:gd name="T31" fmla="*/ 186 h 363"/>
              <a:gd name="T32" fmla="*/ 332 w 512"/>
              <a:gd name="T33" fmla="*/ 224 h 363"/>
              <a:gd name="T34" fmla="*/ 343 w 512"/>
              <a:gd name="T35" fmla="*/ 247 h 363"/>
              <a:gd name="T36" fmla="*/ 329 w 512"/>
              <a:gd name="T37" fmla="*/ 273 h 363"/>
              <a:gd name="T38" fmla="*/ 229 w 512"/>
              <a:gd name="T39" fmla="*/ 341 h 363"/>
              <a:gd name="T40" fmla="*/ 204 w 512"/>
              <a:gd name="T41" fmla="*/ 336 h 363"/>
              <a:gd name="T42" fmla="*/ 192 w 512"/>
              <a:gd name="T43" fmla="*/ 318 h 363"/>
              <a:gd name="T44" fmla="*/ 197 w 512"/>
              <a:gd name="T45" fmla="*/ 294 h 363"/>
              <a:gd name="T46" fmla="*/ 213 w 512"/>
              <a:gd name="T47" fmla="*/ 280 h 363"/>
              <a:gd name="T48" fmla="*/ 244 w 512"/>
              <a:gd name="T49" fmla="*/ 257 h 363"/>
              <a:gd name="T50" fmla="*/ 179 w 512"/>
              <a:gd name="T51" fmla="*/ 264 h 363"/>
              <a:gd name="T52" fmla="*/ 101 w 512"/>
              <a:gd name="T53" fmla="*/ 320 h 363"/>
              <a:gd name="T54" fmla="*/ 59 w 512"/>
              <a:gd name="T55" fmla="*/ 351 h 363"/>
              <a:gd name="T56" fmla="*/ 51 w 512"/>
              <a:gd name="T57" fmla="*/ 357 h 363"/>
              <a:gd name="T58" fmla="*/ 38 w 512"/>
              <a:gd name="T59" fmla="*/ 363 h 363"/>
              <a:gd name="T60" fmla="*/ 14 w 512"/>
              <a:gd name="T61" fmla="*/ 357 h 363"/>
              <a:gd name="T62" fmla="*/ 1 w 512"/>
              <a:gd name="T63" fmla="*/ 339 h 363"/>
              <a:gd name="T64" fmla="*/ 6 w 512"/>
              <a:gd name="T65" fmla="*/ 314 h 363"/>
              <a:gd name="T66" fmla="*/ 257 w 512"/>
              <a:gd name="T67" fmla="*/ 132 h 363"/>
              <a:gd name="T68" fmla="*/ 155 w 512"/>
              <a:gd name="T69" fmla="*/ 186 h 363"/>
              <a:gd name="T70" fmla="*/ 136 w 512"/>
              <a:gd name="T71" fmla="*/ 192 h 363"/>
              <a:gd name="T72" fmla="*/ 111 w 512"/>
              <a:gd name="T73" fmla="*/ 180 h 363"/>
              <a:gd name="T74" fmla="*/ 105 w 512"/>
              <a:gd name="T75" fmla="*/ 162 h 363"/>
              <a:gd name="T76" fmla="*/ 111 w 512"/>
              <a:gd name="T77" fmla="*/ 144 h 363"/>
              <a:gd name="T78" fmla="*/ 120 w 512"/>
              <a:gd name="T79" fmla="*/ 135 h 363"/>
              <a:gd name="T80" fmla="*/ 150 w 512"/>
              <a:gd name="T81" fmla="*/ 113 h 363"/>
              <a:gd name="T82" fmla="*/ 190 w 512"/>
              <a:gd name="T83" fmla="*/ 82 h 363"/>
              <a:gd name="T84" fmla="*/ 211 w 512"/>
              <a:gd name="T85" fmla="*/ 67 h 363"/>
              <a:gd name="T86" fmla="*/ 230 w 512"/>
              <a:gd name="T87" fmla="*/ 61 h 363"/>
              <a:gd name="T88" fmla="*/ 435 w 512"/>
              <a:gd name="T89" fmla="*/ 7 h 363"/>
              <a:gd name="T90" fmla="*/ 457 w 512"/>
              <a:gd name="T91" fmla="*/ 38 h 363"/>
              <a:gd name="T92" fmla="*/ 454 w 512"/>
              <a:gd name="T93" fmla="*/ 70 h 363"/>
              <a:gd name="T94" fmla="*/ 421 w 512"/>
              <a:gd name="T95" fmla="*/ 99 h 363"/>
              <a:gd name="T96" fmla="*/ 383 w 512"/>
              <a:gd name="T97" fmla="*/ 94 h 363"/>
              <a:gd name="T98" fmla="*/ 360 w 512"/>
              <a:gd name="T99" fmla="*/ 64 h 363"/>
              <a:gd name="T100" fmla="*/ 361 w 512"/>
              <a:gd name="T101" fmla="*/ 37 h 363"/>
              <a:gd name="T102" fmla="*/ 384 w 512"/>
              <a:gd name="T103" fmla="*/ 7 h 36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12"/>
              <a:gd name="T157" fmla="*/ 0 h 363"/>
              <a:gd name="T158" fmla="*/ 512 w 512"/>
              <a:gd name="T159" fmla="*/ 363 h 363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12" h="363">
                <a:moveTo>
                  <a:pt x="230" y="61"/>
                </a:moveTo>
                <a:lnTo>
                  <a:pt x="237" y="63"/>
                </a:lnTo>
                <a:lnTo>
                  <a:pt x="238" y="63"/>
                </a:lnTo>
                <a:lnTo>
                  <a:pt x="337" y="89"/>
                </a:lnTo>
                <a:lnTo>
                  <a:pt x="339" y="91"/>
                </a:lnTo>
                <a:lnTo>
                  <a:pt x="340" y="92"/>
                </a:lnTo>
                <a:lnTo>
                  <a:pt x="343" y="92"/>
                </a:lnTo>
                <a:lnTo>
                  <a:pt x="345" y="94"/>
                </a:lnTo>
                <a:lnTo>
                  <a:pt x="349" y="97"/>
                </a:lnTo>
                <a:lnTo>
                  <a:pt x="351" y="99"/>
                </a:lnTo>
                <a:lnTo>
                  <a:pt x="354" y="102"/>
                </a:lnTo>
                <a:lnTo>
                  <a:pt x="355" y="104"/>
                </a:lnTo>
                <a:lnTo>
                  <a:pt x="355" y="105"/>
                </a:lnTo>
                <a:lnTo>
                  <a:pt x="371" y="133"/>
                </a:lnTo>
                <a:lnTo>
                  <a:pt x="398" y="184"/>
                </a:lnTo>
                <a:lnTo>
                  <a:pt x="463" y="136"/>
                </a:lnTo>
                <a:lnTo>
                  <a:pt x="468" y="133"/>
                </a:lnTo>
                <a:lnTo>
                  <a:pt x="475" y="131"/>
                </a:lnTo>
                <a:lnTo>
                  <a:pt x="481" y="131"/>
                </a:lnTo>
                <a:lnTo>
                  <a:pt x="490" y="132"/>
                </a:lnTo>
                <a:lnTo>
                  <a:pt x="499" y="136"/>
                </a:lnTo>
                <a:lnTo>
                  <a:pt x="506" y="143"/>
                </a:lnTo>
                <a:lnTo>
                  <a:pt x="510" y="149"/>
                </a:lnTo>
                <a:lnTo>
                  <a:pt x="512" y="155"/>
                </a:lnTo>
                <a:lnTo>
                  <a:pt x="512" y="162"/>
                </a:lnTo>
                <a:lnTo>
                  <a:pt x="511" y="171"/>
                </a:lnTo>
                <a:lnTo>
                  <a:pt x="507" y="180"/>
                </a:lnTo>
                <a:lnTo>
                  <a:pt x="500" y="186"/>
                </a:lnTo>
                <a:lnTo>
                  <a:pt x="407" y="256"/>
                </a:lnTo>
                <a:lnTo>
                  <a:pt x="400" y="258"/>
                </a:lnTo>
                <a:lnTo>
                  <a:pt x="394" y="261"/>
                </a:lnTo>
                <a:lnTo>
                  <a:pt x="388" y="261"/>
                </a:lnTo>
                <a:lnTo>
                  <a:pt x="382" y="261"/>
                </a:lnTo>
                <a:lnTo>
                  <a:pt x="377" y="259"/>
                </a:lnTo>
                <a:lnTo>
                  <a:pt x="372" y="257"/>
                </a:lnTo>
                <a:lnTo>
                  <a:pt x="367" y="253"/>
                </a:lnTo>
                <a:lnTo>
                  <a:pt x="364" y="250"/>
                </a:lnTo>
                <a:lnTo>
                  <a:pt x="360" y="245"/>
                </a:lnTo>
                <a:lnTo>
                  <a:pt x="360" y="243"/>
                </a:lnTo>
                <a:lnTo>
                  <a:pt x="359" y="241"/>
                </a:lnTo>
                <a:lnTo>
                  <a:pt x="356" y="239"/>
                </a:lnTo>
                <a:lnTo>
                  <a:pt x="354" y="234"/>
                </a:lnTo>
                <a:lnTo>
                  <a:pt x="348" y="221"/>
                </a:lnTo>
                <a:lnTo>
                  <a:pt x="339" y="207"/>
                </a:lnTo>
                <a:lnTo>
                  <a:pt x="328" y="185"/>
                </a:lnTo>
                <a:lnTo>
                  <a:pt x="317" y="165"/>
                </a:lnTo>
                <a:lnTo>
                  <a:pt x="305" y="175"/>
                </a:lnTo>
                <a:lnTo>
                  <a:pt x="287" y="186"/>
                </a:lnTo>
                <a:lnTo>
                  <a:pt x="269" y="199"/>
                </a:lnTo>
                <a:lnTo>
                  <a:pt x="322" y="218"/>
                </a:lnTo>
                <a:lnTo>
                  <a:pt x="332" y="224"/>
                </a:lnTo>
                <a:lnTo>
                  <a:pt x="339" y="232"/>
                </a:lnTo>
                <a:lnTo>
                  <a:pt x="343" y="243"/>
                </a:lnTo>
                <a:lnTo>
                  <a:pt x="343" y="247"/>
                </a:lnTo>
                <a:lnTo>
                  <a:pt x="341" y="257"/>
                </a:lnTo>
                <a:lnTo>
                  <a:pt x="337" y="265"/>
                </a:lnTo>
                <a:lnTo>
                  <a:pt x="329" y="273"/>
                </a:lnTo>
                <a:lnTo>
                  <a:pt x="241" y="336"/>
                </a:lnTo>
                <a:lnTo>
                  <a:pt x="235" y="340"/>
                </a:lnTo>
                <a:lnTo>
                  <a:pt x="229" y="341"/>
                </a:lnTo>
                <a:lnTo>
                  <a:pt x="222" y="342"/>
                </a:lnTo>
                <a:lnTo>
                  <a:pt x="213" y="341"/>
                </a:lnTo>
                <a:lnTo>
                  <a:pt x="204" y="336"/>
                </a:lnTo>
                <a:lnTo>
                  <a:pt x="197" y="329"/>
                </a:lnTo>
                <a:lnTo>
                  <a:pt x="194" y="324"/>
                </a:lnTo>
                <a:lnTo>
                  <a:pt x="192" y="318"/>
                </a:lnTo>
                <a:lnTo>
                  <a:pt x="190" y="311"/>
                </a:lnTo>
                <a:lnTo>
                  <a:pt x="193" y="302"/>
                </a:lnTo>
                <a:lnTo>
                  <a:pt x="197" y="294"/>
                </a:lnTo>
                <a:lnTo>
                  <a:pt x="204" y="286"/>
                </a:lnTo>
                <a:lnTo>
                  <a:pt x="206" y="285"/>
                </a:lnTo>
                <a:lnTo>
                  <a:pt x="213" y="280"/>
                </a:lnTo>
                <a:lnTo>
                  <a:pt x="221" y="274"/>
                </a:lnTo>
                <a:lnTo>
                  <a:pt x="232" y="265"/>
                </a:lnTo>
                <a:lnTo>
                  <a:pt x="244" y="257"/>
                </a:lnTo>
                <a:lnTo>
                  <a:pt x="225" y="251"/>
                </a:lnTo>
                <a:lnTo>
                  <a:pt x="208" y="245"/>
                </a:lnTo>
                <a:lnTo>
                  <a:pt x="179" y="264"/>
                </a:lnTo>
                <a:lnTo>
                  <a:pt x="151" y="285"/>
                </a:lnTo>
                <a:lnTo>
                  <a:pt x="125" y="303"/>
                </a:lnTo>
                <a:lnTo>
                  <a:pt x="101" y="320"/>
                </a:lnTo>
                <a:lnTo>
                  <a:pt x="80" y="335"/>
                </a:lnTo>
                <a:lnTo>
                  <a:pt x="64" y="347"/>
                </a:lnTo>
                <a:lnTo>
                  <a:pt x="59" y="351"/>
                </a:lnTo>
                <a:lnTo>
                  <a:pt x="55" y="354"/>
                </a:lnTo>
                <a:lnTo>
                  <a:pt x="52" y="356"/>
                </a:lnTo>
                <a:lnTo>
                  <a:pt x="51" y="357"/>
                </a:lnTo>
                <a:lnTo>
                  <a:pt x="49" y="357"/>
                </a:lnTo>
                <a:lnTo>
                  <a:pt x="44" y="361"/>
                </a:lnTo>
                <a:lnTo>
                  <a:pt x="38" y="363"/>
                </a:lnTo>
                <a:lnTo>
                  <a:pt x="31" y="363"/>
                </a:lnTo>
                <a:lnTo>
                  <a:pt x="22" y="362"/>
                </a:lnTo>
                <a:lnTo>
                  <a:pt x="14" y="357"/>
                </a:lnTo>
                <a:lnTo>
                  <a:pt x="6" y="351"/>
                </a:lnTo>
                <a:lnTo>
                  <a:pt x="3" y="345"/>
                </a:lnTo>
                <a:lnTo>
                  <a:pt x="1" y="339"/>
                </a:lnTo>
                <a:lnTo>
                  <a:pt x="0" y="333"/>
                </a:lnTo>
                <a:lnTo>
                  <a:pt x="1" y="323"/>
                </a:lnTo>
                <a:lnTo>
                  <a:pt x="6" y="314"/>
                </a:lnTo>
                <a:lnTo>
                  <a:pt x="14" y="307"/>
                </a:lnTo>
                <a:lnTo>
                  <a:pt x="236" y="147"/>
                </a:lnTo>
                <a:lnTo>
                  <a:pt x="257" y="132"/>
                </a:lnTo>
                <a:lnTo>
                  <a:pt x="236" y="126"/>
                </a:lnTo>
                <a:lnTo>
                  <a:pt x="214" y="143"/>
                </a:lnTo>
                <a:lnTo>
                  <a:pt x="155" y="186"/>
                </a:lnTo>
                <a:lnTo>
                  <a:pt x="149" y="190"/>
                </a:lnTo>
                <a:lnTo>
                  <a:pt x="143" y="192"/>
                </a:lnTo>
                <a:lnTo>
                  <a:pt x="136" y="192"/>
                </a:lnTo>
                <a:lnTo>
                  <a:pt x="127" y="191"/>
                </a:lnTo>
                <a:lnTo>
                  <a:pt x="118" y="187"/>
                </a:lnTo>
                <a:lnTo>
                  <a:pt x="111" y="180"/>
                </a:lnTo>
                <a:lnTo>
                  <a:pt x="107" y="174"/>
                </a:lnTo>
                <a:lnTo>
                  <a:pt x="106" y="168"/>
                </a:lnTo>
                <a:lnTo>
                  <a:pt x="105" y="162"/>
                </a:lnTo>
                <a:lnTo>
                  <a:pt x="106" y="155"/>
                </a:lnTo>
                <a:lnTo>
                  <a:pt x="107" y="149"/>
                </a:lnTo>
                <a:lnTo>
                  <a:pt x="111" y="144"/>
                </a:lnTo>
                <a:lnTo>
                  <a:pt x="113" y="140"/>
                </a:lnTo>
                <a:lnTo>
                  <a:pt x="118" y="136"/>
                </a:lnTo>
                <a:lnTo>
                  <a:pt x="120" y="135"/>
                </a:lnTo>
                <a:lnTo>
                  <a:pt x="128" y="129"/>
                </a:lnTo>
                <a:lnTo>
                  <a:pt x="138" y="121"/>
                </a:lnTo>
                <a:lnTo>
                  <a:pt x="150" y="113"/>
                </a:lnTo>
                <a:lnTo>
                  <a:pt x="165" y="102"/>
                </a:lnTo>
                <a:lnTo>
                  <a:pt x="178" y="92"/>
                </a:lnTo>
                <a:lnTo>
                  <a:pt x="190" y="82"/>
                </a:lnTo>
                <a:lnTo>
                  <a:pt x="202" y="75"/>
                </a:lnTo>
                <a:lnTo>
                  <a:pt x="209" y="70"/>
                </a:lnTo>
                <a:lnTo>
                  <a:pt x="211" y="67"/>
                </a:lnTo>
                <a:lnTo>
                  <a:pt x="217" y="65"/>
                </a:lnTo>
                <a:lnTo>
                  <a:pt x="224" y="63"/>
                </a:lnTo>
                <a:lnTo>
                  <a:pt x="230" y="61"/>
                </a:lnTo>
                <a:close/>
                <a:moveTo>
                  <a:pt x="409" y="0"/>
                </a:moveTo>
                <a:lnTo>
                  <a:pt x="422" y="3"/>
                </a:lnTo>
                <a:lnTo>
                  <a:pt x="435" y="7"/>
                </a:lnTo>
                <a:lnTo>
                  <a:pt x="445" y="16"/>
                </a:lnTo>
                <a:lnTo>
                  <a:pt x="452" y="26"/>
                </a:lnTo>
                <a:lnTo>
                  <a:pt x="457" y="38"/>
                </a:lnTo>
                <a:lnTo>
                  <a:pt x="458" y="39"/>
                </a:lnTo>
                <a:lnTo>
                  <a:pt x="458" y="55"/>
                </a:lnTo>
                <a:lnTo>
                  <a:pt x="454" y="70"/>
                </a:lnTo>
                <a:lnTo>
                  <a:pt x="447" y="83"/>
                </a:lnTo>
                <a:lnTo>
                  <a:pt x="436" y="93"/>
                </a:lnTo>
                <a:lnTo>
                  <a:pt x="421" y="99"/>
                </a:lnTo>
                <a:lnTo>
                  <a:pt x="408" y="100"/>
                </a:lnTo>
                <a:lnTo>
                  <a:pt x="395" y="99"/>
                </a:lnTo>
                <a:lnTo>
                  <a:pt x="383" y="94"/>
                </a:lnTo>
                <a:lnTo>
                  <a:pt x="373" y="86"/>
                </a:lnTo>
                <a:lnTo>
                  <a:pt x="365" y="75"/>
                </a:lnTo>
                <a:lnTo>
                  <a:pt x="360" y="64"/>
                </a:lnTo>
                <a:lnTo>
                  <a:pt x="359" y="56"/>
                </a:lnTo>
                <a:lnTo>
                  <a:pt x="359" y="49"/>
                </a:lnTo>
                <a:lnTo>
                  <a:pt x="361" y="37"/>
                </a:lnTo>
                <a:lnTo>
                  <a:pt x="366" y="26"/>
                </a:lnTo>
                <a:lnTo>
                  <a:pt x="373" y="15"/>
                </a:lnTo>
                <a:lnTo>
                  <a:pt x="384" y="7"/>
                </a:lnTo>
                <a:lnTo>
                  <a:pt x="397" y="3"/>
                </a:lnTo>
                <a:lnTo>
                  <a:pt x="40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501" name="Freeform 9"/>
          <p:cNvSpPr>
            <a:spLocks noEditPoints="1"/>
          </p:cNvSpPr>
          <p:nvPr/>
        </p:nvSpPr>
        <p:spPr bwMode="auto">
          <a:xfrm>
            <a:off x="10129838" y="2698750"/>
            <a:ext cx="320675" cy="406400"/>
          </a:xfrm>
          <a:custGeom>
            <a:avLst/>
            <a:gdLst>
              <a:gd name="T0" fmla="*/ 40 w 335"/>
              <a:gd name="T1" fmla="*/ 303 h 425"/>
              <a:gd name="T2" fmla="*/ 57 w 335"/>
              <a:gd name="T3" fmla="*/ 324 h 425"/>
              <a:gd name="T4" fmla="*/ 107 w 335"/>
              <a:gd name="T5" fmla="*/ 375 h 425"/>
              <a:gd name="T6" fmla="*/ 123 w 335"/>
              <a:gd name="T7" fmla="*/ 381 h 425"/>
              <a:gd name="T8" fmla="*/ 113 w 335"/>
              <a:gd name="T9" fmla="*/ 366 h 425"/>
              <a:gd name="T10" fmla="*/ 108 w 335"/>
              <a:gd name="T11" fmla="*/ 328 h 425"/>
              <a:gd name="T12" fmla="*/ 87 w 335"/>
              <a:gd name="T13" fmla="*/ 308 h 425"/>
              <a:gd name="T14" fmla="*/ 47 w 335"/>
              <a:gd name="T15" fmla="*/ 302 h 425"/>
              <a:gd name="T16" fmla="*/ 59 w 335"/>
              <a:gd name="T17" fmla="*/ 232 h 425"/>
              <a:gd name="T18" fmla="*/ 59 w 335"/>
              <a:gd name="T19" fmla="*/ 253 h 425"/>
              <a:gd name="T20" fmla="*/ 280 w 335"/>
              <a:gd name="T21" fmla="*/ 183 h 425"/>
              <a:gd name="T22" fmla="*/ 59 w 335"/>
              <a:gd name="T23" fmla="*/ 183 h 425"/>
              <a:gd name="T24" fmla="*/ 280 w 335"/>
              <a:gd name="T25" fmla="*/ 152 h 425"/>
              <a:gd name="T26" fmla="*/ 38 w 335"/>
              <a:gd name="T27" fmla="*/ 42 h 425"/>
              <a:gd name="T28" fmla="*/ 58 w 335"/>
              <a:gd name="T29" fmla="*/ 61 h 425"/>
              <a:gd name="T30" fmla="*/ 31 w 335"/>
              <a:gd name="T31" fmla="*/ 78 h 425"/>
              <a:gd name="T32" fmla="*/ 31 w 335"/>
              <a:gd name="T33" fmla="*/ 281 h 425"/>
              <a:gd name="T34" fmla="*/ 58 w 335"/>
              <a:gd name="T35" fmla="*/ 298 h 425"/>
              <a:gd name="T36" fmla="*/ 112 w 335"/>
              <a:gd name="T37" fmla="*/ 300 h 425"/>
              <a:gd name="T38" fmla="*/ 119 w 335"/>
              <a:gd name="T39" fmla="*/ 313 h 425"/>
              <a:gd name="T40" fmla="*/ 129 w 335"/>
              <a:gd name="T41" fmla="*/ 381 h 425"/>
              <a:gd name="T42" fmla="*/ 278 w 335"/>
              <a:gd name="T43" fmla="*/ 390 h 425"/>
              <a:gd name="T44" fmla="*/ 304 w 335"/>
              <a:gd name="T45" fmla="*/ 373 h 425"/>
              <a:gd name="T46" fmla="*/ 304 w 335"/>
              <a:gd name="T47" fmla="*/ 78 h 425"/>
              <a:gd name="T48" fmla="*/ 278 w 335"/>
              <a:gd name="T49" fmla="*/ 61 h 425"/>
              <a:gd name="T50" fmla="*/ 258 w 335"/>
              <a:gd name="T51" fmla="*/ 42 h 425"/>
              <a:gd name="T52" fmla="*/ 324 w 335"/>
              <a:gd name="T53" fmla="*/ 52 h 425"/>
              <a:gd name="T54" fmla="*/ 335 w 335"/>
              <a:gd name="T55" fmla="*/ 388 h 425"/>
              <a:gd name="T56" fmla="*/ 312 w 335"/>
              <a:gd name="T57" fmla="*/ 421 h 425"/>
              <a:gd name="T58" fmla="*/ 24 w 335"/>
              <a:gd name="T59" fmla="*/ 421 h 425"/>
              <a:gd name="T60" fmla="*/ 0 w 335"/>
              <a:gd name="T61" fmla="*/ 388 h 425"/>
              <a:gd name="T62" fmla="*/ 11 w 335"/>
              <a:gd name="T63" fmla="*/ 52 h 425"/>
              <a:gd name="T64" fmla="*/ 164 w 335"/>
              <a:gd name="T65" fmla="*/ 12 h 425"/>
              <a:gd name="T66" fmla="*/ 154 w 335"/>
              <a:gd name="T67" fmla="*/ 18 h 425"/>
              <a:gd name="T68" fmla="*/ 151 w 335"/>
              <a:gd name="T69" fmla="*/ 30 h 425"/>
              <a:gd name="T70" fmla="*/ 160 w 335"/>
              <a:gd name="T71" fmla="*/ 37 h 425"/>
              <a:gd name="T72" fmla="*/ 172 w 335"/>
              <a:gd name="T73" fmla="*/ 36 h 425"/>
              <a:gd name="T74" fmla="*/ 177 w 335"/>
              <a:gd name="T75" fmla="*/ 25 h 425"/>
              <a:gd name="T76" fmla="*/ 172 w 335"/>
              <a:gd name="T77" fmla="*/ 14 h 425"/>
              <a:gd name="T78" fmla="*/ 165 w 335"/>
              <a:gd name="T79" fmla="*/ 0 h 425"/>
              <a:gd name="T80" fmla="*/ 193 w 335"/>
              <a:gd name="T81" fmla="*/ 13 h 425"/>
              <a:gd name="T82" fmla="*/ 234 w 335"/>
              <a:gd name="T83" fmla="*/ 23 h 425"/>
              <a:gd name="T84" fmla="*/ 246 w 335"/>
              <a:gd name="T85" fmla="*/ 34 h 425"/>
              <a:gd name="T86" fmla="*/ 84 w 335"/>
              <a:gd name="T87" fmla="*/ 78 h 425"/>
              <a:gd name="T88" fmla="*/ 86 w 335"/>
              <a:gd name="T89" fmla="*/ 29 h 425"/>
              <a:gd name="T90" fmla="*/ 101 w 335"/>
              <a:gd name="T91" fmla="*/ 22 h 425"/>
              <a:gd name="T92" fmla="*/ 144 w 335"/>
              <a:gd name="T93" fmla="*/ 7 h 42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335"/>
              <a:gd name="T142" fmla="*/ 0 h 425"/>
              <a:gd name="T143" fmla="*/ 335 w 335"/>
              <a:gd name="T144" fmla="*/ 425 h 425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335" h="425">
                <a:moveTo>
                  <a:pt x="36" y="294"/>
                </a:moveTo>
                <a:lnTo>
                  <a:pt x="36" y="297"/>
                </a:lnTo>
                <a:lnTo>
                  <a:pt x="40" y="303"/>
                </a:lnTo>
                <a:lnTo>
                  <a:pt x="46" y="310"/>
                </a:lnTo>
                <a:lnTo>
                  <a:pt x="52" y="317"/>
                </a:lnTo>
                <a:lnTo>
                  <a:pt x="57" y="324"/>
                </a:lnTo>
                <a:lnTo>
                  <a:pt x="94" y="364"/>
                </a:lnTo>
                <a:lnTo>
                  <a:pt x="100" y="370"/>
                </a:lnTo>
                <a:lnTo>
                  <a:pt x="107" y="375"/>
                </a:lnTo>
                <a:lnTo>
                  <a:pt x="114" y="379"/>
                </a:lnTo>
                <a:lnTo>
                  <a:pt x="121" y="381"/>
                </a:lnTo>
                <a:lnTo>
                  <a:pt x="123" y="381"/>
                </a:lnTo>
                <a:lnTo>
                  <a:pt x="122" y="377"/>
                </a:lnTo>
                <a:lnTo>
                  <a:pt x="118" y="374"/>
                </a:lnTo>
                <a:lnTo>
                  <a:pt x="113" y="366"/>
                </a:lnTo>
                <a:lnTo>
                  <a:pt x="110" y="358"/>
                </a:lnTo>
                <a:lnTo>
                  <a:pt x="108" y="346"/>
                </a:lnTo>
                <a:lnTo>
                  <a:pt x="108" y="328"/>
                </a:lnTo>
                <a:lnTo>
                  <a:pt x="106" y="317"/>
                </a:lnTo>
                <a:lnTo>
                  <a:pt x="97" y="310"/>
                </a:lnTo>
                <a:lnTo>
                  <a:pt x="87" y="308"/>
                </a:lnTo>
                <a:lnTo>
                  <a:pt x="74" y="308"/>
                </a:lnTo>
                <a:lnTo>
                  <a:pt x="58" y="305"/>
                </a:lnTo>
                <a:lnTo>
                  <a:pt x="47" y="302"/>
                </a:lnTo>
                <a:lnTo>
                  <a:pt x="40" y="297"/>
                </a:lnTo>
                <a:lnTo>
                  <a:pt x="36" y="294"/>
                </a:lnTo>
                <a:close/>
                <a:moveTo>
                  <a:pt x="59" y="232"/>
                </a:moveTo>
                <a:lnTo>
                  <a:pt x="280" y="232"/>
                </a:lnTo>
                <a:lnTo>
                  <a:pt x="280" y="253"/>
                </a:lnTo>
                <a:lnTo>
                  <a:pt x="59" y="253"/>
                </a:lnTo>
                <a:lnTo>
                  <a:pt x="59" y="232"/>
                </a:lnTo>
                <a:close/>
                <a:moveTo>
                  <a:pt x="59" y="183"/>
                </a:moveTo>
                <a:lnTo>
                  <a:pt x="280" y="183"/>
                </a:lnTo>
                <a:lnTo>
                  <a:pt x="280" y="203"/>
                </a:lnTo>
                <a:lnTo>
                  <a:pt x="59" y="203"/>
                </a:lnTo>
                <a:lnTo>
                  <a:pt x="59" y="183"/>
                </a:lnTo>
                <a:close/>
                <a:moveTo>
                  <a:pt x="59" y="133"/>
                </a:moveTo>
                <a:lnTo>
                  <a:pt x="280" y="133"/>
                </a:lnTo>
                <a:lnTo>
                  <a:pt x="280" y="152"/>
                </a:lnTo>
                <a:lnTo>
                  <a:pt x="59" y="152"/>
                </a:lnTo>
                <a:lnTo>
                  <a:pt x="59" y="133"/>
                </a:lnTo>
                <a:close/>
                <a:moveTo>
                  <a:pt x="38" y="42"/>
                </a:moveTo>
                <a:lnTo>
                  <a:pt x="70" y="42"/>
                </a:lnTo>
                <a:lnTo>
                  <a:pt x="70" y="61"/>
                </a:lnTo>
                <a:lnTo>
                  <a:pt x="58" y="61"/>
                </a:lnTo>
                <a:lnTo>
                  <a:pt x="47" y="63"/>
                </a:lnTo>
                <a:lnTo>
                  <a:pt x="37" y="69"/>
                </a:lnTo>
                <a:lnTo>
                  <a:pt x="31" y="78"/>
                </a:lnTo>
                <a:lnTo>
                  <a:pt x="30" y="89"/>
                </a:lnTo>
                <a:lnTo>
                  <a:pt x="30" y="270"/>
                </a:lnTo>
                <a:lnTo>
                  <a:pt x="31" y="281"/>
                </a:lnTo>
                <a:lnTo>
                  <a:pt x="37" y="289"/>
                </a:lnTo>
                <a:lnTo>
                  <a:pt x="47" y="295"/>
                </a:lnTo>
                <a:lnTo>
                  <a:pt x="58" y="298"/>
                </a:lnTo>
                <a:lnTo>
                  <a:pt x="103" y="297"/>
                </a:lnTo>
                <a:lnTo>
                  <a:pt x="108" y="298"/>
                </a:lnTo>
                <a:lnTo>
                  <a:pt x="112" y="300"/>
                </a:lnTo>
                <a:lnTo>
                  <a:pt x="116" y="303"/>
                </a:lnTo>
                <a:lnTo>
                  <a:pt x="118" y="308"/>
                </a:lnTo>
                <a:lnTo>
                  <a:pt x="119" y="313"/>
                </a:lnTo>
                <a:lnTo>
                  <a:pt x="121" y="361"/>
                </a:lnTo>
                <a:lnTo>
                  <a:pt x="123" y="373"/>
                </a:lnTo>
                <a:lnTo>
                  <a:pt x="129" y="381"/>
                </a:lnTo>
                <a:lnTo>
                  <a:pt x="138" y="387"/>
                </a:lnTo>
                <a:lnTo>
                  <a:pt x="149" y="390"/>
                </a:lnTo>
                <a:lnTo>
                  <a:pt x="278" y="390"/>
                </a:lnTo>
                <a:lnTo>
                  <a:pt x="289" y="387"/>
                </a:lnTo>
                <a:lnTo>
                  <a:pt x="297" y="381"/>
                </a:lnTo>
                <a:lnTo>
                  <a:pt x="304" y="373"/>
                </a:lnTo>
                <a:lnTo>
                  <a:pt x="306" y="361"/>
                </a:lnTo>
                <a:lnTo>
                  <a:pt x="306" y="89"/>
                </a:lnTo>
                <a:lnTo>
                  <a:pt x="304" y="78"/>
                </a:lnTo>
                <a:lnTo>
                  <a:pt x="297" y="69"/>
                </a:lnTo>
                <a:lnTo>
                  <a:pt x="289" y="63"/>
                </a:lnTo>
                <a:lnTo>
                  <a:pt x="278" y="61"/>
                </a:lnTo>
                <a:lnTo>
                  <a:pt x="258" y="61"/>
                </a:lnTo>
                <a:lnTo>
                  <a:pt x="258" y="52"/>
                </a:lnTo>
                <a:lnTo>
                  <a:pt x="258" y="42"/>
                </a:lnTo>
                <a:lnTo>
                  <a:pt x="297" y="42"/>
                </a:lnTo>
                <a:lnTo>
                  <a:pt x="312" y="45"/>
                </a:lnTo>
                <a:lnTo>
                  <a:pt x="324" y="52"/>
                </a:lnTo>
                <a:lnTo>
                  <a:pt x="333" y="64"/>
                </a:lnTo>
                <a:lnTo>
                  <a:pt x="335" y="79"/>
                </a:lnTo>
                <a:lnTo>
                  <a:pt x="335" y="388"/>
                </a:lnTo>
                <a:lnTo>
                  <a:pt x="333" y="402"/>
                </a:lnTo>
                <a:lnTo>
                  <a:pt x="324" y="414"/>
                </a:lnTo>
                <a:lnTo>
                  <a:pt x="312" y="421"/>
                </a:lnTo>
                <a:lnTo>
                  <a:pt x="297" y="425"/>
                </a:lnTo>
                <a:lnTo>
                  <a:pt x="38" y="425"/>
                </a:lnTo>
                <a:lnTo>
                  <a:pt x="24" y="421"/>
                </a:lnTo>
                <a:lnTo>
                  <a:pt x="11" y="414"/>
                </a:lnTo>
                <a:lnTo>
                  <a:pt x="3" y="402"/>
                </a:lnTo>
                <a:lnTo>
                  <a:pt x="0" y="388"/>
                </a:lnTo>
                <a:lnTo>
                  <a:pt x="0" y="79"/>
                </a:lnTo>
                <a:lnTo>
                  <a:pt x="3" y="64"/>
                </a:lnTo>
                <a:lnTo>
                  <a:pt x="11" y="52"/>
                </a:lnTo>
                <a:lnTo>
                  <a:pt x="24" y="45"/>
                </a:lnTo>
                <a:lnTo>
                  <a:pt x="38" y="42"/>
                </a:lnTo>
                <a:close/>
                <a:moveTo>
                  <a:pt x="164" y="12"/>
                </a:moveTo>
                <a:lnTo>
                  <a:pt x="160" y="13"/>
                </a:lnTo>
                <a:lnTo>
                  <a:pt x="156" y="14"/>
                </a:lnTo>
                <a:lnTo>
                  <a:pt x="154" y="18"/>
                </a:lnTo>
                <a:lnTo>
                  <a:pt x="151" y="22"/>
                </a:lnTo>
                <a:lnTo>
                  <a:pt x="151" y="25"/>
                </a:lnTo>
                <a:lnTo>
                  <a:pt x="151" y="30"/>
                </a:lnTo>
                <a:lnTo>
                  <a:pt x="154" y="34"/>
                </a:lnTo>
                <a:lnTo>
                  <a:pt x="156" y="36"/>
                </a:lnTo>
                <a:lnTo>
                  <a:pt x="160" y="37"/>
                </a:lnTo>
                <a:lnTo>
                  <a:pt x="164" y="39"/>
                </a:lnTo>
                <a:lnTo>
                  <a:pt x="168" y="37"/>
                </a:lnTo>
                <a:lnTo>
                  <a:pt x="172" y="36"/>
                </a:lnTo>
                <a:lnTo>
                  <a:pt x="175" y="34"/>
                </a:lnTo>
                <a:lnTo>
                  <a:pt x="177" y="30"/>
                </a:lnTo>
                <a:lnTo>
                  <a:pt x="177" y="25"/>
                </a:lnTo>
                <a:lnTo>
                  <a:pt x="177" y="22"/>
                </a:lnTo>
                <a:lnTo>
                  <a:pt x="175" y="18"/>
                </a:lnTo>
                <a:lnTo>
                  <a:pt x="172" y="14"/>
                </a:lnTo>
                <a:lnTo>
                  <a:pt x="168" y="13"/>
                </a:lnTo>
                <a:lnTo>
                  <a:pt x="164" y="12"/>
                </a:lnTo>
                <a:close/>
                <a:moveTo>
                  <a:pt x="165" y="0"/>
                </a:moveTo>
                <a:lnTo>
                  <a:pt x="175" y="2"/>
                </a:lnTo>
                <a:lnTo>
                  <a:pt x="186" y="7"/>
                </a:lnTo>
                <a:lnTo>
                  <a:pt x="193" y="13"/>
                </a:lnTo>
                <a:lnTo>
                  <a:pt x="197" y="22"/>
                </a:lnTo>
                <a:lnTo>
                  <a:pt x="229" y="22"/>
                </a:lnTo>
                <a:lnTo>
                  <a:pt x="234" y="23"/>
                </a:lnTo>
                <a:lnTo>
                  <a:pt x="238" y="25"/>
                </a:lnTo>
                <a:lnTo>
                  <a:pt x="242" y="29"/>
                </a:lnTo>
                <a:lnTo>
                  <a:pt x="246" y="34"/>
                </a:lnTo>
                <a:lnTo>
                  <a:pt x="246" y="40"/>
                </a:lnTo>
                <a:lnTo>
                  <a:pt x="246" y="78"/>
                </a:lnTo>
                <a:lnTo>
                  <a:pt x="84" y="78"/>
                </a:lnTo>
                <a:lnTo>
                  <a:pt x="84" y="40"/>
                </a:lnTo>
                <a:lnTo>
                  <a:pt x="84" y="34"/>
                </a:lnTo>
                <a:lnTo>
                  <a:pt x="86" y="29"/>
                </a:lnTo>
                <a:lnTo>
                  <a:pt x="91" y="25"/>
                </a:lnTo>
                <a:lnTo>
                  <a:pt x="96" y="23"/>
                </a:lnTo>
                <a:lnTo>
                  <a:pt x="101" y="22"/>
                </a:lnTo>
                <a:lnTo>
                  <a:pt x="132" y="22"/>
                </a:lnTo>
                <a:lnTo>
                  <a:pt x="137" y="13"/>
                </a:lnTo>
                <a:lnTo>
                  <a:pt x="144" y="7"/>
                </a:lnTo>
                <a:lnTo>
                  <a:pt x="155" y="2"/>
                </a:lnTo>
                <a:lnTo>
                  <a:pt x="16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502" name="Freeform 10"/>
          <p:cNvSpPr>
            <a:spLocks noEditPoints="1"/>
          </p:cNvSpPr>
          <p:nvPr/>
        </p:nvSpPr>
        <p:spPr bwMode="auto">
          <a:xfrm>
            <a:off x="10110788" y="4356100"/>
            <a:ext cx="306387" cy="381000"/>
          </a:xfrm>
          <a:custGeom>
            <a:avLst/>
            <a:gdLst>
              <a:gd name="T0" fmla="*/ 231 w 312"/>
              <a:gd name="T1" fmla="*/ 119 h 388"/>
              <a:gd name="T2" fmla="*/ 225 w 312"/>
              <a:gd name="T3" fmla="*/ 124 h 388"/>
              <a:gd name="T4" fmla="*/ 221 w 312"/>
              <a:gd name="T5" fmla="*/ 130 h 388"/>
              <a:gd name="T6" fmla="*/ 205 w 312"/>
              <a:gd name="T7" fmla="*/ 338 h 388"/>
              <a:gd name="T8" fmla="*/ 209 w 312"/>
              <a:gd name="T9" fmla="*/ 345 h 388"/>
              <a:gd name="T10" fmla="*/ 215 w 312"/>
              <a:gd name="T11" fmla="*/ 348 h 388"/>
              <a:gd name="T12" fmla="*/ 222 w 312"/>
              <a:gd name="T13" fmla="*/ 346 h 388"/>
              <a:gd name="T14" fmla="*/ 227 w 312"/>
              <a:gd name="T15" fmla="*/ 340 h 388"/>
              <a:gd name="T16" fmla="*/ 246 w 312"/>
              <a:gd name="T17" fmla="*/ 133 h 388"/>
              <a:gd name="T18" fmla="*/ 244 w 312"/>
              <a:gd name="T19" fmla="*/ 125 h 388"/>
              <a:gd name="T20" fmla="*/ 238 w 312"/>
              <a:gd name="T21" fmla="*/ 120 h 388"/>
              <a:gd name="T22" fmla="*/ 76 w 312"/>
              <a:gd name="T23" fmla="*/ 119 h 388"/>
              <a:gd name="T24" fmla="*/ 70 w 312"/>
              <a:gd name="T25" fmla="*/ 123 h 388"/>
              <a:gd name="T26" fmla="*/ 65 w 312"/>
              <a:gd name="T27" fmla="*/ 129 h 388"/>
              <a:gd name="T28" fmla="*/ 82 w 312"/>
              <a:gd name="T29" fmla="*/ 337 h 388"/>
              <a:gd name="T30" fmla="*/ 86 w 312"/>
              <a:gd name="T31" fmla="*/ 344 h 388"/>
              <a:gd name="T32" fmla="*/ 92 w 312"/>
              <a:gd name="T33" fmla="*/ 348 h 388"/>
              <a:gd name="T34" fmla="*/ 99 w 312"/>
              <a:gd name="T35" fmla="*/ 346 h 388"/>
              <a:gd name="T36" fmla="*/ 106 w 312"/>
              <a:gd name="T37" fmla="*/ 342 h 388"/>
              <a:gd name="T38" fmla="*/ 107 w 312"/>
              <a:gd name="T39" fmla="*/ 334 h 388"/>
              <a:gd name="T40" fmla="*/ 88 w 312"/>
              <a:gd name="T41" fmla="*/ 126 h 388"/>
              <a:gd name="T42" fmla="*/ 84 w 312"/>
              <a:gd name="T43" fmla="*/ 122 h 388"/>
              <a:gd name="T44" fmla="*/ 76 w 312"/>
              <a:gd name="T45" fmla="*/ 119 h 388"/>
              <a:gd name="T46" fmla="*/ 152 w 312"/>
              <a:gd name="T47" fmla="*/ 120 h 388"/>
              <a:gd name="T48" fmla="*/ 146 w 312"/>
              <a:gd name="T49" fmla="*/ 124 h 388"/>
              <a:gd name="T50" fmla="*/ 144 w 312"/>
              <a:gd name="T51" fmla="*/ 131 h 388"/>
              <a:gd name="T52" fmla="*/ 144 w 312"/>
              <a:gd name="T53" fmla="*/ 339 h 388"/>
              <a:gd name="T54" fmla="*/ 149 w 312"/>
              <a:gd name="T55" fmla="*/ 345 h 388"/>
              <a:gd name="T56" fmla="*/ 156 w 312"/>
              <a:gd name="T57" fmla="*/ 348 h 388"/>
              <a:gd name="T58" fmla="*/ 163 w 312"/>
              <a:gd name="T59" fmla="*/ 345 h 388"/>
              <a:gd name="T60" fmla="*/ 167 w 312"/>
              <a:gd name="T61" fmla="*/ 339 h 388"/>
              <a:gd name="T62" fmla="*/ 168 w 312"/>
              <a:gd name="T63" fmla="*/ 131 h 388"/>
              <a:gd name="T64" fmla="*/ 166 w 312"/>
              <a:gd name="T65" fmla="*/ 124 h 388"/>
              <a:gd name="T66" fmla="*/ 160 w 312"/>
              <a:gd name="T67" fmla="*/ 120 h 388"/>
              <a:gd name="T68" fmla="*/ 15 w 312"/>
              <a:gd name="T69" fmla="*/ 98 h 388"/>
              <a:gd name="T70" fmla="*/ 268 w 312"/>
              <a:gd name="T71" fmla="*/ 351 h 388"/>
              <a:gd name="T72" fmla="*/ 254 w 312"/>
              <a:gd name="T73" fmla="*/ 377 h 388"/>
              <a:gd name="T74" fmla="*/ 227 w 312"/>
              <a:gd name="T75" fmla="*/ 388 h 388"/>
              <a:gd name="T76" fmla="*/ 70 w 312"/>
              <a:gd name="T77" fmla="*/ 384 h 388"/>
              <a:gd name="T78" fmla="*/ 49 w 312"/>
              <a:gd name="T79" fmla="*/ 366 h 388"/>
              <a:gd name="T80" fmla="*/ 15 w 312"/>
              <a:gd name="T81" fmla="*/ 98 h 388"/>
              <a:gd name="T82" fmla="*/ 282 w 312"/>
              <a:gd name="T83" fmla="*/ 42 h 388"/>
              <a:gd name="T84" fmla="*/ 303 w 312"/>
              <a:gd name="T85" fmla="*/ 49 h 388"/>
              <a:gd name="T86" fmla="*/ 312 w 312"/>
              <a:gd name="T87" fmla="*/ 68 h 388"/>
              <a:gd name="T88" fmla="*/ 0 w 312"/>
              <a:gd name="T89" fmla="*/ 79 h 388"/>
              <a:gd name="T90" fmla="*/ 2 w 312"/>
              <a:gd name="T91" fmla="*/ 57 h 388"/>
              <a:gd name="T92" fmla="*/ 17 w 312"/>
              <a:gd name="T93" fmla="*/ 43 h 388"/>
              <a:gd name="T94" fmla="*/ 141 w 312"/>
              <a:gd name="T95" fmla="*/ 0 h 388"/>
              <a:gd name="T96" fmla="*/ 189 w 312"/>
              <a:gd name="T97" fmla="*/ 2 h 388"/>
              <a:gd name="T98" fmla="*/ 196 w 312"/>
              <a:gd name="T99" fmla="*/ 7 h 388"/>
              <a:gd name="T100" fmla="*/ 201 w 312"/>
              <a:gd name="T101" fmla="*/ 15 h 388"/>
              <a:gd name="T102" fmla="*/ 203 w 312"/>
              <a:gd name="T103" fmla="*/ 20 h 388"/>
              <a:gd name="T104" fmla="*/ 123 w 312"/>
              <a:gd name="T105" fmla="*/ 25 h 388"/>
              <a:gd name="T106" fmla="*/ 123 w 312"/>
              <a:gd name="T107" fmla="*/ 20 h 388"/>
              <a:gd name="T108" fmla="*/ 125 w 312"/>
              <a:gd name="T109" fmla="*/ 10 h 388"/>
              <a:gd name="T110" fmla="*/ 131 w 312"/>
              <a:gd name="T111" fmla="*/ 3 h 388"/>
              <a:gd name="T112" fmla="*/ 141 w 312"/>
              <a:gd name="T113" fmla="*/ 0 h 38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12"/>
              <a:gd name="T172" fmla="*/ 0 h 388"/>
              <a:gd name="T173" fmla="*/ 312 w 312"/>
              <a:gd name="T174" fmla="*/ 388 h 38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12" h="388">
                <a:moveTo>
                  <a:pt x="235" y="119"/>
                </a:moveTo>
                <a:lnTo>
                  <a:pt x="231" y="119"/>
                </a:lnTo>
                <a:lnTo>
                  <a:pt x="227" y="122"/>
                </a:lnTo>
                <a:lnTo>
                  <a:pt x="225" y="124"/>
                </a:lnTo>
                <a:lnTo>
                  <a:pt x="222" y="126"/>
                </a:lnTo>
                <a:lnTo>
                  <a:pt x="221" y="130"/>
                </a:lnTo>
                <a:lnTo>
                  <a:pt x="204" y="334"/>
                </a:lnTo>
                <a:lnTo>
                  <a:pt x="205" y="338"/>
                </a:lnTo>
                <a:lnTo>
                  <a:pt x="206" y="342"/>
                </a:lnTo>
                <a:lnTo>
                  <a:pt x="209" y="345"/>
                </a:lnTo>
                <a:lnTo>
                  <a:pt x="211" y="346"/>
                </a:lnTo>
                <a:lnTo>
                  <a:pt x="215" y="348"/>
                </a:lnTo>
                <a:lnTo>
                  <a:pt x="220" y="348"/>
                </a:lnTo>
                <a:lnTo>
                  <a:pt x="222" y="346"/>
                </a:lnTo>
                <a:lnTo>
                  <a:pt x="226" y="344"/>
                </a:lnTo>
                <a:lnTo>
                  <a:pt x="227" y="340"/>
                </a:lnTo>
                <a:lnTo>
                  <a:pt x="228" y="337"/>
                </a:lnTo>
                <a:lnTo>
                  <a:pt x="246" y="133"/>
                </a:lnTo>
                <a:lnTo>
                  <a:pt x="246" y="129"/>
                </a:lnTo>
                <a:lnTo>
                  <a:pt x="244" y="125"/>
                </a:lnTo>
                <a:lnTo>
                  <a:pt x="242" y="123"/>
                </a:lnTo>
                <a:lnTo>
                  <a:pt x="238" y="120"/>
                </a:lnTo>
                <a:lnTo>
                  <a:pt x="235" y="119"/>
                </a:lnTo>
                <a:close/>
                <a:moveTo>
                  <a:pt x="76" y="119"/>
                </a:moveTo>
                <a:lnTo>
                  <a:pt x="72" y="120"/>
                </a:lnTo>
                <a:lnTo>
                  <a:pt x="70" y="123"/>
                </a:lnTo>
                <a:lnTo>
                  <a:pt x="68" y="125"/>
                </a:lnTo>
                <a:lnTo>
                  <a:pt x="65" y="129"/>
                </a:lnTo>
                <a:lnTo>
                  <a:pt x="65" y="133"/>
                </a:lnTo>
                <a:lnTo>
                  <a:pt x="82" y="337"/>
                </a:lnTo>
                <a:lnTo>
                  <a:pt x="84" y="340"/>
                </a:lnTo>
                <a:lnTo>
                  <a:pt x="86" y="344"/>
                </a:lnTo>
                <a:lnTo>
                  <a:pt x="88" y="346"/>
                </a:lnTo>
                <a:lnTo>
                  <a:pt x="92" y="348"/>
                </a:lnTo>
                <a:lnTo>
                  <a:pt x="96" y="348"/>
                </a:lnTo>
                <a:lnTo>
                  <a:pt x="99" y="346"/>
                </a:lnTo>
                <a:lnTo>
                  <a:pt x="103" y="345"/>
                </a:lnTo>
                <a:lnTo>
                  <a:pt x="106" y="342"/>
                </a:lnTo>
                <a:lnTo>
                  <a:pt x="107" y="338"/>
                </a:lnTo>
                <a:lnTo>
                  <a:pt x="107" y="334"/>
                </a:lnTo>
                <a:lnTo>
                  <a:pt x="90" y="130"/>
                </a:lnTo>
                <a:lnTo>
                  <a:pt x="88" y="126"/>
                </a:lnTo>
                <a:lnTo>
                  <a:pt x="87" y="124"/>
                </a:lnTo>
                <a:lnTo>
                  <a:pt x="84" y="122"/>
                </a:lnTo>
                <a:lnTo>
                  <a:pt x="81" y="119"/>
                </a:lnTo>
                <a:lnTo>
                  <a:pt x="76" y="119"/>
                </a:lnTo>
                <a:close/>
                <a:moveTo>
                  <a:pt x="156" y="119"/>
                </a:moveTo>
                <a:lnTo>
                  <a:pt x="152" y="120"/>
                </a:lnTo>
                <a:lnTo>
                  <a:pt x="149" y="122"/>
                </a:lnTo>
                <a:lnTo>
                  <a:pt x="146" y="124"/>
                </a:lnTo>
                <a:lnTo>
                  <a:pt x="144" y="128"/>
                </a:lnTo>
                <a:lnTo>
                  <a:pt x="144" y="131"/>
                </a:lnTo>
                <a:lnTo>
                  <a:pt x="144" y="335"/>
                </a:lnTo>
                <a:lnTo>
                  <a:pt x="144" y="339"/>
                </a:lnTo>
                <a:lnTo>
                  <a:pt x="146" y="343"/>
                </a:lnTo>
                <a:lnTo>
                  <a:pt x="149" y="345"/>
                </a:lnTo>
                <a:lnTo>
                  <a:pt x="152" y="348"/>
                </a:lnTo>
                <a:lnTo>
                  <a:pt x="156" y="348"/>
                </a:lnTo>
                <a:lnTo>
                  <a:pt x="160" y="348"/>
                </a:lnTo>
                <a:lnTo>
                  <a:pt x="163" y="345"/>
                </a:lnTo>
                <a:lnTo>
                  <a:pt x="166" y="343"/>
                </a:lnTo>
                <a:lnTo>
                  <a:pt x="167" y="339"/>
                </a:lnTo>
                <a:lnTo>
                  <a:pt x="168" y="335"/>
                </a:lnTo>
                <a:lnTo>
                  <a:pt x="168" y="131"/>
                </a:lnTo>
                <a:lnTo>
                  <a:pt x="167" y="128"/>
                </a:lnTo>
                <a:lnTo>
                  <a:pt x="166" y="124"/>
                </a:lnTo>
                <a:lnTo>
                  <a:pt x="163" y="122"/>
                </a:lnTo>
                <a:lnTo>
                  <a:pt x="160" y="120"/>
                </a:lnTo>
                <a:lnTo>
                  <a:pt x="156" y="119"/>
                </a:lnTo>
                <a:close/>
                <a:moveTo>
                  <a:pt x="15" y="98"/>
                </a:moveTo>
                <a:lnTo>
                  <a:pt x="297" y="98"/>
                </a:lnTo>
                <a:lnTo>
                  <a:pt x="268" y="351"/>
                </a:lnTo>
                <a:lnTo>
                  <a:pt x="263" y="366"/>
                </a:lnTo>
                <a:lnTo>
                  <a:pt x="254" y="377"/>
                </a:lnTo>
                <a:lnTo>
                  <a:pt x="242" y="384"/>
                </a:lnTo>
                <a:lnTo>
                  <a:pt x="227" y="388"/>
                </a:lnTo>
                <a:lnTo>
                  <a:pt x="85" y="388"/>
                </a:lnTo>
                <a:lnTo>
                  <a:pt x="70" y="384"/>
                </a:lnTo>
                <a:lnTo>
                  <a:pt x="58" y="377"/>
                </a:lnTo>
                <a:lnTo>
                  <a:pt x="49" y="366"/>
                </a:lnTo>
                <a:lnTo>
                  <a:pt x="44" y="351"/>
                </a:lnTo>
                <a:lnTo>
                  <a:pt x="15" y="98"/>
                </a:lnTo>
                <a:close/>
                <a:moveTo>
                  <a:pt x="30" y="42"/>
                </a:moveTo>
                <a:lnTo>
                  <a:pt x="282" y="42"/>
                </a:lnTo>
                <a:lnTo>
                  <a:pt x="293" y="43"/>
                </a:lnTo>
                <a:lnTo>
                  <a:pt x="303" y="49"/>
                </a:lnTo>
                <a:lnTo>
                  <a:pt x="309" y="57"/>
                </a:lnTo>
                <a:lnTo>
                  <a:pt x="312" y="68"/>
                </a:lnTo>
                <a:lnTo>
                  <a:pt x="312" y="79"/>
                </a:lnTo>
                <a:lnTo>
                  <a:pt x="0" y="79"/>
                </a:lnTo>
                <a:lnTo>
                  <a:pt x="0" y="68"/>
                </a:lnTo>
                <a:lnTo>
                  <a:pt x="2" y="57"/>
                </a:lnTo>
                <a:lnTo>
                  <a:pt x="9" y="49"/>
                </a:lnTo>
                <a:lnTo>
                  <a:pt x="17" y="43"/>
                </a:lnTo>
                <a:lnTo>
                  <a:pt x="30" y="42"/>
                </a:lnTo>
                <a:close/>
                <a:moveTo>
                  <a:pt x="141" y="0"/>
                </a:moveTo>
                <a:lnTo>
                  <a:pt x="183" y="0"/>
                </a:lnTo>
                <a:lnTo>
                  <a:pt x="189" y="2"/>
                </a:lnTo>
                <a:lnTo>
                  <a:pt x="193" y="3"/>
                </a:lnTo>
                <a:lnTo>
                  <a:pt x="196" y="7"/>
                </a:lnTo>
                <a:lnTo>
                  <a:pt x="200" y="10"/>
                </a:lnTo>
                <a:lnTo>
                  <a:pt x="201" y="15"/>
                </a:lnTo>
                <a:lnTo>
                  <a:pt x="203" y="20"/>
                </a:lnTo>
                <a:lnTo>
                  <a:pt x="201" y="25"/>
                </a:lnTo>
                <a:lnTo>
                  <a:pt x="123" y="25"/>
                </a:lnTo>
                <a:lnTo>
                  <a:pt x="123" y="20"/>
                </a:lnTo>
                <a:lnTo>
                  <a:pt x="123" y="15"/>
                </a:lnTo>
                <a:lnTo>
                  <a:pt x="125" y="10"/>
                </a:lnTo>
                <a:lnTo>
                  <a:pt x="128" y="7"/>
                </a:lnTo>
                <a:lnTo>
                  <a:pt x="131" y="3"/>
                </a:lnTo>
                <a:lnTo>
                  <a:pt x="136" y="2"/>
                </a:lnTo>
                <a:lnTo>
                  <a:pt x="14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503" name="Freeform 11"/>
          <p:cNvSpPr>
            <a:spLocks noEditPoints="1"/>
          </p:cNvSpPr>
          <p:nvPr/>
        </p:nvSpPr>
        <p:spPr bwMode="auto">
          <a:xfrm>
            <a:off x="7078663" y="4130675"/>
            <a:ext cx="417512" cy="415925"/>
          </a:xfrm>
          <a:custGeom>
            <a:avLst/>
            <a:gdLst>
              <a:gd name="T0" fmla="*/ 248 w 383"/>
              <a:gd name="T1" fmla="*/ 125 h 381"/>
              <a:gd name="T2" fmla="*/ 355 w 383"/>
              <a:gd name="T3" fmla="*/ 221 h 381"/>
              <a:gd name="T4" fmla="*/ 383 w 383"/>
              <a:gd name="T5" fmla="*/ 287 h 381"/>
              <a:gd name="T6" fmla="*/ 367 w 383"/>
              <a:gd name="T7" fmla="*/ 340 h 381"/>
              <a:gd name="T8" fmla="*/ 324 w 383"/>
              <a:gd name="T9" fmla="*/ 374 h 381"/>
              <a:gd name="T10" fmla="*/ 270 w 383"/>
              <a:gd name="T11" fmla="*/ 379 h 381"/>
              <a:gd name="T12" fmla="*/ 222 w 383"/>
              <a:gd name="T13" fmla="*/ 353 h 381"/>
              <a:gd name="T14" fmla="*/ 205 w 383"/>
              <a:gd name="T15" fmla="*/ 337 h 381"/>
              <a:gd name="T16" fmla="*/ 172 w 383"/>
              <a:gd name="T17" fmla="*/ 304 h 381"/>
              <a:gd name="T18" fmla="*/ 147 w 383"/>
              <a:gd name="T19" fmla="*/ 280 h 381"/>
              <a:gd name="T20" fmla="*/ 190 w 383"/>
              <a:gd name="T21" fmla="*/ 279 h 381"/>
              <a:gd name="T22" fmla="*/ 263 w 383"/>
              <a:gd name="T23" fmla="*/ 321 h 381"/>
              <a:gd name="T24" fmla="*/ 296 w 383"/>
              <a:gd name="T25" fmla="*/ 326 h 381"/>
              <a:gd name="T26" fmla="*/ 323 w 383"/>
              <a:gd name="T27" fmla="*/ 305 h 381"/>
              <a:gd name="T28" fmla="*/ 328 w 383"/>
              <a:gd name="T29" fmla="*/ 271 h 381"/>
              <a:gd name="T30" fmla="*/ 249 w 383"/>
              <a:gd name="T31" fmla="*/ 184 h 381"/>
              <a:gd name="T32" fmla="*/ 228 w 383"/>
              <a:gd name="T33" fmla="*/ 173 h 381"/>
              <a:gd name="T34" fmla="*/ 195 w 383"/>
              <a:gd name="T35" fmla="*/ 177 h 381"/>
              <a:gd name="T36" fmla="*/ 178 w 383"/>
              <a:gd name="T37" fmla="*/ 189 h 381"/>
              <a:gd name="T38" fmla="*/ 161 w 383"/>
              <a:gd name="T39" fmla="*/ 192 h 381"/>
              <a:gd name="T40" fmla="*/ 146 w 383"/>
              <a:gd name="T41" fmla="*/ 184 h 381"/>
              <a:gd name="T42" fmla="*/ 146 w 383"/>
              <a:gd name="T43" fmla="*/ 145 h 381"/>
              <a:gd name="T44" fmla="*/ 195 w 383"/>
              <a:gd name="T45" fmla="*/ 120 h 381"/>
              <a:gd name="T46" fmla="*/ 113 w 383"/>
              <a:gd name="T47" fmla="*/ 1 h 381"/>
              <a:gd name="T48" fmla="*/ 161 w 383"/>
              <a:gd name="T49" fmla="*/ 27 h 381"/>
              <a:gd name="T50" fmla="*/ 178 w 383"/>
              <a:gd name="T51" fmla="*/ 44 h 381"/>
              <a:gd name="T52" fmla="*/ 211 w 383"/>
              <a:gd name="T53" fmla="*/ 77 h 381"/>
              <a:gd name="T54" fmla="*/ 236 w 383"/>
              <a:gd name="T55" fmla="*/ 101 h 381"/>
              <a:gd name="T56" fmla="*/ 193 w 383"/>
              <a:gd name="T57" fmla="*/ 102 h 381"/>
              <a:gd name="T58" fmla="*/ 120 w 383"/>
              <a:gd name="T59" fmla="*/ 60 h 381"/>
              <a:gd name="T60" fmla="*/ 87 w 383"/>
              <a:gd name="T61" fmla="*/ 55 h 381"/>
              <a:gd name="T62" fmla="*/ 60 w 383"/>
              <a:gd name="T63" fmla="*/ 76 h 381"/>
              <a:gd name="T64" fmla="*/ 55 w 383"/>
              <a:gd name="T65" fmla="*/ 109 h 381"/>
              <a:gd name="T66" fmla="*/ 69 w 383"/>
              <a:gd name="T67" fmla="*/ 132 h 381"/>
              <a:gd name="T68" fmla="*/ 93 w 383"/>
              <a:gd name="T69" fmla="*/ 156 h 381"/>
              <a:gd name="T70" fmla="*/ 124 w 383"/>
              <a:gd name="T71" fmla="*/ 186 h 381"/>
              <a:gd name="T72" fmla="*/ 145 w 383"/>
              <a:gd name="T73" fmla="*/ 204 h 381"/>
              <a:gd name="T74" fmla="*/ 180 w 383"/>
              <a:gd name="T75" fmla="*/ 206 h 381"/>
              <a:gd name="T76" fmla="*/ 199 w 383"/>
              <a:gd name="T77" fmla="*/ 195 h 381"/>
              <a:gd name="T78" fmla="*/ 212 w 383"/>
              <a:gd name="T79" fmla="*/ 188 h 381"/>
              <a:gd name="T80" fmla="*/ 227 w 383"/>
              <a:gd name="T81" fmla="*/ 191 h 381"/>
              <a:gd name="T82" fmla="*/ 254 w 383"/>
              <a:gd name="T83" fmla="*/ 213 h 381"/>
              <a:gd name="T84" fmla="*/ 222 w 383"/>
              <a:gd name="T85" fmla="*/ 248 h 381"/>
              <a:gd name="T86" fmla="*/ 171 w 383"/>
              <a:gd name="T87" fmla="*/ 263 h 381"/>
              <a:gd name="T88" fmla="*/ 118 w 383"/>
              <a:gd name="T89" fmla="*/ 248 h 381"/>
              <a:gd name="T90" fmla="*/ 16 w 383"/>
              <a:gd name="T91" fmla="*/ 145 h 381"/>
              <a:gd name="T92" fmla="*/ 0 w 383"/>
              <a:gd name="T93" fmla="*/ 94 h 381"/>
              <a:gd name="T94" fmla="*/ 16 w 383"/>
              <a:gd name="T95" fmla="*/ 41 h 381"/>
              <a:gd name="T96" fmla="*/ 59 w 383"/>
              <a:gd name="T97" fmla="*/ 6 h 38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83"/>
              <a:gd name="T148" fmla="*/ 0 h 381"/>
              <a:gd name="T149" fmla="*/ 383 w 383"/>
              <a:gd name="T150" fmla="*/ 381 h 38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83" h="381">
                <a:moveTo>
                  <a:pt x="212" y="117"/>
                </a:moveTo>
                <a:lnTo>
                  <a:pt x="231" y="120"/>
                </a:lnTo>
                <a:lnTo>
                  <a:pt x="248" y="125"/>
                </a:lnTo>
                <a:lnTo>
                  <a:pt x="265" y="133"/>
                </a:lnTo>
                <a:lnTo>
                  <a:pt x="280" y="145"/>
                </a:lnTo>
                <a:lnTo>
                  <a:pt x="355" y="221"/>
                </a:lnTo>
                <a:lnTo>
                  <a:pt x="371" y="239"/>
                </a:lnTo>
                <a:lnTo>
                  <a:pt x="379" y="263"/>
                </a:lnTo>
                <a:lnTo>
                  <a:pt x="383" y="287"/>
                </a:lnTo>
                <a:lnTo>
                  <a:pt x="381" y="305"/>
                </a:lnTo>
                <a:lnTo>
                  <a:pt x="376" y="323"/>
                </a:lnTo>
                <a:lnTo>
                  <a:pt x="367" y="340"/>
                </a:lnTo>
                <a:lnTo>
                  <a:pt x="355" y="353"/>
                </a:lnTo>
                <a:lnTo>
                  <a:pt x="340" y="365"/>
                </a:lnTo>
                <a:lnTo>
                  <a:pt x="324" y="374"/>
                </a:lnTo>
                <a:lnTo>
                  <a:pt x="307" y="379"/>
                </a:lnTo>
                <a:lnTo>
                  <a:pt x="288" y="381"/>
                </a:lnTo>
                <a:lnTo>
                  <a:pt x="270" y="379"/>
                </a:lnTo>
                <a:lnTo>
                  <a:pt x="253" y="374"/>
                </a:lnTo>
                <a:lnTo>
                  <a:pt x="237" y="365"/>
                </a:lnTo>
                <a:lnTo>
                  <a:pt x="222" y="353"/>
                </a:lnTo>
                <a:lnTo>
                  <a:pt x="220" y="352"/>
                </a:lnTo>
                <a:lnTo>
                  <a:pt x="214" y="346"/>
                </a:lnTo>
                <a:lnTo>
                  <a:pt x="205" y="337"/>
                </a:lnTo>
                <a:lnTo>
                  <a:pt x="195" y="326"/>
                </a:lnTo>
                <a:lnTo>
                  <a:pt x="183" y="315"/>
                </a:lnTo>
                <a:lnTo>
                  <a:pt x="172" y="304"/>
                </a:lnTo>
                <a:lnTo>
                  <a:pt x="162" y="293"/>
                </a:lnTo>
                <a:lnTo>
                  <a:pt x="153" y="285"/>
                </a:lnTo>
                <a:lnTo>
                  <a:pt x="147" y="280"/>
                </a:lnTo>
                <a:lnTo>
                  <a:pt x="145" y="277"/>
                </a:lnTo>
                <a:lnTo>
                  <a:pt x="169" y="280"/>
                </a:lnTo>
                <a:lnTo>
                  <a:pt x="190" y="279"/>
                </a:lnTo>
                <a:lnTo>
                  <a:pt x="210" y="272"/>
                </a:lnTo>
                <a:lnTo>
                  <a:pt x="253" y="314"/>
                </a:lnTo>
                <a:lnTo>
                  <a:pt x="263" y="321"/>
                </a:lnTo>
                <a:lnTo>
                  <a:pt x="272" y="326"/>
                </a:lnTo>
                <a:lnTo>
                  <a:pt x="284" y="327"/>
                </a:lnTo>
                <a:lnTo>
                  <a:pt x="296" y="326"/>
                </a:lnTo>
                <a:lnTo>
                  <a:pt x="307" y="321"/>
                </a:lnTo>
                <a:lnTo>
                  <a:pt x="315" y="314"/>
                </a:lnTo>
                <a:lnTo>
                  <a:pt x="323" y="305"/>
                </a:lnTo>
                <a:lnTo>
                  <a:pt x="328" y="294"/>
                </a:lnTo>
                <a:lnTo>
                  <a:pt x="329" y="283"/>
                </a:lnTo>
                <a:lnTo>
                  <a:pt x="328" y="271"/>
                </a:lnTo>
                <a:lnTo>
                  <a:pt x="323" y="260"/>
                </a:lnTo>
                <a:lnTo>
                  <a:pt x="315" y="252"/>
                </a:lnTo>
                <a:lnTo>
                  <a:pt x="249" y="184"/>
                </a:lnTo>
                <a:lnTo>
                  <a:pt x="245" y="182"/>
                </a:lnTo>
                <a:lnTo>
                  <a:pt x="238" y="177"/>
                </a:lnTo>
                <a:lnTo>
                  <a:pt x="228" y="173"/>
                </a:lnTo>
                <a:lnTo>
                  <a:pt x="217" y="171"/>
                </a:lnTo>
                <a:lnTo>
                  <a:pt x="205" y="173"/>
                </a:lnTo>
                <a:lnTo>
                  <a:pt x="195" y="177"/>
                </a:lnTo>
                <a:lnTo>
                  <a:pt x="189" y="182"/>
                </a:lnTo>
                <a:lnTo>
                  <a:pt x="184" y="186"/>
                </a:lnTo>
                <a:lnTo>
                  <a:pt x="178" y="189"/>
                </a:lnTo>
                <a:lnTo>
                  <a:pt x="172" y="192"/>
                </a:lnTo>
                <a:lnTo>
                  <a:pt x="166" y="193"/>
                </a:lnTo>
                <a:lnTo>
                  <a:pt x="161" y="192"/>
                </a:lnTo>
                <a:lnTo>
                  <a:pt x="156" y="191"/>
                </a:lnTo>
                <a:lnTo>
                  <a:pt x="151" y="188"/>
                </a:lnTo>
                <a:lnTo>
                  <a:pt x="146" y="184"/>
                </a:lnTo>
                <a:lnTo>
                  <a:pt x="129" y="167"/>
                </a:lnTo>
                <a:lnTo>
                  <a:pt x="136" y="156"/>
                </a:lnTo>
                <a:lnTo>
                  <a:pt x="146" y="145"/>
                </a:lnTo>
                <a:lnTo>
                  <a:pt x="161" y="133"/>
                </a:lnTo>
                <a:lnTo>
                  <a:pt x="177" y="125"/>
                </a:lnTo>
                <a:lnTo>
                  <a:pt x="195" y="120"/>
                </a:lnTo>
                <a:lnTo>
                  <a:pt x="212" y="117"/>
                </a:lnTo>
                <a:close/>
                <a:moveTo>
                  <a:pt x="94" y="0"/>
                </a:moveTo>
                <a:lnTo>
                  <a:pt x="113" y="1"/>
                </a:lnTo>
                <a:lnTo>
                  <a:pt x="130" y="7"/>
                </a:lnTo>
                <a:lnTo>
                  <a:pt x="146" y="16"/>
                </a:lnTo>
                <a:lnTo>
                  <a:pt x="161" y="27"/>
                </a:lnTo>
                <a:lnTo>
                  <a:pt x="163" y="29"/>
                </a:lnTo>
                <a:lnTo>
                  <a:pt x="169" y="35"/>
                </a:lnTo>
                <a:lnTo>
                  <a:pt x="178" y="44"/>
                </a:lnTo>
                <a:lnTo>
                  <a:pt x="188" y="54"/>
                </a:lnTo>
                <a:lnTo>
                  <a:pt x="199" y="66"/>
                </a:lnTo>
                <a:lnTo>
                  <a:pt x="211" y="77"/>
                </a:lnTo>
                <a:lnTo>
                  <a:pt x="221" y="87"/>
                </a:lnTo>
                <a:lnTo>
                  <a:pt x="230" y="95"/>
                </a:lnTo>
                <a:lnTo>
                  <a:pt x="236" y="101"/>
                </a:lnTo>
                <a:lnTo>
                  <a:pt x="238" y="104"/>
                </a:lnTo>
                <a:lnTo>
                  <a:pt x="212" y="101"/>
                </a:lnTo>
                <a:lnTo>
                  <a:pt x="193" y="102"/>
                </a:lnTo>
                <a:lnTo>
                  <a:pt x="172" y="109"/>
                </a:lnTo>
                <a:lnTo>
                  <a:pt x="130" y="66"/>
                </a:lnTo>
                <a:lnTo>
                  <a:pt x="120" y="60"/>
                </a:lnTo>
                <a:lnTo>
                  <a:pt x="109" y="55"/>
                </a:lnTo>
                <a:lnTo>
                  <a:pt x="98" y="54"/>
                </a:lnTo>
                <a:lnTo>
                  <a:pt x="87" y="55"/>
                </a:lnTo>
                <a:lnTo>
                  <a:pt x="76" y="60"/>
                </a:lnTo>
                <a:lnTo>
                  <a:pt x="67" y="66"/>
                </a:lnTo>
                <a:lnTo>
                  <a:pt x="60" y="76"/>
                </a:lnTo>
                <a:lnTo>
                  <a:pt x="55" y="87"/>
                </a:lnTo>
                <a:lnTo>
                  <a:pt x="54" y="98"/>
                </a:lnTo>
                <a:lnTo>
                  <a:pt x="55" y="109"/>
                </a:lnTo>
                <a:lnTo>
                  <a:pt x="60" y="120"/>
                </a:lnTo>
                <a:lnTo>
                  <a:pt x="67" y="129"/>
                </a:lnTo>
                <a:lnTo>
                  <a:pt x="69" y="132"/>
                </a:lnTo>
                <a:lnTo>
                  <a:pt x="75" y="137"/>
                </a:lnTo>
                <a:lnTo>
                  <a:pt x="83" y="145"/>
                </a:lnTo>
                <a:lnTo>
                  <a:pt x="93" y="156"/>
                </a:lnTo>
                <a:lnTo>
                  <a:pt x="104" y="166"/>
                </a:lnTo>
                <a:lnTo>
                  <a:pt x="114" y="177"/>
                </a:lnTo>
                <a:lnTo>
                  <a:pt x="124" y="186"/>
                </a:lnTo>
                <a:lnTo>
                  <a:pt x="130" y="193"/>
                </a:lnTo>
                <a:lnTo>
                  <a:pt x="134" y="197"/>
                </a:lnTo>
                <a:lnTo>
                  <a:pt x="145" y="204"/>
                </a:lnTo>
                <a:lnTo>
                  <a:pt x="156" y="209"/>
                </a:lnTo>
                <a:lnTo>
                  <a:pt x="168" y="210"/>
                </a:lnTo>
                <a:lnTo>
                  <a:pt x="180" y="206"/>
                </a:lnTo>
                <a:lnTo>
                  <a:pt x="190" y="202"/>
                </a:lnTo>
                <a:lnTo>
                  <a:pt x="196" y="198"/>
                </a:lnTo>
                <a:lnTo>
                  <a:pt x="199" y="195"/>
                </a:lnTo>
                <a:lnTo>
                  <a:pt x="203" y="192"/>
                </a:lnTo>
                <a:lnTo>
                  <a:pt x="207" y="189"/>
                </a:lnTo>
                <a:lnTo>
                  <a:pt x="212" y="188"/>
                </a:lnTo>
                <a:lnTo>
                  <a:pt x="217" y="188"/>
                </a:lnTo>
                <a:lnTo>
                  <a:pt x="222" y="188"/>
                </a:lnTo>
                <a:lnTo>
                  <a:pt x="227" y="191"/>
                </a:lnTo>
                <a:lnTo>
                  <a:pt x="232" y="193"/>
                </a:lnTo>
                <a:lnTo>
                  <a:pt x="237" y="197"/>
                </a:lnTo>
                <a:lnTo>
                  <a:pt x="254" y="213"/>
                </a:lnTo>
                <a:lnTo>
                  <a:pt x="247" y="225"/>
                </a:lnTo>
                <a:lnTo>
                  <a:pt x="237" y="236"/>
                </a:lnTo>
                <a:lnTo>
                  <a:pt x="222" y="248"/>
                </a:lnTo>
                <a:lnTo>
                  <a:pt x="206" y="257"/>
                </a:lnTo>
                <a:lnTo>
                  <a:pt x="188" y="261"/>
                </a:lnTo>
                <a:lnTo>
                  <a:pt x="171" y="263"/>
                </a:lnTo>
                <a:lnTo>
                  <a:pt x="152" y="261"/>
                </a:lnTo>
                <a:lnTo>
                  <a:pt x="135" y="257"/>
                </a:lnTo>
                <a:lnTo>
                  <a:pt x="118" y="248"/>
                </a:lnTo>
                <a:lnTo>
                  <a:pt x="103" y="236"/>
                </a:lnTo>
                <a:lnTo>
                  <a:pt x="27" y="160"/>
                </a:lnTo>
                <a:lnTo>
                  <a:pt x="16" y="145"/>
                </a:lnTo>
                <a:lnTo>
                  <a:pt x="7" y="129"/>
                </a:lnTo>
                <a:lnTo>
                  <a:pt x="1" y="111"/>
                </a:lnTo>
                <a:lnTo>
                  <a:pt x="0" y="94"/>
                </a:lnTo>
                <a:lnTo>
                  <a:pt x="1" y="76"/>
                </a:lnTo>
                <a:lnTo>
                  <a:pt x="7" y="58"/>
                </a:lnTo>
                <a:lnTo>
                  <a:pt x="16" y="41"/>
                </a:lnTo>
                <a:lnTo>
                  <a:pt x="27" y="27"/>
                </a:lnTo>
                <a:lnTo>
                  <a:pt x="42" y="16"/>
                </a:lnTo>
                <a:lnTo>
                  <a:pt x="59" y="6"/>
                </a:lnTo>
                <a:lnTo>
                  <a:pt x="76" y="1"/>
                </a:lnTo>
                <a:lnTo>
                  <a:pt x="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504" name="Freeform 9"/>
          <p:cNvSpPr>
            <a:spLocks noEditPoints="1"/>
          </p:cNvSpPr>
          <p:nvPr/>
        </p:nvSpPr>
        <p:spPr bwMode="auto">
          <a:xfrm>
            <a:off x="8491538" y="3365500"/>
            <a:ext cx="615950" cy="666750"/>
          </a:xfrm>
          <a:custGeom>
            <a:avLst/>
            <a:gdLst>
              <a:gd name="T0" fmla="*/ 97 w 606"/>
              <a:gd name="T1" fmla="*/ 466 h 656"/>
              <a:gd name="T2" fmla="*/ 24 w 606"/>
              <a:gd name="T3" fmla="*/ 564 h 656"/>
              <a:gd name="T4" fmla="*/ 31 w 606"/>
              <a:gd name="T5" fmla="*/ 605 h 656"/>
              <a:gd name="T6" fmla="*/ 55 w 606"/>
              <a:gd name="T7" fmla="*/ 619 h 656"/>
              <a:gd name="T8" fmla="*/ 61 w 606"/>
              <a:gd name="T9" fmla="*/ 604 h 656"/>
              <a:gd name="T10" fmla="*/ 48 w 606"/>
              <a:gd name="T11" fmla="*/ 584 h 656"/>
              <a:gd name="T12" fmla="*/ 54 w 606"/>
              <a:gd name="T13" fmla="*/ 556 h 656"/>
              <a:gd name="T14" fmla="*/ 118 w 606"/>
              <a:gd name="T15" fmla="*/ 471 h 656"/>
              <a:gd name="T16" fmla="*/ 109 w 606"/>
              <a:gd name="T17" fmla="*/ 419 h 656"/>
              <a:gd name="T18" fmla="*/ 196 w 606"/>
              <a:gd name="T19" fmla="*/ 501 h 656"/>
              <a:gd name="T20" fmla="*/ 125 w 606"/>
              <a:gd name="T21" fmla="*/ 642 h 656"/>
              <a:gd name="T22" fmla="*/ 64 w 606"/>
              <a:gd name="T23" fmla="*/ 655 h 656"/>
              <a:gd name="T24" fmla="*/ 14 w 606"/>
              <a:gd name="T25" fmla="*/ 624 h 656"/>
              <a:gd name="T26" fmla="*/ 0 w 606"/>
              <a:gd name="T27" fmla="*/ 574 h 656"/>
              <a:gd name="T28" fmla="*/ 18 w 606"/>
              <a:gd name="T29" fmla="*/ 526 h 656"/>
              <a:gd name="T30" fmla="*/ 364 w 606"/>
              <a:gd name="T31" fmla="*/ 136 h 656"/>
              <a:gd name="T32" fmla="*/ 381 w 606"/>
              <a:gd name="T33" fmla="*/ 159 h 656"/>
              <a:gd name="T34" fmla="*/ 459 w 606"/>
              <a:gd name="T35" fmla="*/ 229 h 656"/>
              <a:gd name="T36" fmla="*/ 474 w 606"/>
              <a:gd name="T37" fmla="*/ 253 h 656"/>
              <a:gd name="T38" fmla="*/ 459 w 606"/>
              <a:gd name="T39" fmla="*/ 278 h 656"/>
              <a:gd name="T40" fmla="*/ 381 w 606"/>
              <a:gd name="T41" fmla="*/ 347 h 656"/>
              <a:gd name="T42" fmla="*/ 364 w 606"/>
              <a:gd name="T43" fmla="*/ 371 h 656"/>
              <a:gd name="T44" fmla="*/ 336 w 606"/>
              <a:gd name="T45" fmla="*/ 366 h 656"/>
              <a:gd name="T46" fmla="*/ 328 w 606"/>
              <a:gd name="T47" fmla="*/ 279 h 656"/>
              <a:gd name="T48" fmla="*/ 242 w 606"/>
              <a:gd name="T49" fmla="*/ 271 h 656"/>
              <a:gd name="T50" fmla="*/ 237 w 606"/>
              <a:gd name="T51" fmla="*/ 243 h 656"/>
              <a:gd name="T52" fmla="*/ 260 w 606"/>
              <a:gd name="T53" fmla="*/ 227 h 656"/>
              <a:gd name="T54" fmla="*/ 330 w 606"/>
              <a:gd name="T55" fmla="*/ 149 h 656"/>
              <a:gd name="T56" fmla="*/ 355 w 606"/>
              <a:gd name="T57" fmla="*/ 134 h 656"/>
              <a:gd name="T58" fmla="*/ 269 w 606"/>
              <a:gd name="T59" fmla="*/ 83 h 656"/>
              <a:gd name="T60" fmla="*/ 195 w 606"/>
              <a:gd name="T61" fmla="*/ 145 h 656"/>
              <a:gd name="T62" fmla="*/ 161 w 606"/>
              <a:gd name="T63" fmla="*/ 237 h 656"/>
              <a:gd name="T64" fmla="*/ 178 w 606"/>
              <a:gd name="T65" fmla="*/ 337 h 656"/>
              <a:gd name="T66" fmla="*/ 241 w 606"/>
              <a:gd name="T67" fmla="*/ 411 h 656"/>
              <a:gd name="T68" fmla="*/ 332 w 606"/>
              <a:gd name="T69" fmla="*/ 444 h 656"/>
              <a:gd name="T70" fmla="*/ 432 w 606"/>
              <a:gd name="T71" fmla="*/ 427 h 656"/>
              <a:gd name="T72" fmla="*/ 506 w 606"/>
              <a:gd name="T73" fmla="*/ 365 h 656"/>
              <a:gd name="T74" fmla="*/ 540 w 606"/>
              <a:gd name="T75" fmla="*/ 272 h 656"/>
              <a:gd name="T76" fmla="*/ 523 w 606"/>
              <a:gd name="T77" fmla="*/ 173 h 656"/>
              <a:gd name="T78" fmla="*/ 460 w 606"/>
              <a:gd name="T79" fmla="*/ 99 h 656"/>
              <a:gd name="T80" fmla="*/ 368 w 606"/>
              <a:gd name="T81" fmla="*/ 65 h 656"/>
              <a:gd name="T82" fmla="*/ 402 w 606"/>
              <a:gd name="T83" fmla="*/ 5 h 656"/>
              <a:gd name="T84" fmla="*/ 501 w 606"/>
              <a:gd name="T85" fmla="*/ 49 h 656"/>
              <a:gd name="T86" fmla="*/ 572 w 606"/>
              <a:gd name="T87" fmla="*/ 127 h 656"/>
              <a:gd name="T88" fmla="*/ 605 w 606"/>
              <a:gd name="T89" fmla="*/ 233 h 656"/>
              <a:gd name="T90" fmla="*/ 594 w 606"/>
              <a:gd name="T91" fmla="*/ 332 h 656"/>
              <a:gd name="T92" fmla="*/ 547 w 606"/>
              <a:gd name="T93" fmla="*/ 419 h 656"/>
              <a:gd name="T94" fmla="*/ 469 w 606"/>
              <a:gd name="T95" fmla="*/ 481 h 656"/>
              <a:gd name="T96" fmla="*/ 373 w 606"/>
              <a:gd name="T97" fmla="*/ 510 h 656"/>
              <a:gd name="T98" fmla="*/ 264 w 606"/>
              <a:gd name="T99" fmla="*/ 495 h 656"/>
              <a:gd name="T100" fmla="*/ 173 w 606"/>
              <a:gd name="T101" fmla="*/ 439 h 656"/>
              <a:gd name="T102" fmla="*/ 113 w 606"/>
              <a:gd name="T103" fmla="*/ 350 h 656"/>
              <a:gd name="T104" fmla="*/ 95 w 606"/>
              <a:gd name="T105" fmla="*/ 244 h 656"/>
              <a:gd name="T106" fmla="*/ 119 w 606"/>
              <a:gd name="T107" fmla="*/ 147 h 656"/>
              <a:gd name="T108" fmla="*/ 179 w 606"/>
              <a:gd name="T109" fmla="*/ 67 h 656"/>
              <a:gd name="T110" fmla="*/ 264 w 606"/>
              <a:gd name="T111" fmla="*/ 15 h 656"/>
              <a:gd name="T112" fmla="*/ 366 w 606"/>
              <a:gd name="T113" fmla="*/ 0 h 65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06"/>
              <a:gd name="T172" fmla="*/ 0 h 656"/>
              <a:gd name="T173" fmla="*/ 606 w 606"/>
              <a:gd name="T174" fmla="*/ 656 h 65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06" h="656">
                <a:moveTo>
                  <a:pt x="108" y="462"/>
                </a:moveTo>
                <a:lnTo>
                  <a:pt x="102" y="463"/>
                </a:lnTo>
                <a:lnTo>
                  <a:pt x="97" y="466"/>
                </a:lnTo>
                <a:lnTo>
                  <a:pt x="35" y="540"/>
                </a:lnTo>
                <a:lnTo>
                  <a:pt x="28" y="552"/>
                </a:lnTo>
                <a:lnTo>
                  <a:pt x="24" y="564"/>
                </a:lnTo>
                <a:lnTo>
                  <a:pt x="22" y="575"/>
                </a:lnTo>
                <a:lnTo>
                  <a:pt x="24" y="591"/>
                </a:lnTo>
                <a:lnTo>
                  <a:pt x="31" y="605"/>
                </a:lnTo>
                <a:lnTo>
                  <a:pt x="42" y="618"/>
                </a:lnTo>
                <a:lnTo>
                  <a:pt x="48" y="621"/>
                </a:lnTo>
                <a:lnTo>
                  <a:pt x="55" y="619"/>
                </a:lnTo>
                <a:lnTo>
                  <a:pt x="59" y="616"/>
                </a:lnTo>
                <a:lnTo>
                  <a:pt x="62" y="610"/>
                </a:lnTo>
                <a:lnTo>
                  <a:pt x="61" y="604"/>
                </a:lnTo>
                <a:lnTo>
                  <a:pt x="58" y="599"/>
                </a:lnTo>
                <a:lnTo>
                  <a:pt x="52" y="592"/>
                </a:lnTo>
                <a:lnTo>
                  <a:pt x="48" y="584"/>
                </a:lnTo>
                <a:lnTo>
                  <a:pt x="47" y="575"/>
                </a:lnTo>
                <a:lnTo>
                  <a:pt x="48" y="566"/>
                </a:lnTo>
                <a:lnTo>
                  <a:pt x="54" y="556"/>
                </a:lnTo>
                <a:lnTo>
                  <a:pt x="116" y="482"/>
                </a:lnTo>
                <a:lnTo>
                  <a:pt x="118" y="476"/>
                </a:lnTo>
                <a:lnTo>
                  <a:pt x="118" y="471"/>
                </a:lnTo>
                <a:lnTo>
                  <a:pt x="114" y="465"/>
                </a:lnTo>
                <a:lnTo>
                  <a:pt x="108" y="462"/>
                </a:lnTo>
                <a:close/>
                <a:moveTo>
                  <a:pt x="109" y="419"/>
                </a:moveTo>
                <a:lnTo>
                  <a:pt x="134" y="450"/>
                </a:lnTo>
                <a:lnTo>
                  <a:pt x="163" y="478"/>
                </a:lnTo>
                <a:lnTo>
                  <a:pt x="196" y="501"/>
                </a:lnTo>
                <a:lnTo>
                  <a:pt x="231" y="521"/>
                </a:lnTo>
                <a:lnTo>
                  <a:pt x="139" y="627"/>
                </a:lnTo>
                <a:lnTo>
                  <a:pt x="125" y="642"/>
                </a:lnTo>
                <a:lnTo>
                  <a:pt x="106" y="652"/>
                </a:lnTo>
                <a:lnTo>
                  <a:pt x="85" y="656"/>
                </a:lnTo>
                <a:lnTo>
                  <a:pt x="64" y="655"/>
                </a:lnTo>
                <a:lnTo>
                  <a:pt x="45" y="649"/>
                </a:lnTo>
                <a:lnTo>
                  <a:pt x="27" y="638"/>
                </a:lnTo>
                <a:lnTo>
                  <a:pt x="14" y="624"/>
                </a:lnTo>
                <a:lnTo>
                  <a:pt x="6" y="609"/>
                </a:lnTo>
                <a:lnTo>
                  <a:pt x="1" y="592"/>
                </a:lnTo>
                <a:lnTo>
                  <a:pt x="0" y="574"/>
                </a:lnTo>
                <a:lnTo>
                  <a:pt x="2" y="557"/>
                </a:lnTo>
                <a:lnTo>
                  <a:pt x="8" y="540"/>
                </a:lnTo>
                <a:lnTo>
                  <a:pt x="18" y="526"/>
                </a:lnTo>
                <a:lnTo>
                  <a:pt x="109" y="419"/>
                </a:lnTo>
                <a:close/>
                <a:moveTo>
                  <a:pt x="355" y="134"/>
                </a:moveTo>
                <a:lnTo>
                  <a:pt x="364" y="136"/>
                </a:lnTo>
                <a:lnTo>
                  <a:pt x="373" y="141"/>
                </a:lnTo>
                <a:lnTo>
                  <a:pt x="379" y="149"/>
                </a:lnTo>
                <a:lnTo>
                  <a:pt x="381" y="159"/>
                </a:lnTo>
                <a:lnTo>
                  <a:pt x="381" y="227"/>
                </a:lnTo>
                <a:lnTo>
                  <a:pt x="448" y="227"/>
                </a:lnTo>
                <a:lnTo>
                  <a:pt x="459" y="229"/>
                </a:lnTo>
                <a:lnTo>
                  <a:pt x="467" y="234"/>
                </a:lnTo>
                <a:lnTo>
                  <a:pt x="472" y="243"/>
                </a:lnTo>
                <a:lnTo>
                  <a:pt x="474" y="253"/>
                </a:lnTo>
                <a:lnTo>
                  <a:pt x="472" y="263"/>
                </a:lnTo>
                <a:lnTo>
                  <a:pt x="467" y="271"/>
                </a:lnTo>
                <a:lnTo>
                  <a:pt x="459" y="278"/>
                </a:lnTo>
                <a:lnTo>
                  <a:pt x="448" y="279"/>
                </a:lnTo>
                <a:lnTo>
                  <a:pt x="381" y="279"/>
                </a:lnTo>
                <a:lnTo>
                  <a:pt x="381" y="347"/>
                </a:lnTo>
                <a:lnTo>
                  <a:pt x="379" y="357"/>
                </a:lnTo>
                <a:lnTo>
                  <a:pt x="373" y="366"/>
                </a:lnTo>
                <a:lnTo>
                  <a:pt x="364" y="371"/>
                </a:lnTo>
                <a:lnTo>
                  <a:pt x="355" y="373"/>
                </a:lnTo>
                <a:lnTo>
                  <a:pt x="344" y="371"/>
                </a:lnTo>
                <a:lnTo>
                  <a:pt x="336" y="366"/>
                </a:lnTo>
                <a:lnTo>
                  <a:pt x="330" y="357"/>
                </a:lnTo>
                <a:lnTo>
                  <a:pt x="328" y="347"/>
                </a:lnTo>
                <a:lnTo>
                  <a:pt x="328" y="279"/>
                </a:lnTo>
                <a:lnTo>
                  <a:pt x="260" y="279"/>
                </a:lnTo>
                <a:lnTo>
                  <a:pt x="251" y="278"/>
                </a:lnTo>
                <a:lnTo>
                  <a:pt x="242" y="271"/>
                </a:lnTo>
                <a:lnTo>
                  <a:pt x="237" y="263"/>
                </a:lnTo>
                <a:lnTo>
                  <a:pt x="235" y="253"/>
                </a:lnTo>
                <a:lnTo>
                  <a:pt x="237" y="243"/>
                </a:lnTo>
                <a:lnTo>
                  <a:pt x="242" y="234"/>
                </a:lnTo>
                <a:lnTo>
                  <a:pt x="251" y="229"/>
                </a:lnTo>
                <a:lnTo>
                  <a:pt x="260" y="227"/>
                </a:lnTo>
                <a:lnTo>
                  <a:pt x="328" y="227"/>
                </a:lnTo>
                <a:lnTo>
                  <a:pt x="328" y="159"/>
                </a:lnTo>
                <a:lnTo>
                  <a:pt x="330" y="149"/>
                </a:lnTo>
                <a:lnTo>
                  <a:pt x="336" y="141"/>
                </a:lnTo>
                <a:lnTo>
                  <a:pt x="344" y="136"/>
                </a:lnTo>
                <a:lnTo>
                  <a:pt x="355" y="134"/>
                </a:lnTo>
                <a:close/>
                <a:moveTo>
                  <a:pt x="333" y="65"/>
                </a:moveTo>
                <a:lnTo>
                  <a:pt x="300" y="71"/>
                </a:lnTo>
                <a:lnTo>
                  <a:pt x="269" y="83"/>
                </a:lnTo>
                <a:lnTo>
                  <a:pt x="240" y="100"/>
                </a:lnTo>
                <a:lnTo>
                  <a:pt x="216" y="120"/>
                </a:lnTo>
                <a:lnTo>
                  <a:pt x="195" y="145"/>
                </a:lnTo>
                <a:lnTo>
                  <a:pt x="178" y="173"/>
                </a:lnTo>
                <a:lnTo>
                  <a:pt x="167" y="205"/>
                </a:lnTo>
                <a:lnTo>
                  <a:pt x="161" y="237"/>
                </a:lnTo>
                <a:lnTo>
                  <a:pt x="161" y="271"/>
                </a:lnTo>
                <a:lnTo>
                  <a:pt x="166" y="305"/>
                </a:lnTo>
                <a:lnTo>
                  <a:pt x="178" y="337"/>
                </a:lnTo>
                <a:lnTo>
                  <a:pt x="195" y="365"/>
                </a:lnTo>
                <a:lnTo>
                  <a:pt x="216" y="390"/>
                </a:lnTo>
                <a:lnTo>
                  <a:pt x="241" y="411"/>
                </a:lnTo>
                <a:lnTo>
                  <a:pt x="269" y="427"/>
                </a:lnTo>
                <a:lnTo>
                  <a:pt x="300" y="439"/>
                </a:lnTo>
                <a:lnTo>
                  <a:pt x="332" y="444"/>
                </a:lnTo>
                <a:lnTo>
                  <a:pt x="367" y="445"/>
                </a:lnTo>
                <a:lnTo>
                  <a:pt x="401" y="439"/>
                </a:lnTo>
                <a:lnTo>
                  <a:pt x="432" y="427"/>
                </a:lnTo>
                <a:lnTo>
                  <a:pt x="461" y="410"/>
                </a:lnTo>
                <a:lnTo>
                  <a:pt x="485" y="389"/>
                </a:lnTo>
                <a:lnTo>
                  <a:pt x="506" y="365"/>
                </a:lnTo>
                <a:lnTo>
                  <a:pt x="523" y="336"/>
                </a:lnTo>
                <a:lnTo>
                  <a:pt x="534" y="305"/>
                </a:lnTo>
                <a:lnTo>
                  <a:pt x="540" y="272"/>
                </a:lnTo>
                <a:lnTo>
                  <a:pt x="540" y="238"/>
                </a:lnTo>
                <a:lnTo>
                  <a:pt x="535" y="205"/>
                </a:lnTo>
                <a:lnTo>
                  <a:pt x="523" y="173"/>
                </a:lnTo>
                <a:lnTo>
                  <a:pt x="506" y="144"/>
                </a:lnTo>
                <a:lnTo>
                  <a:pt x="485" y="120"/>
                </a:lnTo>
                <a:lnTo>
                  <a:pt x="460" y="99"/>
                </a:lnTo>
                <a:lnTo>
                  <a:pt x="432" y="83"/>
                </a:lnTo>
                <a:lnTo>
                  <a:pt x="401" y="71"/>
                </a:lnTo>
                <a:lnTo>
                  <a:pt x="368" y="65"/>
                </a:lnTo>
                <a:lnTo>
                  <a:pt x="333" y="65"/>
                </a:lnTo>
                <a:close/>
                <a:moveTo>
                  <a:pt x="366" y="0"/>
                </a:moveTo>
                <a:lnTo>
                  <a:pt x="402" y="5"/>
                </a:lnTo>
                <a:lnTo>
                  <a:pt x="437" y="15"/>
                </a:lnTo>
                <a:lnTo>
                  <a:pt x="470" y="30"/>
                </a:lnTo>
                <a:lnTo>
                  <a:pt x="501" y="49"/>
                </a:lnTo>
                <a:lnTo>
                  <a:pt x="529" y="71"/>
                </a:lnTo>
                <a:lnTo>
                  <a:pt x="552" y="97"/>
                </a:lnTo>
                <a:lnTo>
                  <a:pt x="572" y="127"/>
                </a:lnTo>
                <a:lnTo>
                  <a:pt x="588" y="160"/>
                </a:lnTo>
                <a:lnTo>
                  <a:pt x="600" y="195"/>
                </a:lnTo>
                <a:lnTo>
                  <a:pt x="605" y="233"/>
                </a:lnTo>
                <a:lnTo>
                  <a:pt x="606" y="266"/>
                </a:lnTo>
                <a:lnTo>
                  <a:pt x="603" y="300"/>
                </a:lnTo>
                <a:lnTo>
                  <a:pt x="594" y="332"/>
                </a:lnTo>
                <a:lnTo>
                  <a:pt x="583" y="362"/>
                </a:lnTo>
                <a:lnTo>
                  <a:pt x="567" y="392"/>
                </a:lnTo>
                <a:lnTo>
                  <a:pt x="547" y="419"/>
                </a:lnTo>
                <a:lnTo>
                  <a:pt x="523" y="444"/>
                </a:lnTo>
                <a:lnTo>
                  <a:pt x="497" y="464"/>
                </a:lnTo>
                <a:lnTo>
                  <a:pt x="469" y="481"/>
                </a:lnTo>
                <a:lnTo>
                  <a:pt x="438" y="495"/>
                </a:lnTo>
                <a:lnTo>
                  <a:pt x="407" y="504"/>
                </a:lnTo>
                <a:lnTo>
                  <a:pt x="373" y="510"/>
                </a:lnTo>
                <a:lnTo>
                  <a:pt x="336" y="510"/>
                </a:lnTo>
                <a:lnTo>
                  <a:pt x="298" y="506"/>
                </a:lnTo>
                <a:lnTo>
                  <a:pt x="264" y="495"/>
                </a:lnTo>
                <a:lnTo>
                  <a:pt x="231" y="480"/>
                </a:lnTo>
                <a:lnTo>
                  <a:pt x="201" y="461"/>
                </a:lnTo>
                <a:lnTo>
                  <a:pt x="173" y="439"/>
                </a:lnTo>
                <a:lnTo>
                  <a:pt x="149" y="412"/>
                </a:lnTo>
                <a:lnTo>
                  <a:pt x="129" y="383"/>
                </a:lnTo>
                <a:lnTo>
                  <a:pt x="113" y="350"/>
                </a:lnTo>
                <a:lnTo>
                  <a:pt x="102" y="315"/>
                </a:lnTo>
                <a:lnTo>
                  <a:pt x="96" y="278"/>
                </a:lnTo>
                <a:lnTo>
                  <a:pt x="95" y="244"/>
                </a:lnTo>
                <a:lnTo>
                  <a:pt x="99" y="210"/>
                </a:lnTo>
                <a:lnTo>
                  <a:pt x="107" y="178"/>
                </a:lnTo>
                <a:lnTo>
                  <a:pt x="119" y="147"/>
                </a:lnTo>
                <a:lnTo>
                  <a:pt x="135" y="118"/>
                </a:lnTo>
                <a:lnTo>
                  <a:pt x="155" y="91"/>
                </a:lnTo>
                <a:lnTo>
                  <a:pt x="179" y="67"/>
                </a:lnTo>
                <a:lnTo>
                  <a:pt x="204" y="46"/>
                </a:lnTo>
                <a:lnTo>
                  <a:pt x="233" y="29"/>
                </a:lnTo>
                <a:lnTo>
                  <a:pt x="264" y="15"/>
                </a:lnTo>
                <a:lnTo>
                  <a:pt x="295" y="5"/>
                </a:lnTo>
                <a:lnTo>
                  <a:pt x="328" y="1"/>
                </a:lnTo>
                <a:lnTo>
                  <a:pt x="36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0505" name="矩形 29"/>
          <p:cNvSpPr>
            <a:spLocks noChangeArrowheads="1"/>
          </p:cNvSpPr>
          <p:nvPr/>
        </p:nvSpPr>
        <p:spPr bwMode="auto">
          <a:xfrm>
            <a:off x="971550" y="4451350"/>
            <a:ext cx="4289425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Please read the instructions and more work at the end of the manual template.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组合 6"/>
          <p:cNvGrpSpPr/>
          <p:nvPr/>
        </p:nvGrpSpPr>
        <p:grpSpPr bwMode="auto">
          <a:xfrm>
            <a:off x="0" y="377825"/>
            <a:ext cx="1001713" cy="522288"/>
            <a:chOff x="0" y="0"/>
            <a:chExt cx="1988458" cy="522515"/>
          </a:xfrm>
        </p:grpSpPr>
        <p:sp>
          <p:nvSpPr>
            <p:cNvPr id="21519" name="矩形 3"/>
            <p:cNvSpPr>
              <a:spLocks noChangeArrowheads="1"/>
            </p:cNvSpPr>
            <p:nvPr/>
          </p:nvSpPr>
          <p:spPr bwMode="auto">
            <a:xfrm>
              <a:off x="0" y="0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1520" name="直角三角形 5"/>
            <p:cNvSpPr>
              <a:spLocks noChangeArrowheads="1"/>
            </p:cNvSpPr>
            <p:nvPr/>
          </p:nvSpPr>
          <p:spPr bwMode="auto">
            <a:xfrm flipH="1">
              <a:off x="0" y="1"/>
              <a:ext cx="1988458" cy="522514"/>
            </a:xfrm>
            <a:prstGeom prst="rtTriangle">
              <a:avLst/>
            </a:prstGeom>
            <a:solidFill>
              <a:srgbClr val="30302F">
                <a:alpha val="4196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1507" name="文本框 8"/>
          <p:cNvSpPr txBox="1">
            <a:spLocks noChangeArrowheads="1"/>
          </p:cNvSpPr>
          <p:nvPr/>
        </p:nvSpPr>
        <p:spPr bwMode="auto">
          <a:xfrm>
            <a:off x="1176338" y="454025"/>
            <a:ext cx="1919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 TITLE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8" name="Oval 9"/>
          <p:cNvSpPr>
            <a:spLocks noChangeArrowheads="1"/>
          </p:cNvSpPr>
          <p:nvPr/>
        </p:nvSpPr>
        <p:spPr bwMode="auto">
          <a:xfrm>
            <a:off x="6356350" y="1957388"/>
            <a:ext cx="3760788" cy="3760787"/>
          </a:xfrm>
          <a:prstGeom prst="ellipse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21509" name="Oval 10"/>
          <p:cNvSpPr>
            <a:spLocks noChangeArrowheads="1"/>
          </p:cNvSpPr>
          <p:nvPr/>
        </p:nvSpPr>
        <p:spPr bwMode="auto">
          <a:xfrm>
            <a:off x="8591550" y="3444875"/>
            <a:ext cx="2743200" cy="2741613"/>
          </a:xfrm>
          <a:prstGeom prst="ellipse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21510" name="Oval 15"/>
          <p:cNvSpPr>
            <a:spLocks noChangeArrowheads="1"/>
          </p:cNvSpPr>
          <p:nvPr/>
        </p:nvSpPr>
        <p:spPr bwMode="auto">
          <a:xfrm>
            <a:off x="6356350" y="1957388"/>
            <a:ext cx="3760788" cy="3760787"/>
          </a:xfrm>
          <a:prstGeom prst="ellipse">
            <a:avLst/>
          </a:prstGeom>
          <a:solidFill>
            <a:srgbClr val="2B7D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21511" name="Oval 16"/>
          <p:cNvSpPr>
            <a:spLocks noChangeArrowheads="1"/>
          </p:cNvSpPr>
          <p:nvPr/>
        </p:nvSpPr>
        <p:spPr bwMode="auto">
          <a:xfrm>
            <a:off x="8591550" y="3444875"/>
            <a:ext cx="2743200" cy="2741613"/>
          </a:xfrm>
          <a:prstGeom prst="ellipse">
            <a:avLst/>
          </a:prstGeom>
          <a:solidFill>
            <a:schemeClr val="bg1">
              <a:alpha val="3686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21512" name="Oval 17"/>
          <p:cNvSpPr>
            <a:spLocks noChangeArrowheads="1"/>
          </p:cNvSpPr>
          <p:nvPr/>
        </p:nvSpPr>
        <p:spPr bwMode="auto">
          <a:xfrm>
            <a:off x="10044113" y="2017713"/>
            <a:ext cx="1393825" cy="1393825"/>
          </a:xfrm>
          <a:prstGeom prst="ellipse">
            <a:avLst/>
          </a:prstGeom>
          <a:solidFill>
            <a:schemeClr val="bg1">
              <a:alpha val="3686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21513" name="Oval 18"/>
          <p:cNvSpPr>
            <a:spLocks noChangeArrowheads="1"/>
          </p:cNvSpPr>
          <p:nvPr/>
        </p:nvSpPr>
        <p:spPr bwMode="auto">
          <a:xfrm>
            <a:off x="6989763" y="5138738"/>
            <a:ext cx="865187" cy="866775"/>
          </a:xfrm>
          <a:prstGeom prst="ellipse">
            <a:avLst/>
          </a:prstGeom>
          <a:solidFill>
            <a:schemeClr val="bg1">
              <a:alpha val="3686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21514" name="Oval 19"/>
          <p:cNvSpPr>
            <a:spLocks noChangeArrowheads="1"/>
          </p:cNvSpPr>
          <p:nvPr/>
        </p:nvSpPr>
        <p:spPr bwMode="auto">
          <a:xfrm>
            <a:off x="5657850" y="700088"/>
            <a:ext cx="2997200" cy="2997200"/>
          </a:xfrm>
          <a:prstGeom prst="ellipse">
            <a:avLst/>
          </a:prstGeom>
          <a:solidFill>
            <a:schemeClr val="bg1">
              <a:alpha val="3686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21515" name="椭圆 15"/>
          <p:cNvSpPr>
            <a:spLocks noChangeArrowheads="1"/>
          </p:cNvSpPr>
          <p:nvPr/>
        </p:nvSpPr>
        <p:spPr bwMode="auto">
          <a:xfrm>
            <a:off x="1252538" y="1958975"/>
            <a:ext cx="1470025" cy="1470025"/>
          </a:xfrm>
          <a:prstGeom prst="ellipse">
            <a:avLst/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1516" name="组合 1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0675" y="2346325"/>
            <a:ext cx="792163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7" name="矩形 20"/>
          <p:cNvSpPr>
            <a:spLocks noChangeArrowheads="1"/>
          </p:cNvSpPr>
          <p:nvPr/>
        </p:nvSpPr>
        <p:spPr bwMode="auto">
          <a:xfrm>
            <a:off x="1438275" y="4235450"/>
            <a:ext cx="3643313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Please read the instructions and more work at the end of the manual template.</a:t>
            </a:r>
          </a:p>
        </p:txBody>
      </p:sp>
      <p:sp>
        <p:nvSpPr>
          <p:cNvPr id="21518" name="TextBox 13"/>
          <p:cNvSpPr txBox="1">
            <a:spLocks noChangeArrowheads="1"/>
          </p:cNvSpPr>
          <p:nvPr/>
        </p:nvSpPr>
        <p:spPr bwMode="auto">
          <a:xfrm>
            <a:off x="1438275" y="3913188"/>
            <a:ext cx="2752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26"/>
          <p:cNvPicPr>
            <a:picLocks noChangeAspect="1" noChangeArrowheads="1"/>
          </p:cNvPicPr>
          <p:nvPr/>
        </p:nvPicPr>
        <p:blipFill>
          <a:blip r:embed="rId3" cstate="screen"/>
          <a:srcRect r="-182"/>
          <a:stretch>
            <a:fillRect/>
          </a:stretch>
        </p:blipFill>
        <p:spPr bwMode="auto">
          <a:xfrm>
            <a:off x="4213225" y="1431925"/>
            <a:ext cx="8004175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1" name="组合 6"/>
          <p:cNvGrpSpPr/>
          <p:nvPr/>
        </p:nvGrpSpPr>
        <p:grpSpPr bwMode="auto">
          <a:xfrm>
            <a:off x="0" y="377825"/>
            <a:ext cx="1001713" cy="522288"/>
            <a:chOff x="0" y="0"/>
            <a:chExt cx="1988458" cy="522515"/>
          </a:xfrm>
        </p:grpSpPr>
        <p:sp>
          <p:nvSpPr>
            <p:cNvPr id="22547" name="矩形 3"/>
            <p:cNvSpPr>
              <a:spLocks noChangeArrowheads="1"/>
            </p:cNvSpPr>
            <p:nvPr/>
          </p:nvSpPr>
          <p:spPr bwMode="auto">
            <a:xfrm>
              <a:off x="0" y="0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2548" name="直角三角形 5"/>
            <p:cNvSpPr>
              <a:spLocks noChangeArrowheads="1"/>
            </p:cNvSpPr>
            <p:nvPr/>
          </p:nvSpPr>
          <p:spPr bwMode="auto">
            <a:xfrm flipH="1">
              <a:off x="0" y="1"/>
              <a:ext cx="1988458" cy="522514"/>
            </a:xfrm>
            <a:prstGeom prst="rtTriangle">
              <a:avLst/>
            </a:prstGeom>
            <a:solidFill>
              <a:srgbClr val="30302F">
                <a:alpha val="4196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2532" name="文本框 8"/>
          <p:cNvSpPr txBox="1">
            <a:spLocks noChangeArrowheads="1"/>
          </p:cNvSpPr>
          <p:nvPr/>
        </p:nvSpPr>
        <p:spPr bwMode="auto">
          <a:xfrm>
            <a:off x="1176338" y="454025"/>
            <a:ext cx="1919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 TITLE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3" name="Sev01"/>
          <p:cNvSpPr>
            <a:spLocks noChangeArrowheads="1"/>
          </p:cNvSpPr>
          <p:nvPr/>
        </p:nvSpPr>
        <p:spPr bwMode="auto">
          <a:xfrm>
            <a:off x="5908675" y="3663950"/>
            <a:ext cx="1225550" cy="1225550"/>
          </a:xfrm>
          <a:prstGeom prst="rect">
            <a:avLst/>
          </a:prstGeom>
          <a:solidFill>
            <a:srgbClr val="2B7D6B"/>
          </a:solidFill>
          <a:ln w="12700">
            <a:solidFill>
              <a:srgbClr val="F2F2F2"/>
            </a:solidFill>
            <a:miter lim="800000"/>
          </a:ln>
        </p:spPr>
        <p:txBody>
          <a:bodyPr anchor="ctr"/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5300">
              <a:solidFill>
                <a:srgbClr val="7F6000"/>
              </a:solidFill>
              <a:latin typeface="FontAwesome" pitchFamily="2" charset="0"/>
            </a:endParaRPr>
          </a:p>
        </p:txBody>
      </p:sp>
      <p:sp>
        <p:nvSpPr>
          <p:cNvPr id="22534" name="Sev02"/>
          <p:cNvSpPr>
            <a:spLocks noChangeArrowheads="1"/>
          </p:cNvSpPr>
          <p:nvPr/>
        </p:nvSpPr>
        <p:spPr bwMode="auto">
          <a:xfrm>
            <a:off x="7246938" y="3663950"/>
            <a:ext cx="1225550" cy="1225550"/>
          </a:xfrm>
          <a:prstGeom prst="rect">
            <a:avLst/>
          </a:prstGeom>
          <a:solidFill>
            <a:srgbClr val="767171"/>
          </a:solidFill>
          <a:ln w="12700">
            <a:solidFill>
              <a:srgbClr val="F2F2F2"/>
            </a:solidFill>
            <a:miter lim="800000"/>
          </a:ln>
        </p:spPr>
        <p:txBody>
          <a:bodyPr anchor="ctr"/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7900">
              <a:solidFill>
                <a:srgbClr val="9F001A"/>
              </a:solidFill>
              <a:latin typeface="FontAwesome" pitchFamily="2" charset="0"/>
            </a:endParaRPr>
          </a:p>
        </p:txBody>
      </p:sp>
      <p:sp>
        <p:nvSpPr>
          <p:cNvPr id="22535" name="Sev03"/>
          <p:cNvSpPr>
            <a:spLocks noChangeArrowheads="1"/>
          </p:cNvSpPr>
          <p:nvPr/>
        </p:nvSpPr>
        <p:spPr bwMode="auto">
          <a:xfrm>
            <a:off x="8585200" y="3663950"/>
            <a:ext cx="1225550" cy="1225550"/>
          </a:xfrm>
          <a:prstGeom prst="rect">
            <a:avLst/>
          </a:prstGeom>
          <a:solidFill>
            <a:srgbClr val="74CEBB"/>
          </a:solidFill>
          <a:ln w="12700">
            <a:solidFill>
              <a:srgbClr val="F2F2F2"/>
            </a:solidFill>
            <a:miter lim="800000"/>
          </a:ln>
        </p:spPr>
        <p:txBody>
          <a:bodyPr anchor="ctr"/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5300">
              <a:solidFill>
                <a:srgbClr val="156156"/>
              </a:solidFill>
              <a:latin typeface="FontAwesome" pitchFamily="2" charset="0"/>
            </a:endParaRPr>
          </a:p>
        </p:txBody>
      </p:sp>
      <p:sp>
        <p:nvSpPr>
          <p:cNvPr id="22536" name="Sev04"/>
          <p:cNvSpPr>
            <a:spLocks noChangeArrowheads="1"/>
          </p:cNvSpPr>
          <p:nvPr/>
        </p:nvSpPr>
        <p:spPr bwMode="auto">
          <a:xfrm>
            <a:off x="9907588" y="3663950"/>
            <a:ext cx="1225550" cy="1225550"/>
          </a:xfrm>
          <a:prstGeom prst="rect">
            <a:avLst/>
          </a:prstGeom>
          <a:solidFill>
            <a:srgbClr val="3EB198"/>
          </a:solidFill>
          <a:ln w="12700">
            <a:solidFill>
              <a:srgbClr val="F2F2F2"/>
            </a:solidFill>
            <a:miter lim="800000"/>
          </a:ln>
        </p:spPr>
        <p:txBody>
          <a:bodyPr anchor="ctr"/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5300">
              <a:solidFill>
                <a:srgbClr val="126B7C"/>
              </a:solidFill>
              <a:latin typeface="FontAwesome" pitchFamily="2" charset="0"/>
            </a:endParaRPr>
          </a:p>
        </p:txBody>
      </p:sp>
      <p:sp>
        <p:nvSpPr>
          <p:cNvPr id="22537" name="Freeform 52"/>
          <p:cNvSpPr>
            <a:spLocks noEditPoints="1"/>
          </p:cNvSpPr>
          <p:nvPr/>
        </p:nvSpPr>
        <p:spPr bwMode="auto">
          <a:xfrm>
            <a:off x="10285413" y="4024313"/>
            <a:ext cx="469900" cy="504825"/>
          </a:xfrm>
          <a:custGeom>
            <a:avLst/>
            <a:gdLst>
              <a:gd name="T0" fmla="*/ 67 w 67"/>
              <a:gd name="T1" fmla="*/ 67 h 72"/>
              <a:gd name="T2" fmla="*/ 61 w 67"/>
              <a:gd name="T3" fmla="*/ 72 h 72"/>
              <a:gd name="T4" fmla="*/ 5 w 67"/>
              <a:gd name="T5" fmla="*/ 72 h 72"/>
              <a:gd name="T6" fmla="*/ 0 w 67"/>
              <a:gd name="T7" fmla="*/ 67 h 72"/>
              <a:gd name="T8" fmla="*/ 0 w 67"/>
              <a:gd name="T9" fmla="*/ 16 h 72"/>
              <a:gd name="T10" fmla="*/ 5 w 67"/>
              <a:gd name="T11" fmla="*/ 11 h 72"/>
              <a:gd name="T12" fmla="*/ 10 w 67"/>
              <a:gd name="T13" fmla="*/ 11 h 72"/>
              <a:gd name="T14" fmla="*/ 10 w 67"/>
              <a:gd name="T15" fmla="*/ 7 h 72"/>
              <a:gd name="T16" fmla="*/ 16 w 67"/>
              <a:gd name="T17" fmla="*/ 0 h 72"/>
              <a:gd name="T18" fmla="*/ 19 w 67"/>
              <a:gd name="T19" fmla="*/ 0 h 72"/>
              <a:gd name="T20" fmla="*/ 25 w 67"/>
              <a:gd name="T21" fmla="*/ 7 h 72"/>
              <a:gd name="T22" fmla="*/ 25 w 67"/>
              <a:gd name="T23" fmla="*/ 11 h 72"/>
              <a:gd name="T24" fmla="*/ 41 w 67"/>
              <a:gd name="T25" fmla="*/ 11 h 72"/>
              <a:gd name="T26" fmla="*/ 41 w 67"/>
              <a:gd name="T27" fmla="*/ 7 h 72"/>
              <a:gd name="T28" fmla="*/ 47 w 67"/>
              <a:gd name="T29" fmla="*/ 0 h 72"/>
              <a:gd name="T30" fmla="*/ 50 w 67"/>
              <a:gd name="T31" fmla="*/ 0 h 72"/>
              <a:gd name="T32" fmla="*/ 56 w 67"/>
              <a:gd name="T33" fmla="*/ 7 h 72"/>
              <a:gd name="T34" fmla="*/ 56 w 67"/>
              <a:gd name="T35" fmla="*/ 11 h 72"/>
              <a:gd name="T36" fmla="*/ 61 w 67"/>
              <a:gd name="T37" fmla="*/ 11 h 72"/>
              <a:gd name="T38" fmla="*/ 67 w 67"/>
              <a:gd name="T39" fmla="*/ 16 h 72"/>
              <a:gd name="T40" fmla="*/ 67 w 67"/>
              <a:gd name="T41" fmla="*/ 67 h 72"/>
              <a:gd name="T42" fmla="*/ 61 w 67"/>
              <a:gd name="T43" fmla="*/ 67 h 72"/>
              <a:gd name="T44" fmla="*/ 61 w 67"/>
              <a:gd name="T45" fmla="*/ 26 h 72"/>
              <a:gd name="T46" fmla="*/ 5 w 67"/>
              <a:gd name="T47" fmla="*/ 26 h 72"/>
              <a:gd name="T48" fmla="*/ 5 w 67"/>
              <a:gd name="T49" fmla="*/ 67 h 72"/>
              <a:gd name="T50" fmla="*/ 61 w 67"/>
              <a:gd name="T51" fmla="*/ 67 h 72"/>
              <a:gd name="T52" fmla="*/ 20 w 67"/>
              <a:gd name="T53" fmla="*/ 7 h 72"/>
              <a:gd name="T54" fmla="*/ 19 w 67"/>
              <a:gd name="T55" fmla="*/ 5 h 72"/>
              <a:gd name="T56" fmla="*/ 16 w 67"/>
              <a:gd name="T57" fmla="*/ 5 h 72"/>
              <a:gd name="T58" fmla="*/ 15 w 67"/>
              <a:gd name="T59" fmla="*/ 7 h 72"/>
              <a:gd name="T60" fmla="*/ 15 w 67"/>
              <a:gd name="T61" fmla="*/ 18 h 72"/>
              <a:gd name="T62" fmla="*/ 16 w 67"/>
              <a:gd name="T63" fmla="*/ 20 h 72"/>
              <a:gd name="T64" fmla="*/ 19 w 67"/>
              <a:gd name="T65" fmla="*/ 20 h 72"/>
              <a:gd name="T66" fmla="*/ 20 w 67"/>
              <a:gd name="T67" fmla="*/ 18 h 72"/>
              <a:gd name="T68" fmla="*/ 20 w 67"/>
              <a:gd name="T69" fmla="*/ 7 h 72"/>
              <a:gd name="T70" fmla="*/ 51 w 67"/>
              <a:gd name="T71" fmla="*/ 7 h 72"/>
              <a:gd name="T72" fmla="*/ 50 w 67"/>
              <a:gd name="T73" fmla="*/ 5 h 72"/>
              <a:gd name="T74" fmla="*/ 47 w 67"/>
              <a:gd name="T75" fmla="*/ 5 h 72"/>
              <a:gd name="T76" fmla="*/ 46 w 67"/>
              <a:gd name="T77" fmla="*/ 7 h 72"/>
              <a:gd name="T78" fmla="*/ 46 w 67"/>
              <a:gd name="T79" fmla="*/ 18 h 72"/>
              <a:gd name="T80" fmla="*/ 47 w 67"/>
              <a:gd name="T81" fmla="*/ 20 h 72"/>
              <a:gd name="T82" fmla="*/ 50 w 67"/>
              <a:gd name="T83" fmla="*/ 20 h 72"/>
              <a:gd name="T84" fmla="*/ 51 w 67"/>
              <a:gd name="T85" fmla="*/ 18 h 72"/>
              <a:gd name="T86" fmla="*/ 51 w 67"/>
              <a:gd name="T87" fmla="*/ 7 h 7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67"/>
              <a:gd name="T133" fmla="*/ 0 h 72"/>
              <a:gd name="T134" fmla="*/ 67 w 67"/>
              <a:gd name="T135" fmla="*/ 72 h 7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2538" name="Freeform 42"/>
          <p:cNvSpPr>
            <a:spLocks noEditPoints="1"/>
          </p:cNvSpPr>
          <p:nvPr/>
        </p:nvSpPr>
        <p:spPr bwMode="auto">
          <a:xfrm>
            <a:off x="6265863" y="4057650"/>
            <a:ext cx="511175" cy="439738"/>
          </a:xfrm>
          <a:custGeom>
            <a:avLst/>
            <a:gdLst>
              <a:gd name="T0" fmla="*/ 73 w 73"/>
              <a:gd name="T1" fmla="*/ 47 h 63"/>
              <a:gd name="T2" fmla="*/ 67 w 73"/>
              <a:gd name="T3" fmla="*/ 53 h 63"/>
              <a:gd name="T4" fmla="*/ 46 w 73"/>
              <a:gd name="T5" fmla="*/ 53 h 63"/>
              <a:gd name="T6" fmla="*/ 48 w 73"/>
              <a:gd name="T7" fmla="*/ 60 h 63"/>
              <a:gd name="T8" fmla="*/ 46 w 73"/>
              <a:gd name="T9" fmla="*/ 63 h 63"/>
              <a:gd name="T10" fmla="*/ 26 w 73"/>
              <a:gd name="T11" fmla="*/ 63 h 63"/>
              <a:gd name="T12" fmla="*/ 24 w 73"/>
              <a:gd name="T13" fmla="*/ 60 h 63"/>
              <a:gd name="T14" fmla="*/ 26 w 73"/>
              <a:gd name="T15" fmla="*/ 53 h 63"/>
              <a:gd name="T16" fmla="*/ 6 w 73"/>
              <a:gd name="T17" fmla="*/ 53 h 63"/>
              <a:gd name="T18" fmla="*/ 0 w 73"/>
              <a:gd name="T19" fmla="*/ 47 h 63"/>
              <a:gd name="T20" fmla="*/ 0 w 73"/>
              <a:gd name="T21" fmla="*/ 6 h 63"/>
              <a:gd name="T22" fmla="*/ 6 w 73"/>
              <a:gd name="T23" fmla="*/ 0 h 63"/>
              <a:gd name="T24" fmla="*/ 67 w 73"/>
              <a:gd name="T25" fmla="*/ 0 h 63"/>
              <a:gd name="T26" fmla="*/ 73 w 73"/>
              <a:gd name="T27" fmla="*/ 6 h 63"/>
              <a:gd name="T28" fmla="*/ 73 w 73"/>
              <a:gd name="T29" fmla="*/ 47 h 63"/>
              <a:gd name="T30" fmla="*/ 68 w 73"/>
              <a:gd name="T31" fmla="*/ 6 h 63"/>
              <a:gd name="T32" fmla="*/ 67 w 73"/>
              <a:gd name="T33" fmla="*/ 5 h 63"/>
              <a:gd name="T34" fmla="*/ 6 w 73"/>
              <a:gd name="T35" fmla="*/ 5 h 63"/>
              <a:gd name="T36" fmla="*/ 5 w 73"/>
              <a:gd name="T37" fmla="*/ 6 h 63"/>
              <a:gd name="T38" fmla="*/ 5 w 73"/>
              <a:gd name="T39" fmla="*/ 37 h 63"/>
              <a:gd name="T40" fmla="*/ 6 w 73"/>
              <a:gd name="T41" fmla="*/ 39 h 63"/>
              <a:gd name="T42" fmla="*/ 67 w 73"/>
              <a:gd name="T43" fmla="*/ 39 h 63"/>
              <a:gd name="T44" fmla="*/ 68 w 73"/>
              <a:gd name="T45" fmla="*/ 37 h 63"/>
              <a:gd name="T46" fmla="*/ 68 w 73"/>
              <a:gd name="T47" fmla="*/ 6 h 6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3"/>
              <a:gd name="T73" fmla="*/ 0 h 63"/>
              <a:gd name="T74" fmla="*/ 73 w 73"/>
              <a:gd name="T75" fmla="*/ 63 h 63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2539" name="Freeform 178"/>
          <p:cNvSpPr>
            <a:spLocks noEditPoints="1"/>
          </p:cNvSpPr>
          <p:nvPr/>
        </p:nvSpPr>
        <p:spPr bwMode="auto">
          <a:xfrm>
            <a:off x="8942388" y="4084638"/>
            <a:ext cx="511175" cy="385762"/>
          </a:xfrm>
          <a:custGeom>
            <a:avLst/>
            <a:gdLst>
              <a:gd name="T0" fmla="*/ 158 w 158"/>
              <a:gd name="T1" fmla="*/ 119 h 119"/>
              <a:gd name="T2" fmla="*/ 0 w 158"/>
              <a:gd name="T3" fmla="*/ 119 h 119"/>
              <a:gd name="T4" fmla="*/ 0 w 158"/>
              <a:gd name="T5" fmla="*/ 0 h 119"/>
              <a:gd name="T6" fmla="*/ 9 w 158"/>
              <a:gd name="T7" fmla="*/ 0 h 119"/>
              <a:gd name="T8" fmla="*/ 9 w 158"/>
              <a:gd name="T9" fmla="*/ 108 h 119"/>
              <a:gd name="T10" fmla="*/ 158 w 158"/>
              <a:gd name="T11" fmla="*/ 108 h 119"/>
              <a:gd name="T12" fmla="*/ 158 w 158"/>
              <a:gd name="T13" fmla="*/ 119 h 119"/>
              <a:gd name="T14" fmla="*/ 50 w 158"/>
              <a:gd name="T15" fmla="*/ 99 h 119"/>
              <a:gd name="T16" fmla="*/ 29 w 158"/>
              <a:gd name="T17" fmla="*/ 99 h 119"/>
              <a:gd name="T18" fmla="*/ 29 w 158"/>
              <a:gd name="T19" fmla="*/ 60 h 119"/>
              <a:gd name="T20" fmla="*/ 50 w 158"/>
              <a:gd name="T21" fmla="*/ 60 h 119"/>
              <a:gd name="T22" fmla="*/ 50 w 158"/>
              <a:gd name="T23" fmla="*/ 99 h 119"/>
              <a:gd name="T24" fmla="*/ 78 w 158"/>
              <a:gd name="T25" fmla="*/ 99 h 119"/>
              <a:gd name="T26" fmla="*/ 59 w 158"/>
              <a:gd name="T27" fmla="*/ 99 h 119"/>
              <a:gd name="T28" fmla="*/ 59 w 158"/>
              <a:gd name="T29" fmla="*/ 19 h 119"/>
              <a:gd name="T30" fmla="*/ 78 w 158"/>
              <a:gd name="T31" fmla="*/ 19 h 119"/>
              <a:gd name="T32" fmla="*/ 78 w 158"/>
              <a:gd name="T33" fmla="*/ 99 h 119"/>
              <a:gd name="T34" fmla="*/ 109 w 158"/>
              <a:gd name="T35" fmla="*/ 99 h 119"/>
              <a:gd name="T36" fmla="*/ 89 w 158"/>
              <a:gd name="T37" fmla="*/ 99 h 119"/>
              <a:gd name="T38" fmla="*/ 89 w 158"/>
              <a:gd name="T39" fmla="*/ 39 h 119"/>
              <a:gd name="T40" fmla="*/ 109 w 158"/>
              <a:gd name="T41" fmla="*/ 39 h 119"/>
              <a:gd name="T42" fmla="*/ 109 w 158"/>
              <a:gd name="T43" fmla="*/ 99 h 119"/>
              <a:gd name="T44" fmla="*/ 139 w 158"/>
              <a:gd name="T45" fmla="*/ 99 h 119"/>
              <a:gd name="T46" fmla="*/ 119 w 158"/>
              <a:gd name="T47" fmla="*/ 99 h 119"/>
              <a:gd name="T48" fmla="*/ 119 w 158"/>
              <a:gd name="T49" fmla="*/ 11 h 119"/>
              <a:gd name="T50" fmla="*/ 139 w 158"/>
              <a:gd name="T51" fmla="*/ 11 h 119"/>
              <a:gd name="T52" fmla="*/ 139 w 158"/>
              <a:gd name="T53" fmla="*/ 99 h 11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58"/>
              <a:gd name="T82" fmla="*/ 0 h 119"/>
              <a:gd name="T83" fmla="*/ 158 w 158"/>
              <a:gd name="T84" fmla="*/ 119 h 11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2540" name="Freeform 86"/>
          <p:cNvSpPr>
            <a:spLocks noEditPoints="1"/>
          </p:cNvSpPr>
          <p:nvPr/>
        </p:nvSpPr>
        <p:spPr bwMode="auto">
          <a:xfrm>
            <a:off x="7685088" y="3983038"/>
            <a:ext cx="349250" cy="588962"/>
          </a:xfrm>
          <a:custGeom>
            <a:avLst/>
            <a:gdLst>
              <a:gd name="T0" fmla="*/ 29 w 29"/>
              <a:gd name="T1" fmla="*/ 44 h 49"/>
              <a:gd name="T2" fmla="*/ 24 w 29"/>
              <a:gd name="T3" fmla="*/ 49 h 49"/>
              <a:gd name="T4" fmla="*/ 5 w 29"/>
              <a:gd name="T5" fmla="*/ 49 h 49"/>
              <a:gd name="T6" fmla="*/ 0 w 29"/>
              <a:gd name="T7" fmla="*/ 44 h 49"/>
              <a:gd name="T8" fmla="*/ 0 w 29"/>
              <a:gd name="T9" fmla="*/ 5 h 49"/>
              <a:gd name="T10" fmla="*/ 5 w 29"/>
              <a:gd name="T11" fmla="*/ 0 h 49"/>
              <a:gd name="T12" fmla="*/ 24 w 29"/>
              <a:gd name="T13" fmla="*/ 0 h 49"/>
              <a:gd name="T14" fmla="*/ 29 w 29"/>
              <a:gd name="T15" fmla="*/ 5 h 49"/>
              <a:gd name="T16" fmla="*/ 29 w 29"/>
              <a:gd name="T17" fmla="*/ 44 h 49"/>
              <a:gd name="T18" fmla="*/ 25 w 29"/>
              <a:gd name="T19" fmla="*/ 11 h 49"/>
              <a:gd name="T20" fmla="*/ 24 w 29"/>
              <a:gd name="T21" fmla="*/ 10 h 49"/>
              <a:gd name="T22" fmla="*/ 5 w 29"/>
              <a:gd name="T23" fmla="*/ 10 h 49"/>
              <a:gd name="T24" fmla="*/ 3 w 29"/>
              <a:gd name="T25" fmla="*/ 11 h 49"/>
              <a:gd name="T26" fmla="*/ 3 w 29"/>
              <a:gd name="T27" fmla="*/ 38 h 49"/>
              <a:gd name="T28" fmla="*/ 5 w 29"/>
              <a:gd name="T29" fmla="*/ 39 h 49"/>
              <a:gd name="T30" fmla="*/ 24 w 29"/>
              <a:gd name="T31" fmla="*/ 39 h 49"/>
              <a:gd name="T32" fmla="*/ 25 w 29"/>
              <a:gd name="T33" fmla="*/ 38 h 49"/>
              <a:gd name="T34" fmla="*/ 25 w 29"/>
              <a:gd name="T35" fmla="*/ 11 h 49"/>
              <a:gd name="T36" fmla="*/ 17 w 29"/>
              <a:gd name="T37" fmla="*/ 5 h 49"/>
              <a:gd name="T38" fmla="*/ 11 w 29"/>
              <a:gd name="T39" fmla="*/ 5 h 49"/>
              <a:gd name="T40" fmla="*/ 11 w 29"/>
              <a:gd name="T41" fmla="*/ 6 h 49"/>
              <a:gd name="T42" fmla="*/ 11 w 29"/>
              <a:gd name="T43" fmla="*/ 6 h 49"/>
              <a:gd name="T44" fmla="*/ 17 w 29"/>
              <a:gd name="T45" fmla="*/ 6 h 49"/>
              <a:gd name="T46" fmla="*/ 18 w 29"/>
              <a:gd name="T47" fmla="*/ 6 h 49"/>
              <a:gd name="T48" fmla="*/ 17 w 29"/>
              <a:gd name="T49" fmla="*/ 5 h 49"/>
              <a:gd name="T50" fmla="*/ 14 w 29"/>
              <a:gd name="T51" fmla="*/ 41 h 49"/>
              <a:gd name="T52" fmla="*/ 11 w 29"/>
              <a:gd name="T53" fmla="*/ 44 h 49"/>
              <a:gd name="T54" fmla="*/ 14 w 29"/>
              <a:gd name="T55" fmla="*/ 47 h 49"/>
              <a:gd name="T56" fmla="*/ 17 w 29"/>
              <a:gd name="T57" fmla="*/ 44 h 49"/>
              <a:gd name="T58" fmla="*/ 14 w 29"/>
              <a:gd name="T59" fmla="*/ 41 h 4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29"/>
              <a:gd name="T91" fmla="*/ 0 h 49"/>
              <a:gd name="T92" fmla="*/ 29 w 29"/>
              <a:gd name="T93" fmla="*/ 49 h 49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2541" name="Freeform 245"/>
          <p:cNvSpPr/>
          <p:nvPr/>
        </p:nvSpPr>
        <p:spPr bwMode="auto">
          <a:xfrm>
            <a:off x="1581150" y="1843088"/>
            <a:ext cx="852488" cy="852487"/>
          </a:xfrm>
          <a:custGeom>
            <a:avLst/>
            <a:gdLst>
              <a:gd name="T0" fmla="*/ 68 w 68"/>
              <a:gd name="T1" fmla="*/ 3 h 68"/>
              <a:gd name="T2" fmla="*/ 58 w 68"/>
              <a:gd name="T3" fmla="*/ 61 h 68"/>
              <a:gd name="T4" fmla="*/ 57 w 68"/>
              <a:gd name="T5" fmla="*/ 63 h 68"/>
              <a:gd name="T6" fmla="*/ 56 w 68"/>
              <a:gd name="T7" fmla="*/ 63 h 68"/>
              <a:gd name="T8" fmla="*/ 55 w 68"/>
              <a:gd name="T9" fmla="*/ 63 h 68"/>
              <a:gd name="T10" fmla="*/ 38 w 68"/>
              <a:gd name="T11" fmla="*/ 56 h 68"/>
              <a:gd name="T12" fmla="*/ 28 w 68"/>
              <a:gd name="T13" fmla="*/ 67 h 68"/>
              <a:gd name="T14" fmla="*/ 26 w 68"/>
              <a:gd name="T15" fmla="*/ 68 h 68"/>
              <a:gd name="T16" fmla="*/ 26 w 68"/>
              <a:gd name="T17" fmla="*/ 68 h 68"/>
              <a:gd name="T18" fmla="*/ 24 w 68"/>
              <a:gd name="T19" fmla="*/ 65 h 68"/>
              <a:gd name="T20" fmla="*/ 24 w 68"/>
              <a:gd name="T21" fmla="*/ 52 h 68"/>
              <a:gd name="T22" fmla="*/ 57 w 68"/>
              <a:gd name="T23" fmla="*/ 12 h 68"/>
              <a:gd name="T24" fmla="*/ 16 w 68"/>
              <a:gd name="T25" fmla="*/ 47 h 68"/>
              <a:gd name="T26" fmla="*/ 1 w 68"/>
              <a:gd name="T27" fmla="*/ 41 h 68"/>
              <a:gd name="T28" fmla="*/ 0 w 68"/>
              <a:gd name="T29" fmla="*/ 39 h 68"/>
              <a:gd name="T30" fmla="*/ 1 w 68"/>
              <a:gd name="T31" fmla="*/ 36 h 68"/>
              <a:gd name="T32" fmla="*/ 64 w 68"/>
              <a:gd name="T33" fmla="*/ 0 h 68"/>
              <a:gd name="T34" fmla="*/ 65 w 68"/>
              <a:gd name="T35" fmla="*/ 0 h 68"/>
              <a:gd name="T36" fmla="*/ 67 w 68"/>
              <a:gd name="T37" fmla="*/ 0 h 68"/>
              <a:gd name="T38" fmla="*/ 68 w 68"/>
              <a:gd name="T39" fmla="*/ 3 h 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68"/>
              <a:gd name="T61" fmla="*/ 0 h 68"/>
              <a:gd name="T62" fmla="*/ 68 w 68"/>
              <a:gd name="T63" fmla="*/ 68 h 6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22542" name="TextBox 36"/>
          <p:cNvSpPr txBox="1">
            <a:spLocks noChangeArrowheads="1"/>
          </p:cNvSpPr>
          <p:nvPr/>
        </p:nvSpPr>
        <p:spPr bwMode="auto">
          <a:xfrm>
            <a:off x="258763" y="2865438"/>
            <a:ext cx="349885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solidFill>
                  <a:srgbClr val="FFFFFF"/>
                </a:solidFill>
              </a:rPr>
              <a:t>THE KEY IS ALWAYS YOU!</a:t>
            </a:r>
          </a:p>
          <a:p>
            <a:pPr algn="ctr" eaLnBrk="1" hangingPunct="1"/>
            <a:r>
              <a:rPr lang="en-US" altLang="zh-CN" sz="1300">
                <a:solidFill>
                  <a:srgbClr val="FFFFFF"/>
                </a:solidFill>
              </a:rPr>
              <a:t> If you are going to use a passage of Lorem Ipsum, you need to be sure there isn't anything</a:t>
            </a:r>
          </a:p>
        </p:txBody>
      </p:sp>
      <p:cxnSp>
        <p:nvCxnSpPr>
          <p:cNvPr id="22543" name="Straight Line buttom"/>
          <p:cNvCxnSpPr>
            <a:cxnSpLocks noChangeShapeType="1"/>
          </p:cNvCxnSpPr>
          <p:nvPr/>
        </p:nvCxnSpPr>
        <p:spPr bwMode="auto">
          <a:xfrm>
            <a:off x="912813" y="5268913"/>
            <a:ext cx="10342562" cy="0"/>
          </a:xfrm>
          <a:prstGeom prst="line">
            <a:avLst/>
          </a:prstGeom>
          <a:noFill/>
          <a:ln w="12700">
            <a:solidFill>
              <a:srgbClr val="3EB198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4" name="矩形 20"/>
          <p:cNvSpPr>
            <a:spLocks noChangeArrowheads="1"/>
          </p:cNvSpPr>
          <p:nvPr/>
        </p:nvSpPr>
        <p:spPr bwMode="auto">
          <a:xfrm>
            <a:off x="0" y="1431925"/>
            <a:ext cx="4195763" cy="2841625"/>
          </a:xfrm>
          <a:prstGeom prst="rect">
            <a:avLst/>
          </a:prstGeom>
          <a:solidFill>
            <a:srgbClr val="3EB198"/>
          </a:solidFill>
          <a:ln w="12700">
            <a:solidFill>
              <a:srgbClr val="3EB198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2545" name="组合 21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14463" y="2389188"/>
            <a:ext cx="1182687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6" name="矩形 25"/>
          <p:cNvSpPr>
            <a:spLocks noChangeArrowheads="1"/>
          </p:cNvSpPr>
          <p:nvPr/>
        </p:nvSpPr>
        <p:spPr bwMode="auto">
          <a:xfrm>
            <a:off x="912813" y="5487988"/>
            <a:ext cx="1034256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Please read the instructions and more work at the end of the manual template.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文本框 4"/>
          <p:cNvSpPr txBox="1">
            <a:spLocks noChangeArrowheads="1"/>
          </p:cNvSpPr>
          <p:nvPr/>
        </p:nvSpPr>
        <p:spPr bwMode="auto">
          <a:xfrm>
            <a:off x="3971925" y="1822450"/>
            <a:ext cx="1603375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9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199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5" name="文本框 34"/>
          <p:cNvSpPr txBox="1">
            <a:spLocks noChangeArrowheads="1"/>
          </p:cNvSpPr>
          <p:nvPr/>
        </p:nvSpPr>
        <p:spPr bwMode="auto">
          <a:xfrm>
            <a:off x="5899150" y="3840163"/>
            <a:ext cx="2276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US</a:t>
            </a:r>
            <a:endParaRPr lang="zh-CN" altLang="en-US" sz="3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6" name="等腰三角形 7"/>
          <p:cNvSpPr>
            <a:spLocks noChangeArrowheads="1"/>
          </p:cNvSpPr>
          <p:nvPr/>
        </p:nvSpPr>
        <p:spPr bwMode="auto">
          <a:xfrm rot="10800000">
            <a:off x="7002463" y="0"/>
            <a:ext cx="3008312" cy="2593975"/>
          </a:xfrm>
          <a:prstGeom prst="triangle">
            <a:avLst>
              <a:gd name="adj" fmla="val 50000"/>
            </a:avLst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557" name="等腰三角形 37"/>
          <p:cNvSpPr>
            <a:spLocks noChangeArrowheads="1"/>
          </p:cNvSpPr>
          <p:nvPr/>
        </p:nvSpPr>
        <p:spPr bwMode="auto">
          <a:xfrm>
            <a:off x="1452563" y="4264025"/>
            <a:ext cx="3008312" cy="2593975"/>
          </a:xfrm>
          <a:prstGeom prst="triangle">
            <a:avLst>
              <a:gd name="adj" fmla="val 50000"/>
            </a:avLst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558" name="文本框 38"/>
          <p:cNvSpPr txBox="1">
            <a:spLocks noChangeArrowheads="1"/>
          </p:cNvSpPr>
          <p:nvPr/>
        </p:nvSpPr>
        <p:spPr bwMode="auto">
          <a:xfrm>
            <a:off x="6013450" y="3316288"/>
            <a:ext cx="20320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TWO</a:t>
            </a:r>
            <a:endParaRPr lang="zh-CN" altLang="en-US" sz="280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9" name="直角三角形 13"/>
          <p:cNvSpPr>
            <a:spLocks noChangeArrowheads="1"/>
          </p:cNvSpPr>
          <p:nvPr/>
        </p:nvSpPr>
        <p:spPr bwMode="auto">
          <a:xfrm rot="10800000" flipH="1">
            <a:off x="8499475" y="-9525"/>
            <a:ext cx="1511300" cy="2603500"/>
          </a:xfrm>
          <a:prstGeom prst="rtTriangle">
            <a:avLst/>
          </a:prstGeom>
          <a:solidFill>
            <a:srgbClr val="30302F">
              <a:alpha val="4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560" name="直角三角形 39"/>
          <p:cNvSpPr>
            <a:spLocks noChangeArrowheads="1"/>
          </p:cNvSpPr>
          <p:nvPr/>
        </p:nvSpPr>
        <p:spPr bwMode="auto">
          <a:xfrm flipH="1">
            <a:off x="1446213" y="4241800"/>
            <a:ext cx="1512887" cy="2601913"/>
          </a:xfrm>
          <a:prstGeom prst="rtTriangle">
            <a:avLst/>
          </a:prstGeom>
          <a:solidFill>
            <a:srgbClr val="30302F">
              <a:alpha val="4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绿色扁平化"/>
</p:tagLst>
</file>

<file path=ppt/theme/theme1.xml><?xml version="1.0" encoding="utf-8"?>
<a:theme xmlns:a="http://schemas.openxmlformats.org/drawingml/2006/main" name="www.2ppt.com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970</Words>
  <Application>Microsoft Office PowerPoint</Application>
  <PresentationFormat>宽屏</PresentationFormat>
  <Paragraphs>175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Arial Unicode MS</vt:lpstr>
      <vt:lpstr>Bebas Neue</vt:lpstr>
      <vt:lpstr>FontAwesome</vt:lpstr>
      <vt:lpstr>宋体</vt:lpstr>
      <vt:lpstr>微软雅黑</vt:lpstr>
      <vt:lpstr>Arial</vt:lpstr>
      <vt:lpstr>Calibri</vt:lpstr>
      <vt:lpstr>Calibri Light</vt:lpstr>
      <vt:lpstr>Roboto Condensed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2015-07-07T12:57:00Z</dcterms:created>
  <dcterms:modified xsi:type="dcterms:W3CDTF">2023-01-10T06:20:50Z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119A6A213628451E8E446AD248AA17C8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