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470" r:id="rId2"/>
    <p:sldId id="300" r:id="rId3"/>
    <p:sldId id="353" r:id="rId4"/>
    <p:sldId id="352" r:id="rId5"/>
    <p:sldId id="472" r:id="rId6"/>
    <p:sldId id="471" r:id="rId7"/>
    <p:sldId id="473" r:id="rId8"/>
    <p:sldId id="474" r:id="rId9"/>
    <p:sldId id="475" r:id="rId10"/>
    <p:sldId id="476" r:id="rId11"/>
    <p:sldId id="479" r:id="rId12"/>
    <p:sldId id="478" r:id="rId13"/>
    <p:sldId id="480" r:id="rId14"/>
    <p:sldId id="481" r:id="rId15"/>
    <p:sldId id="482" r:id="rId16"/>
    <p:sldId id="483" r:id="rId17"/>
    <p:sldId id="484" r:id="rId18"/>
    <p:sldId id="485" r:id="rId19"/>
    <p:sldId id="486" r:id="rId20"/>
    <p:sldId id="487" r:id="rId21"/>
    <p:sldId id="489" r:id="rId22"/>
    <p:sldId id="488" r:id="rId23"/>
    <p:sldId id="491" r:id="rId24"/>
    <p:sldId id="490" r:id="rId25"/>
    <p:sldId id="492" r:id="rId26"/>
    <p:sldId id="297" r:id="rId27"/>
  </p:sldIdLst>
  <p:sldSz cx="12190413" cy="6859588"/>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2D2"/>
    <a:srgbClr val="4EBED4"/>
    <a:srgbClr val="16A5B9"/>
    <a:srgbClr val="FDFBD5"/>
    <a:srgbClr val="81B747"/>
    <a:srgbClr val="77A3C1"/>
    <a:srgbClr val="31C7C9"/>
    <a:srgbClr val="F8F8F8"/>
    <a:srgbClr val="01ACBE"/>
    <a:srgbClr val="E25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7778" autoAdjust="0"/>
  </p:normalViewPr>
  <p:slideViewPr>
    <p:cSldViewPr snapToGrid="0" showGuides="1">
      <p:cViewPr>
        <p:scale>
          <a:sx n="50" d="100"/>
          <a:sy n="50" d="100"/>
        </p:scale>
        <p:origin x="-492" y="-1698"/>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lgn="ctr">
              <a:solidFill>
                <a:schemeClr val="bg1">
                  <a:lumMod val="75000"/>
                </a:schemeClr>
              </a:solidFill>
              <a:prstDash val="solid"/>
              <a:round/>
            </a:ln>
            <a:effectLst/>
          </c:spPr>
          <c:marker>
            <c:symbol val="circle"/>
            <c:size val="4"/>
            <c:spPr>
              <a:solidFill>
                <a:srgbClr val="14B28B"/>
              </a:solidFill>
              <a:ln w="6350" cap="flat" cmpd="sng" algn="ctr">
                <a:solidFill>
                  <a:schemeClr val="bg1">
                    <a:lumMod val="75000"/>
                  </a:schemeClr>
                </a:solid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CCE9-4F7F-AF80-1AA15F91F514}"/>
            </c:ext>
          </c:extLst>
        </c:ser>
        <c:ser>
          <c:idx val="1"/>
          <c:order val="1"/>
          <c:tx>
            <c:strRef>
              <c:f>Sheet1!$C$1</c:f>
              <c:strCache>
                <c:ptCount val="1"/>
                <c:pt idx="0">
                  <c:v>系列 2</c:v>
                </c:pt>
              </c:strCache>
            </c:strRef>
          </c:tx>
          <c:spPr>
            <a:ln w="12700" cap="rnd" cmpd="sng" algn="ctr">
              <a:solidFill>
                <a:srgbClr val="14B28B"/>
              </a:solidFill>
              <a:prstDash val="solid"/>
              <a:round/>
            </a:ln>
            <a:effectLst/>
          </c:spPr>
          <c:marker>
            <c:symbol val="circle"/>
            <c:size val="4"/>
            <c:spPr>
              <a:solidFill>
                <a:schemeClr val="accent2"/>
              </a:solidFill>
              <a:ln w="6350" cap="flat" cmpd="sng" algn="ctr">
                <a:solidFill>
                  <a:srgbClr val="14B28B"/>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CCE9-4F7F-AF80-1AA15F91F514}"/>
            </c:ext>
          </c:extLst>
        </c:ser>
        <c:ser>
          <c:idx val="2"/>
          <c:order val="2"/>
          <c:tx>
            <c:strRef>
              <c:f>Sheet1!$D$1</c:f>
              <c:strCache>
                <c:ptCount val="1"/>
                <c:pt idx="0">
                  <c:v>系列 3</c:v>
                </c:pt>
              </c:strCache>
            </c:strRef>
          </c:tx>
          <c:spPr>
            <a:ln w="12700" cap="rnd" cmpd="sng" algn="ctr">
              <a:solidFill>
                <a:schemeClr val="bg1">
                  <a:lumMod val="50000"/>
                </a:schemeClr>
              </a:solidFill>
              <a:prstDash val="solid"/>
              <a:round/>
            </a:ln>
            <a:effectLst/>
          </c:spPr>
          <c:marker>
            <c:symbol val="circle"/>
            <c:size val="4"/>
            <c:spPr>
              <a:solidFill>
                <a:schemeClr val="accent3"/>
              </a:solidFill>
              <a:ln w="6350" cap="flat" cmpd="sng" algn="ctr">
                <a:solidFill>
                  <a:schemeClr val="bg1">
                    <a:lumMod val="50000"/>
                  </a:schemeClr>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CCE9-4F7F-AF80-1AA15F91F514}"/>
            </c:ext>
          </c:extLst>
        </c:ser>
        <c:dLbls>
          <c:showLegendKey val="0"/>
          <c:showVal val="0"/>
          <c:showCatName val="0"/>
          <c:showSerName val="0"/>
          <c:showPercent val="0"/>
          <c:showBubbleSize val="0"/>
        </c:dLbls>
        <c:marker val="1"/>
        <c:smooth val="0"/>
        <c:axId val="223522816"/>
        <c:axId val="223524736"/>
      </c:lineChart>
      <c:catAx>
        <c:axId val="223522816"/>
        <c:scaling>
          <c:orientation val="minMax"/>
        </c:scaling>
        <c:delete val="0"/>
        <c:axPos val="b"/>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1050" b="0" i="0" u="none" strike="noStrike" kern="1200" baseline="0">
                <a:solidFill>
                  <a:schemeClr val="bg1">
                    <a:lumMod val="50000"/>
                  </a:schemeClr>
                </a:solidFill>
                <a:latin typeface="微软雅黑" panose="020B0503020204020204" charset="-122"/>
                <a:ea typeface="微软雅黑" panose="020B0503020204020204" charset="-122"/>
                <a:cs typeface="+mn-cs"/>
              </a:defRPr>
            </a:pPr>
            <a:endParaRPr lang="zh-CN"/>
          </a:p>
        </c:txPr>
        <c:crossAx val="223524736"/>
        <c:crosses val="autoZero"/>
        <c:auto val="1"/>
        <c:lblAlgn val="ctr"/>
        <c:lblOffset val="100"/>
        <c:noMultiLvlLbl val="0"/>
      </c:catAx>
      <c:valAx>
        <c:axId val="223524736"/>
        <c:scaling>
          <c:orientation val="minMax"/>
        </c:scaling>
        <c:delete val="0"/>
        <c:axPos val="l"/>
        <c:majorGridlines>
          <c:spPr>
            <a:ln w="6350" cap="flat" cmpd="sng" algn="ctr">
              <a:solidFill>
                <a:schemeClr val="bg1">
                  <a:lumMod val="8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charset="-122"/>
                <a:ea typeface="微软雅黑" panose="020B0503020204020204" charset="-122"/>
                <a:cs typeface="+mn-cs"/>
              </a:defRPr>
            </a:pPr>
            <a:endParaRPr lang="zh-CN"/>
          </a:p>
        </c:txPr>
        <c:crossAx val="223522816"/>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800">
          <a:solidFill>
            <a:schemeClr val="bg1">
              <a:lumMod val="50000"/>
            </a:schemeClr>
          </a:solidFill>
          <a:latin typeface="微软雅黑" panose="020B0503020204020204" charset="-122"/>
          <a:ea typeface="微软雅黑" panose="020B0503020204020204" charset="-122"/>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
        <p:nvSpPr>
          <p:cNvPr id="11" name="矩形 10"/>
          <p:cNvSpPr/>
          <p:nvPr userDrawn="1"/>
        </p:nvSpPr>
        <p:spPr>
          <a:xfrm>
            <a:off x="8858628" y="64311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4.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0" y="1240"/>
            <a:ext cx="12190413" cy="6857107"/>
          </a:xfrm>
          <a:prstGeom prst="rect">
            <a:avLst/>
          </a:prstGeom>
        </p:spPr>
      </p:pic>
      <p:sp>
        <p:nvSpPr>
          <p:cNvPr id="16" name="TextBox 5"/>
          <p:cNvSpPr txBox="1"/>
          <p:nvPr/>
        </p:nvSpPr>
        <p:spPr>
          <a:xfrm>
            <a:off x="7068545" y="2540728"/>
            <a:ext cx="4801314" cy="1015663"/>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6000" b="1" dirty="0">
                <a:solidFill>
                  <a:schemeClr val="accent2">
                    <a:lumMod val="60000"/>
                    <a:lumOff val="40000"/>
                  </a:schemeClr>
                </a:solidFill>
                <a:latin typeface="微软雅黑" panose="020B0503020204020204" charset="-122"/>
                <a:ea typeface="微软雅黑" panose="020B0503020204020204" charset="-122"/>
              </a:rPr>
              <a:t>户外</a:t>
            </a:r>
            <a:r>
              <a:rPr lang="zh-CN" altLang="en-US" sz="6000" b="1" dirty="0">
                <a:solidFill>
                  <a:srgbClr val="51C2D2"/>
                </a:solidFill>
                <a:latin typeface="微软雅黑" panose="020B0503020204020204" charset="-122"/>
                <a:ea typeface="微软雅黑" panose="020B0503020204020204" charset="-122"/>
              </a:rPr>
              <a:t>旅游</a:t>
            </a:r>
            <a:r>
              <a:rPr lang="zh-CN" altLang="en-US" sz="6000" b="1" dirty="0">
                <a:solidFill>
                  <a:schemeClr val="accent1">
                    <a:lumMod val="75000"/>
                  </a:schemeClr>
                </a:solidFill>
                <a:latin typeface="微软雅黑" panose="020B0503020204020204" charset="-122"/>
                <a:ea typeface="微软雅黑" panose="020B0503020204020204" charset="-122"/>
              </a:rPr>
              <a:t>介绍</a:t>
            </a:r>
          </a:p>
        </p:txBody>
      </p:sp>
      <p:sp>
        <p:nvSpPr>
          <p:cNvPr id="19" name="TextBox 2"/>
          <p:cNvSpPr txBox="1"/>
          <p:nvPr/>
        </p:nvSpPr>
        <p:spPr>
          <a:xfrm>
            <a:off x="7437235" y="3579612"/>
            <a:ext cx="4063933" cy="40011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2000" dirty="0">
                <a:solidFill>
                  <a:srgbClr val="51C2D2"/>
                </a:solidFill>
                <a:latin typeface="微软雅黑" panose="020B0503020204020204" charset="-122"/>
                <a:ea typeface="微软雅黑" panose="020B0503020204020204" charset="-122"/>
              </a:rPr>
              <a:t>●模</a:t>
            </a:r>
            <a:r>
              <a:rPr lang="zh-CN" altLang="en-US" sz="2000" dirty="0" smtClean="0">
                <a:solidFill>
                  <a:srgbClr val="51C2D2"/>
                </a:solidFill>
                <a:latin typeface="微软雅黑" panose="020B0503020204020204" charset="-122"/>
                <a:ea typeface="微软雅黑" panose="020B0503020204020204" charset="-122"/>
              </a:rPr>
              <a:t>板大</a:t>
            </a:r>
            <a:r>
              <a:rPr lang="zh-CN" altLang="en-US" sz="2000" dirty="0">
                <a:solidFill>
                  <a:srgbClr val="51C2D2"/>
                </a:solidFill>
                <a:latin typeface="微软雅黑" panose="020B0503020204020204" charset="-122"/>
                <a:ea typeface="微软雅黑" panose="020B0503020204020204" charset="-122"/>
              </a:rPr>
              <a:t>气  ●内</a:t>
            </a:r>
            <a:r>
              <a:rPr lang="zh-CN" altLang="en-US" sz="2000" dirty="0" smtClean="0">
                <a:solidFill>
                  <a:srgbClr val="51C2D2"/>
                </a:solidFill>
                <a:latin typeface="微软雅黑" panose="020B0503020204020204" charset="-122"/>
                <a:ea typeface="微软雅黑" panose="020B0503020204020204" charset="-122"/>
              </a:rPr>
              <a:t>容实</a:t>
            </a:r>
            <a:r>
              <a:rPr lang="zh-CN" altLang="en-US" sz="2000" dirty="0">
                <a:solidFill>
                  <a:srgbClr val="51C2D2"/>
                </a:solidFill>
                <a:latin typeface="微软雅黑" panose="020B0503020204020204" charset="-122"/>
                <a:ea typeface="微软雅黑" panose="020B0503020204020204" charset="-122"/>
              </a:rPr>
              <a:t>际  ●介绍通用</a:t>
            </a:r>
          </a:p>
        </p:txBody>
      </p:sp>
      <p:sp>
        <p:nvSpPr>
          <p:cNvPr id="20" name="Freeform 9"/>
          <p:cNvSpPr>
            <a:spLocks noEditPoints="1"/>
          </p:cNvSpPr>
          <p:nvPr/>
        </p:nvSpPr>
        <p:spPr bwMode="auto">
          <a:xfrm>
            <a:off x="7975436" y="5512770"/>
            <a:ext cx="373115" cy="37468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4EBED4"/>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23" name="TextBox 5"/>
          <p:cNvSpPr txBox="1"/>
          <p:nvPr/>
        </p:nvSpPr>
        <p:spPr>
          <a:xfrm>
            <a:off x="7068545" y="4075260"/>
            <a:ext cx="4952005" cy="830997"/>
          </a:xfrm>
          <a:prstGeom prst="rect">
            <a:avLst/>
          </a:prstGeom>
          <a:noFill/>
        </p:spPr>
        <p:txBody>
          <a:bodyPr wrap="square" rtlCol="0">
            <a:spAutoFit/>
          </a:bodyPr>
          <a:lstStyle/>
          <a:p>
            <a:r>
              <a:rPr lang="en-US" sz="1600" dirty="0">
                <a:solidFill>
                  <a:schemeClr val="bg1">
                    <a:lumMod val="75000"/>
                  </a:schemeClr>
                </a:solidFill>
                <a:latin typeface="微软雅黑" panose="020B0503020204020204" charset="-122"/>
                <a:ea typeface="微软雅黑" panose="020B0503020204020204" charset="-122"/>
                <a:cs typeface="Open Sans" panose="020B0606030504020204" pitchFamily="34" charset="0"/>
              </a:rPr>
              <a:t>MARKETING &amp; MANAGEMENT FOR </a:t>
            </a:r>
            <a:r>
              <a:rPr lang="en-US" sz="1600" dirty="0" err="1">
                <a:solidFill>
                  <a:schemeClr val="bg1">
                    <a:lumMod val="75000"/>
                  </a:schemeClr>
                </a:solidFill>
                <a:latin typeface="微软雅黑" panose="020B0503020204020204" charset="-122"/>
                <a:ea typeface="微软雅黑" panose="020B0503020204020204" charset="-122"/>
                <a:cs typeface="Open Sans" panose="020B0606030504020204" pitchFamily="34" charset="0"/>
              </a:rPr>
              <a:t>INFOGRAPHICaccusantium</a:t>
            </a:r>
            <a:r>
              <a:rPr lang="en-US" sz="1600" dirty="0">
                <a:solidFill>
                  <a:schemeClr val="bg1">
                    <a:lumMod val="75000"/>
                  </a:schemeClr>
                </a:solidFill>
                <a:latin typeface="微软雅黑" panose="020B0503020204020204" charset="-122"/>
                <a:ea typeface="微软雅黑" panose="020B0503020204020204" charset="-122"/>
                <a:cs typeface="Open Sans" panose="020B0606030504020204" pitchFamily="34" charset="0"/>
              </a:rPr>
              <a:t> </a:t>
            </a:r>
          </a:p>
          <a:p>
            <a:r>
              <a:rPr lang="en-US" sz="1600" dirty="0" err="1">
                <a:solidFill>
                  <a:schemeClr val="bg1">
                    <a:lumMod val="75000"/>
                  </a:schemeClr>
                </a:solidFill>
                <a:latin typeface="微软雅黑" panose="020B0503020204020204" charset="-122"/>
                <a:ea typeface="微软雅黑" panose="020B0503020204020204" charset="-122"/>
                <a:cs typeface="Open Sans" panose="020B0606030504020204" pitchFamily="34" charset="0"/>
              </a:rPr>
              <a:t>doloremque</a:t>
            </a:r>
            <a:r>
              <a:rPr lang="en-US" sz="1600" dirty="0">
                <a:solidFill>
                  <a:schemeClr val="bg1">
                    <a:lumMod val="75000"/>
                  </a:schemeClr>
                </a:solidFill>
                <a:latin typeface="微软雅黑" panose="020B0503020204020204" charset="-122"/>
                <a:ea typeface="微软雅黑" panose="020B0503020204020204" charset="-122"/>
                <a:cs typeface="Open Sans" panose="020B0606030504020204" pitchFamily="34" charset="0"/>
              </a:rPr>
              <a:t> </a:t>
            </a:r>
            <a:r>
              <a:rPr lang="en-US" sz="1600" dirty="0" err="1">
                <a:solidFill>
                  <a:schemeClr val="bg1">
                    <a:lumMod val="75000"/>
                  </a:schemeClr>
                </a:solidFill>
                <a:latin typeface="微软雅黑" panose="020B0503020204020204" charset="-122"/>
                <a:ea typeface="微软雅黑" panose="020B0503020204020204" charset="-122"/>
                <a:cs typeface="Open Sans" panose="020B0606030504020204" pitchFamily="34" charset="0"/>
              </a:rPr>
              <a:t>laudantium</a:t>
            </a:r>
            <a:r>
              <a:rPr lang="en-US" sz="1600" dirty="0">
                <a:solidFill>
                  <a:schemeClr val="bg1">
                    <a:lumMod val="75000"/>
                  </a:schemeClr>
                </a:solidFill>
                <a:latin typeface="微软雅黑" panose="020B0503020204020204" charset="-122"/>
                <a:ea typeface="微软雅黑" panose="020B0503020204020204" charset="-122"/>
                <a:cs typeface="Open Sans" panose="020B0606030504020204" pitchFamily="34" charset="0"/>
              </a:rPr>
              <a:t>, </a:t>
            </a:r>
            <a:r>
              <a:rPr lang="en-US" sz="1600" dirty="0" err="1">
                <a:solidFill>
                  <a:schemeClr val="bg1">
                    <a:lumMod val="75000"/>
                  </a:schemeClr>
                </a:solidFill>
                <a:latin typeface="微软雅黑" panose="020B0503020204020204" charset="-122"/>
                <a:ea typeface="微软雅黑" panose="020B0503020204020204" charset="-122"/>
                <a:cs typeface="Open Sans" panose="020B0606030504020204" pitchFamily="34" charset="0"/>
              </a:rPr>
              <a:t>totam</a:t>
            </a:r>
            <a:r>
              <a:rPr lang="en-US" sz="1600" dirty="0">
                <a:solidFill>
                  <a:schemeClr val="bg1">
                    <a:lumMod val="75000"/>
                  </a:schemeClr>
                </a:solidFill>
                <a:latin typeface="微软雅黑" panose="020B0503020204020204" charset="-122"/>
                <a:ea typeface="微软雅黑" panose="020B0503020204020204" charset="-122"/>
                <a:cs typeface="Open Sans" panose="020B0606030504020204" pitchFamily="34" charset="0"/>
              </a:rPr>
              <a:t> rem </a:t>
            </a:r>
            <a:r>
              <a:rPr lang="en-US" sz="1600" dirty="0" err="1" smtClean="0">
                <a:solidFill>
                  <a:schemeClr val="bg1">
                    <a:lumMod val="75000"/>
                  </a:schemeClr>
                </a:solidFill>
                <a:latin typeface="微软雅黑" panose="020B0503020204020204" charset="-122"/>
                <a:ea typeface="微软雅黑" panose="020B0503020204020204" charset="-122"/>
                <a:cs typeface="Open Sans" panose="020B0606030504020204" pitchFamily="34" charset="0"/>
              </a:rPr>
              <a:t>aperiam</a:t>
            </a:r>
            <a:endParaRPr lang="en-US" sz="1600" dirty="0">
              <a:solidFill>
                <a:schemeClr val="bg1">
                  <a:lumMod val="75000"/>
                </a:schemeClr>
              </a:solidFill>
              <a:latin typeface="微软雅黑" panose="020B0503020204020204" charset="-122"/>
              <a:ea typeface="微软雅黑" panose="020B0503020204020204" charset="-122"/>
              <a:cs typeface="Open Sans" panose="020B0606030504020204" pitchFamily="34" charset="0"/>
            </a:endParaRPr>
          </a:p>
        </p:txBody>
      </p:sp>
      <p:pic>
        <p:nvPicPr>
          <p:cNvPr id="12" name="图片 11"/>
          <p:cNvPicPr>
            <a:picLocks noChangeAspect="1"/>
          </p:cNvPicPr>
          <p:nvPr/>
        </p:nvPicPr>
        <p:blipFill>
          <a:blip r:embed="rId4" cstate="email"/>
          <a:stretch>
            <a:fillRect/>
          </a:stretch>
        </p:blipFill>
        <p:spPr>
          <a:xfrm flipH="1">
            <a:off x="-2" y="-1241"/>
            <a:ext cx="2641601" cy="3415005"/>
          </a:xfrm>
          <a:prstGeom prst="rect">
            <a:avLst/>
          </a:prstGeom>
        </p:spPr>
      </p:pic>
      <p:sp>
        <p:nvSpPr>
          <p:cNvPr id="2" name="矩形 1"/>
          <p:cNvSpPr/>
          <p:nvPr/>
        </p:nvSpPr>
        <p:spPr>
          <a:xfrm>
            <a:off x="8713828" y="1138285"/>
            <a:ext cx="1683602" cy="707886"/>
          </a:xfrm>
          <a:prstGeom prst="rect">
            <a:avLst/>
          </a:prstGeom>
        </p:spPr>
        <p:txBody>
          <a:bodyPr wrap="none">
            <a:spAutoFit/>
          </a:bodyPr>
          <a:lstStyle/>
          <a:p>
            <a:r>
              <a:rPr lang="en-US" altLang="zh-CN" sz="40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LOGO</a:t>
            </a:r>
            <a:endParaRPr lang="zh-CN" altLang="en-US" sz="4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by="(-#ppt_w*2)" calcmode="lin" valueType="num">
                                      <p:cBhvr rctx="PPT">
                                        <p:cTn id="15" dur="500" autoRev="1" fill="hold">
                                          <p:stCondLst>
                                            <p:cond delay="0"/>
                                          </p:stCondLst>
                                        </p:cTn>
                                        <p:tgtEl>
                                          <p:spTgt spid="16"/>
                                        </p:tgtEl>
                                        <p:attrNameLst>
                                          <p:attrName>ppt_w</p:attrName>
                                        </p:attrNameLst>
                                      </p:cBhvr>
                                    </p:anim>
                                    <p:anim by="(#ppt_w*0.50)" calcmode="lin" valueType="num">
                                      <p:cBhvr>
                                        <p:cTn id="16" dur="500" decel="50000" autoRev="1" fill="hold">
                                          <p:stCondLst>
                                            <p:cond delay="0"/>
                                          </p:stCondLst>
                                        </p:cTn>
                                        <p:tgtEl>
                                          <p:spTgt spid="16"/>
                                        </p:tgtEl>
                                        <p:attrNameLst>
                                          <p:attrName>ppt_x</p:attrName>
                                        </p:attrNameLst>
                                      </p:cBhvr>
                                    </p:anim>
                                    <p:anim from="(-#ppt_h/2)" to="(#ppt_y)" calcmode="lin" valueType="num">
                                      <p:cBhvr>
                                        <p:cTn id="17" dur="1000" fill="hold">
                                          <p:stCondLst>
                                            <p:cond delay="0"/>
                                          </p:stCondLst>
                                        </p:cTn>
                                        <p:tgtEl>
                                          <p:spTgt spid="16"/>
                                        </p:tgtEl>
                                        <p:attrNameLst>
                                          <p:attrName>ppt_y</p:attrName>
                                        </p:attrNameLst>
                                      </p:cBhvr>
                                    </p:anim>
                                    <p:animRot by="21600000">
                                      <p:cBhvr>
                                        <p:cTn id="18" dur="1000" fill="hold">
                                          <p:stCondLst>
                                            <p:cond delay="0"/>
                                          </p:stCondLst>
                                        </p:cTn>
                                        <p:tgtEl>
                                          <p:spTgt spid="16"/>
                                        </p:tgtEl>
                                        <p:attrNameLst>
                                          <p:attrName>r</p:attrName>
                                        </p:attrNameLst>
                                      </p:cBhvr>
                                    </p:animRo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50"/>
                                        <p:tgtEl>
                                          <p:spTgt spid="23"/>
                                        </p:tgtEl>
                                      </p:cBhvr>
                                    </p:animEffect>
                                    <p:anim calcmode="lin" valueType="num">
                                      <p:cBhvr>
                                        <p:cTn id="26" dur="250" fill="hold"/>
                                        <p:tgtEl>
                                          <p:spTgt spid="23"/>
                                        </p:tgtEl>
                                        <p:attrNameLst>
                                          <p:attrName>ppt_x</p:attrName>
                                        </p:attrNameLst>
                                      </p:cBhvr>
                                      <p:tavLst>
                                        <p:tav tm="0">
                                          <p:val>
                                            <p:strVal val="#ppt_x"/>
                                          </p:val>
                                        </p:tav>
                                        <p:tav tm="100000">
                                          <p:val>
                                            <p:strVal val="#ppt_x"/>
                                          </p:val>
                                        </p:tav>
                                      </p:tavLst>
                                    </p:anim>
                                    <p:anim calcmode="lin" valueType="num">
                                      <p:cBhvr>
                                        <p:cTn id="27" dur="25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5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animBg="1"/>
      <p:bldP spid="2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sp>
        <p:nvSpPr>
          <p:cNvPr id="5" name="TextBox 20"/>
          <p:cNvSpPr txBox="1"/>
          <p:nvPr/>
        </p:nvSpPr>
        <p:spPr>
          <a:xfrm>
            <a:off x="7085693" y="1818123"/>
            <a:ext cx="4720856" cy="1246495"/>
          </a:xfrm>
          <a:prstGeom prst="rect">
            <a:avLst/>
          </a:prstGeom>
          <a:noFill/>
        </p:spPr>
        <p:txBody>
          <a:bodyPr wrap="square" rtlCol="0">
            <a:spAutoFit/>
          </a:bodyPr>
          <a:lstStyle/>
          <a:p>
            <a:r>
              <a:rPr 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FOR</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SOLUTIONS</a:t>
            </a:r>
          </a:p>
          <a:p>
            <a:endPar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nemis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vitaes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nemo</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minima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unsers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sadips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ut</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perspiciatis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unde</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iste</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natus</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error sit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accusantium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11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6" name="Oval 36"/>
          <p:cNvSpPr/>
          <p:nvPr/>
        </p:nvSpPr>
        <p:spPr>
          <a:xfrm>
            <a:off x="7728109" y="3658542"/>
            <a:ext cx="392048" cy="392048"/>
          </a:xfrm>
          <a:prstGeom prst="ellipse">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FontAwesome" pitchFamily="2" charset="0"/>
              </a:rPr>
              <a:t></a:t>
            </a:r>
            <a:endParaRPr lang="en-US" dirty="0">
              <a:solidFill>
                <a:schemeClr val="bg1"/>
              </a:solidFill>
            </a:endParaRPr>
          </a:p>
        </p:txBody>
      </p:sp>
      <p:sp>
        <p:nvSpPr>
          <p:cNvPr id="7" name="Oval 37"/>
          <p:cNvSpPr/>
          <p:nvPr/>
        </p:nvSpPr>
        <p:spPr>
          <a:xfrm>
            <a:off x="7728109" y="4509734"/>
            <a:ext cx="392048" cy="39204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FontAwesome" pitchFamily="2" charset="0"/>
              </a:rPr>
              <a:t></a:t>
            </a:r>
            <a:endParaRPr lang="en-US">
              <a:solidFill>
                <a:schemeClr val="bg1"/>
              </a:solidFill>
            </a:endParaRPr>
          </a:p>
        </p:txBody>
      </p:sp>
      <p:sp>
        <p:nvSpPr>
          <p:cNvPr id="8" name="Oval 38"/>
          <p:cNvSpPr/>
          <p:nvPr/>
        </p:nvSpPr>
        <p:spPr>
          <a:xfrm>
            <a:off x="7728109" y="5360925"/>
            <a:ext cx="392048" cy="392048"/>
          </a:xfrm>
          <a:prstGeom prst="ellipse">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FontAwesome" pitchFamily="2" charset="0"/>
              </a:rPr>
              <a:t></a:t>
            </a:r>
            <a:endParaRPr lang="en-US">
              <a:solidFill>
                <a:schemeClr val="bg1"/>
              </a:solidFill>
            </a:endParaRPr>
          </a:p>
        </p:txBody>
      </p:sp>
      <p:sp>
        <p:nvSpPr>
          <p:cNvPr id="9" name="TextBox 24"/>
          <p:cNvSpPr txBox="1"/>
          <p:nvPr/>
        </p:nvSpPr>
        <p:spPr>
          <a:xfrm>
            <a:off x="8283802" y="3577567"/>
            <a:ext cx="3031624" cy="600164"/>
          </a:xfrm>
          <a:prstGeom prst="rect">
            <a:avLst/>
          </a:prstGeom>
          <a:noFill/>
        </p:spPr>
        <p:txBody>
          <a:bodyPr wrap="square" rtlCol="0">
            <a:spAutoFit/>
          </a:bodyPr>
          <a:lstStyle/>
          <a:p>
            <a:r>
              <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10" name="TextBox 25"/>
          <p:cNvSpPr txBox="1"/>
          <p:nvPr/>
        </p:nvSpPr>
        <p:spPr>
          <a:xfrm>
            <a:off x="8278881" y="4429160"/>
            <a:ext cx="3031624" cy="600164"/>
          </a:xfrm>
          <a:prstGeom prst="rect">
            <a:avLst/>
          </a:prstGeom>
          <a:noFill/>
        </p:spPr>
        <p:txBody>
          <a:bodyPr wrap="square" rtlCol="0">
            <a:spAutoFit/>
          </a:bodyPr>
          <a:lstStyle/>
          <a:p>
            <a:r>
              <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11" name="TextBox 26"/>
          <p:cNvSpPr txBox="1"/>
          <p:nvPr/>
        </p:nvSpPr>
        <p:spPr>
          <a:xfrm>
            <a:off x="8278881" y="5279950"/>
            <a:ext cx="3031624" cy="600164"/>
          </a:xfrm>
          <a:prstGeom prst="rect">
            <a:avLst/>
          </a:prstGeom>
          <a:noFill/>
        </p:spPr>
        <p:txBody>
          <a:bodyPr wrap="square" rtlCol="0">
            <a:spAutoFit/>
          </a:bodyPr>
          <a:lstStyle/>
          <a:p>
            <a:r>
              <a:rPr lang="en-US" sz="11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12" name="矩形 11"/>
          <p:cNvSpPr/>
          <p:nvPr/>
        </p:nvSpPr>
        <p:spPr>
          <a:xfrm>
            <a:off x="1054209" y="1818123"/>
            <a:ext cx="5393171" cy="453133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fill="hold"/>
                                        <p:tgtEl>
                                          <p:spTgt spid="6"/>
                                        </p:tgtEl>
                                        <p:attrNameLst>
                                          <p:attrName>ppt_x</p:attrName>
                                        </p:attrNameLst>
                                      </p:cBhvr>
                                      <p:tavLst>
                                        <p:tav tm="0">
                                          <p:val>
                                            <p:strVal val="#ppt_x"/>
                                          </p:val>
                                        </p:tav>
                                        <p:tav tm="100000">
                                          <p:val>
                                            <p:strVal val="#ppt_x"/>
                                          </p:val>
                                        </p:tav>
                                      </p:tavLst>
                                    </p:anim>
                                    <p:anim calcmode="lin" valueType="num">
                                      <p:cBhvr additive="base">
                                        <p:cTn id="17" dur="25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50" fill="hold"/>
                                        <p:tgtEl>
                                          <p:spTgt spid="7"/>
                                        </p:tgtEl>
                                        <p:attrNameLst>
                                          <p:attrName>ppt_x</p:attrName>
                                        </p:attrNameLst>
                                      </p:cBhvr>
                                      <p:tavLst>
                                        <p:tav tm="0">
                                          <p:val>
                                            <p:strVal val="#ppt_x"/>
                                          </p:val>
                                        </p:tav>
                                        <p:tav tm="100000">
                                          <p:val>
                                            <p:strVal val="#ppt_x"/>
                                          </p:val>
                                        </p:tav>
                                      </p:tavLst>
                                    </p:anim>
                                    <p:anim calcmode="lin" valueType="num">
                                      <p:cBhvr additive="base">
                                        <p:cTn id="22" dur="2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50" fill="hold"/>
                                        <p:tgtEl>
                                          <p:spTgt spid="8"/>
                                        </p:tgtEl>
                                        <p:attrNameLst>
                                          <p:attrName>ppt_x</p:attrName>
                                        </p:attrNameLst>
                                      </p:cBhvr>
                                      <p:tavLst>
                                        <p:tav tm="0">
                                          <p:val>
                                            <p:strVal val="#ppt_x"/>
                                          </p:val>
                                        </p:tav>
                                        <p:tav tm="100000">
                                          <p:val>
                                            <p:strVal val="#ppt_x"/>
                                          </p:val>
                                        </p:tav>
                                      </p:tavLst>
                                    </p:anim>
                                    <p:anim calcmode="lin" valueType="num">
                                      <p:cBhvr additive="base">
                                        <p:cTn id="27" dur="25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50" fill="hold"/>
                                        <p:tgtEl>
                                          <p:spTgt spid="9"/>
                                        </p:tgtEl>
                                        <p:attrNameLst>
                                          <p:attrName>ppt_x</p:attrName>
                                        </p:attrNameLst>
                                      </p:cBhvr>
                                      <p:tavLst>
                                        <p:tav tm="0">
                                          <p:val>
                                            <p:strVal val="#ppt_x"/>
                                          </p:val>
                                        </p:tav>
                                        <p:tav tm="100000">
                                          <p:val>
                                            <p:strVal val="#ppt_x"/>
                                          </p:val>
                                        </p:tav>
                                      </p:tavLst>
                                    </p:anim>
                                    <p:anim calcmode="lin" valueType="num">
                                      <p:cBhvr additive="base">
                                        <p:cTn id="32" dur="25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250" fill="hold"/>
                                        <p:tgtEl>
                                          <p:spTgt spid="10"/>
                                        </p:tgtEl>
                                        <p:attrNameLst>
                                          <p:attrName>ppt_x</p:attrName>
                                        </p:attrNameLst>
                                      </p:cBhvr>
                                      <p:tavLst>
                                        <p:tav tm="0">
                                          <p:val>
                                            <p:strVal val="#ppt_x"/>
                                          </p:val>
                                        </p:tav>
                                        <p:tav tm="100000">
                                          <p:val>
                                            <p:strVal val="#ppt_x"/>
                                          </p:val>
                                        </p:tav>
                                      </p:tavLst>
                                    </p:anim>
                                    <p:anim calcmode="lin" valueType="num">
                                      <p:cBhvr additive="base">
                                        <p:cTn id="37" dur="250" fill="hold"/>
                                        <p:tgtEl>
                                          <p:spTgt spid="1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250" fill="hold"/>
                                        <p:tgtEl>
                                          <p:spTgt spid="11"/>
                                        </p:tgtEl>
                                        <p:attrNameLst>
                                          <p:attrName>ppt_x</p:attrName>
                                        </p:attrNameLst>
                                      </p:cBhvr>
                                      <p:tavLst>
                                        <p:tav tm="0">
                                          <p:val>
                                            <p:strVal val="#ppt_x"/>
                                          </p:val>
                                        </p:tav>
                                        <p:tav tm="100000">
                                          <p:val>
                                            <p:strVal val="#ppt_x"/>
                                          </p:val>
                                        </p:tav>
                                      </p:tavLst>
                                    </p:anim>
                                    <p:anim calcmode="lin" valueType="num">
                                      <p:cBhvr additive="base">
                                        <p:cTn id="42" dur="250" fill="hold"/>
                                        <p:tgtEl>
                                          <p:spTgt spid="11"/>
                                        </p:tgtEl>
                                        <p:attrNameLst>
                                          <p:attrName>ppt_y</p:attrName>
                                        </p:attrNameLst>
                                      </p:cBhvr>
                                      <p:tavLst>
                                        <p:tav tm="0">
                                          <p:val>
                                            <p:strVal val="1+#ppt_h/2"/>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grpSp>
        <p:nvGrpSpPr>
          <p:cNvPr id="5" name="组合 4"/>
          <p:cNvGrpSpPr/>
          <p:nvPr/>
        </p:nvGrpSpPr>
        <p:grpSpPr>
          <a:xfrm>
            <a:off x="3652374" y="4417583"/>
            <a:ext cx="1457127" cy="96457"/>
            <a:chOff x="2503408" y="2393265"/>
            <a:chExt cx="1415970" cy="91806"/>
          </a:xfrm>
          <a:solidFill>
            <a:srgbClr val="0070C0"/>
          </a:solidFill>
        </p:grpSpPr>
        <p:cxnSp>
          <p:nvCxnSpPr>
            <p:cNvPr id="6" name="直接连接符 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21"/>
          <p:cNvGrpSpPr/>
          <p:nvPr/>
        </p:nvGrpSpPr>
        <p:grpSpPr bwMode="auto">
          <a:xfrm>
            <a:off x="4769175" y="2173677"/>
            <a:ext cx="2738069" cy="1890519"/>
            <a:chOff x="0" y="0"/>
            <a:chExt cx="2093189" cy="1416774"/>
          </a:xfrm>
          <a:solidFill>
            <a:schemeClr val="accent1">
              <a:lumMod val="75000"/>
            </a:schemeClr>
          </a:solidFill>
        </p:grpSpPr>
        <p:sp>
          <p:nvSpPr>
            <p:cNvPr id="9" name="等腰三角形 22">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0" name="文本框 23"/>
            <p:cNvSpPr>
              <a:spLocks noChangeArrowheads="1"/>
            </p:cNvSpPr>
            <p:nvPr/>
          </p:nvSpPr>
          <p:spPr bwMode="auto">
            <a:xfrm>
              <a:off x="728466" y="579708"/>
              <a:ext cx="636258" cy="5650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300" dirty="0">
                  <a:solidFill>
                    <a:schemeClr val="bg1"/>
                  </a:solidFill>
                  <a:latin typeface="微软雅黑" panose="020B0503020204020204" charset="-122"/>
                  <a:ea typeface="微软雅黑" panose="020B0503020204020204" charset="-122"/>
                </a:rPr>
                <a:t>02</a:t>
              </a:r>
              <a:endParaRPr lang="zh-CN" altLang="en-US" sz="4300" dirty="0">
                <a:solidFill>
                  <a:schemeClr val="bg1"/>
                </a:solidFill>
                <a:latin typeface="微软雅黑" panose="020B0503020204020204" charset="-122"/>
                <a:ea typeface="微软雅黑" panose="020B0503020204020204" charset="-122"/>
              </a:endParaRPr>
            </a:p>
          </p:txBody>
        </p:sp>
      </p:grpSp>
      <p:grpSp>
        <p:nvGrpSpPr>
          <p:cNvPr id="11" name="组合 24"/>
          <p:cNvGrpSpPr/>
          <p:nvPr/>
        </p:nvGrpSpPr>
        <p:grpSpPr bwMode="auto">
          <a:xfrm>
            <a:off x="4769175" y="4121420"/>
            <a:ext cx="2738069" cy="1890519"/>
            <a:chOff x="0" y="0"/>
            <a:chExt cx="2093189" cy="1416774"/>
          </a:xfrm>
          <a:solidFill>
            <a:srgbClr val="51C2D2"/>
          </a:solidFill>
        </p:grpSpPr>
        <p:sp>
          <p:nvSpPr>
            <p:cNvPr id="12" name="等腰三角形 25">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3" name="文本框 26"/>
            <p:cNvSpPr>
              <a:spLocks noChangeArrowheads="1"/>
            </p:cNvSpPr>
            <p:nvPr/>
          </p:nvSpPr>
          <p:spPr bwMode="auto">
            <a:xfrm>
              <a:off x="728466" y="180213"/>
              <a:ext cx="636258" cy="5650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300" dirty="0">
                  <a:solidFill>
                    <a:schemeClr val="bg1"/>
                  </a:solidFill>
                  <a:latin typeface="微软雅黑" panose="020B0503020204020204" charset="-122"/>
                  <a:ea typeface="微软雅黑" panose="020B0503020204020204" charset="-122"/>
                </a:rPr>
                <a:t>03</a:t>
              </a:r>
              <a:endParaRPr lang="zh-CN" altLang="en-US" sz="4300" dirty="0">
                <a:solidFill>
                  <a:schemeClr val="bg1"/>
                </a:solidFill>
                <a:latin typeface="微软雅黑" panose="020B0503020204020204" charset="-122"/>
                <a:ea typeface="微软雅黑" panose="020B0503020204020204" charset="-122"/>
              </a:endParaRPr>
            </a:p>
          </p:txBody>
        </p:sp>
      </p:grpSp>
      <p:grpSp>
        <p:nvGrpSpPr>
          <p:cNvPr id="14" name="组合 27"/>
          <p:cNvGrpSpPr/>
          <p:nvPr/>
        </p:nvGrpSpPr>
        <p:grpSpPr bwMode="auto">
          <a:xfrm>
            <a:off x="6195296" y="4121420"/>
            <a:ext cx="2735993" cy="1890519"/>
            <a:chOff x="0" y="0"/>
            <a:chExt cx="2093189" cy="1416774"/>
          </a:xfrm>
          <a:solidFill>
            <a:schemeClr val="accent1">
              <a:lumMod val="75000"/>
            </a:schemeClr>
          </a:solidFill>
        </p:grpSpPr>
        <p:sp>
          <p:nvSpPr>
            <p:cNvPr id="15" name="等腰三角形 28">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6" name="文本框 29"/>
            <p:cNvSpPr>
              <a:spLocks noChangeArrowheads="1"/>
            </p:cNvSpPr>
            <p:nvPr/>
          </p:nvSpPr>
          <p:spPr bwMode="auto">
            <a:xfrm>
              <a:off x="751525" y="520297"/>
              <a:ext cx="590138" cy="5189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900" dirty="0">
                  <a:solidFill>
                    <a:schemeClr val="bg1"/>
                  </a:solidFill>
                  <a:latin typeface="微软雅黑" panose="020B0503020204020204" charset="-122"/>
                  <a:ea typeface="微软雅黑" panose="020B0503020204020204" charset="-122"/>
                </a:rPr>
                <a:t>04</a:t>
              </a:r>
              <a:endParaRPr lang="zh-CN" altLang="en-US" sz="3900" dirty="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1180086" y="2146990"/>
            <a:ext cx="2151162" cy="1520292"/>
            <a:chOff x="3766900" y="4392265"/>
            <a:chExt cx="3793114" cy="2625625"/>
          </a:xfrm>
        </p:grpSpPr>
        <p:sp>
          <p:nvSpPr>
            <p:cNvPr id="18" name="TextBox 18"/>
            <p:cNvSpPr txBox="1"/>
            <p:nvPr/>
          </p:nvSpPr>
          <p:spPr>
            <a:xfrm>
              <a:off x="3766900" y="5510974"/>
              <a:ext cx="3793114" cy="1506916"/>
            </a:xfrm>
            <a:prstGeom prst="rect">
              <a:avLst/>
            </a:prstGeom>
            <a:noFill/>
          </p:spPr>
          <p:txBody>
            <a:bodyPr wrap="square" lIns="91431" tIns="45715" rIns="91431" bIns="45715" rtlCol="0">
              <a:spAutoFit/>
            </a:bodyPr>
            <a:lstStyle/>
            <a:p>
              <a:pPr>
                <a:lnSpc>
                  <a:spcPct val="130000"/>
                </a:lnSpc>
              </a:pPr>
              <a:r>
                <a:rPr lang="zh-CN" altLang="en-US" sz="1300" dirty="0">
                  <a:solidFill>
                    <a:schemeClr val="bg1">
                      <a:lumMod val="50000"/>
                    </a:schemeClr>
                  </a:solidFill>
                  <a:latin typeface="微软雅黑" panose="020B0503020204020204" charset="-122"/>
                  <a:ea typeface="微软雅黑" panose="020B0503020204020204" charset="-122"/>
                </a:rPr>
                <a:t>您的内容打在这里，或者通过复制您的文本</a:t>
              </a:r>
              <a:r>
                <a:rPr lang="en-US" altLang="zh-CN" sz="1300" dirty="0">
                  <a:solidFill>
                    <a:schemeClr val="bg1">
                      <a:lumMod val="50000"/>
                    </a:schemeClr>
                  </a:solidFill>
                  <a:latin typeface="微软雅黑" panose="020B0503020204020204" charset="-122"/>
                  <a:ea typeface="微软雅黑" panose="020B0503020204020204" charset="-122"/>
                </a:rPr>
                <a:t>,</a:t>
              </a:r>
              <a:r>
                <a:rPr lang="zh-CN" altLang="en-US" sz="1300" dirty="0">
                  <a:solidFill>
                    <a:schemeClr val="bg1">
                      <a:lumMod val="50000"/>
                    </a:schemeClr>
                  </a:solidFill>
                  <a:latin typeface="微软雅黑" panose="020B0503020204020204" charset="-122"/>
                  <a:ea typeface="微软雅黑" panose="020B0503020204020204" charset="-122"/>
                </a:rPr>
                <a:t>您的内容打在这里，</a:t>
              </a:r>
            </a:p>
          </p:txBody>
        </p:sp>
        <p:grpSp>
          <p:nvGrpSpPr>
            <p:cNvPr id="20" name="组合 19"/>
            <p:cNvGrpSpPr/>
            <p:nvPr/>
          </p:nvGrpSpPr>
          <p:grpSpPr>
            <a:xfrm>
              <a:off x="3783314" y="4392265"/>
              <a:ext cx="2199762" cy="983612"/>
              <a:chOff x="1354515" y="2174815"/>
              <a:chExt cx="1212299" cy="542073"/>
            </a:xfrm>
          </p:grpSpPr>
          <p:sp>
            <p:nvSpPr>
              <p:cNvPr id="23" name="圆角矩形 22"/>
              <p:cNvSpPr/>
              <p:nvPr/>
            </p:nvSpPr>
            <p:spPr>
              <a:xfrm>
                <a:off x="1354515" y="2193726"/>
                <a:ext cx="1100328" cy="523162"/>
              </a:xfrm>
              <a:prstGeom prst="round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1386761" y="2174815"/>
                <a:ext cx="1180053" cy="527288"/>
              </a:xfrm>
              <a:prstGeom prst="rect">
                <a:avLst/>
              </a:prstGeom>
              <a:noFill/>
            </p:spPr>
            <p:txBody>
              <a:bodyPr wrap="square" lIns="91431" tIns="0" rIns="91431" bIns="0" rtlCol="0" anchor="t">
                <a:spAutoFit/>
              </a:bodyPr>
              <a:lstStyle/>
              <a:p>
                <a:pPr>
                  <a:lnSpc>
                    <a:spcPct val="150000"/>
                  </a:lnSpc>
                </a:pPr>
                <a:r>
                  <a:rPr lang="zh-CN" altLang="en-US" sz="2400" dirty="0">
                    <a:solidFill>
                      <a:schemeClr val="bg1"/>
                    </a:solidFill>
                    <a:latin typeface="方正黑体_GBK" pitchFamily="65" charset="-122"/>
                    <a:ea typeface="方正黑体_GBK" pitchFamily="65" charset="-122"/>
                    <a:cs typeface="华文黑体" pitchFamily="2" charset="-122"/>
                  </a:rPr>
                  <a:t>方案一</a:t>
                </a:r>
              </a:p>
            </p:txBody>
          </p:sp>
        </p:grpSp>
      </p:grpSp>
      <p:grpSp>
        <p:nvGrpSpPr>
          <p:cNvPr id="25" name="组合 24"/>
          <p:cNvGrpSpPr/>
          <p:nvPr/>
        </p:nvGrpSpPr>
        <p:grpSpPr>
          <a:xfrm>
            <a:off x="7609631" y="2157733"/>
            <a:ext cx="2735592" cy="1238736"/>
            <a:chOff x="15104026" y="4410819"/>
            <a:chExt cx="4823631" cy="2139363"/>
          </a:xfrm>
        </p:grpSpPr>
        <p:sp>
          <p:nvSpPr>
            <p:cNvPr id="26" name="TextBox 25"/>
            <p:cNvSpPr txBox="1"/>
            <p:nvPr/>
          </p:nvSpPr>
          <p:spPr>
            <a:xfrm>
              <a:off x="15104026" y="5536274"/>
              <a:ext cx="4823631" cy="1013908"/>
            </a:xfrm>
            <a:prstGeom prst="rect">
              <a:avLst/>
            </a:prstGeom>
            <a:noFill/>
          </p:spPr>
          <p:txBody>
            <a:bodyPr wrap="square" lIns="91431" tIns="45715" rIns="91431" bIns="45715" rtlCol="0">
              <a:spAutoFit/>
            </a:bodyPr>
            <a:lstStyle/>
            <a:p>
              <a:pPr>
                <a:lnSpc>
                  <a:spcPct val="130000"/>
                </a:lnSpc>
              </a:pPr>
              <a:r>
                <a:rPr lang="zh-CN" altLang="en-US" sz="1300" dirty="0">
                  <a:solidFill>
                    <a:schemeClr val="bg1">
                      <a:lumMod val="50000"/>
                    </a:schemeClr>
                  </a:solidFill>
                  <a:latin typeface="微软雅黑" panose="020B0503020204020204" charset="-122"/>
                  <a:ea typeface="微软雅黑" panose="020B0503020204020204" charset="-122"/>
                </a:rPr>
                <a:t>您的内容打在这里，或者通过复制您的文本</a:t>
              </a:r>
              <a:r>
                <a:rPr lang="en-US" altLang="zh-CN" sz="1300" dirty="0">
                  <a:solidFill>
                    <a:schemeClr val="bg1">
                      <a:lumMod val="50000"/>
                    </a:schemeClr>
                  </a:solidFill>
                  <a:latin typeface="微软雅黑" panose="020B0503020204020204" charset="-122"/>
                  <a:ea typeface="微软雅黑" panose="020B0503020204020204" charset="-122"/>
                </a:rPr>
                <a:t>,</a:t>
              </a:r>
              <a:r>
                <a:rPr lang="zh-CN" altLang="en-US" sz="1300" dirty="0">
                  <a:solidFill>
                    <a:schemeClr val="bg1">
                      <a:lumMod val="50000"/>
                    </a:schemeClr>
                  </a:solidFill>
                  <a:latin typeface="微软雅黑" panose="020B0503020204020204" charset="-122"/>
                  <a:ea typeface="微软雅黑" panose="020B0503020204020204" charset="-122"/>
                </a:rPr>
                <a:t>您的内容打在这里，</a:t>
              </a:r>
            </a:p>
          </p:txBody>
        </p:sp>
        <p:grpSp>
          <p:nvGrpSpPr>
            <p:cNvPr id="27" name="组合 26"/>
            <p:cNvGrpSpPr/>
            <p:nvPr/>
          </p:nvGrpSpPr>
          <p:grpSpPr>
            <a:xfrm>
              <a:off x="15344539" y="4410819"/>
              <a:ext cx="2216549" cy="965058"/>
              <a:chOff x="7725958" y="2185040"/>
              <a:chExt cx="1221550" cy="531848"/>
            </a:xfrm>
          </p:grpSpPr>
          <p:sp>
            <p:nvSpPr>
              <p:cNvPr id="28" name="圆角矩形 27"/>
              <p:cNvSpPr/>
              <p:nvPr/>
            </p:nvSpPr>
            <p:spPr>
              <a:xfrm>
                <a:off x="7725958" y="2193726"/>
                <a:ext cx="1100328" cy="52316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7767455" y="2185040"/>
                <a:ext cx="1180053" cy="483347"/>
              </a:xfrm>
              <a:prstGeom prst="rect">
                <a:avLst/>
              </a:prstGeom>
              <a:noFill/>
            </p:spPr>
            <p:txBody>
              <a:bodyPr wrap="square" lIns="91431" tIns="0" rIns="91431" bIns="0" rtlCol="0" anchor="t">
                <a:spAutoFit/>
              </a:bodyPr>
              <a:lstStyle/>
              <a:p>
                <a:pPr>
                  <a:lnSpc>
                    <a:spcPct val="150000"/>
                  </a:lnSpc>
                </a:pPr>
                <a:r>
                  <a:rPr lang="zh-CN" altLang="en-US" sz="2200" dirty="0">
                    <a:solidFill>
                      <a:schemeClr val="bg1"/>
                    </a:solidFill>
                    <a:latin typeface="方正黑体_GBK" pitchFamily="65" charset="-122"/>
                    <a:ea typeface="方正黑体_GBK" pitchFamily="65" charset="-122"/>
                    <a:cs typeface="华文黑体" pitchFamily="2" charset="-122"/>
                  </a:rPr>
                  <a:t>方案二</a:t>
                </a:r>
              </a:p>
            </p:txBody>
          </p:sp>
        </p:grpSp>
      </p:grpSp>
      <p:grpSp>
        <p:nvGrpSpPr>
          <p:cNvPr id="30" name="组合 29"/>
          <p:cNvGrpSpPr/>
          <p:nvPr/>
        </p:nvGrpSpPr>
        <p:grpSpPr>
          <a:xfrm>
            <a:off x="8947646" y="4156210"/>
            <a:ext cx="2735592" cy="1160987"/>
            <a:chOff x="17463330" y="7862298"/>
            <a:chExt cx="4823631" cy="2005086"/>
          </a:xfrm>
        </p:grpSpPr>
        <p:sp>
          <p:nvSpPr>
            <p:cNvPr id="31" name="TextBox 30"/>
            <p:cNvSpPr txBox="1"/>
            <p:nvPr/>
          </p:nvSpPr>
          <p:spPr>
            <a:xfrm>
              <a:off x="17463330" y="8853476"/>
              <a:ext cx="4823631" cy="1013908"/>
            </a:xfrm>
            <a:prstGeom prst="rect">
              <a:avLst/>
            </a:prstGeom>
            <a:noFill/>
          </p:spPr>
          <p:txBody>
            <a:bodyPr wrap="square" lIns="91431" tIns="45715" rIns="91431" bIns="45715" rtlCol="0">
              <a:spAutoFit/>
            </a:bodyPr>
            <a:lstStyle/>
            <a:p>
              <a:pPr>
                <a:lnSpc>
                  <a:spcPct val="130000"/>
                </a:lnSpc>
              </a:pPr>
              <a:r>
                <a:rPr lang="zh-CN" altLang="en-US" sz="1300" dirty="0">
                  <a:solidFill>
                    <a:schemeClr val="bg1">
                      <a:lumMod val="50000"/>
                    </a:schemeClr>
                  </a:solidFill>
                  <a:latin typeface="微软雅黑" panose="020B0503020204020204" charset="-122"/>
                  <a:ea typeface="微软雅黑" panose="020B0503020204020204" charset="-122"/>
                </a:rPr>
                <a:t>您的内容打在这里，或者通过复制您的文本</a:t>
              </a:r>
              <a:r>
                <a:rPr lang="en-US" altLang="zh-CN" sz="1300" dirty="0">
                  <a:solidFill>
                    <a:schemeClr val="bg1">
                      <a:lumMod val="50000"/>
                    </a:schemeClr>
                  </a:solidFill>
                  <a:latin typeface="微软雅黑" panose="020B0503020204020204" charset="-122"/>
                  <a:ea typeface="微软雅黑" panose="020B0503020204020204" charset="-122"/>
                </a:rPr>
                <a:t>,</a:t>
              </a:r>
              <a:r>
                <a:rPr lang="zh-CN" altLang="en-US" sz="1300" dirty="0">
                  <a:solidFill>
                    <a:schemeClr val="bg1">
                      <a:lumMod val="50000"/>
                    </a:schemeClr>
                  </a:solidFill>
                  <a:latin typeface="微软雅黑" panose="020B0503020204020204" charset="-122"/>
                  <a:ea typeface="微软雅黑" panose="020B0503020204020204" charset="-122"/>
                </a:rPr>
                <a:t>您的内容打在这里，</a:t>
              </a:r>
            </a:p>
          </p:txBody>
        </p:sp>
        <p:grpSp>
          <p:nvGrpSpPr>
            <p:cNvPr id="32" name="组合 31"/>
            <p:cNvGrpSpPr/>
            <p:nvPr/>
          </p:nvGrpSpPr>
          <p:grpSpPr>
            <a:xfrm>
              <a:off x="17713534" y="7862298"/>
              <a:ext cx="2295980" cy="976684"/>
              <a:chOff x="9031522" y="4087166"/>
              <a:chExt cx="1265325" cy="538255"/>
            </a:xfrm>
          </p:grpSpPr>
          <p:sp>
            <p:nvSpPr>
              <p:cNvPr id="33" name="圆角矩形 32"/>
              <p:cNvSpPr/>
              <p:nvPr/>
            </p:nvSpPr>
            <p:spPr>
              <a:xfrm>
                <a:off x="9031522" y="4102259"/>
                <a:ext cx="1100328" cy="52316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9116794" y="4087166"/>
                <a:ext cx="1180053" cy="483346"/>
              </a:xfrm>
              <a:prstGeom prst="rect">
                <a:avLst/>
              </a:prstGeom>
              <a:noFill/>
            </p:spPr>
            <p:txBody>
              <a:bodyPr wrap="square" lIns="91431" tIns="0" rIns="91431" bIns="0" rtlCol="0" anchor="t">
                <a:spAutoFit/>
              </a:bodyPr>
              <a:lstStyle/>
              <a:p>
                <a:pPr>
                  <a:lnSpc>
                    <a:spcPct val="150000"/>
                  </a:lnSpc>
                </a:pPr>
                <a:r>
                  <a:rPr lang="zh-CN" altLang="en-US" sz="2200" dirty="0">
                    <a:solidFill>
                      <a:schemeClr val="bg1"/>
                    </a:solidFill>
                    <a:latin typeface="方正黑体_GBK" pitchFamily="65" charset="-122"/>
                    <a:ea typeface="方正黑体_GBK" pitchFamily="65" charset="-122"/>
                    <a:cs typeface="华文黑体" pitchFamily="2" charset="-122"/>
                  </a:rPr>
                  <a:t>方案四</a:t>
                </a:r>
              </a:p>
            </p:txBody>
          </p:sp>
        </p:grpSp>
      </p:grpSp>
      <p:grpSp>
        <p:nvGrpSpPr>
          <p:cNvPr id="35" name="组合 34"/>
          <p:cNvGrpSpPr/>
          <p:nvPr/>
        </p:nvGrpSpPr>
        <p:grpSpPr>
          <a:xfrm>
            <a:off x="2255667" y="4207547"/>
            <a:ext cx="2735592" cy="1245271"/>
            <a:chOff x="5663457" y="7950956"/>
            <a:chExt cx="4823631" cy="2150649"/>
          </a:xfrm>
        </p:grpSpPr>
        <p:sp>
          <p:nvSpPr>
            <p:cNvPr id="36" name="TextBox 35"/>
            <p:cNvSpPr txBox="1"/>
            <p:nvPr/>
          </p:nvSpPr>
          <p:spPr>
            <a:xfrm>
              <a:off x="5663457" y="9087697"/>
              <a:ext cx="4823631" cy="1013908"/>
            </a:xfrm>
            <a:prstGeom prst="rect">
              <a:avLst/>
            </a:prstGeom>
            <a:noFill/>
          </p:spPr>
          <p:txBody>
            <a:bodyPr wrap="square" lIns="91431" tIns="45715" rIns="91431" bIns="45715" rtlCol="0">
              <a:spAutoFit/>
            </a:bodyPr>
            <a:lstStyle/>
            <a:p>
              <a:pPr>
                <a:lnSpc>
                  <a:spcPct val="130000"/>
                </a:lnSpc>
              </a:pPr>
              <a:r>
                <a:rPr lang="zh-CN" altLang="en-US" sz="1300" dirty="0">
                  <a:solidFill>
                    <a:schemeClr val="bg1">
                      <a:lumMod val="50000"/>
                    </a:schemeClr>
                  </a:solidFill>
                  <a:latin typeface="微软雅黑" panose="020B0503020204020204" charset="-122"/>
                  <a:ea typeface="微软雅黑" panose="020B0503020204020204" charset="-122"/>
                </a:rPr>
                <a:t>您的内容打在阿这里，或者通过复制您的文本</a:t>
              </a:r>
              <a:r>
                <a:rPr lang="en-US" altLang="zh-CN" sz="1300" dirty="0">
                  <a:solidFill>
                    <a:schemeClr val="bg1">
                      <a:lumMod val="50000"/>
                    </a:schemeClr>
                  </a:solidFill>
                  <a:latin typeface="微软雅黑" panose="020B0503020204020204" charset="-122"/>
                  <a:ea typeface="微软雅黑" panose="020B0503020204020204" charset="-122"/>
                </a:rPr>
                <a:t>,</a:t>
              </a:r>
              <a:r>
                <a:rPr lang="zh-CN" altLang="en-US" sz="1300" dirty="0">
                  <a:solidFill>
                    <a:schemeClr val="bg1">
                      <a:lumMod val="50000"/>
                    </a:schemeClr>
                  </a:solidFill>
                  <a:latin typeface="微软雅黑" panose="020B0503020204020204" charset="-122"/>
                  <a:ea typeface="微软雅黑" panose="020B0503020204020204" charset="-122"/>
                </a:rPr>
                <a:t>您的内容打在这里，</a:t>
              </a:r>
            </a:p>
          </p:txBody>
        </p:sp>
        <p:grpSp>
          <p:nvGrpSpPr>
            <p:cNvPr id="37" name="组合 36"/>
            <p:cNvGrpSpPr/>
            <p:nvPr/>
          </p:nvGrpSpPr>
          <p:grpSpPr>
            <a:xfrm>
              <a:off x="5803741" y="7950956"/>
              <a:ext cx="2300678" cy="983547"/>
              <a:chOff x="2518192" y="4136026"/>
              <a:chExt cx="1267914" cy="542037"/>
            </a:xfrm>
          </p:grpSpPr>
          <p:sp>
            <p:nvSpPr>
              <p:cNvPr id="38" name="圆角矩形 38"/>
              <p:cNvSpPr/>
              <p:nvPr/>
            </p:nvSpPr>
            <p:spPr>
              <a:xfrm>
                <a:off x="2518192" y="4154901"/>
                <a:ext cx="1100328" cy="523162"/>
              </a:xfrm>
              <a:prstGeom prst="round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9"/>
              <p:cNvSpPr txBox="1"/>
              <p:nvPr/>
            </p:nvSpPr>
            <p:spPr>
              <a:xfrm>
                <a:off x="2606053" y="4136026"/>
                <a:ext cx="1180053" cy="483347"/>
              </a:xfrm>
              <a:prstGeom prst="rect">
                <a:avLst/>
              </a:prstGeom>
              <a:noFill/>
            </p:spPr>
            <p:txBody>
              <a:bodyPr wrap="square" lIns="91431" tIns="0" rIns="91431" bIns="0" rtlCol="0" anchor="t">
                <a:spAutoFit/>
              </a:bodyPr>
              <a:lstStyle/>
              <a:p>
                <a:pPr>
                  <a:lnSpc>
                    <a:spcPct val="150000"/>
                  </a:lnSpc>
                </a:pPr>
                <a:r>
                  <a:rPr lang="zh-CN" altLang="en-US" sz="2200" dirty="0">
                    <a:solidFill>
                      <a:schemeClr val="bg1"/>
                    </a:solidFill>
                    <a:latin typeface="方正黑体_GBK" pitchFamily="65" charset="-122"/>
                    <a:ea typeface="方正黑体_GBK" pitchFamily="65" charset="-122"/>
                    <a:cs typeface="华文黑体" pitchFamily="2" charset="-122"/>
                  </a:rPr>
                  <a:t>方案三</a:t>
                </a:r>
              </a:p>
            </p:txBody>
          </p:sp>
        </p:grpSp>
      </p:grpSp>
      <p:grpSp>
        <p:nvGrpSpPr>
          <p:cNvPr id="40" name="组合 39"/>
          <p:cNvGrpSpPr/>
          <p:nvPr/>
        </p:nvGrpSpPr>
        <p:grpSpPr>
          <a:xfrm>
            <a:off x="7417868" y="4369355"/>
            <a:ext cx="1511128" cy="96457"/>
            <a:chOff x="2539779" y="2393265"/>
            <a:chExt cx="1468446" cy="91806"/>
          </a:xfrm>
          <a:solidFill>
            <a:srgbClr val="0070C0"/>
          </a:solidFill>
        </p:grpSpPr>
        <p:cxnSp>
          <p:nvCxnSpPr>
            <p:cNvPr id="41" name="直接连接符 40"/>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6081120" y="2349809"/>
            <a:ext cx="1511128" cy="96457"/>
            <a:chOff x="2539779" y="2393265"/>
            <a:chExt cx="1468446" cy="91806"/>
          </a:xfrm>
          <a:solidFill>
            <a:srgbClr val="0070C0"/>
          </a:solidFill>
        </p:grpSpPr>
        <p:cxnSp>
          <p:nvCxnSpPr>
            <p:cNvPr id="44" name="直接连接符 43"/>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2436931" y="2413581"/>
            <a:ext cx="1457127" cy="96457"/>
            <a:chOff x="2503408" y="2393265"/>
            <a:chExt cx="1415970" cy="91806"/>
          </a:xfrm>
          <a:solidFill>
            <a:srgbClr val="0070C0"/>
          </a:solidFill>
        </p:grpSpPr>
        <p:cxnSp>
          <p:nvCxnSpPr>
            <p:cNvPr id="47" name="直接连接符 46"/>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18"/>
          <p:cNvGrpSpPr/>
          <p:nvPr/>
        </p:nvGrpSpPr>
        <p:grpSpPr bwMode="auto">
          <a:xfrm>
            <a:off x="3345129" y="2173677"/>
            <a:ext cx="2735993" cy="1890519"/>
            <a:chOff x="0" y="0"/>
            <a:chExt cx="2093189" cy="1416774"/>
          </a:xfrm>
          <a:solidFill>
            <a:srgbClr val="51C2D2"/>
          </a:solidFill>
        </p:grpSpPr>
        <p:sp>
          <p:nvSpPr>
            <p:cNvPr id="50" name="等腰三角形 19">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51" name="文本框 20"/>
            <p:cNvSpPr>
              <a:spLocks noChangeArrowheads="1"/>
            </p:cNvSpPr>
            <p:nvPr/>
          </p:nvSpPr>
          <p:spPr bwMode="auto">
            <a:xfrm>
              <a:off x="725753" y="122472"/>
              <a:ext cx="636740" cy="5650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300" dirty="0">
                  <a:solidFill>
                    <a:schemeClr val="bg1"/>
                  </a:solidFill>
                  <a:latin typeface="微软雅黑" panose="020B0503020204020204" charset="-122"/>
                  <a:ea typeface="微软雅黑" panose="020B0503020204020204" charset="-122"/>
                </a:rPr>
                <a:t>01</a:t>
              </a:r>
              <a:endParaRPr lang="zh-CN" altLang="en-US" sz="4300" dirty="0">
                <a:solidFill>
                  <a:schemeClr val="bg1"/>
                </a:solidFill>
                <a:latin typeface="微软雅黑" panose="020B0503020204020204" charset="-122"/>
                <a:ea typeface="微软雅黑" panose="020B050302020402020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right)">
                                      <p:cBhvr>
                                        <p:cTn id="31" dur="500"/>
                                        <p:tgtEl>
                                          <p:spTgt spid="46"/>
                                        </p:tgtEl>
                                      </p:cBhvr>
                                    </p:animEffect>
                                  </p:childTnLst>
                                </p:cTn>
                              </p:par>
                              <p:par>
                                <p:cTn id="32" presetID="22" presetClass="entr" presetSubtype="2"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par>
                                <p:cTn id="35" presetID="22" presetClass="entr" presetSubtype="8"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par>
                                <p:cTn id="38" presetID="22" presetClass="entr" presetSubtype="8"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3000"/>
                            </p:stCondLst>
                            <p:childTnLst>
                              <p:par>
                                <p:cTn id="42" presetID="1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p:tgtEl>
                                          <p:spTgt spid="17"/>
                                        </p:tgtEl>
                                        <p:attrNameLst>
                                          <p:attrName>ppt_x</p:attrName>
                                        </p:attrNameLst>
                                      </p:cBhvr>
                                      <p:tavLst>
                                        <p:tav tm="0">
                                          <p:val>
                                            <p:strVal val="#ppt_x-#ppt_w*1.125000"/>
                                          </p:val>
                                        </p:tav>
                                        <p:tav tm="100000">
                                          <p:val>
                                            <p:strVal val="#ppt_x"/>
                                          </p:val>
                                        </p:tav>
                                      </p:tavLst>
                                    </p:anim>
                                    <p:animEffect transition="in" filter="wipe(right)">
                                      <p:cBhvr>
                                        <p:cTn id="45" dur="500"/>
                                        <p:tgtEl>
                                          <p:spTgt spid="17"/>
                                        </p:tgtEl>
                                      </p:cBhvr>
                                    </p:animEffect>
                                  </p:childTnLst>
                                </p:cTn>
                              </p:par>
                              <p:par>
                                <p:cTn id="46" presetID="12" presetClass="entr" presetSubtype="8"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p:tgtEl>
                                          <p:spTgt spid="35"/>
                                        </p:tgtEl>
                                        <p:attrNameLst>
                                          <p:attrName>ppt_x</p:attrName>
                                        </p:attrNameLst>
                                      </p:cBhvr>
                                      <p:tavLst>
                                        <p:tav tm="0">
                                          <p:val>
                                            <p:strVal val="#ppt_x-#ppt_w*1.125000"/>
                                          </p:val>
                                        </p:tav>
                                        <p:tav tm="100000">
                                          <p:val>
                                            <p:strVal val="#ppt_x"/>
                                          </p:val>
                                        </p:tav>
                                      </p:tavLst>
                                    </p:anim>
                                    <p:animEffect transition="in" filter="wipe(right)">
                                      <p:cBhvr>
                                        <p:cTn id="49" dur="500"/>
                                        <p:tgtEl>
                                          <p:spTgt spid="35"/>
                                        </p:tgtEl>
                                      </p:cBhvr>
                                    </p:animEffect>
                                  </p:childTnLst>
                                </p:cTn>
                              </p:par>
                              <p:par>
                                <p:cTn id="50" presetID="12" presetClass="entr" presetSubtype="2"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p:tgtEl>
                                          <p:spTgt spid="25"/>
                                        </p:tgtEl>
                                        <p:attrNameLst>
                                          <p:attrName>ppt_x</p:attrName>
                                        </p:attrNameLst>
                                      </p:cBhvr>
                                      <p:tavLst>
                                        <p:tav tm="0">
                                          <p:val>
                                            <p:strVal val="#ppt_x+#ppt_w*1.125000"/>
                                          </p:val>
                                        </p:tav>
                                        <p:tav tm="100000">
                                          <p:val>
                                            <p:strVal val="#ppt_x"/>
                                          </p:val>
                                        </p:tav>
                                      </p:tavLst>
                                    </p:anim>
                                    <p:animEffect transition="in" filter="wipe(left)">
                                      <p:cBhvr>
                                        <p:cTn id="53" dur="500"/>
                                        <p:tgtEl>
                                          <p:spTgt spid="25"/>
                                        </p:tgtEl>
                                      </p:cBhvr>
                                    </p:animEffect>
                                  </p:childTnLst>
                                </p:cTn>
                              </p:par>
                              <p:par>
                                <p:cTn id="54" presetID="12" presetClass="entr" presetSubtype="2"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p:tgtEl>
                                          <p:spTgt spid="30"/>
                                        </p:tgtEl>
                                        <p:attrNameLst>
                                          <p:attrName>ppt_x</p:attrName>
                                        </p:attrNameLst>
                                      </p:cBhvr>
                                      <p:tavLst>
                                        <p:tav tm="0">
                                          <p:val>
                                            <p:strVal val="#ppt_x+#ppt_w*1.125000"/>
                                          </p:val>
                                        </p:tav>
                                        <p:tav tm="100000">
                                          <p:val>
                                            <p:strVal val="#ppt_x"/>
                                          </p:val>
                                        </p:tav>
                                      </p:tavLst>
                                    </p:anim>
                                    <p:animEffect transition="in" filter="wipe(left)">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sp>
        <p:nvSpPr>
          <p:cNvPr id="5" name="TextBox 3"/>
          <p:cNvSpPr txBox="1"/>
          <p:nvPr/>
        </p:nvSpPr>
        <p:spPr>
          <a:xfrm>
            <a:off x="1034646" y="5658540"/>
            <a:ext cx="10121124" cy="615553"/>
          </a:xfrm>
          <a:prstGeom prst="rect">
            <a:avLst/>
          </a:prstGeom>
          <a:noFill/>
        </p:spPr>
        <p:txBody>
          <a:bodyPr wrap="square" lIns="0" tIns="0" rIns="0" bIns="0" rtlCol="0">
            <a:spAutoFit/>
          </a:bodyPr>
          <a:lstStyle/>
          <a:p>
            <a:pPr algn="ctr"/>
            <a:r>
              <a:rPr lang="zh-CN" altLang="en-US" sz="1300" dirty="0">
                <a:solidFill>
                  <a:schemeClr val="bg1">
                    <a:lumMod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bg1">
                    <a:lumMod val="50000"/>
                  </a:schemeClr>
                </a:solidFill>
                <a:latin typeface="+mn-ea"/>
              </a:rPr>
              <a:t>200</a:t>
            </a:r>
            <a:r>
              <a:rPr lang="zh-CN" altLang="en-US" sz="1300" dirty="0">
                <a:solidFill>
                  <a:schemeClr val="bg1">
                    <a:lumMod val="50000"/>
                  </a:schemeClr>
                </a:solidFill>
                <a:latin typeface="+mn-ea"/>
              </a:rPr>
              <a:t>字以内，据统计每页幻灯片的最好控制在</a:t>
            </a:r>
            <a:r>
              <a:rPr lang="en-US" altLang="zh-CN" sz="1300" dirty="0">
                <a:solidFill>
                  <a:schemeClr val="bg1">
                    <a:lumMod val="50000"/>
                  </a:schemeClr>
                </a:solidFill>
                <a:latin typeface="+mn-ea"/>
              </a:rPr>
              <a:t>5</a:t>
            </a:r>
            <a:r>
              <a:rPr lang="zh-CN" altLang="en-US" sz="1300" dirty="0">
                <a:solidFill>
                  <a:schemeClr val="bg1">
                    <a:lumMod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bg1">
                    <a:lumMod val="50000"/>
                  </a:schemeClr>
                </a:solidFill>
                <a:latin typeface="+mn-ea"/>
              </a:rPr>
              <a:t>200</a:t>
            </a:r>
            <a:r>
              <a:rPr lang="zh-CN" altLang="en-US" sz="1300" dirty="0">
                <a:solidFill>
                  <a:schemeClr val="bg1">
                    <a:lumMod val="50000"/>
                  </a:schemeClr>
                </a:solidFill>
                <a:latin typeface="+mn-ea"/>
              </a:rPr>
              <a:t>字以内，据统计每页幻灯片的最好控制在</a:t>
            </a:r>
            <a:r>
              <a:rPr lang="en-US" altLang="zh-CN" sz="1300" dirty="0">
                <a:solidFill>
                  <a:schemeClr val="bg1">
                    <a:lumMod val="50000"/>
                  </a:schemeClr>
                </a:solidFill>
                <a:latin typeface="+mn-ea"/>
              </a:rPr>
              <a:t>5</a:t>
            </a:r>
            <a:r>
              <a:rPr lang="zh-CN" altLang="en-US" sz="1300" dirty="0">
                <a:solidFill>
                  <a:schemeClr val="bg1">
                    <a:lumMod val="50000"/>
                  </a:schemeClr>
                </a:solidFill>
                <a:latin typeface="+mn-ea"/>
              </a:rPr>
              <a:t>分钟之内。</a:t>
            </a:r>
          </a:p>
        </p:txBody>
      </p:sp>
      <p:cxnSp>
        <p:nvCxnSpPr>
          <p:cNvPr id="6" name="Straight Connector 27"/>
          <p:cNvCxnSpPr/>
          <p:nvPr/>
        </p:nvCxnSpPr>
        <p:spPr>
          <a:xfrm>
            <a:off x="1042839" y="548075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034646" y="1371135"/>
            <a:ext cx="10121125" cy="393183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upRigh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cxnSp>
        <p:nvCxnSpPr>
          <p:cNvPr id="5" name="直接连接符 4"/>
          <p:cNvCxnSpPr/>
          <p:nvPr/>
        </p:nvCxnSpPr>
        <p:spPr>
          <a:xfrm>
            <a:off x="1059145" y="4128156"/>
            <a:ext cx="10204451" cy="0"/>
          </a:xfrm>
          <a:prstGeom prst="line">
            <a:avLst/>
          </a:prstGeom>
          <a:ln>
            <a:solidFill>
              <a:srgbClr val="1B2153"/>
            </a:solidFill>
          </a:ln>
        </p:spPr>
        <p:style>
          <a:lnRef idx="1">
            <a:schemeClr val="accent1"/>
          </a:lnRef>
          <a:fillRef idx="0">
            <a:schemeClr val="accent1"/>
          </a:fillRef>
          <a:effectRef idx="0">
            <a:schemeClr val="accent1"/>
          </a:effectRef>
          <a:fontRef idx="minor">
            <a:schemeClr val="tx1"/>
          </a:fontRef>
        </p:style>
      </p:cxnSp>
      <p:sp>
        <p:nvSpPr>
          <p:cNvPr id="6" name="Diamond 151"/>
          <p:cNvSpPr/>
          <p:nvPr/>
        </p:nvSpPr>
        <p:spPr>
          <a:xfrm>
            <a:off x="1242998" y="3395376"/>
            <a:ext cx="1440160" cy="1440160"/>
          </a:xfrm>
          <a:prstGeom prst="diamond">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Diamond 152"/>
          <p:cNvSpPr/>
          <p:nvPr/>
        </p:nvSpPr>
        <p:spPr>
          <a:xfrm>
            <a:off x="3331585" y="3395376"/>
            <a:ext cx="1440160" cy="144016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Diamond 153"/>
          <p:cNvSpPr/>
          <p:nvPr/>
        </p:nvSpPr>
        <p:spPr>
          <a:xfrm>
            <a:off x="5458963" y="3395376"/>
            <a:ext cx="1440160" cy="1440160"/>
          </a:xfrm>
          <a:prstGeom prst="diamond">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Diamond 153"/>
          <p:cNvSpPr/>
          <p:nvPr/>
        </p:nvSpPr>
        <p:spPr>
          <a:xfrm>
            <a:off x="7504394" y="3395376"/>
            <a:ext cx="1440160" cy="144016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Diamond 153"/>
          <p:cNvSpPr/>
          <p:nvPr/>
        </p:nvSpPr>
        <p:spPr>
          <a:xfrm>
            <a:off x="9565971" y="3395376"/>
            <a:ext cx="1440160" cy="1440160"/>
          </a:xfrm>
          <a:prstGeom prst="diamond">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文本框 19"/>
          <p:cNvSpPr txBox="1"/>
          <p:nvPr/>
        </p:nvSpPr>
        <p:spPr>
          <a:xfrm>
            <a:off x="1546039" y="3875535"/>
            <a:ext cx="834011" cy="461665"/>
          </a:xfrm>
          <a:prstGeom prst="rect">
            <a:avLst/>
          </a:prstGeom>
          <a:noFill/>
        </p:spPr>
        <p:txBody>
          <a:bodyPr wrap="none" rtlCol="0">
            <a:spAutoFit/>
          </a:bodyPr>
          <a:lstStyle/>
          <a:p>
            <a:pPr algn="ctr"/>
            <a:r>
              <a:rPr lang="en-US" altLang="zh-CN" b="1" dirty="0">
                <a:solidFill>
                  <a:schemeClr val="bg1"/>
                </a:solidFill>
                <a:latin typeface="微软雅黑" panose="020B0503020204020204" charset="-122"/>
                <a:ea typeface="微软雅黑" panose="020B0503020204020204" charset="-122"/>
              </a:rPr>
              <a:t>Text</a:t>
            </a:r>
            <a:endParaRPr lang="zh-CN" altLang="en-US" b="1" dirty="0">
              <a:solidFill>
                <a:schemeClr val="bg1"/>
              </a:solidFill>
              <a:latin typeface="微软雅黑" panose="020B0503020204020204" charset="-122"/>
              <a:ea typeface="微软雅黑" panose="020B0503020204020204" charset="-122"/>
            </a:endParaRPr>
          </a:p>
        </p:txBody>
      </p:sp>
      <p:grpSp>
        <p:nvGrpSpPr>
          <p:cNvPr id="12" name="组合 354"/>
          <p:cNvGrpSpPr/>
          <p:nvPr/>
        </p:nvGrpSpPr>
        <p:grpSpPr>
          <a:xfrm>
            <a:off x="1102154" y="2322477"/>
            <a:ext cx="2348825" cy="933843"/>
            <a:chOff x="1343472" y="4037003"/>
            <a:chExt cx="1761619" cy="700382"/>
          </a:xfrm>
        </p:grpSpPr>
        <p:sp>
          <p:nvSpPr>
            <p:cNvPr id="13"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charset="-122"/>
                  <a:ea typeface="微软雅黑" panose="020B0503020204020204" charset="-122"/>
                </a:rPr>
                <a:t>Your text here. </a:t>
              </a:r>
            </a:p>
            <a:p>
              <a:r>
                <a:rPr lang="en-US" altLang="zh-CN" sz="1335" dirty="0">
                  <a:solidFill>
                    <a:schemeClr val="bg1">
                      <a:lumMod val="50000"/>
                    </a:schemeClr>
                  </a:solidFill>
                  <a:latin typeface="微软雅黑" panose="020B0503020204020204" charset="-122"/>
                  <a:ea typeface="微软雅黑" panose="020B0503020204020204" charset="-122"/>
                </a:rPr>
                <a:t>Your text here.</a:t>
              </a:r>
              <a:endParaRPr lang="zh-CN" altLang="en-US" sz="1335" dirty="0">
                <a:solidFill>
                  <a:schemeClr val="bg1">
                    <a:lumMod val="50000"/>
                  </a:schemeClr>
                </a:solidFill>
                <a:latin typeface="微软雅黑" panose="020B0503020204020204" charset="-122"/>
                <a:ea typeface="微软雅黑" panose="020B0503020204020204" charset="-122"/>
              </a:endParaRPr>
            </a:p>
          </p:txBody>
        </p:sp>
        <p:sp>
          <p:nvSpPr>
            <p:cNvPr id="14"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charset="-122"/>
                  <a:ea typeface="微软雅黑" panose="020B0503020204020204" charset="-122"/>
                </a:rPr>
                <a:t>TEXT HERE</a:t>
              </a:r>
              <a:endParaRPr lang="zh-CN" altLang="en-US" sz="1865" b="1" dirty="0">
                <a:solidFill>
                  <a:schemeClr val="bg1">
                    <a:lumMod val="50000"/>
                  </a:schemeClr>
                </a:solidFill>
                <a:latin typeface="微软雅黑" panose="020B0503020204020204" charset="-122"/>
                <a:ea typeface="微软雅黑" panose="020B0503020204020204" charset="-122"/>
              </a:endParaRPr>
            </a:p>
          </p:txBody>
        </p:sp>
      </p:grpSp>
      <p:grpSp>
        <p:nvGrpSpPr>
          <p:cNvPr id="15" name="组合 354"/>
          <p:cNvGrpSpPr/>
          <p:nvPr/>
        </p:nvGrpSpPr>
        <p:grpSpPr>
          <a:xfrm>
            <a:off x="3271528" y="4871107"/>
            <a:ext cx="2348825" cy="933843"/>
            <a:chOff x="1343472" y="4037003"/>
            <a:chExt cx="1761619" cy="700382"/>
          </a:xfrm>
        </p:grpSpPr>
        <p:sp>
          <p:nvSpPr>
            <p:cNvPr id="16"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charset="-122"/>
                  <a:ea typeface="微软雅黑" panose="020B0503020204020204" charset="-122"/>
                </a:rPr>
                <a:t>Your text here. </a:t>
              </a:r>
            </a:p>
            <a:p>
              <a:r>
                <a:rPr lang="en-US" altLang="zh-CN" sz="1335" dirty="0">
                  <a:solidFill>
                    <a:schemeClr val="bg1">
                      <a:lumMod val="50000"/>
                    </a:schemeClr>
                  </a:solidFill>
                  <a:latin typeface="微软雅黑" panose="020B0503020204020204" charset="-122"/>
                  <a:ea typeface="微软雅黑" panose="020B0503020204020204" charset="-122"/>
                </a:rPr>
                <a:t>Your text here.</a:t>
              </a:r>
              <a:endParaRPr lang="zh-CN" altLang="en-US" sz="1335" dirty="0">
                <a:solidFill>
                  <a:schemeClr val="bg1">
                    <a:lumMod val="50000"/>
                  </a:schemeClr>
                </a:solidFill>
                <a:latin typeface="微软雅黑" panose="020B0503020204020204" charset="-122"/>
                <a:ea typeface="微软雅黑" panose="020B0503020204020204" charset="-122"/>
              </a:endParaRPr>
            </a:p>
          </p:txBody>
        </p:sp>
        <p:sp>
          <p:nvSpPr>
            <p:cNvPr id="17"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charset="-122"/>
                  <a:ea typeface="微软雅黑" panose="020B0503020204020204" charset="-122"/>
                </a:rPr>
                <a:t>TEXT HERE</a:t>
              </a:r>
              <a:endParaRPr lang="zh-CN" altLang="en-US" sz="1865" b="1" dirty="0">
                <a:solidFill>
                  <a:schemeClr val="bg1">
                    <a:lumMod val="50000"/>
                  </a:schemeClr>
                </a:solidFill>
                <a:latin typeface="微软雅黑" panose="020B0503020204020204" charset="-122"/>
                <a:ea typeface="微软雅黑" panose="020B0503020204020204" charset="-122"/>
              </a:endParaRPr>
            </a:p>
          </p:txBody>
        </p:sp>
      </p:grpSp>
      <p:grpSp>
        <p:nvGrpSpPr>
          <p:cNvPr id="18" name="组合 354"/>
          <p:cNvGrpSpPr/>
          <p:nvPr/>
        </p:nvGrpSpPr>
        <p:grpSpPr>
          <a:xfrm>
            <a:off x="5343954" y="2264265"/>
            <a:ext cx="2348825" cy="933843"/>
            <a:chOff x="1343472" y="4037003"/>
            <a:chExt cx="1761619" cy="700382"/>
          </a:xfrm>
        </p:grpSpPr>
        <p:sp>
          <p:nvSpPr>
            <p:cNvPr id="20"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charset="-122"/>
                  <a:ea typeface="微软雅黑" panose="020B0503020204020204" charset="-122"/>
                </a:rPr>
                <a:t>Your text here. </a:t>
              </a:r>
            </a:p>
            <a:p>
              <a:r>
                <a:rPr lang="en-US" altLang="zh-CN" sz="1335" dirty="0">
                  <a:solidFill>
                    <a:schemeClr val="bg1">
                      <a:lumMod val="50000"/>
                    </a:schemeClr>
                  </a:solidFill>
                  <a:latin typeface="微软雅黑" panose="020B0503020204020204" charset="-122"/>
                  <a:ea typeface="微软雅黑" panose="020B0503020204020204" charset="-122"/>
                </a:rPr>
                <a:t>Your text here.</a:t>
              </a:r>
              <a:endParaRPr lang="zh-CN" altLang="en-US" sz="1335" dirty="0">
                <a:solidFill>
                  <a:schemeClr val="bg1">
                    <a:lumMod val="50000"/>
                  </a:schemeClr>
                </a:solidFill>
                <a:latin typeface="微软雅黑" panose="020B0503020204020204" charset="-122"/>
                <a:ea typeface="微软雅黑" panose="020B0503020204020204" charset="-122"/>
              </a:endParaRPr>
            </a:p>
          </p:txBody>
        </p:sp>
        <p:sp>
          <p:nvSpPr>
            <p:cNvPr id="23"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charset="-122"/>
                  <a:ea typeface="微软雅黑" panose="020B0503020204020204" charset="-122"/>
                </a:rPr>
                <a:t>TEXT HERE</a:t>
              </a:r>
              <a:endParaRPr lang="zh-CN" altLang="en-US" sz="1865" b="1" dirty="0">
                <a:solidFill>
                  <a:schemeClr val="bg1">
                    <a:lumMod val="50000"/>
                  </a:schemeClr>
                </a:solidFill>
                <a:latin typeface="微软雅黑" panose="020B0503020204020204" charset="-122"/>
                <a:ea typeface="微软雅黑" panose="020B0503020204020204" charset="-122"/>
              </a:endParaRPr>
            </a:p>
          </p:txBody>
        </p:sp>
      </p:grpSp>
      <p:grpSp>
        <p:nvGrpSpPr>
          <p:cNvPr id="24" name="组合 354"/>
          <p:cNvGrpSpPr/>
          <p:nvPr/>
        </p:nvGrpSpPr>
        <p:grpSpPr>
          <a:xfrm>
            <a:off x="7402795" y="4907950"/>
            <a:ext cx="2348825" cy="933843"/>
            <a:chOff x="1343472" y="4037003"/>
            <a:chExt cx="1761619" cy="700382"/>
          </a:xfrm>
        </p:grpSpPr>
        <p:sp>
          <p:nvSpPr>
            <p:cNvPr id="25"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charset="-122"/>
                  <a:ea typeface="微软雅黑" panose="020B0503020204020204" charset="-122"/>
                </a:rPr>
                <a:t>Your text here. </a:t>
              </a:r>
            </a:p>
            <a:p>
              <a:r>
                <a:rPr lang="en-US" altLang="zh-CN" sz="1335" dirty="0">
                  <a:solidFill>
                    <a:schemeClr val="bg1">
                      <a:lumMod val="50000"/>
                    </a:schemeClr>
                  </a:solidFill>
                  <a:latin typeface="微软雅黑" panose="020B0503020204020204" charset="-122"/>
                  <a:ea typeface="微软雅黑" panose="020B0503020204020204" charset="-122"/>
                </a:rPr>
                <a:t>Your text here.</a:t>
              </a:r>
              <a:endParaRPr lang="zh-CN" altLang="en-US" sz="1335" dirty="0">
                <a:solidFill>
                  <a:schemeClr val="bg1">
                    <a:lumMod val="50000"/>
                  </a:schemeClr>
                </a:solidFill>
                <a:latin typeface="微软雅黑" panose="020B0503020204020204" charset="-122"/>
                <a:ea typeface="微软雅黑" panose="020B0503020204020204" charset="-122"/>
              </a:endParaRPr>
            </a:p>
          </p:txBody>
        </p:sp>
        <p:sp>
          <p:nvSpPr>
            <p:cNvPr id="26"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charset="-122"/>
                  <a:ea typeface="微软雅黑" panose="020B0503020204020204" charset="-122"/>
                </a:rPr>
                <a:t>TEXT HERE</a:t>
              </a:r>
              <a:endParaRPr lang="zh-CN" altLang="en-US" sz="1865" b="1" dirty="0">
                <a:solidFill>
                  <a:schemeClr val="bg1">
                    <a:lumMod val="50000"/>
                  </a:schemeClr>
                </a:solidFill>
                <a:latin typeface="微软雅黑" panose="020B0503020204020204" charset="-122"/>
                <a:ea typeface="微软雅黑" panose="020B0503020204020204" charset="-122"/>
              </a:endParaRPr>
            </a:p>
          </p:txBody>
        </p:sp>
      </p:grpSp>
      <p:grpSp>
        <p:nvGrpSpPr>
          <p:cNvPr id="27" name="组合 354"/>
          <p:cNvGrpSpPr/>
          <p:nvPr/>
        </p:nvGrpSpPr>
        <p:grpSpPr>
          <a:xfrm>
            <a:off x="9555445" y="2144887"/>
            <a:ext cx="2348825" cy="933843"/>
            <a:chOff x="1343472" y="4037003"/>
            <a:chExt cx="1761619" cy="700382"/>
          </a:xfrm>
        </p:grpSpPr>
        <p:sp>
          <p:nvSpPr>
            <p:cNvPr id="28"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charset="-122"/>
                  <a:ea typeface="微软雅黑" panose="020B0503020204020204" charset="-122"/>
                </a:rPr>
                <a:t>Your text here. </a:t>
              </a:r>
            </a:p>
            <a:p>
              <a:r>
                <a:rPr lang="en-US" altLang="zh-CN" sz="1335" dirty="0">
                  <a:solidFill>
                    <a:schemeClr val="bg1">
                      <a:lumMod val="50000"/>
                    </a:schemeClr>
                  </a:solidFill>
                  <a:latin typeface="微软雅黑" panose="020B0503020204020204" charset="-122"/>
                  <a:ea typeface="微软雅黑" panose="020B0503020204020204" charset="-122"/>
                </a:rPr>
                <a:t>Your text here.</a:t>
              </a:r>
              <a:endParaRPr lang="zh-CN" altLang="en-US" sz="1335" dirty="0">
                <a:solidFill>
                  <a:schemeClr val="bg1">
                    <a:lumMod val="50000"/>
                  </a:schemeClr>
                </a:solidFill>
                <a:latin typeface="微软雅黑" panose="020B0503020204020204" charset="-122"/>
                <a:ea typeface="微软雅黑" panose="020B0503020204020204" charset="-122"/>
              </a:endParaRPr>
            </a:p>
          </p:txBody>
        </p:sp>
        <p:sp>
          <p:nvSpPr>
            <p:cNvPr id="29"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charset="-122"/>
                  <a:ea typeface="微软雅黑" panose="020B0503020204020204" charset="-122"/>
                </a:rPr>
                <a:t>TEXT HERE</a:t>
              </a:r>
              <a:endParaRPr lang="zh-CN" altLang="en-US" sz="1865" b="1" dirty="0">
                <a:solidFill>
                  <a:schemeClr val="bg1">
                    <a:lumMod val="50000"/>
                  </a:schemeClr>
                </a:solidFill>
                <a:latin typeface="微软雅黑" panose="020B0503020204020204" charset="-122"/>
                <a:ea typeface="微软雅黑" panose="020B0503020204020204" charset="-122"/>
              </a:endParaRPr>
            </a:p>
          </p:txBody>
        </p:sp>
      </p:grpSp>
      <p:sp>
        <p:nvSpPr>
          <p:cNvPr id="30" name="文本框 19"/>
          <p:cNvSpPr txBox="1"/>
          <p:nvPr/>
        </p:nvSpPr>
        <p:spPr>
          <a:xfrm>
            <a:off x="3653412" y="3875535"/>
            <a:ext cx="834011" cy="461665"/>
          </a:xfrm>
          <a:prstGeom prst="rect">
            <a:avLst/>
          </a:prstGeom>
          <a:noFill/>
        </p:spPr>
        <p:txBody>
          <a:bodyPr wrap="none" rtlCol="0">
            <a:spAutoFit/>
          </a:bodyPr>
          <a:lstStyle/>
          <a:p>
            <a:pPr algn="ctr"/>
            <a:r>
              <a:rPr lang="en-US" altLang="zh-CN" b="1" dirty="0">
                <a:solidFill>
                  <a:schemeClr val="bg1"/>
                </a:solidFill>
                <a:latin typeface="微软雅黑" panose="020B0503020204020204" charset="-122"/>
                <a:ea typeface="微软雅黑" panose="020B0503020204020204" charset="-122"/>
              </a:rPr>
              <a:t>Text</a:t>
            </a:r>
            <a:endParaRPr lang="zh-CN" altLang="en-US" b="1" dirty="0">
              <a:solidFill>
                <a:schemeClr val="bg1"/>
              </a:solidFill>
              <a:latin typeface="微软雅黑" panose="020B0503020204020204" charset="-122"/>
              <a:ea typeface="微软雅黑" panose="020B0503020204020204" charset="-122"/>
            </a:endParaRPr>
          </a:p>
        </p:txBody>
      </p:sp>
      <p:sp>
        <p:nvSpPr>
          <p:cNvPr id="31" name="文本框 19"/>
          <p:cNvSpPr txBox="1"/>
          <p:nvPr/>
        </p:nvSpPr>
        <p:spPr>
          <a:xfrm>
            <a:off x="5760785" y="3875535"/>
            <a:ext cx="834011" cy="461665"/>
          </a:xfrm>
          <a:prstGeom prst="rect">
            <a:avLst/>
          </a:prstGeom>
          <a:noFill/>
        </p:spPr>
        <p:txBody>
          <a:bodyPr wrap="none" rtlCol="0">
            <a:spAutoFit/>
          </a:bodyPr>
          <a:lstStyle/>
          <a:p>
            <a:pPr algn="ctr"/>
            <a:r>
              <a:rPr lang="en-US" altLang="zh-CN" b="1" dirty="0">
                <a:solidFill>
                  <a:schemeClr val="bg1"/>
                </a:solidFill>
                <a:latin typeface="微软雅黑" panose="020B0503020204020204" charset="-122"/>
                <a:ea typeface="微软雅黑" panose="020B0503020204020204" charset="-122"/>
              </a:rPr>
              <a:t>Text</a:t>
            </a:r>
            <a:endParaRPr lang="zh-CN" altLang="en-US" b="1" dirty="0">
              <a:solidFill>
                <a:schemeClr val="bg1"/>
              </a:solidFill>
              <a:latin typeface="微软雅黑" panose="020B0503020204020204" charset="-122"/>
              <a:ea typeface="微软雅黑" panose="020B0503020204020204" charset="-122"/>
            </a:endParaRPr>
          </a:p>
        </p:txBody>
      </p:sp>
      <p:sp>
        <p:nvSpPr>
          <p:cNvPr id="32" name="文本框 19"/>
          <p:cNvSpPr txBox="1"/>
          <p:nvPr/>
        </p:nvSpPr>
        <p:spPr>
          <a:xfrm>
            <a:off x="7780650" y="3875535"/>
            <a:ext cx="834011" cy="461665"/>
          </a:xfrm>
          <a:prstGeom prst="rect">
            <a:avLst/>
          </a:prstGeom>
          <a:noFill/>
        </p:spPr>
        <p:txBody>
          <a:bodyPr wrap="none" rtlCol="0">
            <a:spAutoFit/>
          </a:bodyPr>
          <a:lstStyle/>
          <a:p>
            <a:pPr algn="ctr"/>
            <a:r>
              <a:rPr lang="en-US" altLang="zh-CN" b="1" dirty="0">
                <a:solidFill>
                  <a:schemeClr val="bg1"/>
                </a:solidFill>
                <a:latin typeface="微软雅黑" panose="020B0503020204020204" charset="-122"/>
                <a:ea typeface="微软雅黑" panose="020B0503020204020204" charset="-122"/>
              </a:rPr>
              <a:t>Text</a:t>
            </a:r>
            <a:endParaRPr lang="zh-CN" altLang="en-US" b="1" dirty="0">
              <a:solidFill>
                <a:schemeClr val="bg1"/>
              </a:solidFill>
              <a:latin typeface="微软雅黑" panose="020B0503020204020204" charset="-122"/>
              <a:ea typeface="微软雅黑" panose="020B0503020204020204" charset="-122"/>
            </a:endParaRPr>
          </a:p>
        </p:txBody>
      </p:sp>
      <p:sp>
        <p:nvSpPr>
          <p:cNvPr id="33" name="文本框 19"/>
          <p:cNvSpPr txBox="1"/>
          <p:nvPr/>
        </p:nvSpPr>
        <p:spPr>
          <a:xfrm>
            <a:off x="9868882" y="3875535"/>
            <a:ext cx="834011" cy="461665"/>
          </a:xfrm>
          <a:prstGeom prst="rect">
            <a:avLst/>
          </a:prstGeom>
          <a:noFill/>
        </p:spPr>
        <p:txBody>
          <a:bodyPr wrap="none" rtlCol="0">
            <a:spAutoFit/>
          </a:bodyPr>
          <a:lstStyle/>
          <a:p>
            <a:pPr algn="ctr"/>
            <a:r>
              <a:rPr lang="en-US" altLang="zh-CN" b="1" dirty="0">
                <a:solidFill>
                  <a:schemeClr val="bg1"/>
                </a:solidFill>
                <a:latin typeface="微软雅黑" panose="020B0503020204020204" charset="-122"/>
                <a:ea typeface="微软雅黑" panose="020B0503020204020204" charset="-122"/>
              </a:rPr>
              <a:t>Text</a:t>
            </a:r>
            <a:endParaRPr lang="zh-CN" altLang="en-US" b="1" dirty="0">
              <a:solidFill>
                <a:schemeClr val="bg1"/>
              </a:solidFill>
              <a:latin typeface="微软雅黑" panose="020B0503020204020204" charset="-122"/>
              <a:ea typeface="微软雅黑" panose="020B0503020204020204"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email"/>
          <a:stretch>
            <a:fillRect/>
          </a:stretch>
        </p:blipFill>
        <p:spPr>
          <a:xfrm>
            <a:off x="0" y="1240"/>
            <a:ext cx="12190413" cy="6857107"/>
          </a:xfrm>
          <a:prstGeom prst="rect">
            <a:avLst/>
          </a:prstGeom>
        </p:spPr>
      </p:pic>
      <p:sp>
        <p:nvSpPr>
          <p:cNvPr id="52" name="矩形 51"/>
          <p:cNvSpPr/>
          <p:nvPr/>
        </p:nvSpPr>
        <p:spPr>
          <a:xfrm>
            <a:off x="2649829" y="2339307"/>
            <a:ext cx="1192870" cy="119286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51C2D2"/>
                </a:solidFill>
                <a:latin typeface="微软雅黑" panose="020B0503020204020204" charset="-122"/>
                <a:ea typeface="微软雅黑" panose="020B0503020204020204" charset="-122"/>
              </a:rPr>
              <a:t>03</a:t>
            </a:r>
            <a:endParaRPr lang="zh-CN" altLang="en-US" sz="4800" b="1" dirty="0">
              <a:solidFill>
                <a:srgbClr val="51C2D2"/>
              </a:solidFill>
              <a:latin typeface="微软雅黑" panose="020B0503020204020204" charset="-122"/>
              <a:ea typeface="微软雅黑" panose="020B0503020204020204" charset="-122"/>
            </a:endParaRPr>
          </a:p>
        </p:txBody>
      </p:sp>
      <p:grpSp>
        <p:nvGrpSpPr>
          <p:cNvPr id="20" name="组合 19"/>
          <p:cNvGrpSpPr/>
          <p:nvPr/>
        </p:nvGrpSpPr>
        <p:grpSpPr>
          <a:xfrm>
            <a:off x="7078842" y="2504854"/>
            <a:ext cx="4408308" cy="1875757"/>
            <a:chOff x="8861313" y="2717448"/>
            <a:chExt cx="4408308" cy="1875757"/>
          </a:xfrm>
        </p:grpSpPr>
        <p:sp>
          <p:nvSpPr>
            <p:cNvPr id="21" name="矩形 20"/>
            <p:cNvSpPr/>
            <p:nvPr/>
          </p:nvSpPr>
          <p:spPr>
            <a:xfrm>
              <a:off x="8973330" y="2717448"/>
              <a:ext cx="4031873" cy="861774"/>
            </a:xfrm>
            <a:prstGeom prst="rect">
              <a:avLst/>
            </a:prstGeom>
          </p:spPr>
          <p:txBody>
            <a:bodyPr wrap="none">
              <a:spAutoFit/>
            </a:bodyPr>
            <a:lstStyle/>
            <a:p>
              <a:pPr algn="ctr"/>
              <a:r>
                <a:rPr kumimoji="1" lang="zh-CN" altLang="en-US" sz="5000" b="1" dirty="0">
                  <a:solidFill>
                    <a:srgbClr val="51C2D2"/>
                  </a:solidFill>
                  <a:latin typeface="微软雅黑" panose="020B0503020204020204" charset="-122"/>
                  <a:ea typeface="微软雅黑" panose="020B0503020204020204" charset="-122"/>
                </a:rPr>
                <a:t>加入你的标题</a:t>
              </a:r>
            </a:p>
          </p:txBody>
        </p:sp>
        <p:sp>
          <p:nvSpPr>
            <p:cNvPr id="22" name="矩形 21"/>
            <p:cNvSpPr/>
            <p:nvPr/>
          </p:nvSpPr>
          <p:spPr>
            <a:xfrm>
              <a:off x="8861313" y="3700845"/>
              <a:ext cx="4408308" cy="892360"/>
            </a:xfrm>
            <a:prstGeom prst="rect">
              <a:avLst/>
            </a:prstGeom>
          </p:spPr>
          <p:txBody>
            <a:bodyPr wrap="square">
              <a:spAutoFit/>
            </a:bodyPr>
            <a:lstStyle/>
            <a:p>
              <a:pPr algn="ctr">
                <a:lnSpc>
                  <a:spcPct val="130000"/>
                </a:lnSpc>
              </a:pPr>
              <a:r>
                <a:rPr lang="zh-CN" altLang="en-US" sz="1335" dirty="0">
                  <a:solidFill>
                    <a:schemeClr val="bg1">
                      <a:lumMod val="65000"/>
                    </a:schemeClr>
                  </a:solidFill>
                  <a:latin typeface="微软雅黑" panose="020B0503020204020204" charset="-122"/>
                  <a:ea typeface="微软雅黑" panose="020B050302020402020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65000"/>
                  </a:schemeClr>
                </a:solidFill>
                <a:latin typeface="微软雅黑" panose="020B0503020204020204" charset="-122"/>
                <a:ea typeface="微软雅黑" panose="020B050302020402020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anim calcmode="lin" valueType="num">
                                      <p:cBhvr>
                                        <p:cTn id="12" dur="500" fill="hold"/>
                                        <p:tgtEl>
                                          <p:spTgt spid="52"/>
                                        </p:tgtEl>
                                        <p:attrNameLst>
                                          <p:attrName>ppt_x</p:attrName>
                                        </p:attrNameLst>
                                      </p:cBhvr>
                                      <p:tavLst>
                                        <p:tav tm="0">
                                          <p:val>
                                            <p:strVal val="#ppt_x"/>
                                          </p:val>
                                        </p:tav>
                                        <p:tav tm="100000">
                                          <p:val>
                                            <p:strVal val="#ppt_x"/>
                                          </p:val>
                                        </p:tav>
                                      </p:tavLst>
                                    </p:anim>
                                    <p:anim calcmode="lin" valueType="num">
                                      <p:cBhvr>
                                        <p:cTn id="13" dur="500" fill="hold"/>
                                        <p:tgtEl>
                                          <p:spTgt spid="5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sp>
        <p:nvSpPr>
          <p:cNvPr id="5" name="Oval 25"/>
          <p:cNvSpPr/>
          <p:nvPr/>
        </p:nvSpPr>
        <p:spPr>
          <a:xfrm>
            <a:off x="934473" y="5600838"/>
            <a:ext cx="954546" cy="954546"/>
          </a:xfrm>
          <a:prstGeom prst="ellipse">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lumMod val="50000"/>
                </a:schemeClr>
              </a:solidFill>
            </a:endParaRPr>
          </a:p>
        </p:txBody>
      </p:sp>
      <p:sp>
        <p:nvSpPr>
          <p:cNvPr id="6" name="TextBox 10"/>
          <p:cNvSpPr txBox="1"/>
          <p:nvPr/>
        </p:nvSpPr>
        <p:spPr>
          <a:xfrm>
            <a:off x="1982989" y="5849028"/>
            <a:ext cx="9265246" cy="646331"/>
          </a:xfrm>
          <a:prstGeom prst="rect">
            <a:avLst/>
          </a:prstGeom>
          <a:noFill/>
        </p:spPr>
        <p:txBody>
          <a:bodyPr wrap="square" rtlCol="0">
            <a:spAutoFit/>
          </a:bodyPr>
          <a:lstStyle/>
          <a:p>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nemis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vitaes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nemo minima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unsers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sadips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perspiciatis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unde</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omnis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iste</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natus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error sit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voluptatem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accusantium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7" name="矩形 6"/>
          <p:cNvSpPr/>
          <p:nvPr/>
        </p:nvSpPr>
        <p:spPr>
          <a:xfrm>
            <a:off x="658704" y="1421437"/>
            <a:ext cx="3533694" cy="296900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76369" y="1421437"/>
            <a:ext cx="3533694" cy="2969005"/>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94034" y="1421437"/>
            <a:ext cx="3533694" cy="2969005"/>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5"/>
          <p:cNvSpPr txBox="1"/>
          <p:nvPr/>
        </p:nvSpPr>
        <p:spPr>
          <a:xfrm>
            <a:off x="658704" y="4524831"/>
            <a:ext cx="2273596" cy="830997"/>
          </a:xfrm>
          <a:prstGeom prst="rect">
            <a:avLst/>
          </a:prstGeom>
          <a:noFill/>
        </p:spPr>
        <p:txBody>
          <a:bodyPr wrap="square" rtlCol="0">
            <a:spAutoFit/>
          </a:bodyPr>
          <a:lstStyle/>
          <a:p>
            <a:r>
              <a:rPr lang="en-US" sz="1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Product Name</a:t>
            </a:r>
          </a:p>
          <a:p>
            <a:endPar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 name="TextBox 6"/>
          <p:cNvSpPr txBox="1"/>
          <p:nvPr/>
        </p:nvSpPr>
        <p:spPr>
          <a:xfrm>
            <a:off x="4292039" y="4524831"/>
            <a:ext cx="2273596" cy="830997"/>
          </a:xfrm>
          <a:prstGeom prst="rect">
            <a:avLst/>
          </a:prstGeom>
          <a:noFill/>
        </p:spPr>
        <p:txBody>
          <a:bodyPr wrap="square" rtlCol="0">
            <a:spAutoFit/>
          </a:bodyPr>
          <a:lstStyle/>
          <a:p>
            <a:r>
              <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Product Name</a:t>
            </a:r>
          </a:p>
          <a:p>
            <a:endPar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a:t>
            </a:r>
          </a:p>
        </p:txBody>
      </p:sp>
      <p:sp>
        <p:nvSpPr>
          <p:cNvPr id="12" name="TextBox 8"/>
          <p:cNvSpPr txBox="1"/>
          <p:nvPr/>
        </p:nvSpPr>
        <p:spPr>
          <a:xfrm>
            <a:off x="8094034" y="4479555"/>
            <a:ext cx="2273596" cy="830997"/>
          </a:xfrm>
          <a:prstGeom prst="rect">
            <a:avLst/>
          </a:prstGeom>
          <a:noFill/>
        </p:spPr>
        <p:txBody>
          <a:bodyPr wrap="square" rtlCol="0">
            <a:spAutoFit/>
          </a:bodyPr>
          <a:lstStyle/>
          <a:p>
            <a:r>
              <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Product Name</a:t>
            </a:r>
          </a:p>
          <a:p>
            <a:endPar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50"/>
                                        <p:tgtEl>
                                          <p:spTgt spid="10"/>
                                        </p:tgtEl>
                                      </p:cBhvr>
                                    </p:animEffect>
                                    <p:anim calcmode="lin" valueType="num">
                                      <p:cBhvr>
                                        <p:cTn id="39" dur="250" fill="hold"/>
                                        <p:tgtEl>
                                          <p:spTgt spid="10"/>
                                        </p:tgtEl>
                                        <p:attrNameLst>
                                          <p:attrName>ppt_x</p:attrName>
                                        </p:attrNameLst>
                                      </p:cBhvr>
                                      <p:tavLst>
                                        <p:tav tm="0">
                                          <p:val>
                                            <p:strVal val="#ppt_x"/>
                                          </p:val>
                                        </p:tav>
                                        <p:tav tm="100000">
                                          <p:val>
                                            <p:strVal val="#ppt_x"/>
                                          </p:val>
                                        </p:tav>
                                      </p:tavLst>
                                    </p:anim>
                                    <p:anim calcmode="lin" valueType="num">
                                      <p:cBhvr>
                                        <p:cTn id="40" dur="25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50"/>
                                        <p:tgtEl>
                                          <p:spTgt spid="11"/>
                                        </p:tgtEl>
                                      </p:cBhvr>
                                    </p:animEffect>
                                    <p:anim calcmode="lin" valueType="num">
                                      <p:cBhvr>
                                        <p:cTn id="45" dur="250" fill="hold"/>
                                        <p:tgtEl>
                                          <p:spTgt spid="11"/>
                                        </p:tgtEl>
                                        <p:attrNameLst>
                                          <p:attrName>ppt_x</p:attrName>
                                        </p:attrNameLst>
                                      </p:cBhvr>
                                      <p:tavLst>
                                        <p:tav tm="0">
                                          <p:val>
                                            <p:strVal val="#ppt_x"/>
                                          </p:val>
                                        </p:tav>
                                        <p:tav tm="100000">
                                          <p:val>
                                            <p:strVal val="#ppt_x"/>
                                          </p:val>
                                        </p:tav>
                                      </p:tavLst>
                                    </p:anim>
                                    <p:anim calcmode="lin" valueType="num">
                                      <p:cBhvr>
                                        <p:cTn id="46" dur="25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50"/>
                                        <p:tgtEl>
                                          <p:spTgt spid="12"/>
                                        </p:tgtEl>
                                      </p:cBhvr>
                                    </p:animEffect>
                                    <p:anim calcmode="lin" valueType="num">
                                      <p:cBhvr>
                                        <p:cTn id="51" dur="250" fill="hold"/>
                                        <p:tgtEl>
                                          <p:spTgt spid="12"/>
                                        </p:tgtEl>
                                        <p:attrNameLst>
                                          <p:attrName>ppt_x</p:attrName>
                                        </p:attrNameLst>
                                      </p:cBhvr>
                                      <p:tavLst>
                                        <p:tav tm="0">
                                          <p:val>
                                            <p:strVal val="#ppt_x"/>
                                          </p:val>
                                        </p:tav>
                                        <p:tav tm="100000">
                                          <p:val>
                                            <p:strVal val="#ppt_x"/>
                                          </p:val>
                                        </p:tav>
                                      </p:tavLst>
                                    </p:anim>
                                    <p:anim calcmode="lin" valueType="num">
                                      <p:cBhvr>
                                        <p:cTn id="52"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grpSp>
        <p:nvGrpSpPr>
          <p:cNvPr id="25" name="Group 95"/>
          <p:cNvGrpSpPr/>
          <p:nvPr/>
        </p:nvGrpSpPr>
        <p:grpSpPr>
          <a:xfrm>
            <a:off x="476149" y="3562349"/>
            <a:ext cx="4848158" cy="996556"/>
            <a:chOff x="357158" y="2428874"/>
            <a:chExt cx="3636592" cy="747417"/>
          </a:xfrm>
        </p:grpSpPr>
        <p:grpSp>
          <p:nvGrpSpPr>
            <p:cNvPr id="26" name="Group 88"/>
            <p:cNvGrpSpPr/>
            <p:nvPr/>
          </p:nvGrpSpPr>
          <p:grpSpPr>
            <a:xfrm>
              <a:off x="357158" y="2428874"/>
              <a:ext cx="2643206" cy="747417"/>
              <a:chOff x="357158" y="2428874"/>
              <a:chExt cx="2643206" cy="747417"/>
            </a:xfrm>
          </p:grpSpPr>
          <p:sp>
            <p:nvSpPr>
              <p:cNvPr id="30" name="Rectangle 31"/>
              <p:cNvSpPr/>
              <p:nvPr/>
            </p:nvSpPr>
            <p:spPr>
              <a:xfrm>
                <a:off x="357158" y="2714626"/>
                <a:ext cx="2643206" cy="461665"/>
              </a:xfrm>
              <a:prstGeom prst="rect">
                <a:avLst/>
              </a:prstGeom>
            </p:spPr>
            <p:txBody>
              <a:bodyPr wrap="square">
                <a:spAutoFit/>
              </a:bodyPr>
              <a:lstStyle/>
              <a:p>
                <a:pPr algn="r"/>
                <a:r>
                  <a:rPr lang="zh-CN" altLang="en-US" sz="11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itchFamily="34" charset="0"/>
                  </a:rPr>
                  <a:t>200</a:t>
                </a:r>
                <a:r>
                  <a:rPr lang="zh-CN" altLang="en-US" sz="1100" dirty="0">
                    <a:solidFill>
                      <a:schemeClr val="tx1">
                        <a:lumMod val="50000"/>
                        <a:lumOff val="50000"/>
                      </a:schemeClr>
                    </a:solidFill>
                    <a:latin typeface="+mn-ea"/>
                    <a:cs typeface="Open Sans Light" pitchFamily="34" charset="0"/>
                  </a:rPr>
                  <a:t>字以内据统计每页幻灯片。</a:t>
                </a:r>
              </a:p>
            </p:txBody>
          </p:sp>
          <p:sp>
            <p:nvSpPr>
              <p:cNvPr id="31" name="Rectangle 32"/>
              <p:cNvSpPr/>
              <p:nvPr/>
            </p:nvSpPr>
            <p:spPr>
              <a:xfrm>
                <a:off x="2209345" y="2428874"/>
                <a:ext cx="754150"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anose="020B0606030504020204" pitchFamily="34" charset="0"/>
                  </a:rPr>
                  <a:t>团队合作</a:t>
                </a:r>
                <a:endParaRPr lang="en-US" sz="1600" dirty="0">
                  <a:solidFill>
                    <a:schemeClr val="tx1">
                      <a:lumMod val="50000"/>
                      <a:lumOff val="50000"/>
                    </a:schemeClr>
                  </a:solidFill>
                  <a:latin typeface="+mn-ea"/>
                  <a:cs typeface="Open Sans" panose="020B0606030504020204" pitchFamily="34" charset="0"/>
                </a:endParaRPr>
              </a:p>
            </p:txBody>
          </p:sp>
        </p:grpSp>
        <p:grpSp>
          <p:nvGrpSpPr>
            <p:cNvPr id="27" name="Group 84"/>
            <p:cNvGrpSpPr/>
            <p:nvPr/>
          </p:nvGrpSpPr>
          <p:grpSpPr>
            <a:xfrm>
              <a:off x="3357554" y="2500312"/>
              <a:ext cx="636196" cy="636164"/>
              <a:chOff x="3357554" y="2500312"/>
              <a:chExt cx="636196" cy="636164"/>
            </a:xfrm>
          </p:grpSpPr>
          <p:sp>
            <p:nvSpPr>
              <p:cNvPr id="28" name="Rectangle 22"/>
              <p:cNvSpPr/>
              <p:nvPr/>
            </p:nvSpPr>
            <p:spPr>
              <a:xfrm>
                <a:off x="3357554" y="2500312"/>
                <a:ext cx="636196" cy="6361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29" name="Freeform 23"/>
              <p:cNvSpPr>
                <a:spLocks noEditPoints="1"/>
              </p:cNvSpPr>
              <p:nvPr/>
            </p:nvSpPr>
            <p:spPr bwMode="auto">
              <a:xfrm>
                <a:off x="3477620" y="2660940"/>
                <a:ext cx="389082" cy="32281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32" name="Group 93"/>
          <p:cNvGrpSpPr/>
          <p:nvPr/>
        </p:nvGrpSpPr>
        <p:grpSpPr>
          <a:xfrm>
            <a:off x="476149" y="2133589"/>
            <a:ext cx="4848158" cy="996556"/>
            <a:chOff x="357158" y="1357304"/>
            <a:chExt cx="3636592" cy="747417"/>
          </a:xfrm>
        </p:grpSpPr>
        <p:grpSp>
          <p:nvGrpSpPr>
            <p:cNvPr id="33" name="Group 89"/>
            <p:cNvGrpSpPr/>
            <p:nvPr/>
          </p:nvGrpSpPr>
          <p:grpSpPr>
            <a:xfrm>
              <a:off x="357158" y="1357304"/>
              <a:ext cx="2643206" cy="747417"/>
              <a:chOff x="357158" y="1357304"/>
              <a:chExt cx="2643206" cy="747417"/>
            </a:xfrm>
          </p:grpSpPr>
          <p:sp>
            <p:nvSpPr>
              <p:cNvPr id="37" name="Rectangle 29"/>
              <p:cNvSpPr/>
              <p:nvPr/>
            </p:nvSpPr>
            <p:spPr>
              <a:xfrm>
                <a:off x="357158" y="1643056"/>
                <a:ext cx="2643206" cy="461665"/>
              </a:xfrm>
              <a:prstGeom prst="rect">
                <a:avLst/>
              </a:prstGeom>
            </p:spPr>
            <p:txBody>
              <a:bodyPr wrap="square">
                <a:spAutoFit/>
              </a:bodyPr>
              <a:lstStyle/>
              <a:p>
                <a:pPr algn="r"/>
                <a:r>
                  <a:rPr lang="zh-CN" altLang="en-US" sz="11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itchFamily="34" charset="0"/>
                  </a:rPr>
                  <a:t>200</a:t>
                </a:r>
                <a:r>
                  <a:rPr lang="zh-CN" altLang="en-US" sz="1100" dirty="0">
                    <a:solidFill>
                      <a:schemeClr val="tx1">
                        <a:lumMod val="50000"/>
                        <a:lumOff val="50000"/>
                      </a:schemeClr>
                    </a:solidFill>
                    <a:latin typeface="+mn-ea"/>
                    <a:cs typeface="Open Sans Light" pitchFamily="34" charset="0"/>
                  </a:rPr>
                  <a:t>字以内据统计每页幻灯片。</a:t>
                </a:r>
              </a:p>
            </p:txBody>
          </p:sp>
          <p:sp>
            <p:nvSpPr>
              <p:cNvPr id="38" name="Rectangle 30"/>
              <p:cNvSpPr/>
              <p:nvPr/>
            </p:nvSpPr>
            <p:spPr>
              <a:xfrm>
                <a:off x="2209345" y="1357304"/>
                <a:ext cx="754150"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anose="020B0606030504020204" pitchFamily="34" charset="0"/>
                  </a:rPr>
                  <a:t>品牌策略</a:t>
                </a:r>
                <a:endParaRPr lang="en-US" sz="1600" dirty="0">
                  <a:solidFill>
                    <a:schemeClr val="tx1">
                      <a:lumMod val="50000"/>
                      <a:lumOff val="50000"/>
                    </a:schemeClr>
                  </a:solidFill>
                  <a:latin typeface="+mn-ea"/>
                  <a:cs typeface="Open Sans" panose="020B0606030504020204" pitchFamily="34" charset="0"/>
                </a:endParaRPr>
              </a:p>
            </p:txBody>
          </p:sp>
        </p:grpSp>
        <p:grpSp>
          <p:nvGrpSpPr>
            <p:cNvPr id="34" name="Group 83"/>
            <p:cNvGrpSpPr/>
            <p:nvPr/>
          </p:nvGrpSpPr>
          <p:grpSpPr>
            <a:xfrm>
              <a:off x="3357554" y="1428742"/>
              <a:ext cx="636196" cy="636164"/>
              <a:chOff x="3357554" y="1428742"/>
              <a:chExt cx="636196" cy="636164"/>
            </a:xfrm>
          </p:grpSpPr>
          <p:sp>
            <p:nvSpPr>
              <p:cNvPr id="35" name="Rectangle 13"/>
              <p:cNvSpPr/>
              <p:nvPr/>
            </p:nvSpPr>
            <p:spPr>
              <a:xfrm>
                <a:off x="3357554" y="1428742"/>
                <a:ext cx="636196" cy="636164"/>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6" name="Freeform 100"/>
              <p:cNvSpPr/>
              <p:nvPr/>
            </p:nvSpPr>
            <p:spPr bwMode="auto">
              <a:xfrm>
                <a:off x="3500430" y="1571618"/>
                <a:ext cx="303570" cy="34205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39" name="Group 97"/>
          <p:cNvGrpSpPr/>
          <p:nvPr/>
        </p:nvGrpSpPr>
        <p:grpSpPr>
          <a:xfrm>
            <a:off x="476149" y="5086360"/>
            <a:ext cx="4848158" cy="996556"/>
            <a:chOff x="357158" y="3571882"/>
            <a:chExt cx="3636592" cy="747417"/>
          </a:xfrm>
        </p:grpSpPr>
        <p:grpSp>
          <p:nvGrpSpPr>
            <p:cNvPr id="40" name="Group 87"/>
            <p:cNvGrpSpPr/>
            <p:nvPr/>
          </p:nvGrpSpPr>
          <p:grpSpPr>
            <a:xfrm>
              <a:off x="357158" y="3571882"/>
              <a:ext cx="2643206" cy="747417"/>
              <a:chOff x="357158" y="3571882"/>
              <a:chExt cx="2643206" cy="747417"/>
            </a:xfrm>
          </p:grpSpPr>
          <p:sp>
            <p:nvSpPr>
              <p:cNvPr id="47" name="Rectangle 33"/>
              <p:cNvSpPr/>
              <p:nvPr/>
            </p:nvSpPr>
            <p:spPr>
              <a:xfrm>
                <a:off x="357158" y="3857634"/>
                <a:ext cx="2643206" cy="461665"/>
              </a:xfrm>
              <a:prstGeom prst="rect">
                <a:avLst/>
              </a:prstGeom>
            </p:spPr>
            <p:txBody>
              <a:bodyPr wrap="square">
                <a:spAutoFit/>
              </a:bodyPr>
              <a:lstStyle/>
              <a:p>
                <a:pPr algn="r"/>
                <a:r>
                  <a:rPr lang="zh-CN" altLang="en-US" sz="11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50000"/>
                        <a:lumOff val="50000"/>
                      </a:schemeClr>
                    </a:solidFill>
                    <a:latin typeface="+mn-ea"/>
                    <a:cs typeface="Open Sans Light" pitchFamily="34" charset="0"/>
                  </a:rPr>
                  <a:t>200</a:t>
                </a:r>
                <a:r>
                  <a:rPr lang="zh-CN" altLang="en-US" sz="1100" dirty="0">
                    <a:solidFill>
                      <a:schemeClr val="tx1">
                        <a:lumMod val="50000"/>
                        <a:lumOff val="50000"/>
                      </a:schemeClr>
                    </a:solidFill>
                    <a:latin typeface="+mn-ea"/>
                    <a:cs typeface="Open Sans Light" pitchFamily="34" charset="0"/>
                  </a:rPr>
                  <a:t>字以内据统计每页幻灯片。</a:t>
                </a:r>
              </a:p>
            </p:txBody>
          </p:sp>
          <p:sp>
            <p:nvSpPr>
              <p:cNvPr id="48" name="Rectangle 34"/>
              <p:cNvSpPr/>
              <p:nvPr/>
            </p:nvSpPr>
            <p:spPr>
              <a:xfrm>
                <a:off x="2209343" y="3571882"/>
                <a:ext cx="754150" cy="253916"/>
              </a:xfrm>
              <a:prstGeom prst="rect">
                <a:avLst/>
              </a:prstGeom>
            </p:spPr>
            <p:txBody>
              <a:bodyPr wrap="none">
                <a:spAutoFit/>
              </a:bodyPr>
              <a:lstStyle/>
              <a:p>
                <a:pPr algn="r"/>
                <a:r>
                  <a:rPr lang="zh-CN" altLang="en-US" sz="1600" dirty="0">
                    <a:solidFill>
                      <a:schemeClr val="tx1">
                        <a:lumMod val="50000"/>
                        <a:lumOff val="50000"/>
                      </a:schemeClr>
                    </a:solidFill>
                    <a:latin typeface="+mn-ea"/>
                    <a:cs typeface="Open Sans" panose="020B0606030504020204" pitchFamily="34" charset="0"/>
                  </a:rPr>
                  <a:t>数据连接</a:t>
                </a:r>
                <a:endParaRPr lang="en-US" sz="1600" dirty="0">
                  <a:solidFill>
                    <a:schemeClr val="tx1">
                      <a:lumMod val="50000"/>
                      <a:lumOff val="50000"/>
                    </a:schemeClr>
                  </a:solidFill>
                  <a:latin typeface="+mn-ea"/>
                  <a:cs typeface="Open Sans" panose="020B0606030504020204" pitchFamily="34" charset="0"/>
                </a:endParaRPr>
              </a:p>
            </p:txBody>
          </p:sp>
        </p:grpSp>
        <p:grpSp>
          <p:nvGrpSpPr>
            <p:cNvPr id="41" name="Group 86"/>
            <p:cNvGrpSpPr/>
            <p:nvPr/>
          </p:nvGrpSpPr>
          <p:grpSpPr>
            <a:xfrm>
              <a:off x="3357554" y="3643320"/>
              <a:ext cx="636196" cy="636164"/>
              <a:chOff x="3357554" y="3643320"/>
              <a:chExt cx="636196" cy="636164"/>
            </a:xfrm>
          </p:grpSpPr>
          <p:sp>
            <p:nvSpPr>
              <p:cNvPr id="42" name="Rectangle 26"/>
              <p:cNvSpPr/>
              <p:nvPr/>
            </p:nvSpPr>
            <p:spPr>
              <a:xfrm>
                <a:off x="3357554" y="3643320"/>
                <a:ext cx="636196" cy="636164"/>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43" name="Group 67"/>
              <p:cNvGrpSpPr/>
              <p:nvPr/>
            </p:nvGrpSpPr>
            <p:grpSpPr>
              <a:xfrm>
                <a:off x="3428992" y="3857634"/>
                <a:ext cx="503238" cy="177800"/>
                <a:chOff x="1441430" y="4357700"/>
                <a:chExt cx="503238" cy="177800"/>
              </a:xfrm>
              <a:solidFill>
                <a:schemeClr val="bg1"/>
              </a:solidFill>
            </p:grpSpPr>
            <p:sp>
              <p:nvSpPr>
                <p:cNvPr id="44"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sp>
              <p:nvSpPr>
                <p:cNvPr id="45"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sp>
              <p:nvSpPr>
                <p:cNvPr id="46"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sp>
        <p:nvSpPr>
          <p:cNvPr id="49" name="矩形 48"/>
          <p:cNvSpPr/>
          <p:nvPr/>
        </p:nvSpPr>
        <p:spPr>
          <a:xfrm>
            <a:off x="6108728" y="1816041"/>
            <a:ext cx="5393171" cy="453133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Right)">
                                      <p:cBhvr>
                                        <p:cTn id="11" dur="500"/>
                                        <p:tgtEl>
                                          <p:spTgt spid="32"/>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slide(fromRight)">
                                      <p:cBhvr>
                                        <p:cTn id="15" dur="500"/>
                                        <p:tgtEl>
                                          <p:spTgt spid="25"/>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slide(fromRight)">
                                      <p:cBhvr>
                                        <p:cTn id="19" dur="500"/>
                                        <p:tgtEl>
                                          <p:spTgt spid="39"/>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grpSp>
        <p:nvGrpSpPr>
          <p:cNvPr id="13" name="组合 12"/>
          <p:cNvGrpSpPr/>
          <p:nvPr/>
        </p:nvGrpSpPr>
        <p:grpSpPr>
          <a:xfrm>
            <a:off x="872511" y="1549954"/>
            <a:ext cx="10521953" cy="5004574"/>
            <a:chOff x="1063012" y="1321354"/>
            <a:chExt cx="7008750" cy="3333585"/>
          </a:xfrm>
        </p:grpSpPr>
        <p:sp>
          <p:nvSpPr>
            <p:cNvPr id="14" name="Oval 5"/>
            <p:cNvSpPr>
              <a:spLocks noChangeArrowheads="1"/>
            </p:cNvSpPr>
            <p:nvPr/>
          </p:nvSpPr>
          <p:spPr bwMode="auto">
            <a:xfrm>
              <a:off x="3644336" y="1608987"/>
              <a:ext cx="767634" cy="76914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15" name="Oval 6"/>
            <p:cNvSpPr>
              <a:spLocks noChangeArrowheads="1"/>
            </p:cNvSpPr>
            <p:nvPr/>
          </p:nvSpPr>
          <p:spPr bwMode="auto">
            <a:xfrm>
              <a:off x="4581562" y="1745468"/>
              <a:ext cx="592940" cy="59312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16" name="Oval 7"/>
            <p:cNvSpPr>
              <a:spLocks noChangeArrowheads="1"/>
            </p:cNvSpPr>
            <p:nvPr/>
          </p:nvSpPr>
          <p:spPr bwMode="auto">
            <a:xfrm>
              <a:off x="4111036" y="2137056"/>
              <a:ext cx="767634" cy="76787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17" name="Oval 8"/>
            <p:cNvSpPr>
              <a:spLocks noChangeArrowheads="1"/>
            </p:cNvSpPr>
            <p:nvPr/>
          </p:nvSpPr>
          <p:spPr bwMode="auto">
            <a:xfrm>
              <a:off x="4601964" y="2121750"/>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18" name="Oval 9"/>
            <p:cNvSpPr>
              <a:spLocks noChangeArrowheads="1"/>
            </p:cNvSpPr>
            <p:nvPr/>
          </p:nvSpPr>
          <p:spPr bwMode="auto">
            <a:xfrm>
              <a:off x="4891421" y="2411296"/>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20" name="Oval 10"/>
            <p:cNvSpPr>
              <a:spLocks noChangeArrowheads="1"/>
            </p:cNvSpPr>
            <p:nvPr/>
          </p:nvSpPr>
          <p:spPr bwMode="auto">
            <a:xfrm>
              <a:off x="3819029" y="2643443"/>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23" name="Oval 11"/>
            <p:cNvSpPr>
              <a:spLocks noChangeArrowheads="1"/>
            </p:cNvSpPr>
            <p:nvPr/>
          </p:nvSpPr>
          <p:spPr bwMode="auto">
            <a:xfrm>
              <a:off x="3198038" y="2444459"/>
              <a:ext cx="563611" cy="55995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3200"/>
            </a:p>
          </p:txBody>
        </p:sp>
        <p:sp>
          <p:nvSpPr>
            <p:cNvPr id="24" name="Freeform 12"/>
            <p:cNvSpPr/>
            <p:nvPr/>
          </p:nvSpPr>
          <p:spPr bwMode="auto">
            <a:xfrm>
              <a:off x="3646887" y="1796489"/>
              <a:ext cx="1792845" cy="2410756"/>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3200"/>
            </a:p>
          </p:txBody>
        </p:sp>
        <p:sp>
          <p:nvSpPr>
            <p:cNvPr id="25" name="Oval 13"/>
            <p:cNvSpPr>
              <a:spLocks noChangeArrowheads="1"/>
            </p:cNvSpPr>
            <p:nvPr/>
          </p:nvSpPr>
          <p:spPr bwMode="auto">
            <a:xfrm>
              <a:off x="3198038" y="1876848"/>
              <a:ext cx="912999" cy="913281"/>
            </a:xfrm>
            <a:prstGeom prst="ellipse">
              <a:avLst/>
            </a:prstGeom>
            <a:solidFill>
              <a:srgbClr val="51C2D2"/>
            </a:solidFill>
            <a:ln>
              <a:noFill/>
            </a:ln>
          </p:spPr>
          <p:txBody>
            <a:bodyPr vert="horz" wrap="square" lIns="0" tIns="0" rIns="0" bIns="0" numCol="1" anchor="t" anchorCtr="0" compatLnSpc="1"/>
            <a:lstStyle/>
            <a:p>
              <a:pPr algn="ctr"/>
              <a:r>
                <a:rPr lang="en-US" altLang="zh-CN" sz="4000" b="1" dirty="0">
                  <a:solidFill>
                    <a:schemeClr val="bg1"/>
                  </a:solidFill>
                </a:rPr>
                <a:t>01</a:t>
              </a:r>
            </a:p>
            <a:p>
              <a:pPr algn="ctr"/>
              <a:r>
                <a:rPr lang="en-US" altLang="zh-CN" sz="1400" dirty="0">
                  <a:solidFill>
                    <a:schemeClr val="bg1"/>
                  </a:solidFill>
                </a:rPr>
                <a:t>Option here</a:t>
              </a:r>
              <a:endParaRPr lang="zh-CN" altLang="en-US" sz="1400" dirty="0">
                <a:solidFill>
                  <a:schemeClr val="bg1"/>
                </a:solidFill>
              </a:endParaRPr>
            </a:p>
          </p:txBody>
        </p:sp>
        <p:sp>
          <p:nvSpPr>
            <p:cNvPr id="26" name="Oval 14"/>
            <p:cNvSpPr>
              <a:spLocks noChangeArrowheads="1"/>
            </p:cNvSpPr>
            <p:nvPr/>
          </p:nvSpPr>
          <p:spPr bwMode="auto">
            <a:xfrm>
              <a:off x="4100836" y="1321354"/>
              <a:ext cx="912999" cy="913281"/>
            </a:xfrm>
            <a:prstGeom prst="ellipse">
              <a:avLst/>
            </a:prstGeom>
            <a:solidFill>
              <a:schemeClr val="accent1">
                <a:lumMod val="75000"/>
              </a:schemeClr>
            </a:solidFill>
            <a:ln>
              <a:noFill/>
            </a:ln>
          </p:spPr>
          <p:txBody>
            <a:bodyPr vert="horz" wrap="square" lIns="0" tIns="0" rIns="0" bIns="0" numCol="1" anchor="t" anchorCtr="0" compatLnSpc="1"/>
            <a:lstStyle/>
            <a:p>
              <a:pPr algn="ctr"/>
              <a:r>
                <a:rPr lang="en-US" altLang="zh-CN" sz="4000" b="1" dirty="0">
                  <a:solidFill>
                    <a:schemeClr val="bg1"/>
                  </a:solidFill>
                </a:rPr>
                <a:t>02</a:t>
              </a:r>
            </a:p>
            <a:p>
              <a:pPr algn="ctr"/>
              <a:r>
                <a:rPr lang="en-US" altLang="zh-CN" sz="1400" dirty="0">
                  <a:solidFill>
                    <a:schemeClr val="bg1"/>
                  </a:solidFill>
                </a:rPr>
                <a:t>Option here</a:t>
              </a:r>
              <a:endParaRPr lang="zh-CN" altLang="en-US" sz="1400" dirty="0">
                <a:solidFill>
                  <a:schemeClr val="bg1"/>
                </a:solidFill>
              </a:endParaRPr>
            </a:p>
          </p:txBody>
        </p:sp>
        <p:sp>
          <p:nvSpPr>
            <p:cNvPr id="27" name="Freeform 17"/>
            <p:cNvSpPr>
              <a:spLocks noEditPoints="1"/>
            </p:cNvSpPr>
            <p:nvPr/>
          </p:nvSpPr>
          <p:spPr bwMode="auto">
            <a:xfrm>
              <a:off x="7058311" y="1377391"/>
              <a:ext cx="183324" cy="246902"/>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rgbClr val="51C2D2"/>
            </a:solidFill>
            <a:ln>
              <a:noFill/>
            </a:ln>
          </p:spPr>
          <p:txBody>
            <a:bodyPr vert="horz" wrap="square" lIns="91440" tIns="45720" rIns="91440" bIns="45720" numCol="1" anchor="t" anchorCtr="0" compatLnSpc="1"/>
            <a:lstStyle/>
            <a:p>
              <a:endParaRPr lang="zh-CN" altLang="en-US" sz="3200"/>
            </a:p>
          </p:txBody>
        </p:sp>
        <p:sp>
          <p:nvSpPr>
            <p:cNvPr id="28" name="Freeform 18"/>
            <p:cNvSpPr>
              <a:spLocks noEditPoints="1"/>
            </p:cNvSpPr>
            <p:nvPr/>
          </p:nvSpPr>
          <p:spPr bwMode="auto">
            <a:xfrm>
              <a:off x="6523102" y="3560715"/>
              <a:ext cx="245630" cy="201358"/>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sz="3200"/>
            </a:p>
          </p:txBody>
        </p:sp>
        <p:sp>
          <p:nvSpPr>
            <p:cNvPr id="29" name="Freeform 19"/>
            <p:cNvSpPr>
              <a:spLocks noEditPoints="1"/>
            </p:cNvSpPr>
            <p:nvPr/>
          </p:nvSpPr>
          <p:spPr bwMode="auto">
            <a:xfrm>
              <a:off x="2561478" y="3541538"/>
              <a:ext cx="294756" cy="23971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sz="3200"/>
            </a:p>
          </p:txBody>
        </p:sp>
        <p:sp>
          <p:nvSpPr>
            <p:cNvPr id="30" name="Freeform 20"/>
            <p:cNvSpPr>
              <a:spLocks noEditPoints="1"/>
            </p:cNvSpPr>
            <p:nvPr/>
          </p:nvSpPr>
          <p:spPr bwMode="auto">
            <a:xfrm>
              <a:off x="1860189" y="1360610"/>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rgbClr val="51C2D2"/>
            </a:solidFill>
            <a:ln>
              <a:noFill/>
            </a:ln>
          </p:spPr>
          <p:txBody>
            <a:bodyPr vert="horz" wrap="square" lIns="91440" tIns="45720" rIns="91440" bIns="45720" numCol="1" anchor="t" anchorCtr="0" compatLnSpc="1"/>
            <a:lstStyle/>
            <a:p>
              <a:endParaRPr lang="zh-CN" altLang="en-US" sz="3200"/>
            </a:p>
          </p:txBody>
        </p:sp>
        <p:sp>
          <p:nvSpPr>
            <p:cNvPr id="31" name="Rectangle 24"/>
            <p:cNvSpPr>
              <a:spLocks noChangeArrowheads="1"/>
            </p:cNvSpPr>
            <p:nvPr/>
          </p:nvSpPr>
          <p:spPr bwMode="auto">
            <a:xfrm>
              <a:off x="6228184" y="1805764"/>
              <a:ext cx="1843578" cy="73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50000"/>
                    </a:schemeClr>
                  </a:solidFill>
                </a:rPr>
                <a:t>TOPIC HEADER HERE</a:t>
              </a:r>
              <a:endParaRPr lang="zh-CN" altLang="en-US" sz="1400" dirty="0">
                <a:solidFill>
                  <a:schemeClr val="bg1">
                    <a:lumMod val="50000"/>
                  </a:schemeClr>
                </a:solidFill>
              </a:endParaRPr>
            </a:p>
            <a:p>
              <a:pPr algn="ct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1063012" y="1805764"/>
              <a:ext cx="1843578" cy="73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50000"/>
                    </a:schemeClr>
                  </a:solidFill>
                </a:rPr>
                <a:t>TOPIC HEADER HERE</a:t>
              </a:r>
              <a:endParaRPr lang="zh-CN" altLang="en-US" sz="1400" dirty="0">
                <a:solidFill>
                  <a:schemeClr val="bg1">
                    <a:lumMod val="50000"/>
                  </a:schemeClr>
                </a:solidFill>
              </a:endParaRPr>
            </a:p>
            <a:p>
              <a:pPr algn="ct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3" name="Rectangle 24"/>
            <p:cNvSpPr>
              <a:spLocks noChangeArrowheads="1"/>
            </p:cNvSpPr>
            <p:nvPr/>
          </p:nvSpPr>
          <p:spPr bwMode="auto">
            <a:xfrm>
              <a:off x="1787067" y="3915869"/>
              <a:ext cx="1843578" cy="73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50000"/>
                    </a:schemeClr>
                  </a:solidFill>
                </a:rPr>
                <a:t>TOPIC HEADER HERE</a:t>
              </a:r>
              <a:endParaRPr lang="zh-CN" altLang="en-US" sz="1400" dirty="0">
                <a:solidFill>
                  <a:schemeClr val="bg1">
                    <a:lumMod val="50000"/>
                  </a:schemeClr>
                </a:solidFill>
              </a:endParaRPr>
            </a:p>
            <a:p>
              <a:pPr algn="ct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4" name="Rectangle 24"/>
            <p:cNvSpPr>
              <a:spLocks noChangeArrowheads="1"/>
            </p:cNvSpPr>
            <p:nvPr/>
          </p:nvSpPr>
          <p:spPr bwMode="auto">
            <a:xfrm>
              <a:off x="5724128" y="3915869"/>
              <a:ext cx="1843578" cy="73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lumMod val="50000"/>
                    </a:schemeClr>
                  </a:solidFill>
                </a:rPr>
                <a:t>TOPIC HEADER HERE</a:t>
              </a:r>
              <a:endParaRPr lang="zh-CN" altLang="en-US" sz="1400" dirty="0">
                <a:solidFill>
                  <a:schemeClr val="bg1">
                    <a:lumMod val="50000"/>
                  </a:schemeClr>
                </a:solidFill>
              </a:endParaRPr>
            </a:p>
            <a:p>
              <a:pPr algn="ct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5" name="Oval 14"/>
            <p:cNvSpPr>
              <a:spLocks noChangeArrowheads="1"/>
            </p:cNvSpPr>
            <p:nvPr/>
          </p:nvSpPr>
          <p:spPr bwMode="auto">
            <a:xfrm>
              <a:off x="5013835" y="1624294"/>
              <a:ext cx="912999" cy="913281"/>
            </a:xfrm>
            <a:prstGeom prst="ellipse">
              <a:avLst/>
            </a:prstGeom>
            <a:solidFill>
              <a:srgbClr val="51C2D2"/>
            </a:solidFill>
            <a:ln>
              <a:noFill/>
            </a:ln>
          </p:spPr>
          <p:txBody>
            <a:bodyPr vert="horz" wrap="square" lIns="0" tIns="0" rIns="0" bIns="0" numCol="1" anchor="t" anchorCtr="0" compatLnSpc="1"/>
            <a:lstStyle/>
            <a:p>
              <a:pPr algn="ctr"/>
              <a:r>
                <a:rPr lang="en-US" altLang="zh-CN" sz="4000" b="1" dirty="0">
                  <a:solidFill>
                    <a:schemeClr val="bg1"/>
                  </a:solidFill>
                </a:rPr>
                <a:t>03</a:t>
              </a:r>
            </a:p>
            <a:p>
              <a:pPr algn="ctr"/>
              <a:r>
                <a:rPr lang="en-US" altLang="zh-CN" sz="1400" dirty="0">
                  <a:solidFill>
                    <a:schemeClr val="bg1"/>
                  </a:solidFill>
                </a:rPr>
                <a:t>Option here</a:t>
              </a:r>
              <a:endParaRPr lang="zh-CN" altLang="en-US" sz="1400" dirty="0">
                <a:solidFill>
                  <a:schemeClr val="bg1"/>
                </a:solidFill>
              </a:endParaRPr>
            </a:p>
          </p:txBody>
        </p:sp>
        <p:sp>
          <p:nvSpPr>
            <p:cNvPr id="36" name="Oval 14"/>
            <p:cNvSpPr>
              <a:spLocks noChangeArrowheads="1"/>
            </p:cNvSpPr>
            <p:nvPr/>
          </p:nvSpPr>
          <p:spPr bwMode="auto">
            <a:xfrm>
              <a:off x="4540906" y="2483364"/>
              <a:ext cx="912999" cy="913281"/>
            </a:xfrm>
            <a:prstGeom prst="ellipse">
              <a:avLst/>
            </a:prstGeom>
            <a:solidFill>
              <a:schemeClr val="accent1">
                <a:lumMod val="75000"/>
              </a:schemeClr>
            </a:solidFill>
            <a:ln>
              <a:noFill/>
            </a:ln>
          </p:spPr>
          <p:txBody>
            <a:bodyPr vert="horz" wrap="square" lIns="0" tIns="0" rIns="0" bIns="0" numCol="1" anchor="t" anchorCtr="0" compatLnSpc="1"/>
            <a:lstStyle/>
            <a:p>
              <a:pPr algn="ctr"/>
              <a:r>
                <a:rPr lang="en-US" altLang="zh-CN" sz="4000" b="1" dirty="0">
                  <a:solidFill>
                    <a:schemeClr val="bg1"/>
                  </a:solidFill>
                </a:rPr>
                <a:t>04</a:t>
              </a:r>
            </a:p>
            <a:p>
              <a:pPr algn="ctr"/>
              <a:r>
                <a:rPr lang="en-US" altLang="zh-CN" sz="1400" dirty="0">
                  <a:solidFill>
                    <a:schemeClr val="bg1"/>
                  </a:solidFill>
                </a:rPr>
                <a:t>Option here</a:t>
              </a:r>
              <a:endParaRPr lang="zh-CN" altLang="en-US" sz="1400" dirty="0">
                <a:solidFill>
                  <a:schemeClr val="bg1"/>
                </a:solidFill>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grpSp>
        <p:nvGrpSpPr>
          <p:cNvPr id="5" name="Group 42"/>
          <p:cNvGrpSpPr/>
          <p:nvPr/>
        </p:nvGrpSpPr>
        <p:grpSpPr>
          <a:xfrm>
            <a:off x="9148983" y="2356377"/>
            <a:ext cx="1329624" cy="1016000"/>
            <a:chOff x="5026025" y="3435350"/>
            <a:chExt cx="1770063" cy="1352551"/>
          </a:xfrm>
          <a:solidFill>
            <a:srgbClr val="51C2D2"/>
          </a:solidFill>
        </p:grpSpPr>
        <p:sp>
          <p:nvSpPr>
            <p:cNvPr id="6" name="Freeform 5"/>
            <p:cNvSpPr/>
            <p:nvPr/>
          </p:nvSpPr>
          <p:spPr bwMode="auto">
            <a:xfrm>
              <a:off x="5397500" y="3484563"/>
              <a:ext cx="1030288" cy="1303338"/>
            </a:xfrm>
            <a:custGeom>
              <a:avLst/>
              <a:gdLst>
                <a:gd name="T0" fmla="*/ 89 w 274"/>
                <a:gd name="T1" fmla="*/ 160 h 345"/>
                <a:gd name="T2" fmla="*/ 8 w 274"/>
                <a:gd name="T3" fmla="*/ 345 h 345"/>
                <a:gd name="T4" fmla="*/ 265 w 274"/>
                <a:gd name="T5" fmla="*/ 345 h 345"/>
                <a:gd name="T6" fmla="*/ 184 w 274"/>
                <a:gd name="T7" fmla="*/ 160 h 345"/>
                <a:gd name="T8" fmla="*/ 226 w 274"/>
                <a:gd name="T9" fmla="*/ 88 h 345"/>
                <a:gd name="T10" fmla="*/ 137 w 274"/>
                <a:gd name="T11" fmla="*/ 0 h 345"/>
                <a:gd name="T12" fmla="*/ 47 w 274"/>
                <a:gd name="T13" fmla="*/ 86 h 345"/>
                <a:gd name="T14" fmla="*/ 89 w 274"/>
                <a:gd name="T15" fmla="*/ 160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45">
                  <a:moveTo>
                    <a:pt x="89" y="160"/>
                  </a:moveTo>
                  <a:cubicBezTo>
                    <a:pt x="13" y="191"/>
                    <a:pt x="0" y="272"/>
                    <a:pt x="8" y="345"/>
                  </a:cubicBezTo>
                  <a:cubicBezTo>
                    <a:pt x="265" y="345"/>
                    <a:pt x="265" y="345"/>
                    <a:pt x="265" y="345"/>
                  </a:cubicBezTo>
                  <a:cubicBezTo>
                    <a:pt x="274" y="272"/>
                    <a:pt x="261" y="191"/>
                    <a:pt x="184" y="160"/>
                  </a:cubicBezTo>
                  <a:cubicBezTo>
                    <a:pt x="209" y="145"/>
                    <a:pt x="225" y="118"/>
                    <a:pt x="226" y="88"/>
                  </a:cubicBezTo>
                  <a:cubicBezTo>
                    <a:pt x="226" y="40"/>
                    <a:pt x="187" y="1"/>
                    <a:pt x="137" y="0"/>
                  </a:cubicBezTo>
                  <a:cubicBezTo>
                    <a:pt x="88" y="0"/>
                    <a:pt x="48" y="38"/>
                    <a:pt x="47" y="86"/>
                  </a:cubicBezTo>
                  <a:cubicBezTo>
                    <a:pt x="47" y="117"/>
                    <a:pt x="64" y="145"/>
                    <a:pt x="89"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7" name="Freeform 6"/>
            <p:cNvSpPr/>
            <p:nvPr/>
          </p:nvSpPr>
          <p:spPr bwMode="auto">
            <a:xfrm>
              <a:off x="6210300" y="3435350"/>
              <a:ext cx="585788" cy="1027113"/>
            </a:xfrm>
            <a:custGeom>
              <a:avLst/>
              <a:gdLst>
                <a:gd name="T0" fmla="*/ 0 w 156"/>
                <a:gd name="T1" fmla="*/ 173 h 272"/>
                <a:gd name="T2" fmla="*/ 70 w 156"/>
                <a:gd name="T3" fmla="*/ 272 h 272"/>
                <a:gd name="T4" fmla="*/ 151 w 156"/>
                <a:gd name="T5" fmla="*/ 271 h 272"/>
                <a:gd name="T6" fmla="*/ 91 w 156"/>
                <a:gd name="T7" fmla="*/ 136 h 272"/>
                <a:gd name="T8" fmla="*/ 122 w 156"/>
                <a:gd name="T9" fmla="*/ 82 h 272"/>
                <a:gd name="T10" fmla="*/ 8 w 156"/>
                <a:gd name="T11" fmla="*/ 40 h 272"/>
                <a:gd name="T12" fmla="*/ 0 w 156"/>
                <a:gd name="T13" fmla="*/ 173 h 272"/>
              </a:gdLst>
              <a:ahLst/>
              <a:cxnLst>
                <a:cxn ang="0">
                  <a:pos x="T0" y="T1"/>
                </a:cxn>
                <a:cxn ang="0">
                  <a:pos x="T2" y="T3"/>
                </a:cxn>
                <a:cxn ang="0">
                  <a:pos x="T4" y="T5"/>
                </a:cxn>
                <a:cxn ang="0">
                  <a:pos x="T6" y="T7"/>
                </a:cxn>
                <a:cxn ang="0">
                  <a:pos x="T8" y="T9"/>
                </a:cxn>
                <a:cxn ang="0">
                  <a:pos x="T10" y="T11"/>
                </a:cxn>
                <a:cxn ang="0">
                  <a:pos x="T12" y="T13"/>
                </a:cxn>
              </a:cxnLst>
              <a:rect l="0" t="0" r="r" b="b"/>
              <a:pathLst>
                <a:path w="156" h="272">
                  <a:moveTo>
                    <a:pt x="0" y="173"/>
                  </a:moveTo>
                  <a:cubicBezTo>
                    <a:pt x="39" y="188"/>
                    <a:pt x="64" y="230"/>
                    <a:pt x="70" y="272"/>
                  </a:cubicBezTo>
                  <a:cubicBezTo>
                    <a:pt x="151" y="271"/>
                    <a:pt x="151" y="271"/>
                    <a:pt x="151" y="271"/>
                  </a:cubicBezTo>
                  <a:cubicBezTo>
                    <a:pt x="156" y="218"/>
                    <a:pt x="147" y="158"/>
                    <a:pt x="91" y="136"/>
                  </a:cubicBezTo>
                  <a:cubicBezTo>
                    <a:pt x="110" y="125"/>
                    <a:pt x="122" y="105"/>
                    <a:pt x="122" y="82"/>
                  </a:cubicBezTo>
                  <a:cubicBezTo>
                    <a:pt x="121" y="25"/>
                    <a:pt x="47" y="0"/>
                    <a:pt x="8" y="40"/>
                  </a:cubicBezTo>
                  <a:cubicBezTo>
                    <a:pt x="47" y="75"/>
                    <a:pt x="35" y="147"/>
                    <a:pt x="0"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8" name="Freeform 7"/>
            <p:cNvSpPr/>
            <p:nvPr/>
          </p:nvSpPr>
          <p:spPr bwMode="auto">
            <a:xfrm>
              <a:off x="5026025" y="3435350"/>
              <a:ext cx="590550" cy="1027113"/>
            </a:xfrm>
            <a:custGeom>
              <a:avLst/>
              <a:gdLst>
                <a:gd name="T0" fmla="*/ 5 w 157"/>
                <a:gd name="T1" fmla="*/ 271 h 272"/>
                <a:gd name="T2" fmla="*/ 86 w 157"/>
                <a:gd name="T3" fmla="*/ 272 h 272"/>
                <a:gd name="T4" fmla="*/ 157 w 157"/>
                <a:gd name="T5" fmla="*/ 173 h 272"/>
                <a:gd name="T6" fmla="*/ 148 w 157"/>
                <a:gd name="T7" fmla="*/ 40 h 272"/>
                <a:gd name="T8" fmla="*/ 34 w 157"/>
                <a:gd name="T9" fmla="*/ 82 h 272"/>
                <a:gd name="T10" fmla="*/ 65 w 157"/>
                <a:gd name="T11" fmla="*/ 136 h 272"/>
                <a:gd name="T12" fmla="*/ 5 w 157"/>
                <a:gd name="T13" fmla="*/ 271 h 272"/>
              </a:gdLst>
              <a:ahLst/>
              <a:cxnLst>
                <a:cxn ang="0">
                  <a:pos x="T0" y="T1"/>
                </a:cxn>
                <a:cxn ang="0">
                  <a:pos x="T2" y="T3"/>
                </a:cxn>
                <a:cxn ang="0">
                  <a:pos x="T4" y="T5"/>
                </a:cxn>
                <a:cxn ang="0">
                  <a:pos x="T6" y="T7"/>
                </a:cxn>
                <a:cxn ang="0">
                  <a:pos x="T8" y="T9"/>
                </a:cxn>
                <a:cxn ang="0">
                  <a:pos x="T10" y="T11"/>
                </a:cxn>
                <a:cxn ang="0">
                  <a:pos x="T12" y="T13"/>
                </a:cxn>
              </a:cxnLst>
              <a:rect l="0" t="0" r="r" b="b"/>
              <a:pathLst>
                <a:path w="157" h="272">
                  <a:moveTo>
                    <a:pt x="5" y="271"/>
                  </a:moveTo>
                  <a:cubicBezTo>
                    <a:pt x="86" y="272"/>
                    <a:pt x="86" y="272"/>
                    <a:pt x="86" y="272"/>
                  </a:cubicBezTo>
                  <a:cubicBezTo>
                    <a:pt x="91" y="233"/>
                    <a:pt x="120" y="186"/>
                    <a:pt x="157" y="173"/>
                  </a:cubicBezTo>
                  <a:cubicBezTo>
                    <a:pt x="118" y="147"/>
                    <a:pt x="108" y="77"/>
                    <a:pt x="148" y="40"/>
                  </a:cubicBezTo>
                  <a:cubicBezTo>
                    <a:pt x="109" y="0"/>
                    <a:pt x="35" y="25"/>
                    <a:pt x="34" y="82"/>
                  </a:cubicBezTo>
                  <a:cubicBezTo>
                    <a:pt x="34" y="105"/>
                    <a:pt x="46" y="125"/>
                    <a:pt x="65" y="136"/>
                  </a:cubicBezTo>
                  <a:cubicBezTo>
                    <a:pt x="9" y="158"/>
                    <a:pt x="0" y="218"/>
                    <a:pt x="5" y="2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grpSp>
        <p:nvGrpSpPr>
          <p:cNvPr id="9" name="Group 43"/>
          <p:cNvGrpSpPr/>
          <p:nvPr/>
        </p:nvGrpSpPr>
        <p:grpSpPr>
          <a:xfrm>
            <a:off x="1667458" y="2283052"/>
            <a:ext cx="1085850" cy="1017588"/>
            <a:chOff x="2206625" y="3460750"/>
            <a:chExt cx="1085850" cy="1017588"/>
          </a:xfrm>
          <a:solidFill>
            <a:srgbClr val="51C2D2"/>
          </a:solidFill>
        </p:grpSpPr>
        <p:sp>
          <p:nvSpPr>
            <p:cNvPr id="10" name="Freeform 8"/>
            <p:cNvSpPr>
              <a:spLocks noEditPoints="1"/>
            </p:cNvSpPr>
            <p:nvPr/>
          </p:nvSpPr>
          <p:spPr bwMode="auto">
            <a:xfrm>
              <a:off x="2819400" y="3514725"/>
              <a:ext cx="209550" cy="211138"/>
            </a:xfrm>
            <a:custGeom>
              <a:avLst/>
              <a:gdLst>
                <a:gd name="T0" fmla="*/ 30 w 56"/>
                <a:gd name="T1" fmla="*/ 1 h 56"/>
                <a:gd name="T2" fmla="*/ 14 w 56"/>
                <a:gd name="T3" fmla="*/ 4 h 56"/>
                <a:gd name="T4" fmla="*/ 2 w 56"/>
                <a:gd name="T5" fmla="*/ 21 h 56"/>
                <a:gd name="T6" fmla="*/ 1 w 56"/>
                <a:gd name="T7" fmla="*/ 26 h 56"/>
                <a:gd name="T8" fmla="*/ 26 w 56"/>
                <a:gd name="T9" fmla="*/ 55 h 56"/>
                <a:gd name="T10" fmla="*/ 55 w 56"/>
                <a:gd name="T11" fmla="*/ 30 h 56"/>
                <a:gd name="T12" fmla="*/ 30 w 56"/>
                <a:gd name="T13" fmla="*/ 1 h 56"/>
                <a:gd name="T14" fmla="*/ 38 w 56"/>
                <a:gd name="T15" fmla="*/ 44 h 56"/>
                <a:gd name="T16" fmla="*/ 15 w 56"/>
                <a:gd name="T17" fmla="*/ 44 h 56"/>
                <a:gd name="T18" fmla="*/ 15 w 56"/>
                <a:gd name="T19" fmla="*/ 40 h 56"/>
                <a:gd name="T20" fmla="*/ 19 w 56"/>
                <a:gd name="T21" fmla="*/ 36 h 56"/>
                <a:gd name="T22" fmla="*/ 29 w 56"/>
                <a:gd name="T23" fmla="*/ 22 h 56"/>
                <a:gd name="T24" fmla="*/ 24 w 56"/>
                <a:gd name="T25" fmla="*/ 18 h 56"/>
                <a:gd name="T26" fmla="*/ 18 w 56"/>
                <a:gd name="T27" fmla="*/ 20 h 56"/>
                <a:gd name="T28" fmla="*/ 15 w 56"/>
                <a:gd name="T29" fmla="*/ 15 h 56"/>
                <a:gd name="T30" fmla="*/ 26 w 56"/>
                <a:gd name="T31" fmla="*/ 12 h 56"/>
                <a:gd name="T32" fmla="*/ 37 w 56"/>
                <a:gd name="T33" fmla="*/ 22 h 56"/>
                <a:gd name="T34" fmla="*/ 28 w 56"/>
                <a:gd name="T35" fmla="*/ 35 h 56"/>
                <a:gd name="T36" fmla="*/ 25 w 56"/>
                <a:gd name="T37" fmla="*/ 38 h 56"/>
                <a:gd name="T38" fmla="*/ 25 w 56"/>
                <a:gd name="T39" fmla="*/ 38 h 56"/>
                <a:gd name="T40" fmla="*/ 38 w 56"/>
                <a:gd name="T41" fmla="*/ 38 h 56"/>
                <a:gd name="T42" fmla="*/ 38 w 56"/>
                <a:gd name="T4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30" y="1"/>
                  </a:moveTo>
                  <a:cubicBezTo>
                    <a:pt x="24" y="0"/>
                    <a:pt x="19" y="2"/>
                    <a:pt x="14" y="4"/>
                  </a:cubicBezTo>
                  <a:cubicBezTo>
                    <a:pt x="13" y="12"/>
                    <a:pt x="8" y="19"/>
                    <a:pt x="2" y="21"/>
                  </a:cubicBezTo>
                  <a:cubicBezTo>
                    <a:pt x="1" y="23"/>
                    <a:pt x="1" y="25"/>
                    <a:pt x="1" y="26"/>
                  </a:cubicBezTo>
                  <a:cubicBezTo>
                    <a:pt x="0" y="41"/>
                    <a:pt x="11" y="54"/>
                    <a:pt x="26" y="55"/>
                  </a:cubicBezTo>
                  <a:cubicBezTo>
                    <a:pt x="41" y="56"/>
                    <a:pt x="54" y="45"/>
                    <a:pt x="55" y="30"/>
                  </a:cubicBezTo>
                  <a:cubicBezTo>
                    <a:pt x="56" y="15"/>
                    <a:pt x="45" y="2"/>
                    <a:pt x="30" y="1"/>
                  </a:cubicBezTo>
                  <a:close/>
                  <a:moveTo>
                    <a:pt x="38" y="44"/>
                  </a:moveTo>
                  <a:cubicBezTo>
                    <a:pt x="15" y="44"/>
                    <a:pt x="15" y="44"/>
                    <a:pt x="15" y="44"/>
                  </a:cubicBezTo>
                  <a:cubicBezTo>
                    <a:pt x="15" y="40"/>
                    <a:pt x="15" y="40"/>
                    <a:pt x="15" y="40"/>
                  </a:cubicBezTo>
                  <a:cubicBezTo>
                    <a:pt x="19" y="36"/>
                    <a:pt x="19" y="36"/>
                    <a:pt x="19" y="36"/>
                  </a:cubicBezTo>
                  <a:cubicBezTo>
                    <a:pt x="26" y="30"/>
                    <a:pt x="29" y="26"/>
                    <a:pt x="29" y="22"/>
                  </a:cubicBezTo>
                  <a:cubicBezTo>
                    <a:pt x="29" y="20"/>
                    <a:pt x="28" y="18"/>
                    <a:pt x="24" y="18"/>
                  </a:cubicBezTo>
                  <a:cubicBezTo>
                    <a:pt x="22" y="18"/>
                    <a:pt x="19" y="19"/>
                    <a:pt x="18" y="20"/>
                  </a:cubicBezTo>
                  <a:cubicBezTo>
                    <a:pt x="15" y="15"/>
                    <a:pt x="15" y="15"/>
                    <a:pt x="15" y="15"/>
                  </a:cubicBezTo>
                  <a:cubicBezTo>
                    <a:pt x="18" y="13"/>
                    <a:pt x="22" y="12"/>
                    <a:pt x="26" y="12"/>
                  </a:cubicBezTo>
                  <a:cubicBezTo>
                    <a:pt x="33" y="12"/>
                    <a:pt x="37" y="16"/>
                    <a:pt x="37" y="22"/>
                  </a:cubicBezTo>
                  <a:cubicBezTo>
                    <a:pt x="37" y="27"/>
                    <a:pt x="33" y="31"/>
                    <a:pt x="28" y="35"/>
                  </a:cubicBezTo>
                  <a:cubicBezTo>
                    <a:pt x="25" y="38"/>
                    <a:pt x="25" y="38"/>
                    <a:pt x="25" y="38"/>
                  </a:cubicBezTo>
                  <a:cubicBezTo>
                    <a:pt x="25" y="38"/>
                    <a:pt x="25" y="38"/>
                    <a:pt x="25" y="38"/>
                  </a:cubicBezTo>
                  <a:cubicBezTo>
                    <a:pt x="38" y="38"/>
                    <a:pt x="38" y="38"/>
                    <a:pt x="38" y="38"/>
                  </a:cubicBezTo>
                  <a:lnTo>
                    <a:pt x="3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 name="Freeform 9"/>
            <p:cNvSpPr>
              <a:spLocks noEditPoints="1"/>
            </p:cNvSpPr>
            <p:nvPr/>
          </p:nvSpPr>
          <p:spPr bwMode="auto">
            <a:xfrm>
              <a:off x="2206625" y="3725863"/>
              <a:ext cx="1085850" cy="752475"/>
            </a:xfrm>
            <a:custGeom>
              <a:avLst/>
              <a:gdLst>
                <a:gd name="T0" fmla="*/ 268 w 289"/>
                <a:gd name="T1" fmla="*/ 33 h 199"/>
                <a:gd name="T2" fmla="*/ 268 w 289"/>
                <a:gd name="T3" fmla="*/ 39 h 199"/>
                <a:gd name="T4" fmla="*/ 277 w 289"/>
                <a:gd name="T5" fmla="*/ 46 h 199"/>
                <a:gd name="T6" fmla="*/ 260 w 289"/>
                <a:gd name="T7" fmla="*/ 43 h 199"/>
                <a:gd name="T8" fmla="*/ 258 w 289"/>
                <a:gd name="T9" fmla="*/ 56 h 199"/>
                <a:gd name="T10" fmla="*/ 275 w 289"/>
                <a:gd name="T11" fmla="*/ 61 h 199"/>
                <a:gd name="T12" fmla="*/ 276 w 289"/>
                <a:gd name="T13" fmla="*/ 60 h 199"/>
                <a:gd name="T14" fmla="*/ 273 w 289"/>
                <a:gd name="T15" fmla="*/ 66 h 199"/>
                <a:gd name="T16" fmla="*/ 254 w 289"/>
                <a:gd name="T17" fmla="*/ 64 h 199"/>
                <a:gd name="T18" fmla="*/ 157 w 289"/>
                <a:gd name="T19" fmla="*/ 10 h 199"/>
                <a:gd name="T20" fmla="*/ 151 w 289"/>
                <a:gd name="T21" fmla="*/ 20 h 199"/>
                <a:gd name="T22" fmla="*/ 186 w 289"/>
                <a:gd name="T23" fmla="*/ 32 h 199"/>
                <a:gd name="T24" fmla="*/ 186 w 289"/>
                <a:gd name="T25" fmla="*/ 40 h 199"/>
                <a:gd name="T26" fmla="*/ 108 w 289"/>
                <a:gd name="T27" fmla="*/ 40 h 199"/>
                <a:gd name="T28" fmla="*/ 105 w 289"/>
                <a:gd name="T29" fmla="*/ 32 h 199"/>
                <a:gd name="T30" fmla="*/ 119 w 289"/>
                <a:gd name="T31" fmla="*/ 26 h 199"/>
                <a:gd name="T32" fmla="*/ 108 w 289"/>
                <a:gd name="T33" fmla="*/ 15 h 199"/>
                <a:gd name="T34" fmla="*/ 88 w 289"/>
                <a:gd name="T35" fmla="*/ 23 h 199"/>
                <a:gd name="T36" fmla="*/ 64 w 289"/>
                <a:gd name="T37" fmla="*/ 19 h 199"/>
                <a:gd name="T38" fmla="*/ 70 w 289"/>
                <a:gd name="T39" fmla="*/ 33 h 199"/>
                <a:gd name="T40" fmla="*/ 42 w 289"/>
                <a:gd name="T41" fmla="*/ 66 h 199"/>
                <a:gd name="T42" fmla="*/ 32 w 289"/>
                <a:gd name="T43" fmla="*/ 65 h 199"/>
                <a:gd name="T44" fmla="*/ 0 w 289"/>
                <a:gd name="T45" fmla="*/ 104 h 199"/>
                <a:gd name="T46" fmla="*/ 32 w 289"/>
                <a:gd name="T47" fmla="*/ 144 h 199"/>
                <a:gd name="T48" fmla="*/ 54 w 289"/>
                <a:gd name="T49" fmla="*/ 140 h 199"/>
                <a:gd name="T50" fmla="*/ 78 w 289"/>
                <a:gd name="T51" fmla="*/ 161 h 199"/>
                <a:gd name="T52" fmla="*/ 83 w 289"/>
                <a:gd name="T53" fmla="*/ 180 h 199"/>
                <a:gd name="T54" fmla="*/ 116 w 289"/>
                <a:gd name="T55" fmla="*/ 196 h 199"/>
                <a:gd name="T56" fmla="*/ 149 w 289"/>
                <a:gd name="T57" fmla="*/ 180 h 199"/>
                <a:gd name="T58" fmla="*/ 162 w 289"/>
                <a:gd name="T59" fmla="*/ 179 h 199"/>
                <a:gd name="T60" fmla="*/ 161 w 289"/>
                <a:gd name="T61" fmla="*/ 182 h 199"/>
                <a:gd name="T62" fmla="*/ 194 w 289"/>
                <a:gd name="T63" fmla="*/ 199 h 199"/>
                <a:gd name="T64" fmla="*/ 226 w 289"/>
                <a:gd name="T65" fmla="*/ 182 h 199"/>
                <a:gd name="T66" fmla="*/ 227 w 289"/>
                <a:gd name="T67" fmla="*/ 155 h 199"/>
                <a:gd name="T68" fmla="*/ 261 w 289"/>
                <a:gd name="T69" fmla="*/ 94 h 199"/>
                <a:gd name="T70" fmla="*/ 258 w 289"/>
                <a:gd name="T71" fmla="*/ 74 h 199"/>
                <a:gd name="T72" fmla="*/ 282 w 289"/>
                <a:gd name="T73" fmla="*/ 64 h 199"/>
                <a:gd name="T74" fmla="*/ 283 w 289"/>
                <a:gd name="T75" fmla="*/ 55 h 199"/>
                <a:gd name="T76" fmla="*/ 268 w 289"/>
                <a:gd name="T77" fmla="*/ 33 h 199"/>
                <a:gd name="T78" fmla="*/ 272 w 289"/>
                <a:gd name="T79" fmla="*/ 55 h 199"/>
                <a:gd name="T80" fmla="*/ 264 w 289"/>
                <a:gd name="T81" fmla="*/ 50 h 199"/>
                <a:gd name="T82" fmla="*/ 268 w 289"/>
                <a:gd name="T83" fmla="*/ 49 h 199"/>
                <a:gd name="T84" fmla="*/ 274 w 289"/>
                <a:gd name="T85" fmla="*/ 55 h 199"/>
                <a:gd name="T86" fmla="*/ 272 w 289"/>
                <a:gd name="T87" fmla="*/ 55 h 199"/>
                <a:gd name="T88" fmla="*/ 12 w 289"/>
                <a:gd name="T89" fmla="*/ 111 h 199"/>
                <a:gd name="T90" fmla="*/ 6 w 289"/>
                <a:gd name="T91" fmla="*/ 102 h 199"/>
                <a:gd name="T92" fmla="*/ 12 w 289"/>
                <a:gd name="T93" fmla="*/ 92 h 199"/>
                <a:gd name="T94" fmla="*/ 18 w 289"/>
                <a:gd name="T95" fmla="*/ 102 h 199"/>
                <a:gd name="T96" fmla="*/ 12 w 289"/>
                <a:gd name="T97" fmla="*/ 111 h 199"/>
                <a:gd name="T98" fmla="*/ 33 w 289"/>
                <a:gd name="T99" fmla="*/ 115 h 199"/>
                <a:gd name="T100" fmla="*/ 26 w 289"/>
                <a:gd name="T101" fmla="*/ 105 h 199"/>
                <a:gd name="T102" fmla="*/ 33 w 289"/>
                <a:gd name="T103" fmla="*/ 95 h 199"/>
                <a:gd name="T104" fmla="*/ 39 w 289"/>
                <a:gd name="T105" fmla="*/ 105 h 199"/>
                <a:gd name="T106" fmla="*/ 33 w 289"/>
                <a:gd name="T107" fmla="*/ 115 h 199"/>
                <a:gd name="T108" fmla="*/ 68 w 289"/>
                <a:gd name="T109" fmla="*/ 69 h 199"/>
                <a:gd name="T110" fmla="*/ 59 w 289"/>
                <a:gd name="T111" fmla="*/ 74 h 199"/>
                <a:gd name="T112" fmla="*/ 60 w 289"/>
                <a:gd name="T113" fmla="*/ 73 h 199"/>
                <a:gd name="T114" fmla="*/ 60 w 289"/>
                <a:gd name="T115" fmla="*/ 67 h 199"/>
                <a:gd name="T116" fmla="*/ 54 w 289"/>
                <a:gd name="T117" fmla="*/ 69 h 199"/>
                <a:gd name="T118" fmla="*/ 53 w 289"/>
                <a:gd name="T119" fmla="*/ 71 h 199"/>
                <a:gd name="T120" fmla="*/ 54 w 289"/>
                <a:gd name="T121" fmla="*/ 60 h 199"/>
                <a:gd name="T122" fmla="*/ 67 w 289"/>
                <a:gd name="T123" fmla="*/ 55 h 199"/>
                <a:gd name="T124" fmla="*/ 68 w 289"/>
                <a:gd name="T125"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199">
                  <a:moveTo>
                    <a:pt x="268" y="33"/>
                  </a:moveTo>
                  <a:cubicBezTo>
                    <a:pt x="265" y="34"/>
                    <a:pt x="262" y="40"/>
                    <a:pt x="268" y="39"/>
                  </a:cubicBezTo>
                  <a:cubicBezTo>
                    <a:pt x="273" y="38"/>
                    <a:pt x="276" y="42"/>
                    <a:pt x="277" y="46"/>
                  </a:cubicBezTo>
                  <a:cubicBezTo>
                    <a:pt x="273" y="42"/>
                    <a:pt x="266" y="40"/>
                    <a:pt x="260" y="43"/>
                  </a:cubicBezTo>
                  <a:cubicBezTo>
                    <a:pt x="255" y="46"/>
                    <a:pt x="254" y="51"/>
                    <a:pt x="258" y="56"/>
                  </a:cubicBezTo>
                  <a:cubicBezTo>
                    <a:pt x="262" y="60"/>
                    <a:pt x="269" y="62"/>
                    <a:pt x="275" y="61"/>
                  </a:cubicBezTo>
                  <a:cubicBezTo>
                    <a:pt x="276" y="60"/>
                    <a:pt x="276" y="60"/>
                    <a:pt x="276" y="60"/>
                  </a:cubicBezTo>
                  <a:cubicBezTo>
                    <a:pt x="276" y="63"/>
                    <a:pt x="276" y="65"/>
                    <a:pt x="273" y="66"/>
                  </a:cubicBezTo>
                  <a:cubicBezTo>
                    <a:pt x="268" y="71"/>
                    <a:pt x="259" y="68"/>
                    <a:pt x="254" y="64"/>
                  </a:cubicBezTo>
                  <a:cubicBezTo>
                    <a:pt x="239" y="34"/>
                    <a:pt x="202" y="12"/>
                    <a:pt x="157" y="10"/>
                  </a:cubicBezTo>
                  <a:cubicBezTo>
                    <a:pt x="156" y="14"/>
                    <a:pt x="154" y="17"/>
                    <a:pt x="151" y="20"/>
                  </a:cubicBezTo>
                  <a:cubicBezTo>
                    <a:pt x="163" y="20"/>
                    <a:pt x="175" y="23"/>
                    <a:pt x="186" y="32"/>
                  </a:cubicBezTo>
                  <a:cubicBezTo>
                    <a:pt x="186" y="40"/>
                    <a:pt x="186" y="40"/>
                    <a:pt x="186" y="40"/>
                  </a:cubicBezTo>
                  <a:cubicBezTo>
                    <a:pt x="186" y="40"/>
                    <a:pt x="154" y="16"/>
                    <a:pt x="108" y="40"/>
                  </a:cubicBezTo>
                  <a:cubicBezTo>
                    <a:pt x="105" y="32"/>
                    <a:pt x="105" y="32"/>
                    <a:pt x="105" y="32"/>
                  </a:cubicBezTo>
                  <a:cubicBezTo>
                    <a:pt x="105" y="32"/>
                    <a:pt x="111" y="29"/>
                    <a:pt x="119" y="26"/>
                  </a:cubicBezTo>
                  <a:cubicBezTo>
                    <a:pt x="115" y="23"/>
                    <a:pt x="111" y="20"/>
                    <a:pt x="108" y="15"/>
                  </a:cubicBezTo>
                  <a:cubicBezTo>
                    <a:pt x="101" y="17"/>
                    <a:pt x="94" y="20"/>
                    <a:pt x="88" y="23"/>
                  </a:cubicBezTo>
                  <a:cubicBezTo>
                    <a:pt x="93" y="0"/>
                    <a:pt x="54" y="15"/>
                    <a:pt x="64" y="19"/>
                  </a:cubicBezTo>
                  <a:cubicBezTo>
                    <a:pt x="74" y="23"/>
                    <a:pt x="70" y="33"/>
                    <a:pt x="70" y="33"/>
                  </a:cubicBezTo>
                  <a:cubicBezTo>
                    <a:pt x="58" y="42"/>
                    <a:pt x="48" y="54"/>
                    <a:pt x="42" y="66"/>
                  </a:cubicBezTo>
                  <a:cubicBezTo>
                    <a:pt x="41" y="66"/>
                    <a:pt x="33" y="65"/>
                    <a:pt x="32" y="65"/>
                  </a:cubicBezTo>
                  <a:cubicBezTo>
                    <a:pt x="14" y="65"/>
                    <a:pt x="0" y="83"/>
                    <a:pt x="0" y="104"/>
                  </a:cubicBezTo>
                  <a:cubicBezTo>
                    <a:pt x="0" y="126"/>
                    <a:pt x="14" y="144"/>
                    <a:pt x="32" y="144"/>
                  </a:cubicBezTo>
                  <a:cubicBezTo>
                    <a:pt x="37" y="144"/>
                    <a:pt x="49" y="142"/>
                    <a:pt x="54" y="140"/>
                  </a:cubicBezTo>
                  <a:cubicBezTo>
                    <a:pt x="60" y="148"/>
                    <a:pt x="69" y="155"/>
                    <a:pt x="78" y="161"/>
                  </a:cubicBezTo>
                  <a:cubicBezTo>
                    <a:pt x="89" y="168"/>
                    <a:pt x="83" y="180"/>
                    <a:pt x="83" y="180"/>
                  </a:cubicBezTo>
                  <a:cubicBezTo>
                    <a:pt x="83" y="189"/>
                    <a:pt x="98" y="196"/>
                    <a:pt x="116" y="196"/>
                  </a:cubicBezTo>
                  <a:cubicBezTo>
                    <a:pt x="134" y="196"/>
                    <a:pt x="149" y="189"/>
                    <a:pt x="149" y="180"/>
                  </a:cubicBezTo>
                  <a:cubicBezTo>
                    <a:pt x="153" y="180"/>
                    <a:pt x="157" y="179"/>
                    <a:pt x="162" y="179"/>
                  </a:cubicBezTo>
                  <a:cubicBezTo>
                    <a:pt x="161" y="180"/>
                    <a:pt x="161" y="181"/>
                    <a:pt x="161" y="182"/>
                  </a:cubicBezTo>
                  <a:cubicBezTo>
                    <a:pt x="161" y="192"/>
                    <a:pt x="176" y="199"/>
                    <a:pt x="194" y="199"/>
                  </a:cubicBezTo>
                  <a:cubicBezTo>
                    <a:pt x="212" y="199"/>
                    <a:pt x="226" y="192"/>
                    <a:pt x="226" y="182"/>
                  </a:cubicBezTo>
                  <a:cubicBezTo>
                    <a:pt x="226" y="182"/>
                    <a:pt x="214" y="167"/>
                    <a:pt x="227" y="155"/>
                  </a:cubicBezTo>
                  <a:cubicBezTo>
                    <a:pt x="247" y="138"/>
                    <a:pt x="261" y="118"/>
                    <a:pt x="261" y="94"/>
                  </a:cubicBezTo>
                  <a:cubicBezTo>
                    <a:pt x="261" y="88"/>
                    <a:pt x="260" y="81"/>
                    <a:pt x="258" y="74"/>
                  </a:cubicBezTo>
                  <a:cubicBezTo>
                    <a:pt x="267" y="76"/>
                    <a:pt x="278" y="73"/>
                    <a:pt x="282" y="64"/>
                  </a:cubicBezTo>
                  <a:cubicBezTo>
                    <a:pt x="284" y="61"/>
                    <a:pt x="284" y="58"/>
                    <a:pt x="283" y="55"/>
                  </a:cubicBezTo>
                  <a:cubicBezTo>
                    <a:pt x="289" y="45"/>
                    <a:pt x="282" y="29"/>
                    <a:pt x="268" y="33"/>
                  </a:cubicBezTo>
                  <a:close/>
                  <a:moveTo>
                    <a:pt x="272" y="55"/>
                  </a:moveTo>
                  <a:cubicBezTo>
                    <a:pt x="269" y="54"/>
                    <a:pt x="266" y="52"/>
                    <a:pt x="264" y="50"/>
                  </a:cubicBezTo>
                  <a:cubicBezTo>
                    <a:pt x="260" y="46"/>
                    <a:pt x="266" y="47"/>
                    <a:pt x="268" y="49"/>
                  </a:cubicBezTo>
                  <a:cubicBezTo>
                    <a:pt x="270" y="50"/>
                    <a:pt x="273" y="52"/>
                    <a:pt x="274" y="55"/>
                  </a:cubicBezTo>
                  <a:cubicBezTo>
                    <a:pt x="273" y="55"/>
                    <a:pt x="273" y="55"/>
                    <a:pt x="272" y="55"/>
                  </a:cubicBezTo>
                  <a:close/>
                  <a:moveTo>
                    <a:pt x="12" y="111"/>
                  </a:moveTo>
                  <a:cubicBezTo>
                    <a:pt x="9" y="111"/>
                    <a:pt x="6" y="107"/>
                    <a:pt x="6" y="102"/>
                  </a:cubicBezTo>
                  <a:cubicBezTo>
                    <a:pt x="6" y="96"/>
                    <a:pt x="9" y="92"/>
                    <a:pt x="12" y="92"/>
                  </a:cubicBezTo>
                  <a:cubicBezTo>
                    <a:pt x="15" y="92"/>
                    <a:pt x="18" y="96"/>
                    <a:pt x="18" y="102"/>
                  </a:cubicBezTo>
                  <a:cubicBezTo>
                    <a:pt x="18" y="107"/>
                    <a:pt x="15" y="111"/>
                    <a:pt x="12" y="111"/>
                  </a:cubicBezTo>
                  <a:close/>
                  <a:moveTo>
                    <a:pt x="33" y="115"/>
                  </a:moveTo>
                  <a:cubicBezTo>
                    <a:pt x="29" y="115"/>
                    <a:pt x="26" y="110"/>
                    <a:pt x="26" y="105"/>
                  </a:cubicBezTo>
                  <a:cubicBezTo>
                    <a:pt x="26" y="99"/>
                    <a:pt x="29" y="95"/>
                    <a:pt x="33" y="95"/>
                  </a:cubicBezTo>
                  <a:cubicBezTo>
                    <a:pt x="36" y="95"/>
                    <a:pt x="39" y="99"/>
                    <a:pt x="39" y="105"/>
                  </a:cubicBezTo>
                  <a:cubicBezTo>
                    <a:pt x="39" y="110"/>
                    <a:pt x="36" y="115"/>
                    <a:pt x="33" y="115"/>
                  </a:cubicBezTo>
                  <a:close/>
                  <a:moveTo>
                    <a:pt x="68" y="69"/>
                  </a:moveTo>
                  <a:cubicBezTo>
                    <a:pt x="65" y="72"/>
                    <a:pt x="62" y="74"/>
                    <a:pt x="59" y="74"/>
                  </a:cubicBezTo>
                  <a:cubicBezTo>
                    <a:pt x="60" y="74"/>
                    <a:pt x="60" y="74"/>
                    <a:pt x="60" y="73"/>
                  </a:cubicBezTo>
                  <a:cubicBezTo>
                    <a:pt x="62" y="71"/>
                    <a:pt x="62" y="68"/>
                    <a:pt x="60" y="67"/>
                  </a:cubicBezTo>
                  <a:cubicBezTo>
                    <a:pt x="58" y="65"/>
                    <a:pt x="56" y="66"/>
                    <a:pt x="54" y="69"/>
                  </a:cubicBezTo>
                  <a:cubicBezTo>
                    <a:pt x="53" y="70"/>
                    <a:pt x="53" y="70"/>
                    <a:pt x="53" y="71"/>
                  </a:cubicBezTo>
                  <a:cubicBezTo>
                    <a:pt x="51" y="68"/>
                    <a:pt x="51" y="64"/>
                    <a:pt x="54" y="60"/>
                  </a:cubicBezTo>
                  <a:cubicBezTo>
                    <a:pt x="57" y="55"/>
                    <a:pt x="63" y="53"/>
                    <a:pt x="67" y="55"/>
                  </a:cubicBezTo>
                  <a:cubicBezTo>
                    <a:pt x="71" y="58"/>
                    <a:pt x="71" y="64"/>
                    <a:pt x="68"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 name="Freeform 10"/>
            <p:cNvSpPr>
              <a:spLocks noEditPoints="1"/>
            </p:cNvSpPr>
            <p:nvPr/>
          </p:nvSpPr>
          <p:spPr bwMode="auto">
            <a:xfrm>
              <a:off x="2608263" y="3638550"/>
              <a:ext cx="184150" cy="185738"/>
            </a:xfrm>
            <a:custGeom>
              <a:avLst/>
              <a:gdLst>
                <a:gd name="T0" fmla="*/ 45 w 49"/>
                <a:gd name="T1" fmla="*/ 18 h 49"/>
                <a:gd name="T2" fmla="*/ 18 w 49"/>
                <a:gd name="T3" fmla="*/ 4 h 49"/>
                <a:gd name="T4" fmla="*/ 4 w 49"/>
                <a:gd name="T5" fmla="*/ 31 h 49"/>
                <a:gd name="T6" fmla="*/ 31 w 49"/>
                <a:gd name="T7" fmla="*/ 45 h 49"/>
                <a:gd name="T8" fmla="*/ 45 w 49"/>
                <a:gd name="T9" fmla="*/ 18 h 49"/>
                <a:gd name="T10" fmla="*/ 19 w 49"/>
                <a:gd name="T11" fmla="*/ 39 h 49"/>
                <a:gd name="T12" fmla="*/ 13 w 49"/>
                <a:gd name="T13" fmla="*/ 40 h 49"/>
                <a:gd name="T14" fmla="*/ 12 w 49"/>
                <a:gd name="T15" fmla="*/ 36 h 49"/>
                <a:gd name="T16" fmla="*/ 17 w 49"/>
                <a:gd name="T17" fmla="*/ 35 h 49"/>
                <a:gd name="T18" fmla="*/ 20 w 49"/>
                <a:gd name="T19" fmla="*/ 31 h 49"/>
                <a:gd name="T20" fmla="*/ 13 w 49"/>
                <a:gd name="T21" fmla="*/ 30 h 49"/>
                <a:gd name="T22" fmla="*/ 10 w 49"/>
                <a:gd name="T23" fmla="*/ 31 h 49"/>
                <a:gd name="T24" fmla="*/ 7 w 49"/>
                <a:gd name="T25" fmla="*/ 20 h 49"/>
                <a:gd name="T26" fmla="*/ 18 w 49"/>
                <a:gd name="T27" fmla="*/ 16 h 49"/>
                <a:gd name="T28" fmla="*/ 20 w 49"/>
                <a:gd name="T29" fmla="*/ 19 h 49"/>
                <a:gd name="T30" fmla="*/ 12 w 49"/>
                <a:gd name="T31" fmla="*/ 22 h 49"/>
                <a:gd name="T32" fmla="*/ 13 w 49"/>
                <a:gd name="T33" fmla="*/ 26 h 49"/>
                <a:gd name="T34" fmla="*/ 14 w 49"/>
                <a:gd name="T35" fmla="*/ 25 h 49"/>
                <a:gd name="T36" fmla="*/ 20 w 49"/>
                <a:gd name="T37" fmla="*/ 24 h 49"/>
                <a:gd name="T38" fmla="*/ 24 w 49"/>
                <a:gd name="T39" fmla="*/ 28 h 49"/>
                <a:gd name="T40" fmla="*/ 19 w 49"/>
                <a:gd name="T41" fmla="*/ 39 h 49"/>
                <a:gd name="T42" fmla="*/ 37 w 49"/>
                <a:gd name="T43" fmla="*/ 31 h 49"/>
                <a:gd name="T44" fmla="*/ 25 w 49"/>
                <a:gd name="T45" fmla="*/ 24 h 49"/>
                <a:gd name="T46" fmla="*/ 29 w 49"/>
                <a:gd name="T47" fmla="*/ 11 h 49"/>
                <a:gd name="T48" fmla="*/ 40 w 49"/>
                <a:gd name="T49" fmla="*/ 18 h 49"/>
                <a:gd name="T50" fmla="*/ 37 w 49"/>
                <a:gd name="T5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5" y="18"/>
                  </a:moveTo>
                  <a:cubicBezTo>
                    <a:pt x="41" y="6"/>
                    <a:pt x="29" y="0"/>
                    <a:pt x="18" y="4"/>
                  </a:cubicBezTo>
                  <a:cubicBezTo>
                    <a:pt x="6" y="8"/>
                    <a:pt x="0" y="20"/>
                    <a:pt x="4" y="31"/>
                  </a:cubicBezTo>
                  <a:cubicBezTo>
                    <a:pt x="8" y="43"/>
                    <a:pt x="20" y="49"/>
                    <a:pt x="31" y="45"/>
                  </a:cubicBezTo>
                  <a:cubicBezTo>
                    <a:pt x="43" y="41"/>
                    <a:pt x="49" y="29"/>
                    <a:pt x="45" y="18"/>
                  </a:cubicBezTo>
                  <a:close/>
                  <a:moveTo>
                    <a:pt x="19" y="39"/>
                  </a:moveTo>
                  <a:cubicBezTo>
                    <a:pt x="16" y="40"/>
                    <a:pt x="14" y="40"/>
                    <a:pt x="13" y="40"/>
                  </a:cubicBezTo>
                  <a:cubicBezTo>
                    <a:pt x="12" y="36"/>
                    <a:pt x="12" y="36"/>
                    <a:pt x="12" y="36"/>
                  </a:cubicBezTo>
                  <a:cubicBezTo>
                    <a:pt x="13" y="36"/>
                    <a:pt x="15" y="36"/>
                    <a:pt x="17" y="35"/>
                  </a:cubicBezTo>
                  <a:cubicBezTo>
                    <a:pt x="19" y="34"/>
                    <a:pt x="20" y="33"/>
                    <a:pt x="20" y="31"/>
                  </a:cubicBezTo>
                  <a:cubicBezTo>
                    <a:pt x="19" y="29"/>
                    <a:pt x="17" y="28"/>
                    <a:pt x="13" y="30"/>
                  </a:cubicBezTo>
                  <a:cubicBezTo>
                    <a:pt x="12" y="30"/>
                    <a:pt x="11" y="30"/>
                    <a:pt x="10" y="31"/>
                  </a:cubicBezTo>
                  <a:cubicBezTo>
                    <a:pt x="7" y="20"/>
                    <a:pt x="7" y="20"/>
                    <a:pt x="7" y="20"/>
                  </a:cubicBezTo>
                  <a:cubicBezTo>
                    <a:pt x="18" y="16"/>
                    <a:pt x="18" y="16"/>
                    <a:pt x="18" y="16"/>
                  </a:cubicBezTo>
                  <a:cubicBezTo>
                    <a:pt x="20" y="19"/>
                    <a:pt x="20" y="19"/>
                    <a:pt x="20" y="19"/>
                  </a:cubicBezTo>
                  <a:cubicBezTo>
                    <a:pt x="12" y="22"/>
                    <a:pt x="12" y="22"/>
                    <a:pt x="12" y="22"/>
                  </a:cubicBezTo>
                  <a:cubicBezTo>
                    <a:pt x="13" y="26"/>
                    <a:pt x="13" y="26"/>
                    <a:pt x="13" y="26"/>
                  </a:cubicBezTo>
                  <a:cubicBezTo>
                    <a:pt x="13" y="25"/>
                    <a:pt x="14" y="25"/>
                    <a:pt x="14" y="25"/>
                  </a:cubicBezTo>
                  <a:cubicBezTo>
                    <a:pt x="16" y="24"/>
                    <a:pt x="18" y="24"/>
                    <a:pt x="20" y="24"/>
                  </a:cubicBezTo>
                  <a:cubicBezTo>
                    <a:pt x="22" y="25"/>
                    <a:pt x="23" y="26"/>
                    <a:pt x="24" y="28"/>
                  </a:cubicBezTo>
                  <a:cubicBezTo>
                    <a:pt x="26" y="32"/>
                    <a:pt x="24" y="37"/>
                    <a:pt x="19" y="39"/>
                  </a:cubicBezTo>
                  <a:close/>
                  <a:moveTo>
                    <a:pt x="37" y="31"/>
                  </a:moveTo>
                  <a:cubicBezTo>
                    <a:pt x="32" y="33"/>
                    <a:pt x="28" y="30"/>
                    <a:pt x="25" y="24"/>
                  </a:cubicBezTo>
                  <a:cubicBezTo>
                    <a:pt x="23" y="18"/>
                    <a:pt x="24" y="13"/>
                    <a:pt x="29" y="11"/>
                  </a:cubicBezTo>
                  <a:cubicBezTo>
                    <a:pt x="34" y="9"/>
                    <a:pt x="38" y="13"/>
                    <a:pt x="40" y="18"/>
                  </a:cubicBezTo>
                  <a:cubicBezTo>
                    <a:pt x="43" y="24"/>
                    <a:pt x="42" y="29"/>
                    <a:pt x="3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3" name="Freeform 11"/>
            <p:cNvSpPr/>
            <p:nvPr/>
          </p:nvSpPr>
          <p:spPr bwMode="auto">
            <a:xfrm>
              <a:off x="2714625" y="3692525"/>
              <a:ext cx="33338" cy="52388"/>
            </a:xfrm>
            <a:custGeom>
              <a:avLst/>
              <a:gdLst>
                <a:gd name="T0" fmla="*/ 2 w 9"/>
                <a:gd name="T1" fmla="*/ 0 h 14"/>
                <a:gd name="T2" fmla="*/ 2 w 9"/>
                <a:gd name="T3" fmla="*/ 8 h 14"/>
                <a:gd name="T4" fmla="*/ 8 w 9"/>
                <a:gd name="T5" fmla="*/ 14 h 14"/>
                <a:gd name="T6" fmla="*/ 8 w 9"/>
                <a:gd name="T7" fmla="*/ 6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1"/>
                    <a:pt x="0" y="4"/>
                    <a:pt x="2" y="8"/>
                  </a:cubicBezTo>
                  <a:cubicBezTo>
                    <a:pt x="4" y="13"/>
                    <a:pt x="6" y="14"/>
                    <a:pt x="8" y="14"/>
                  </a:cubicBezTo>
                  <a:cubicBezTo>
                    <a:pt x="9" y="13"/>
                    <a:pt x="9" y="10"/>
                    <a:pt x="8" y="6"/>
                  </a:cubicBezTo>
                  <a:cubicBezTo>
                    <a:pt x="6" y="2"/>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4" name="Freeform 12"/>
            <p:cNvSpPr>
              <a:spLocks noEditPoints="1"/>
            </p:cNvSpPr>
            <p:nvPr/>
          </p:nvSpPr>
          <p:spPr bwMode="auto">
            <a:xfrm>
              <a:off x="2732088" y="3460750"/>
              <a:ext cx="128588" cy="125413"/>
            </a:xfrm>
            <a:custGeom>
              <a:avLst/>
              <a:gdLst>
                <a:gd name="T0" fmla="*/ 18 w 34"/>
                <a:gd name="T1" fmla="*/ 0 h 33"/>
                <a:gd name="T2" fmla="*/ 1 w 34"/>
                <a:gd name="T3" fmla="*/ 15 h 33"/>
                <a:gd name="T4" fmla="*/ 16 w 34"/>
                <a:gd name="T5" fmla="*/ 33 h 33"/>
                <a:gd name="T6" fmla="*/ 33 w 34"/>
                <a:gd name="T7" fmla="*/ 18 h 33"/>
                <a:gd name="T8" fmla="*/ 18 w 34"/>
                <a:gd name="T9" fmla="*/ 0 h 33"/>
                <a:gd name="T10" fmla="*/ 12 w 34"/>
                <a:gd name="T11" fmla="*/ 24 h 33"/>
                <a:gd name="T12" fmla="*/ 8 w 34"/>
                <a:gd name="T13" fmla="*/ 24 h 33"/>
                <a:gd name="T14" fmla="*/ 8 w 34"/>
                <a:gd name="T15" fmla="*/ 12 h 33"/>
                <a:gd name="T16" fmla="*/ 8 w 34"/>
                <a:gd name="T17" fmla="*/ 12 h 33"/>
                <a:gd name="T18" fmla="*/ 5 w 34"/>
                <a:gd name="T19" fmla="*/ 13 h 33"/>
                <a:gd name="T20" fmla="*/ 5 w 34"/>
                <a:gd name="T21" fmla="*/ 11 h 33"/>
                <a:gd name="T22" fmla="*/ 9 w 34"/>
                <a:gd name="T23" fmla="*/ 9 h 33"/>
                <a:gd name="T24" fmla="*/ 12 w 34"/>
                <a:gd name="T25" fmla="*/ 9 h 33"/>
                <a:gd name="T26" fmla="*/ 12 w 34"/>
                <a:gd name="T27" fmla="*/ 24 h 33"/>
                <a:gd name="T28" fmla="*/ 23 w 34"/>
                <a:gd name="T29" fmla="*/ 25 h 33"/>
                <a:gd name="T30" fmla="*/ 17 w 34"/>
                <a:gd name="T31" fmla="*/ 17 h 33"/>
                <a:gd name="T32" fmla="*/ 23 w 34"/>
                <a:gd name="T33" fmla="*/ 8 h 33"/>
                <a:gd name="T34" fmla="*/ 29 w 34"/>
                <a:gd name="T35" fmla="*/ 16 h 33"/>
                <a:gd name="T36" fmla="*/ 23 w 3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3">
                  <a:moveTo>
                    <a:pt x="18" y="0"/>
                  </a:moveTo>
                  <a:cubicBezTo>
                    <a:pt x="9" y="0"/>
                    <a:pt x="1" y="6"/>
                    <a:pt x="1" y="15"/>
                  </a:cubicBezTo>
                  <a:cubicBezTo>
                    <a:pt x="0" y="24"/>
                    <a:pt x="7" y="32"/>
                    <a:pt x="16" y="33"/>
                  </a:cubicBezTo>
                  <a:cubicBezTo>
                    <a:pt x="25" y="33"/>
                    <a:pt x="33" y="27"/>
                    <a:pt x="33" y="18"/>
                  </a:cubicBezTo>
                  <a:cubicBezTo>
                    <a:pt x="34" y="9"/>
                    <a:pt x="27" y="1"/>
                    <a:pt x="18" y="0"/>
                  </a:cubicBezTo>
                  <a:close/>
                  <a:moveTo>
                    <a:pt x="12" y="24"/>
                  </a:moveTo>
                  <a:cubicBezTo>
                    <a:pt x="8" y="24"/>
                    <a:pt x="8" y="24"/>
                    <a:pt x="8" y="24"/>
                  </a:cubicBezTo>
                  <a:cubicBezTo>
                    <a:pt x="8" y="12"/>
                    <a:pt x="8" y="12"/>
                    <a:pt x="8" y="12"/>
                  </a:cubicBezTo>
                  <a:cubicBezTo>
                    <a:pt x="8" y="12"/>
                    <a:pt x="8" y="12"/>
                    <a:pt x="8" y="12"/>
                  </a:cubicBezTo>
                  <a:cubicBezTo>
                    <a:pt x="5" y="13"/>
                    <a:pt x="5" y="13"/>
                    <a:pt x="5" y="13"/>
                  </a:cubicBezTo>
                  <a:cubicBezTo>
                    <a:pt x="5" y="11"/>
                    <a:pt x="5" y="11"/>
                    <a:pt x="5" y="11"/>
                  </a:cubicBezTo>
                  <a:cubicBezTo>
                    <a:pt x="9" y="9"/>
                    <a:pt x="9" y="9"/>
                    <a:pt x="9" y="9"/>
                  </a:cubicBezTo>
                  <a:cubicBezTo>
                    <a:pt x="12" y="9"/>
                    <a:pt x="12" y="9"/>
                    <a:pt x="12" y="9"/>
                  </a:cubicBezTo>
                  <a:lnTo>
                    <a:pt x="12" y="24"/>
                  </a:lnTo>
                  <a:close/>
                  <a:moveTo>
                    <a:pt x="23" y="25"/>
                  </a:moveTo>
                  <a:cubicBezTo>
                    <a:pt x="19" y="25"/>
                    <a:pt x="17" y="21"/>
                    <a:pt x="17" y="17"/>
                  </a:cubicBezTo>
                  <a:cubicBezTo>
                    <a:pt x="17" y="12"/>
                    <a:pt x="19" y="8"/>
                    <a:pt x="23" y="8"/>
                  </a:cubicBezTo>
                  <a:cubicBezTo>
                    <a:pt x="27" y="8"/>
                    <a:pt x="29" y="12"/>
                    <a:pt x="29" y="16"/>
                  </a:cubicBezTo>
                  <a:cubicBezTo>
                    <a:pt x="29" y="21"/>
                    <a:pt x="27" y="25"/>
                    <a:pt x="2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5" name="Freeform 13"/>
            <p:cNvSpPr/>
            <p:nvPr/>
          </p:nvSpPr>
          <p:spPr bwMode="auto">
            <a:xfrm>
              <a:off x="2811463" y="3503613"/>
              <a:ext cx="15875" cy="41275"/>
            </a:xfrm>
            <a:custGeom>
              <a:avLst/>
              <a:gdLst>
                <a:gd name="T0" fmla="*/ 2 w 4"/>
                <a:gd name="T1" fmla="*/ 0 h 11"/>
                <a:gd name="T2" fmla="*/ 0 w 4"/>
                <a:gd name="T3" fmla="*/ 6 h 11"/>
                <a:gd name="T4" fmla="*/ 2 w 4"/>
                <a:gd name="T5" fmla="*/ 11 h 11"/>
                <a:gd name="T6" fmla="*/ 4 w 4"/>
                <a:gd name="T7" fmla="*/ 5 h 11"/>
                <a:gd name="T8" fmla="*/ 2 w 4"/>
                <a:gd name="T9" fmla="*/ 0 h 11"/>
              </a:gdLst>
              <a:ahLst/>
              <a:cxnLst>
                <a:cxn ang="0">
                  <a:pos x="T0" y="T1"/>
                </a:cxn>
                <a:cxn ang="0">
                  <a:pos x="T2" y="T3"/>
                </a:cxn>
                <a:cxn ang="0">
                  <a:pos x="T4" y="T5"/>
                </a:cxn>
                <a:cxn ang="0">
                  <a:pos x="T6" y="T7"/>
                </a:cxn>
                <a:cxn ang="0">
                  <a:pos x="T8" y="T9"/>
                </a:cxn>
              </a:cxnLst>
              <a:rect l="0" t="0" r="r" b="b"/>
              <a:pathLst>
                <a:path w="4" h="11">
                  <a:moveTo>
                    <a:pt x="2" y="0"/>
                  </a:moveTo>
                  <a:cubicBezTo>
                    <a:pt x="1" y="0"/>
                    <a:pt x="0" y="2"/>
                    <a:pt x="0" y="6"/>
                  </a:cubicBezTo>
                  <a:cubicBezTo>
                    <a:pt x="0" y="9"/>
                    <a:pt x="1" y="11"/>
                    <a:pt x="2" y="11"/>
                  </a:cubicBezTo>
                  <a:cubicBezTo>
                    <a:pt x="3" y="11"/>
                    <a:pt x="4" y="9"/>
                    <a:pt x="4" y="5"/>
                  </a:cubicBezTo>
                  <a:cubicBezTo>
                    <a:pt x="4" y="2"/>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grpSp>
        <p:nvGrpSpPr>
          <p:cNvPr id="16" name="Group 56"/>
          <p:cNvGrpSpPr/>
          <p:nvPr/>
        </p:nvGrpSpPr>
        <p:grpSpPr>
          <a:xfrm>
            <a:off x="5405664" y="2411491"/>
            <a:ext cx="1409700" cy="909638"/>
            <a:chOff x="3630613" y="3930650"/>
            <a:chExt cx="1409700" cy="909638"/>
          </a:xfrm>
          <a:solidFill>
            <a:schemeClr val="accent1">
              <a:lumMod val="75000"/>
            </a:schemeClr>
          </a:solidFill>
        </p:grpSpPr>
        <p:sp>
          <p:nvSpPr>
            <p:cNvPr id="17" name="Freeform 14"/>
            <p:cNvSpPr>
              <a:spLocks noEditPoints="1"/>
            </p:cNvSpPr>
            <p:nvPr/>
          </p:nvSpPr>
          <p:spPr bwMode="auto">
            <a:xfrm>
              <a:off x="3630613" y="4730750"/>
              <a:ext cx="1409700" cy="109538"/>
            </a:xfrm>
            <a:custGeom>
              <a:avLst/>
              <a:gdLst>
                <a:gd name="T0" fmla="*/ 360 w 375"/>
                <a:gd name="T1" fmla="*/ 0 h 29"/>
                <a:gd name="T2" fmla="*/ 15 w 375"/>
                <a:gd name="T3" fmla="*/ 0 h 29"/>
                <a:gd name="T4" fmla="*/ 0 w 375"/>
                <a:gd name="T5" fmla="*/ 14 h 29"/>
                <a:gd name="T6" fmla="*/ 15 w 375"/>
                <a:gd name="T7" fmla="*/ 29 h 29"/>
                <a:gd name="T8" fmla="*/ 360 w 375"/>
                <a:gd name="T9" fmla="*/ 29 h 29"/>
                <a:gd name="T10" fmla="*/ 375 w 375"/>
                <a:gd name="T11" fmla="*/ 14 h 29"/>
                <a:gd name="T12" fmla="*/ 360 w 375"/>
                <a:gd name="T13" fmla="*/ 0 h 29"/>
                <a:gd name="T14" fmla="*/ 210 w 375"/>
                <a:gd name="T15" fmla="*/ 14 h 29"/>
                <a:gd name="T16" fmla="*/ 165 w 375"/>
                <a:gd name="T17" fmla="*/ 14 h 29"/>
                <a:gd name="T18" fmla="*/ 161 w 375"/>
                <a:gd name="T19" fmla="*/ 10 h 29"/>
                <a:gd name="T20" fmla="*/ 165 w 375"/>
                <a:gd name="T21" fmla="*/ 6 h 29"/>
                <a:gd name="T22" fmla="*/ 210 w 375"/>
                <a:gd name="T23" fmla="*/ 6 h 29"/>
                <a:gd name="T24" fmla="*/ 214 w 375"/>
                <a:gd name="T25" fmla="*/ 10 h 29"/>
                <a:gd name="T26" fmla="*/ 210 w 375"/>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29">
                  <a:moveTo>
                    <a:pt x="360" y="0"/>
                  </a:moveTo>
                  <a:cubicBezTo>
                    <a:pt x="15" y="0"/>
                    <a:pt x="15" y="0"/>
                    <a:pt x="15" y="0"/>
                  </a:cubicBezTo>
                  <a:cubicBezTo>
                    <a:pt x="7" y="0"/>
                    <a:pt x="0" y="6"/>
                    <a:pt x="0" y="14"/>
                  </a:cubicBezTo>
                  <a:cubicBezTo>
                    <a:pt x="0" y="22"/>
                    <a:pt x="7" y="29"/>
                    <a:pt x="15" y="29"/>
                  </a:cubicBezTo>
                  <a:cubicBezTo>
                    <a:pt x="360" y="29"/>
                    <a:pt x="360" y="29"/>
                    <a:pt x="360" y="29"/>
                  </a:cubicBezTo>
                  <a:cubicBezTo>
                    <a:pt x="368" y="29"/>
                    <a:pt x="375" y="22"/>
                    <a:pt x="375" y="14"/>
                  </a:cubicBezTo>
                  <a:cubicBezTo>
                    <a:pt x="375" y="6"/>
                    <a:pt x="368" y="0"/>
                    <a:pt x="360" y="0"/>
                  </a:cubicBezTo>
                  <a:close/>
                  <a:moveTo>
                    <a:pt x="210" y="14"/>
                  </a:moveTo>
                  <a:cubicBezTo>
                    <a:pt x="165" y="14"/>
                    <a:pt x="165" y="14"/>
                    <a:pt x="165" y="14"/>
                  </a:cubicBezTo>
                  <a:cubicBezTo>
                    <a:pt x="163" y="14"/>
                    <a:pt x="161" y="13"/>
                    <a:pt x="161" y="10"/>
                  </a:cubicBezTo>
                  <a:cubicBezTo>
                    <a:pt x="161" y="8"/>
                    <a:pt x="163" y="6"/>
                    <a:pt x="165" y="6"/>
                  </a:cubicBezTo>
                  <a:cubicBezTo>
                    <a:pt x="210" y="6"/>
                    <a:pt x="210" y="6"/>
                    <a:pt x="210" y="6"/>
                  </a:cubicBezTo>
                  <a:cubicBezTo>
                    <a:pt x="212" y="6"/>
                    <a:pt x="214" y="8"/>
                    <a:pt x="214" y="10"/>
                  </a:cubicBezTo>
                  <a:cubicBezTo>
                    <a:pt x="214" y="13"/>
                    <a:pt x="212" y="14"/>
                    <a:pt x="2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8" name="Freeform 15"/>
            <p:cNvSpPr>
              <a:spLocks noEditPoints="1"/>
            </p:cNvSpPr>
            <p:nvPr/>
          </p:nvSpPr>
          <p:spPr bwMode="auto">
            <a:xfrm>
              <a:off x="3713163" y="3930650"/>
              <a:ext cx="1244600" cy="766763"/>
            </a:xfrm>
            <a:custGeom>
              <a:avLst/>
              <a:gdLst>
                <a:gd name="T0" fmla="*/ 311 w 331"/>
                <a:gd name="T1" fmla="*/ 0 h 203"/>
                <a:gd name="T2" fmla="*/ 20 w 331"/>
                <a:gd name="T3" fmla="*/ 0 h 203"/>
                <a:gd name="T4" fmla="*/ 0 w 331"/>
                <a:gd name="T5" fmla="*/ 20 h 203"/>
                <a:gd name="T6" fmla="*/ 0 w 331"/>
                <a:gd name="T7" fmla="*/ 183 h 203"/>
                <a:gd name="T8" fmla="*/ 20 w 331"/>
                <a:gd name="T9" fmla="*/ 203 h 203"/>
                <a:gd name="T10" fmla="*/ 311 w 331"/>
                <a:gd name="T11" fmla="*/ 203 h 203"/>
                <a:gd name="T12" fmla="*/ 331 w 331"/>
                <a:gd name="T13" fmla="*/ 183 h 203"/>
                <a:gd name="T14" fmla="*/ 331 w 331"/>
                <a:gd name="T15" fmla="*/ 20 h 203"/>
                <a:gd name="T16" fmla="*/ 311 w 331"/>
                <a:gd name="T17" fmla="*/ 0 h 203"/>
                <a:gd name="T18" fmla="*/ 315 w 331"/>
                <a:gd name="T19" fmla="*/ 175 h 203"/>
                <a:gd name="T20" fmla="*/ 296 w 331"/>
                <a:gd name="T21" fmla="*/ 193 h 203"/>
                <a:gd name="T22" fmla="*/ 35 w 331"/>
                <a:gd name="T23" fmla="*/ 193 h 203"/>
                <a:gd name="T24" fmla="*/ 17 w 331"/>
                <a:gd name="T25" fmla="*/ 175 h 203"/>
                <a:gd name="T26" fmla="*/ 17 w 331"/>
                <a:gd name="T27" fmla="*/ 28 h 203"/>
                <a:gd name="T28" fmla="*/ 35 w 331"/>
                <a:gd name="T29" fmla="*/ 10 h 203"/>
                <a:gd name="T30" fmla="*/ 296 w 331"/>
                <a:gd name="T31" fmla="*/ 10 h 203"/>
                <a:gd name="T32" fmla="*/ 315 w 331"/>
                <a:gd name="T33" fmla="*/ 28 h 203"/>
                <a:gd name="T34" fmla="*/ 315 w 331"/>
                <a:gd name="T35" fmla="*/ 17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 h="203">
                  <a:moveTo>
                    <a:pt x="311" y="0"/>
                  </a:moveTo>
                  <a:cubicBezTo>
                    <a:pt x="20" y="0"/>
                    <a:pt x="20" y="0"/>
                    <a:pt x="20" y="0"/>
                  </a:cubicBezTo>
                  <a:cubicBezTo>
                    <a:pt x="9" y="0"/>
                    <a:pt x="0" y="9"/>
                    <a:pt x="0" y="20"/>
                  </a:cubicBezTo>
                  <a:cubicBezTo>
                    <a:pt x="0" y="183"/>
                    <a:pt x="0" y="183"/>
                    <a:pt x="0" y="183"/>
                  </a:cubicBezTo>
                  <a:cubicBezTo>
                    <a:pt x="0" y="194"/>
                    <a:pt x="9" y="203"/>
                    <a:pt x="20" y="203"/>
                  </a:cubicBezTo>
                  <a:cubicBezTo>
                    <a:pt x="311" y="203"/>
                    <a:pt x="311" y="203"/>
                    <a:pt x="311" y="203"/>
                  </a:cubicBezTo>
                  <a:cubicBezTo>
                    <a:pt x="322" y="203"/>
                    <a:pt x="331" y="194"/>
                    <a:pt x="331" y="183"/>
                  </a:cubicBezTo>
                  <a:cubicBezTo>
                    <a:pt x="331" y="20"/>
                    <a:pt x="331" y="20"/>
                    <a:pt x="331" y="20"/>
                  </a:cubicBezTo>
                  <a:cubicBezTo>
                    <a:pt x="331" y="9"/>
                    <a:pt x="322" y="0"/>
                    <a:pt x="311" y="0"/>
                  </a:cubicBezTo>
                  <a:close/>
                  <a:moveTo>
                    <a:pt x="315" y="175"/>
                  </a:moveTo>
                  <a:cubicBezTo>
                    <a:pt x="315" y="185"/>
                    <a:pt x="306" y="193"/>
                    <a:pt x="296" y="193"/>
                  </a:cubicBezTo>
                  <a:cubicBezTo>
                    <a:pt x="35" y="193"/>
                    <a:pt x="35" y="193"/>
                    <a:pt x="35" y="193"/>
                  </a:cubicBezTo>
                  <a:cubicBezTo>
                    <a:pt x="25" y="193"/>
                    <a:pt x="17" y="185"/>
                    <a:pt x="17" y="175"/>
                  </a:cubicBezTo>
                  <a:cubicBezTo>
                    <a:pt x="17" y="28"/>
                    <a:pt x="17" y="28"/>
                    <a:pt x="17" y="28"/>
                  </a:cubicBezTo>
                  <a:cubicBezTo>
                    <a:pt x="17" y="18"/>
                    <a:pt x="25" y="10"/>
                    <a:pt x="35" y="10"/>
                  </a:cubicBezTo>
                  <a:cubicBezTo>
                    <a:pt x="296" y="10"/>
                    <a:pt x="296" y="10"/>
                    <a:pt x="296" y="10"/>
                  </a:cubicBezTo>
                  <a:cubicBezTo>
                    <a:pt x="306" y="10"/>
                    <a:pt x="315" y="18"/>
                    <a:pt x="315" y="28"/>
                  </a:cubicBezTo>
                  <a:lnTo>
                    <a:pt x="315"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20" name="Freeform 16"/>
            <p:cNvSpPr>
              <a:spLocks noEditPoints="1"/>
            </p:cNvSpPr>
            <p:nvPr/>
          </p:nvSpPr>
          <p:spPr bwMode="auto">
            <a:xfrm>
              <a:off x="3800828" y="3985275"/>
              <a:ext cx="1053394" cy="651460"/>
            </a:xfrm>
            <a:custGeom>
              <a:avLst/>
              <a:gdLst>
                <a:gd name="T0" fmla="*/ 279 w 298"/>
                <a:gd name="T1" fmla="*/ 0 h 183"/>
                <a:gd name="T2" fmla="*/ 18 w 298"/>
                <a:gd name="T3" fmla="*/ 0 h 183"/>
                <a:gd name="T4" fmla="*/ 0 w 298"/>
                <a:gd name="T5" fmla="*/ 18 h 183"/>
                <a:gd name="T6" fmla="*/ 0 w 298"/>
                <a:gd name="T7" fmla="*/ 165 h 183"/>
                <a:gd name="T8" fmla="*/ 18 w 298"/>
                <a:gd name="T9" fmla="*/ 183 h 183"/>
                <a:gd name="T10" fmla="*/ 279 w 298"/>
                <a:gd name="T11" fmla="*/ 183 h 183"/>
                <a:gd name="T12" fmla="*/ 298 w 298"/>
                <a:gd name="T13" fmla="*/ 165 h 183"/>
                <a:gd name="T14" fmla="*/ 298 w 298"/>
                <a:gd name="T15" fmla="*/ 18 h 183"/>
                <a:gd name="T16" fmla="*/ 279 w 298"/>
                <a:gd name="T17" fmla="*/ 0 h 183"/>
                <a:gd name="T18" fmla="*/ 287 w 298"/>
                <a:gd name="T19" fmla="*/ 40 h 183"/>
                <a:gd name="T20" fmla="*/ 233 w 298"/>
                <a:gd name="T21" fmla="*/ 98 h 183"/>
                <a:gd name="T22" fmla="*/ 232 w 298"/>
                <a:gd name="T23" fmla="*/ 98 h 183"/>
                <a:gd name="T24" fmla="*/ 232 w 298"/>
                <a:gd name="T25" fmla="*/ 98 h 183"/>
                <a:gd name="T26" fmla="*/ 232 w 298"/>
                <a:gd name="T27" fmla="*/ 98 h 183"/>
                <a:gd name="T28" fmla="*/ 231 w 298"/>
                <a:gd name="T29" fmla="*/ 98 h 183"/>
                <a:gd name="T30" fmla="*/ 228 w 298"/>
                <a:gd name="T31" fmla="*/ 100 h 183"/>
                <a:gd name="T32" fmla="*/ 226 w 298"/>
                <a:gd name="T33" fmla="*/ 99 h 183"/>
                <a:gd name="T34" fmla="*/ 221 w 298"/>
                <a:gd name="T35" fmla="*/ 96 h 183"/>
                <a:gd name="T36" fmla="*/ 198 w 298"/>
                <a:gd name="T37" fmla="*/ 73 h 183"/>
                <a:gd name="T38" fmla="*/ 158 w 298"/>
                <a:gd name="T39" fmla="*/ 131 h 183"/>
                <a:gd name="T40" fmla="*/ 149 w 298"/>
                <a:gd name="T41" fmla="*/ 133 h 183"/>
                <a:gd name="T42" fmla="*/ 147 w 298"/>
                <a:gd name="T43" fmla="*/ 130 h 183"/>
                <a:gd name="T44" fmla="*/ 144 w 298"/>
                <a:gd name="T45" fmla="*/ 128 h 183"/>
                <a:gd name="T46" fmla="*/ 117 w 298"/>
                <a:gd name="T47" fmla="*/ 101 h 183"/>
                <a:gd name="T48" fmla="*/ 18 w 298"/>
                <a:gd name="T49" fmla="*/ 163 h 183"/>
                <a:gd name="T50" fmla="*/ 9 w 298"/>
                <a:gd name="T51" fmla="*/ 161 h 183"/>
                <a:gd name="T52" fmla="*/ 11 w 298"/>
                <a:gd name="T53" fmla="*/ 152 h 183"/>
                <a:gd name="T54" fmla="*/ 115 w 298"/>
                <a:gd name="T55" fmla="*/ 87 h 183"/>
                <a:gd name="T56" fmla="*/ 118 w 298"/>
                <a:gd name="T57" fmla="*/ 86 h 183"/>
                <a:gd name="T58" fmla="*/ 123 w 298"/>
                <a:gd name="T59" fmla="*/ 88 h 183"/>
                <a:gd name="T60" fmla="*/ 152 w 298"/>
                <a:gd name="T61" fmla="*/ 117 h 183"/>
                <a:gd name="T62" fmla="*/ 191 w 298"/>
                <a:gd name="T63" fmla="*/ 60 h 183"/>
                <a:gd name="T64" fmla="*/ 196 w 298"/>
                <a:gd name="T65" fmla="*/ 57 h 183"/>
                <a:gd name="T66" fmla="*/ 204 w 298"/>
                <a:gd name="T67" fmla="*/ 61 h 183"/>
                <a:gd name="T68" fmla="*/ 227 w 298"/>
                <a:gd name="T69" fmla="*/ 84 h 183"/>
                <a:gd name="T70" fmla="*/ 278 w 298"/>
                <a:gd name="T71" fmla="*/ 31 h 183"/>
                <a:gd name="T72" fmla="*/ 287 w 298"/>
                <a:gd name="T73" fmla="*/ 31 h 183"/>
                <a:gd name="T74" fmla="*/ 287 w 298"/>
                <a:gd name="T75" fmla="*/ 4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183">
                  <a:moveTo>
                    <a:pt x="279" y="0"/>
                  </a:moveTo>
                  <a:cubicBezTo>
                    <a:pt x="18" y="0"/>
                    <a:pt x="18" y="0"/>
                    <a:pt x="18" y="0"/>
                  </a:cubicBezTo>
                  <a:cubicBezTo>
                    <a:pt x="8" y="0"/>
                    <a:pt x="0" y="8"/>
                    <a:pt x="0" y="18"/>
                  </a:cubicBezTo>
                  <a:cubicBezTo>
                    <a:pt x="0" y="165"/>
                    <a:pt x="0" y="165"/>
                    <a:pt x="0" y="165"/>
                  </a:cubicBezTo>
                  <a:cubicBezTo>
                    <a:pt x="0" y="175"/>
                    <a:pt x="8" y="183"/>
                    <a:pt x="18" y="183"/>
                  </a:cubicBezTo>
                  <a:cubicBezTo>
                    <a:pt x="279" y="183"/>
                    <a:pt x="279" y="183"/>
                    <a:pt x="279" y="183"/>
                  </a:cubicBezTo>
                  <a:cubicBezTo>
                    <a:pt x="289" y="183"/>
                    <a:pt x="298" y="175"/>
                    <a:pt x="298" y="165"/>
                  </a:cubicBezTo>
                  <a:cubicBezTo>
                    <a:pt x="298" y="18"/>
                    <a:pt x="298" y="18"/>
                    <a:pt x="298" y="18"/>
                  </a:cubicBezTo>
                  <a:cubicBezTo>
                    <a:pt x="298" y="8"/>
                    <a:pt x="289" y="0"/>
                    <a:pt x="279" y="0"/>
                  </a:cubicBezTo>
                  <a:close/>
                  <a:moveTo>
                    <a:pt x="287" y="40"/>
                  </a:moveTo>
                  <a:cubicBezTo>
                    <a:pt x="233" y="98"/>
                    <a:pt x="233" y="98"/>
                    <a:pt x="233" y="98"/>
                  </a:cubicBezTo>
                  <a:cubicBezTo>
                    <a:pt x="232" y="98"/>
                    <a:pt x="232" y="98"/>
                    <a:pt x="232" y="98"/>
                  </a:cubicBezTo>
                  <a:cubicBezTo>
                    <a:pt x="232" y="98"/>
                    <a:pt x="232" y="98"/>
                    <a:pt x="232" y="98"/>
                  </a:cubicBezTo>
                  <a:cubicBezTo>
                    <a:pt x="232" y="98"/>
                    <a:pt x="232" y="98"/>
                    <a:pt x="232" y="98"/>
                  </a:cubicBezTo>
                  <a:cubicBezTo>
                    <a:pt x="232" y="98"/>
                    <a:pt x="232" y="98"/>
                    <a:pt x="231" y="98"/>
                  </a:cubicBezTo>
                  <a:cubicBezTo>
                    <a:pt x="231" y="99"/>
                    <a:pt x="229" y="100"/>
                    <a:pt x="228" y="100"/>
                  </a:cubicBezTo>
                  <a:cubicBezTo>
                    <a:pt x="227" y="100"/>
                    <a:pt x="226" y="99"/>
                    <a:pt x="226" y="99"/>
                  </a:cubicBezTo>
                  <a:cubicBezTo>
                    <a:pt x="224" y="99"/>
                    <a:pt x="222" y="98"/>
                    <a:pt x="221" y="96"/>
                  </a:cubicBezTo>
                  <a:cubicBezTo>
                    <a:pt x="198" y="73"/>
                    <a:pt x="198" y="73"/>
                    <a:pt x="198" y="73"/>
                  </a:cubicBezTo>
                  <a:cubicBezTo>
                    <a:pt x="158" y="131"/>
                    <a:pt x="158" y="131"/>
                    <a:pt x="158" y="131"/>
                  </a:cubicBezTo>
                  <a:cubicBezTo>
                    <a:pt x="156" y="134"/>
                    <a:pt x="152" y="135"/>
                    <a:pt x="149" y="133"/>
                  </a:cubicBezTo>
                  <a:cubicBezTo>
                    <a:pt x="148" y="132"/>
                    <a:pt x="147" y="131"/>
                    <a:pt x="147" y="130"/>
                  </a:cubicBezTo>
                  <a:cubicBezTo>
                    <a:pt x="146" y="129"/>
                    <a:pt x="145" y="129"/>
                    <a:pt x="144" y="128"/>
                  </a:cubicBezTo>
                  <a:cubicBezTo>
                    <a:pt x="117" y="101"/>
                    <a:pt x="117" y="101"/>
                    <a:pt x="117" y="101"/>
                  </a:cubicBezTo>
                  <a:cubicBezTo>
                    <a:pt x="18" y="163"/>
                    <a:pt x="18" y="163"/>
                    <a:pt x="18" y="163"/>
                  </a:cubicBezTo>
                  <a:cubicBezTo>
                    <a:pt x="15" y="165"/>
                    <a:pt x="11" y="164"/>
                    <a:pt x="9" y="161"/>
                  </a:cubicBezTo>
                  <a:cubicBezTo>
                    <a:pt x="7" y="158"/>
                    <a:pt x="8" y="154"/>
                    <a:pt x="11" y="152"/>
                  </a:cubicBezTo>
                  <a:cubicBezTo>
                    <a:pt x="115" y="87"/>
                    <a:pt x="115" y="87"/>
                    <a:pt x="115" y="87"/>
                  </a:cubicBezTo>
                  <a:cubicBezTo>
                    <a:pt x="116" y="86"/>
                    <a:pt x="117" y="86"/>
                    <a:pt x="118" y="86"/>
                  </a:cubicBezTo>
                  <a:cubicBezTo>
                    <a:pt x="120" y="86"/>
                    <a:pt x="122" y="87"/>
                    <a:pt x="123" y="88"/>
                  </a:cubicBezTo>
                  <a:cubicBezTo>
                    <a:pt x="152" y="117"/>
                    <a:pt x="152" y="117"/>
                    <a:pt x="152" y="117"/>
                  </a:cubicBezTo>
                  <a:cubicBezTo>
                    <a:pt x="191" y="60"/>
                    <a:pt x="191" y="60"/>
                    <a:pt x="191" y="60"/>
                  </a:cubicBezTo>
                  <a:cubicBezTo>
                    <a:pt x="192" y="58"/>
                    <a:pt x="194" y="57"/>
                    <a:pt x="196" y="57"/>
                  </a:cubicBezTo>
                  <a:cubicBezTo>
                    <a:pt x="199" y="57"/>
                    <a:pt x="202" y="58"/>
                    <a:pt x="204" y="61"/>
                  </a:cubicBezTo>
                  <a:cubicBezTo>
                    <a:pt x="227" y="84"/>
                    <a:pt x="227" y="84"/>
                    <a:pt x="227" y="84"/>
                  </a:cubicBezTo>
                  <a:cubicBezTo>
                    <a:pt x="278" y="31"/>
                    <a:pt x="278" y="31"/>
                    <a:pt x="278" y="31"/>
                  </a:cubicBezTo>
                  <a:cubicBezTo>
                    <a:pt x="280" y="28"/>
                    <a:pt x="284" y="28"/>
                    <a:pt x="287" y="31"/>
                  </a:cubicBezTo>
                  <a:cubicBezTo>
                    <a:pt x="289" y="33"/>
                    <a:pt x="290" y="37"/>
                    <a:pt x="28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sp>
        <p:nvSpPr>
          <p:cNvPr id="23" name="TextBox 34"/>
          <p:cNvSpPr txBox="1"/>
          <p:nvPr/>
        </p:nvSpPr>
        <p:spPr>
          <a:xfrm>
            <a:off x="1031485" y="5020140"/>
            <a:ext cx="10158058" cy="1061829"/>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400" dirty="0">
                <a:solidFill>
                  <a:schemeClr val="bg1">
                    <a:lumMod val="50000"/>
                  </a:schemeClr>
                </a:solidFill>
                <a:latin typeface="微软雅黑" panose="020B0503020204020204" charset="-122"/>
                <a:ea typeface="微软雅黑" panose="020B0503020204020204" charset="-122"/>
              </a:rPr>
              <a:t>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信息</a:t>
            </a:r>
            <a:endParaRPr lang="en-US" altLang="zh-CN" sz="1400" dirty="0">
              <a:solidFill>
                <a:schemeClr val="bg1">
                  <a:lumMod val="50000"/>
                </a:schemeClr>
              </a:solidFill>
              <a:latin typeface="微软雅黑" panose="020B0503020204020204" charset="-122"/>
              <a:ea typeface="微软雅黑" panose="020B0503020204020204" charset="-122"/>
            </a:endParaRPr>
          </a:p>
          <a:p>
            <a:pPr algn="just">
              <a:lnSpc>
                <a:spcPct val="150000"/>
              </a:lnSpc>
            </a:pPr>
            <a:r>
              <a:rPr lang="zh-CN" altLang="en-US" sz="1400" dirty="0">
                <a:solidFill>
                  <a:schemeClr val="bg1">
                    <a:lumMod val="50000"/>
                  </a:schemeClr>
                </a:solidFill>
                <a:latin typeface="微软雅黑" panose="020B0503020204020204" charset="-122"/>
                <a:ea typeface="微软雅黑" panose="020B0503020204020204" charset="-122"/>
              </a:rPr>
              <a:t>输入你的文字信息输入你的文字信息输入你的文字信息输入你的文字信息输入你的文字信息输入你的文字信息输入你的文字信息</a:t>
            </a:r>
            <a:endParaRPr lang="en-US" sz="1400" dirty="0">
              <a:solidFill>
                <a:schemeClr val="bg1">
                  <a:lumMod val="50000"/>
                </a:schemeClr>
              </a:solidFill>
              <a:latin typeface="微软雅黑" panose="020B0503020204020204" charset="-122"/>
              <a:ea typeface="微软雅黑" panose="020B0503020204020204" charset="-122"/>
            </a:endParaRPr>
          </a:p>
        </p:txBody>
      </p:sp>
      <p:grpSp>
        <p:nvGrpSpPr>
          <p:cNvPr id="24" name="Group 272"/>
          <p:cNvGrpSpPr/>
          <p:nvPr/>
        </p:nvGrpSpPr>
        <p:grpSpPr>
          <a:xfrm>
            <a:off x="999042" y="3571584"/>
            <a:ext cx="2898923" cy="1072730"/>
            <a:chOff x="984528" y="3973698"/>
            <a:chExt cx="2898923" cy="1072730"/>
          </a:xfrm>
        </p:grpSpPr>
        <p:sp>
          <p:nvSpPr>
            <p:cNvPr id="25" name="TextBox 263"/>
            <p:cNvSpPr txBox="1"/>
            <p:nvPr/>
          </p:nvSpPr>
          <p:spPr>
            <a:xfrm>
              <a:off x="1482913" y="4104342"/>
              <a:ext cx="2400538" cy="784830"/>
            </a:xfrm>
            <a:prstGeom prst="rect">
              <a:avLst/>
            </a:prstGeom>
            <a:noFill/>
          </p:spPr>
          <p:txBody>
            <a:bodyPr wrap="square" rtlCol="0">
              <a:spAutoFit/>
            </a:bodyPr>
            <a:lstStyle/>
            <a:p>
              <a:pPr>
                <a:lnSpc>
                  <a:spcPct val="150000"/>
                </a:lnSpc>
              </a:pPr>
              <a:r>
                <a:rPr lang="zh-CN" altLang="en-US" sz="1050" dirty="0">
                  <a:solidFill>
                    <a:schemeClr val="bg1">
                      <a:lumMod val="50000"/>
                    </a:schemeClr>
                  </a:solidFill>
                  <a:latin typeface="微软雅黑" panose="020B0503020204020204" charset="-122"/>
                  <a:ea typeface="微软雅黑" panose="020B0503020204020204" charset="-122"/>
                </a:rPr>
                <a:t>输入你的文字信息输入你的文字信息输入你的文字信息输入你的文字信息输入你的文字信息</a:t>
              </a:r>
              <a:endParaRPr lang="en-US" sz="1050" b="1" dirty="0">
                <a:solidFill>
                  <a:schemeClr val="bg1">
                    <a:lumMod val="50000"/>
                  </a:schemeClr>
                </a:solidFill>
                <a:latin typeface="微软雅黑" panose="020B0503020204020204" charset="-122"/>
                <a:ea typeface="微软雅黑" panose="020B0503020204020204" charset="-122"/>
              </a:endParaRPr>
            </a:p>
          </p:txBody>
        </p:sp>
        <p:sp>
          <p:nvSpPr>
            <p:cNvPr id="26" name="TextBox 266"/>
            <p:cNvSpPr txBox="1"/>
            <p:nvPr/>
          </p:nvSpPr>
          <p:spPr>
            <a:xfrm rot="16200000">
              <a:off x="740551" y="4217675"/>
              <a:ext cx="1072730" cy="584775"/>
            </a:xfrm>
            <a:prstGeom prst="rect">
              <a:avLst/>
            </a:prstGeom>
            <a:noFill/>
          </p:spPr>
          <p:txBody>
            <a:bodyPr wrap="none" rtlCol="0">
              <a:spAutoFit/>
            </a:bodyPr>
            <a:lstStyle/>
            <a:p>
              <a:r>
                <a:rPr lang="id-ID" sz="3200" b="1" dirty="0">
                  <a:solidFill>
                    <a:schemeClr val="bg1">
                      <a:lumMod val="50000"/>
                    </a:schemeClr>
                  </a:solidFill>
                  <a:latin typeface="微软雅黑" panose="020B0503020204020204" charset="-122"/>
                  <a:ea typeface="微软雅黑" panose="020B0503020204020204" charset="-122"/>
                  <a:cs typeface="Calibri" panose="020F0502020204030204" pitchFamily="34" charset="0"/>
                </a:rPr>
                <a:t>75%</a:t>
              </a:r>
            </a:p>
          </p:txBody>
        </p:sp>
      </p:grpSp>
      <p:grpSp>
        <p:nvGrpSpPr>
          <p:cNvPr id="27" name="Group 57"/>
          <p:cNvGrpSpPr/>
          <p:nvPr/>
        </p:nvGrpSpPr>
        <p:grpSpPr>
          <a:xfrm>
            <a:off x="4645664" y="3571584"/>
            <a:ext cx="2898923" cy="1072730"/>
            <a:chOff x="4320281" y="3973698"/>
            <a:chExt cx="2898923" cy="1072730"/>
          </a:xfrm>
        </p:grpSpPr>
        <p:sp>
          <p:nvSpPr>
            <p:cNvPr id="28" name="TextBox 267"/>
            <p:cNvSpPr txBox="1"/>
            <p:nvPr/>
          </p:nvSpPr>
          <p:spPr>
            <a:xfrm>
              <a:off x="4818666" y="4104342"/>
              <a:ext cx="2400538" cy="784830"/>
            </a:xfrm>
            <a:prstGeom prst="rect">
              <a:avLst/>
            </a:prstGeom>
            <a:noFill/>
          </p:spPr>
          <p:txBody>
            <a:bodyPr wrap="square" rtlCol="0">
              <a:spAutoFit/>
            </a:bodyPr>
            <a:lstStyle/>
            <a:p>
              <a:pPr>
                <a:lnSpc>
                  <a:spcPct val="150000"/>
                </a:lnSpc>
              </a:pPr>
              <a:r>
                <a:rPr lang="zh-CN" altLang="en-US" sz="1050" dirty="0">
                  <a:solidFill>
                    <a:schemeClr val="bg1">
                      <a:lumMod val="50000"/>
                    </a:schemeClr>
                  </a:solidFill>
                  <a:latin typeface="微软雅黑" panose="020B0503020204020204" charset="-122"/>
                  <a:ea typeface="微软雅黑" panose="020B0503020204020204" charset="-122"/>
                </a:rPr>
                <a:t>输入你的文字信息输入你的文字信息输入你的文字信息输入你的文字信息输入你的文字信息</a:t>
              </a:r>
              <a:endParaRPr lang="en-US" sz="1050" b="1" dirty="0">
                <a:solidFill>
                  <a:schemeClr val="bg1">
                    <a:lumMod val="50000"/>
                  </a:schemeClr>
                </a:solidFill>
                <a:latin typeface="微软雅黑" panose="020B0503020204020204" charset="-122"/>
                <a:ea typeface="微软雅黑" panose="020B0503020204020204" charset="-122"/>
              </a:endParaRPr>
            </a:p>
          </p:txBody>
        </p:sp>
        <p:sp>
          <p:nvSpPr>
            <p:cNvPr id="29" name="TextBox 268"/>
            <p:cNvSpPr txBox="1"/>
            <p:nvPr/>
          </p:nvSpPr>
          <p:spPr>
            <a:xfrm rot="16200000">
              <a:off x="4076304" y="4217675"/>
              <a:ext cx="1072730" cy="584775"/>
            </a:xfrm>
            <a:prstGeom prst="rect">
              <a:avLst/>
            </a:prstGeom>
            <a:noFill/>
          </p:spPr>
          <p:txBody>
            <a:bodyPr wrap="none" rtlCol="0">
              <a:spAutoFit/>
            </a:bodyPr>
            <a:lstStyle/>
            <a:p>
              <a:r>
                <a:rPr lang="id-ID" sz="3200" b="1" dirty="0">
                  <a:solidFill>
                    <a:schemeClr val="bg1">
                      <a:lumMod val="50000"/>
                    </a:schemeClr>
                  </a:solidFill>
                  <a:latin typeface="微软雅黑" panose="020B0503020204020204" charset="-122"/>
                  <a:ea typeface="微软雅黑" panose="020B0503020204020204" charset="-122"/>
                  <a:cs typeface="Calibri" panose="020F0502020204030204" pitchFamily="34" charset="0"/>
                </a:rPr>
                <a:t>55%</a:t>
              </a:r>
            </a:p>
          </p:txBody>
        </p:sp>
      </p:grpSp>
      <p:grpSp>
        <p:nvGrpSpPr>
          <p:cNvPr id="30" name="Group 269"/>
          <p:cNvGrpSpPr/>
          <p:nvPr/>
        </p:nvGrpSpPr>
        <p:grpSpPr>
          <a:xfrm>
            <a:off x="8456536" y="3571584"/>
            <a:ext cx="2898923" cy="1072730"/>
            <a:chOff x="4320281" y="3973698"/>
            <a:chExt cx="2898923" cy="1072730"/>
          </a:xfrm>
        </p:grpSpPr>
        <p:sp>
          <p:nvSpPr>
            <p:cNvPr id="31" name="TextBox 270"/>
            <p:cNvSpPr txBox="1"/>
            <p:nvPr/>
          </p:nvSpPr>
          <p:spPr>
            <a:xfrm>
              <a:off x="4818666" y="4104342"/>
              <a:ext cx="2400538" cy="784830"/>
            </a:xfrm>
            <a:prstGeom prst="rect">
              <a:avLst/>
            </a:prstGeom>
            <a:noFill/>
          </p:spPr>
          <p:txBody>
            <a:bodyPr wrap="square" rtlCol="0">
              <a:spAutoFit/>
            </a:bodyPr>
            <a:lstStyle/>
            <a:p>
              <a:pPr>
                <a:lnSpc>
                  <a:spcPct val="150000"/>
                </a:lnSpc>
              </a:pPr>
              <a:r>
                <a:rPr lang="zh-CN" altLang="en-US" sz="1050" dirty="0">
                  <a:solidFill>
                    <a:schemeClr val="bg1">
                      <a:lumMod val="50000"/>
                    </a:schemeClr>
                  </a:solidFill>
                  <a:latin typeface="微软雅黑" panose="020B0503020204020204" charset="-122"/>
                  <a:ea typeface="微软雅黑" panose="020B0503020204020204" charset="-122"/>
                </a:rPr>
                <a:t>输入你的文字信息输入你的文字信息输入你的文字信息输入你的文字信息输入你的文字信息</a:t>
              </a:r>
              <a:endParaRPr lang="en-US" sz="1050" b="1" dirty="0">
                <a:solidFill>
                  <a:schemeClr val="bg1">
                    <a:lumMod val="50000"/>
                  </a:schemeClr>
                </a:solidFill>
                <a:latin typeface="微软雅黑" panose="020B0503020204020204" charset="-122"/>
                <a:ea typeface="微软雅黑" panose="020B0503020204020204" charset="-122"/>
              </a:endParaRPr>
            </a:p>
          </p:txBody>
        </p:sp>
        <p:sp>
          <p:nvSpPr>
            <p:cNvPr id="32" name="TextBox 271"/>
            <p:cNvSpPr txBox="1"/>
            <p:nvPr/>
          </p:nvSpPr>
          <p:spPr>
            <a:xfrm rot="16200000">
              <a:off x="4076304" y="4217675"/>
              <a:ext cx="1072730" cy="584775"/>
            </a:xfrm>
            <a:prstGeom prst="rect">
              <a:avLst/>
            </a:prstGeom>
            <a:noFill/>
          </p:spPr>
          <p:txBody>
            <a:bodyPr wrap="none" rtlCol="0">
              <a:spAutoFit/>
            </a:bodyPr>
            <a:lstStyle/>
            <a:p>
              <a:r>
                <a:rPr lang="id-ID" sz="3200" b="1" dirty="0">
                  <a:solidFill>
                    <a:schemeClr val="bg1">
                      <a:lumMod val="50000"/>
                    </a:schemeClr>
                  </a:solidFill>
                  <a:latin typeface="微软雅黑" panose="020B0503020204020204" charset="-122"/>
                  <a:ea typeface="微软雅黑" panose="020B0503020204020204" charset="-122"/>
                  <a:cs typeface="Calibri" panose="020F0502020204030204" pitchFamily="34" charset="0"/>
                </a:rPr>
                <a:t>92%</a:t>
              </a: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 presetClass="entr" presetSubtype="4" fill="hold" nodeType="withEffect">
                                  <p:stCondLst>
                                    <p:cond delay="2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40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6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80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120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sp>
        <p:nvSpPr>
          <p:cNvPr id="5" name="TextBox 3"/>
          <p:cNvSpPr txBox="1"/>
          <p:nvPr/>
        </p:nvSpPr>
        <p:spPr>
          <a:xfrm>
            <a:off x="1002284" y="5257654"/>
            <a:ext cx="2518068" cy="954095"/>
          </a:xfrm>
          <a:prstGeom prst="rect">
            <a:avLst/>
          </a:prstGeom>
          <a:noFill/>
        </p:spPr>
        <p:txBody>
          <a:bodyPr wrap="square" lIns="121908" tIns="60954" rIns="121908" bIns="60954" rtlCol="0">
            <a:spAutoFit/>
          </a:bodyPr>
          <a:lstStyle/>
          <a:p>
            <a:r>
              <a:rPr lang="zh-CN" altLang="en-US" dirty="0">
                <a:solidFill>
                  <a:schemeClr val="bg1">
                    <a:lumMod val="50000"/>
                  </a:schemeClr>
                </a:solidFill>
                <a:latin typeface="+mn-ea"/>
              </a:rPr>
              <a:t>添加标题</a:t>
            </a:r>
            <a:endParaRPr lang="en-US" altLang="zh-CN" dirty="0">
              <a:solidFill>
                <a:schemeClr val="bg1">
                  <a:lumMod val="50000"/>
                </a:schemeClr>
              </a:solidFill>
              <a:latin typeface="+mn-ea"/>
            </a:endParaRPr>
          </a:p>
          <a:p>
            <a:r>
              <a:rPr lang="zh-CN" altLang="en-US" sz="1200" dirty="0">
                <a:solidFill>
                  <a:schemeClr val="bg1">
                    <a:lumMod val="50000"/>
                  </a:schemeClr>
                </a:solidFill>
                <a:latin typeface="+mn-ea"/>
              </a:rPr>
              <a:t>此处添加详细文本描述，建议与标题相关并符合整体语言风格，语言描述尽量简洁生动。</a:t>
            </a:r>
            <a:endParaRPr lang="en-US" altLang="zh-CN" sz="1200" dirty="0">
              <a:solidFill>
                <a:schemeClr val="bg1">
                  <a:lumMod val="50000"/>
                </a:schemeClr>
              </a:solidFill>
              <a:latin typeface="+mn-ea"/>
            </a:endParaRPr>
          </a:p>
        </p:txBody>
      </p:sp>
      <p:sp>
        <p:nvSpPr>
          <p:cNvPr id="6" name="TextBox 4"/>
          <p:cNvSpPr txBox="1"/>
          <p:nvPr/>
        </p:nvSpPr>
        <p:spPr>
          <a:xfrm>
            <a:off x="3594204" y="5257654"/>
            <a:ext cx="2518068" cy="954095"/>
          </a:xfrm>
          <a:prstGeom prst="rect">
            <a:avLst/>
          </a:prstGeom>
          <a:noFill/>
        </p:spPr>
        <p:txBody>
          <a:bodyPr wrap="square" lIns="121908" tIns="60954" rIns="121908" bIns="60954" rtlCol="0">
            <a:spAutoFit/>
          </a:bodyPr>
          <a:lstStyle/>
          <a:p>
            <a:r>
              <a:rPr lang="zh-CN" altLang="en-US" dirty="0">
                <a:solidFill>
                  <a:schemeClr val="bg1">
                    <a:lumMod val="50000"/>
                  </a:schemeClr>
                </a:solidFill>
                <a:latin typeface="+mn-ea"/>
              </a:rPr>
              <a:t>添加标题</a:t>
            </a:r>
            <a:endParaRPr lang="en-US" altLang="zh-CN" dirty="0">
              <a:solidFill>
                <a:schemeClr val="bg1">
                  <a:lumMod val="50000"/>
                </a:schemeClr>
              </a:solidFill>
              <a:latin typeface="+mn-ea"/>
            </a:endParaRPr>
          </a:p>
          <a:p>
            <a:r>
              <a:rPr lang="zh-CN" altLang="en-US" sz="1200" dirty="0">
                <a:solidFill>
                  <a:schemeClr val="bg1">
                    <a:lumMod val="50000"/>
                  </a:schemeClr>
                </a:solidFill>
                <a:latin typeface="+mn-ea"/>
              </a:rPr>
              <a:t>此处添加详细文本描述，建议与标题相关并符合整体语言风格，语言描述尽量简洁生动。</a:t>
            </a:r>
            <a:endParaRPr lang="en-US" altLang="zh-CN" sz="1200" dirty="0">
              <a:solidFill>
                <a:schemeClr val="bg1">
                  <a:lumMod val="50000"/>
                </a:schemeClr>
              </a:solidFill>
              <a:latin typeface="+mn-ea"/>
            </a:endParaRPr>
          </a:p>
        </p:txBody>
      </p:sp>
      <p:sp>
        <p:nvSpPr>
          <p:cNvPr id="7" name="TextBox 5"/>
          <p:cNvSpPr txBox="1"/>
          <p:nvPr/>
        </p:nvSpPr>
        <p:spPr>
          <a:xfrm>
            <a:off x="6186123" y="5257654"/>
            <a:ext cx="2518068" cy="954095"/>
          </a:xfrm>
          <a:prstGeom prst="rect">
            <a:avLst/>
          </a:prstGeom>
          <a:noFill/>
        </p:spPr>
        <p:txBody>
          <a:bodyPr wrap="square" lIns="121908" tIns="60954" rIns="121908" bIns="60954" rtlCol="0">
            <a:spAutoFit/>
          </a:bodyPr>
          <a:lstStyle/>
          <a:p>
            <a:r>
              <a:rPr lang="zh-CN" altLang="en-US" dirty="0">
                <a:solidFill>
                  <a:schemeClr val="bg1">
                    <a:lumMod val="50000"/>
                  </a:schemeClr>
                </a:solidFill>
                <a:latin typeface="+mn-ea"/>
              </a:rPr>
              <a:t>添加标题</a:t>
            </a:r>
            <a:endParaRPr lang="en-US" altLang="zh-CN" dirty="0">
              <a:solidFill>
                <a:schemeClr val="bg1">
                  <a:lumMod val="50000"/>
                </a:schemeClr>
              </a:solidFill>
              <a:latin typeface="+mn-ea"/>
            </a:endParaRPr>
          </a:p>
          <a:p>
            <a:r>
              <a:rPr lang="zh-CN" altLang="en-US" sz="1200" dirty="0">
                <a:solidFill>
                  <a:schemeClr val="bg1">
                    <a:lumMod val="50000"/>
                  </a:schemeClr>
                </a:solidFill>
                <a:latin typeface="+mn-ea"/>
              </a:rPr>
              <a:t>此处添加详细文本描述，建议与标题相关并符合整体语言风格，语言描述尽量简洁生动。</a:t>
            </a:r>
            <a:endParaRPr lang="en-US" altLang="zh-CN" sz="1200" dirty="0">
              <a:solidFill>
                <a:schemeClr val="bg1">
                  <a:lumMod val="50000"/>
                </a:schemeClr>
              </a:solidFill>
              <a:latin typeface="+mn-ea"/>
            </a:endParaRPr>
          </a:p>
        </p:txBody>
      </p:sp>
      <p:sp>
        <p:nvSpPr>
          <p:cNvPr id="8" name="TextBox 6"/>
          <p:cNvSpPr txBox="1"/>
          <p:nvPr/>
        </p:nvSpPr>
        <p:spPr>
          <a:xfrm>
            <a:off x="8778042" y="5257654"/>
            <a:ext cx="2518068" cy="954095"/>
          </a:xfrm>
          <a:prstGeom prst="rect">
            <a:avLst/>
          </a:prstGeom>
          <a:noFill/>
        </p:spPr>
        <p:txBody>
          <a:bodyPr wrap="square" lIns="121908" tIns="60954" rIns="121908" bIns="60954" rtlCol="0">
            <a:spAutoFit/>
          </a:bodyPr>
          <a:lstStyle/>
          <a:p>
            <a:r>
              <a:rPr lang="zh-CN" altLang="en-US" dirty="0">
                <a:solidFill>
                  <a:schemeClr val="bg1">
                    <a:lumMod val="50000"/>
                  </a:schemeClr>
                </a:solidFill>
                <a:latin typeface="+mn-ea"/>
              </a:rPr>
              <a:t>添加标题</a:t>
            </a:r>
            <a:endParaRPr lang="en-US" altLang="zh-CN" dirty="0">
              <a:solidFill>
                <a:schemeClr val="bg1">
                  <a:lumMod val="50000"/>
                </a:schemeClr>
              </a:solidFill>
              <a:latin typeface="+mn-ea"/>
            </a:endParaRPr>
          </a:p>
          <a:p>
            <a:r>
              <a:rPr lang="zh-CN" altLang="en-US" sz="1200" dirty="0">
                <a:solidFill>
                  <a:schemeClr val="bg1">
                    <a:lumMod val="50000"/>
                  </a:schemeClr>
                </a:solidFill>
                <a:latin typeface="+mn-ea"/>
              </a:rPr>
              <a:t>此处添加详细文本描述，建议与标题相关并符合整体语言风格，语言描述尽量简洁生动。</a:t>
            </a:r>
            <a:endParaRPr lang="en-US" altLang="zh-CN" sz="1200" dirty="0">
              <a:solidFill>
                <a:schemeClr val="bg1">
                  <a:lumMod val="50000"/>
                </a:schemeClr>
              </a:solidFill>
              <a:latin typeface="+mn-ea"/>
            </a:endParaRPr>
          </a:p>
        </p:txBody>
      </p:sp>
      <p:sp>
        <p:nvSpPr>
          <p:cNvPr id="9" name="29"/>
          <p:cNvSpPr/>
          <p:nvPr/>
        </p:nvSpPr>
        <p:spPr>
          <a:xfrm>
            <a:off x="886398" y="4260631"/>
            <a:ext cx="2542916" cy="684299"/>
          </a:xfrm>
          <a:prstGeom prst="rect">
            <a:avLst/>
          </a:prstGeom>
          <a:solidFill>
            <a:srgbClr val="51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sp>
        <p:nvSpPr>
          <p:cNvPr id="10" name="34"/>
          <p:cNvSpPr/>
          <p:nvPr/>
        </p:nvSpPr>
        <p:spPr>
          <a:xfrm>
            <a:off x="3489383" y="4260630"/>
            <a:ext cx="2542916" cy="684299"/>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sp>
        <p:nvSpPr>
          <p:cNvPr id="11" name="39"/>
          <p:cNvSpPr/>
          <p:nvPr/>
        </p:nvSpPr>
        <p:spPr>
          <a:xfrm>
            <a:off x="8784183" y="4260630"/>
            <a:ext cx="2542916" cy="684299"/>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sp>
        <p:nvSpPr>
          <p:cNvPr id="12" name="44"/>
          <p:cNvSpPr/>
          <p:nvPr/>
        </p:nvSpPr>
        <p:spPr>
          <a:xfrm>
            <a:off x="6136784" y="4260629"/>
            <a:ext cx="2542916" cy="684299"/>
          </a:xfrm>
          <a:prstGeom prst="rect">
            <a:avLst/>
          </a:prstGeom>
          <a:solidFill>
            <a:srgbClr val="51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sp>
        <p:nvSpPr>
          <p:cNvPr id="13" name="矩形 12"/>
          <p:cNvSpPr/>
          <p:nvPr/>
        </p:nvSpPr>
        <p:spPr>
          <a:xfrm>
            <a:off x="886398" y="2076790"/>
            <a:ext cx="2507746" cy="2159352"/>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513143" y="2076790"/>
            <a:ext cx="2504642" cy="215935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778043" y="2050086"/>
            <a:ext cx="2518068" cy="2159352"/>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136784" y="2050086"/>
            <a:ext cx="2542916" cy="2159352"/>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500"/>
                                        <p:tgtEl>
                                          <p:spTgt spid="5"/>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Bottom)">
                                      <p:cBhvr>
                                        <p:cTn id="23" dur="500"/>
                                        <p:tgtEl>
                                          <p:spTgt spid="8"/>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1240"/>
            <a:ext cx="12190413" cy="6857107"/>
          </a:xfrm>
          <a:prstGeom prst="rect">
            <a:avLst/>
          </a:prstGeom>
        </p:spPr>
      </p:pic>
      <p:sp>
        <p:nvSpPr>
          <p:cNvPr id="41" name="WordArt 293"/>
          <p:cNvSpPr>
            <a:spLocks noChangeArrowheads="1" noChangeShapeType="1" noTextEdit="1"/>
          </p:cNvSpPr>
          <p:nvPr/>
        </p:nvSpPr>
        <p:spPr bwMode="auto">
          <a:xfrm>
            <a:off x="2260133" y="2237129"/>
            <a:ext cx="2293400" cy="1135514"/>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kern="10" dirty="0">
                <a:solidFill>
                  <a:schemeClr val="bg1"/>
                </a:solidFill>
                <a:latin typeface="微软雅黑" panose="020B0503020204020204" charset="-122"/>
                <a:ea typeface="微软雅黑" panose="020B0503020204020204" charset="-122"/>
              </a:rPr>
              <a:t>目录</a:t>
            </a:r>
            <a:endParaRPr lang="en-US" altLang="zh-CN" kern="10" dirty="0">
              <a:solidFill>
                <a:schemeClr val="bg1"/>
              </a:solidFill>
              <a:latin typeface="微软雅黑" panose="020B0503020204020204" charset="-122"/>
              <a:ea typeface="微软雅黑" panose="020B0503020204020204" charset="-122"/>
            </a:endParaRPr>
          </a:p>
          <a:p>
            <a:r>
              <a:rPr lang="en-US" altLang="zh-CN" sz="1050" kern="10" dirty="0">
                <a:solidFill>
                  <a:schemeClr val="bg1"/>
                </a:solidFill>
                <a:latin typeface="微软雅黑" panose="020B0503020204020204" charset="-122"/>
                <a:ea typeface="微软雅黑" panose="020B0503020204020204" charset="-122"/>
              </a:rPr>
              <a:t>DIRECTORY</a:t>
            </a:r>
            <a:endParaRPr lang="zh-CN" altLang="en-US" sz="1050" kern="10" dirty="0">
              <a:solidFill>
                <a:schemeClr val="bg1"/>
              </a:solidFill>
              <a:latin typeface="微软雅黑" panose="020B0503020204020204" charset="-122"/>
              <a:ea typeface="微软雅黑" panose="020B0503020204020204" charset="-122"/>
            </a:endParaRPr>
          </a:p>
        </p:txBody>
      </p:sp>
      <p:sp>
        <p:nvSpPr>
          <p:cNvPr id="42" name="TextBox 1"/>
          <p:cNvSpPr txBox="1"/>
          <p:nvPr/>
        </p:nvSpPr>
        <p:spPr>
          <a:xfrm>
            <a:off x="7784665" y="1912164"/>
            <a:ext cx="5032690" cy="461665"/>
          </a:xfrm>
          <a:prstGeom prst="rect">
            <a:avLst/>
          </a:prstGeom>
          <a:noFill/>
        </p:spPr>
        <p:txBody>
          <a:bodyPr wrap="square" rtlCol="0">
            <a:spAutoFit/>
          </a:bodyPr>
          <a:lstStyle/>
          <a:p>
            <a:r>
              <a:rPr lang="zh-CN" altLang="en-US" sz="2400" b="1" dirty="0">
                <a:solidFill>
                  <a:schemeClr val="bg1">
                    <a:lumMod val="65000"/>
                  </a:schemeClr>
                </a:solidFill>
                <a:latin typeface="微软雅黑" panose="020B0503020204020204" charset="-122"/>
                <a:ea typeface="微软雅黑" panose="020B0503020204020204" charset="-122"/>
              </a:rPr>
              <a:t>加入你的标题：</a:t>
            </a:r>
            <a:r>
              <a:rPr lang="zh-CN" altLang="en-US" dirty="0">
                <a:solidFill>
                  <a:schemeClr val="bg1">
                    <a:lumMod val="65000"/>
                  </a:schemeClr>
                </a:solidFill>
                <a:latin typeface="微软雅黑" panose="020B0503020204020204" charset="-122"/>
                <a:ea typeface="微软雅黑" panose="020B0503020204020204" charset="-122"/>
              </a:rPr>
              <a:t>此处添加说明文字</a:t>
            </a:r>
          </a:p>
        </p:txBody>
      </p:sp>
      <p:sp>
        <p:nvSpPr>
          <p:cNvPr id="43" name="TextBox 2"/>
          <p:cNvSpPr txBox="1"/>
          <p:nvPr/>
        </p:nvSpPr>
        <p:spPr>
          <a:xfrm>
            <a:off x="7784665" y="2864608"/>
            <a:ext cx="5032690" cy="461665"/>
          </a:xfrm>
          <a:prstGeom prst="rect">
            <a:avLst/>
          </a:prstGeom>
          <a:noFill/>
        </p:spPr>
        <p:txBody>
          <a:bodyPr wrap="square" rtlCol="0">
            <a:spAutoFit/>
          </a:bodyPr>
          <a:lstStyle/>
          <a:p>
            <a:pPr lvl="0"/>
            <a:r>
              <a:rPr lang="zh-CN" altLang="en-US" sz="2400" b="1" dirty="0">
                <a:solidFill>
                  <a:schemeClr val="bg1">
                    <a:lumMod val="65000"/>
                  </a:schemeClr>
                </a:solidFill>
                <a:latin typeface="微软雅黑" panose="020B0503020204020204" charset="-122"/>
                <a:ea typeface="微软雅黑" panose="020B0503020204020204" charset="-122"/>
              </a:rPr>
              <a:t>加入你的标题：</a:t>
            </a:r>
            <a:r>
              <a:rPr lang="zh-CN" altLang="en-US" dirty="0">
                <a:solidFill>
                  <a:schemeClr val="bg1">
                    <a:lumMod val="65000"/>
                  </a:schemeClr>
                </a:solidFill>
                <a:latin typeface="微软雅黑" panose="020B0503020204020204" charset="-122"/>
                <a:ea typeface="微软雅黑" panose="020B0503020204020204" charset="-122"/>
              </a:rPr>
              <a:t>此处添加说明文字</a:t>
            </a:r>
          </a:p>
        </p:txBody>
      </p:sp>
      <p:sp>
        <p:nvSpPr>
          <p:cNvPr id="44" name="TextBox 3"/>
          <p:cNvSpPr txBox="1"/>
          <p:nvPr/>
        </p:nvSpPr>
        <p:spPr>
          <a:xfrm>
            <a:off x="7805697" y="3769917"/>
            <a:ext cx="5032690" cy="461665"/>
          </a:xfrm>
          <a:prstGeom prst="rect">
            <a:avLst/>
          </a:prstGeom>
          <a:noFill/>
        </p:spPr>
        <p:txBody>
          <a:bodyPr wrap="square" rtlCol="0">
            <a:spAutoFit/>
          </a:bodyPr>
          <a:lstStyle/>
          <a:p>
            <a:pPr lvl="0"/>
            <a:r>
              <a:rPr lang="zh-CN" altLang="en-US" sz="2400" b="1" dirty="0">
                <a:solidFill>
                  <a:schemeClr val="bg1">
                    <a:lumMod val="65000"/>
                  </a:schemeClr>
                </a:solidFill>
                <a:latin typeface="微软雅黑" panose="020B0503020204020204" charset="-122"/>
                <a:ea typeface="微软雅黑" panose="020B0503020204020204" charset="-122"/>
              </a:rPr>
              <a:t>加入你的标题：</a:t>
            </a:r>
            <a:r>
              <a:rPr lang="zh-CN" altLang="en-US" dirty="0">
                <a:solidFill>
                  <a:schemeClr val="bg1">
                    <a:lumMod val="65000"/>
                  </a:schemeClr>
                </a:solidFill>
                <a:latin typeface="微软雅黑" panose="020B0503020204020204" charset="-122"/>
                <a:ea typeface="微软雅黑" panose="020B0503020204020204" charset="-122"/>
              </a:rPr>
              <a:t>此处添加说明文字</a:t>
            </a:r>
          </a:p>
        </p:txBody>
      </p:sp>
      <p:sp>
        <p:nvSpPr>
          <p:cNvPr id="45" name="TextBox 4"/>
          <p:cNvSpPr txBox="1"/>
          <p:nvPr/>
        </p:nvSpPr>
        <p:spPr>
          <a:xfrm>
            <a:off x="7805697" y="4660222"/>
            <a:ext cx="5032690" cy="461665"/>
          </a:xfrm>
          <a:prstGeom prst="rect">
            <a:avLst/>
          </a:prstGeom>
          <a:noFill/>
        </p:spPr>
        <p:txBody>
          <a:bodyPr wrap="square" rtlCol="0">
            <a:spAutoFit/>
          </a:bodyPr>
          <a:lstStyle/>
          <a:p>
            <a:pPr lvl="0"/>
            <a:r>
              <a:rPr lang="zh-CN" altLang="en-US" sz="2400" b="1" dirty="0">
                <a:solidFill>
                  <a:schemeClr val="bg1">
                    <a:lumMod val="65000"/>
                  </a:schemeClr>
                </a:solidFill>
                <a:latin typeface="微软雅黑" panose="020B0503020204020204" charset="-122"/>
                <a:ea typeface="微软雅黑" panose="020B0503020204020204" charset="-122"/>
              </a:rPr>
              <a:t>加入你的标题：</a:t>
            </a:r>
            <a:r>
              <a:rPr lang="zh-CN" altLang="en-US" dirty="0">
                <a:solidFill>
                  <a:schemeClr val="bg1">
                    <a:lumMod val="65000"/>
                  </a:schemeClr>
                </a:solidFill>
                <a:latin typeface="微软雅黑" panose="020B0503020204020204" charset="-122"/>
                <a:ea typeface="微软雅黑" panose="020B0503020204020204" charset="-122"/>
              </a:rPr>
              <a:t>此处添加说明文字</a:t>
            </a:r>
          </a:p>
        </p:txBody>
      </p:sp>
      <p:grpSp>
        <p:nvGrpSpPr>
          <p:cNvPr id="46" name="组合 45"/>
          <p:cNvGrpSpPr/>
          <p:nvPr/>
        </p:nvGrpSpPr>
        <p:grpSpPr>
          <a:xfrm>
            <a:off x="7024759" y="1842722"/>
            <a:ext cx="624684" cy="600549"/>
            <a:chOff x="2215144" y="982844"/>
            <a:chExt cx="1120898" cy="842780"/>
          </a:xfrm>
          <a:solidFill>
            <a:srgbClr val="51C2D2"/>
          </a:solidFill>
        </p:grpSpPr>
        <p:sp>
          <p:nvSpPr>
            <p:cNvPr id="47" name="平行四边形 46"/>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8"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56" name="组合 55"/>
          <p:cNvGrpSpPr/>
          <p:nvPr/>
        </p:nvGrpSpPr>
        <p:grpSpPr>
          <a:xfrm>
            <a:off x="7043809" y="3700475"/>
            <a:ext cx="624684" cy="600549"/>
            <a:chOff x="2215144" y="982844"/>
            <a:chExt cx="1120898" cy="842780"/>
          </a:xfrm>
          <a:solidFill>
            <a:srgbClr val="51C2D2"/>
          </a:solidFill>
        </p:grpSpPr>
        <p:sp>
          <p:nvSpPr>
            <p:cNvPr id="57" name="平行四边形 56"/>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8"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9" name="组合 58"/>
          <p:cNvGrpSpPr/>
          <p:nvPr/>
        </p:nvGrpSpPr>
        <p:grpSpPr>
          <a:xfrm>
            <a:off x="7041430" y="2795166"/>
            <a:ext cx="624684" cy="600549"/>
            <a:chOff x="2215144" y="982844"/>
            <a:chExt cx="1120898" cy="842780"/>
          </a:xfrm>
          <a:solidFill>
            <a:schemeClr val="accent1">
              <a:lumMod val="75000"/>
            </a:schemeClr>
          </a:solidFill>
        </p:grpSpPr>
        <p:sp>
          <p:nvSpPr>
            <p:cNvPr id="60" name="平行四边形 59"/>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61"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62" name="组合 61"/>
          <p:cNvGrpSpPr/>
          <p:nvPr/>
        </p:nvGrpSpPr>
        <p:grpSpPr>
          <a:xfrm>
            <a:off x="7060480" y="4590780"/>
            <a:ext cx="624684" cy="600549"/>
            <a:chOff x="2215144" y="982844"/>
            <a:chExt cx="1120898" cy="842780"/>
          </a:xfrm>
          <a:solidFill>
            <a:schemeClr val="accent1">
              <a:lumMod val="75000"/>
            </a:schemeClr>
          </a:solidFill>
        </p:grpSpPr>
        <p:sp>
          <p:nvSpPr>
            <p:cNvPr id="63" name="平行四边形 62"/>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64" name="文本框 9"/>
            <p:cNvSpPr txBox="1"/>
            <p:nvPr/>
          </p:nvSpPr>
          <p:spPr>
            <a:xfrm>
              <a:off x="2245058" y="1046848"/>
              <a:ext cx="1066799" cy="734260"/>
            </a:xfrm>
            <a:prstGeom prst="rect">
              <a:avLst/>
            </a:prstGeom>
            <a:grpFill/>
          </p:spPr>
          <p:txBody>
            <a:bodyPr wrap="square"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0-#ppt_w/2"/>
                                          </p:val>
                                        </p:tav>
                                        <p:tav tm="100000">
                                          <p:val>
                                            <p:strVal val="#ppt_x"/>
                                          </p:val>
                                        </p:tav>
                                      </p:tavLst>
                                    </p:anim>
                                    <p:anim calcmode="lin" valueType="num">
                                      <p:cBhvr additive="base">
                                        <p:cTn id="22" dur="500" fill="hold"/>
                                        <p:tgtEl>
                                          <p:spTgt spid="5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0-#ppt_w/2"/>
                                          </p:val>
                                        </p:tav>
                                        <p:tav tm="100000">
                                          <p:val>
                                            <p:strVal val="#ppt_x"/>
                                          </p:val>
                                        </p:tav>
                                      </p:tavLst>
                                    </p:anim>
                                    <p:anim calcmode="lin" valueType="num">
                                      <p:cBhvr additive="base">
                                        <p:cTn id="26" dur="500" fill="hold"/>
                                        <p:tgtEl>
                                          <p:spTgt spid="5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0-#ppt_w/2"/>
                                          </p:val>
                                        </p:tav>
                                        <p:tav tm="100000">
                                          <p:val>
                                            <p:strVal val="#ppt_x"/>
                                          </p:val>
                                        </p:tav>
                                      </p:tavLst>
                                    </p:anim>
                                    <p:anim calcmode="lin" valueType="num">
                                      <p:cBhvr additive="base">
                                        <p:cTn id="30" dur="500" fill="hold"/>
                                        <p:tgtEl>
                                          <p:spTgt spid="62"/>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childTnLst>
                                </p:cTn>
                              </p:par>
                              <p:par>
                                <p:cTn id="38" presetID="26" presetClass="emph" presetSubtype="0" fill="hold" grpId="1" nodeType="withEffect">
                                  <p:stCondLst>
                                    <p:cond delay="0"/>
                                  </p:stCondLst>
                                  <p:childTnLst>
                                    <p:animEffect transition="out" filter="fade">
                                      <p:cBhvr>
                                        <p:cTn id="39" dur="750" tmFilter="0, 0; .2, .5; .8, .5; 1, 0"/>
                                        <p:tgtEl>
                                          <p:spTgt spid="42"/>
                                        </p:tgtEl>
                                      </p:cBhvr>
                                    </p:animEffect>
                                    <p:animScale>
                                      <p:cBhvr>
                                        <p:cTn id="40" dur="375" autoRev="1" fill="hold"/>
                                        <p:tgtEl>
                                          <p:spTgt spid="42"/>
                                        </p:tgtEl>
                                      </p:cBhvr>
                                      <p:by x="105000" y="105000"/>
                                    </p:animScale>
                                  </p:childTnLst>
                                </p:cTn>
                              </p:par>
                              <p:par>
                                <p:cTn id="41" presetID="26" presetClass="emph" presetSubtype="0" fill="hold" grpId="1" nodeType="withEffect">
                                  <p:stCondLst>
                                    <p:cond delay="0"/>
                                  </p:stCondLst>
                                  <p:childTnLst>
                                    <p:animEffect transition="out" filter="fade">
                                      <p:cBhvr>
                                        <p:cTn id="42" dur="750" tmFilter="0, 0; .2, .5; .8, .5; 1, 0"/>
                                        <p:tgtEl>
                                          <p:spTgt spid="43"/>
                                        </p:tgtEl>
                                      </p:cBhvr>
                                    </p:animEffect>
                                    <p:animScale>
                                      <p:cBhvr>
                                        <p:cTn id="43" dur="375" autoRev="1" fill="hold"/>
                                        <p:tgtEl>
                                          <p:spTgt spid="43"/>
                                        </p:tgtEl>
                                      </p:cBhvr>
                                      <p:by x="105000" y="105000"/>
                                    </p:animScale>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childTnLst>
                                </p:cTn>
                              </p:par>
                              <p:par>
                                <p:cTn id="50" presetID="26" presetClass="emph" presetSubtype="0" fill="hold" grpId="1" nodeType="withEffect">
                                  <p:stCondLst>
                                    <p:cond delay="0"/>
                                  </p:stCondLst>
                                  <p:childTnLst>
                                    <p:animEffect transition="out" filter="fade">
                                      <p:cBhvr>
                                        <p:cTn id="51" dur="750" tmFilter="0, 0; .2, .5; .8, .5; 1, 0"/>
                                        <p:tgtEl>
                                          <p:spTgt spid="44"/>
                                        </p:tgtEl>
                                      </p:cBhvr>
                                    </p:animEffect>
                                    <p:animScale>
                                      <p:cBhvr>
                                        <p:cTn id="52" dur="375" autoRev="1" fill="hold"/>
                                        <p:tgtEl>
                                          <p:spTgt spid="44"/>
                                        </p:tgtEl>
                                      </p:cBhvr>
                                      <p:by x="105000" y="105000"/>
                                    </p:animScale>
                                  </p:childTnLst>
                                </p:cTn>
                              </p:par>
                              <p:par>
                                <p:cTn id="53" presetID="26" presetClass="emph" presetSubtype="0" fill="hold" grpId="1" nodeType="withEffect">
                                  <p:stCondLst>
                                    <p:cond delay="0"/>
                                  </p:stCondLst>
                                  <p:childTnLst>
                                    <p:animEffect transition="out" filter="fade">
                                      <p:cBhvr>
                                        <p:cTn id="54" dur="750" tmFilter="0, 0; .2, .5; .8, .5; 1, 0"/>
                                        <p:tgtEl>
                                          <p:spTgt spid="45"/>
                                        </p:tgtEl>
                                      </p:cBhvr>
                                    </p:animEffect>
                                    <p:animScale>
                                      <p:cBhvr>
                                        <p:cTn id="55" dur="375"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2" grpId="1"/>
      <p:bldP spid="43" grpId="0"/>
      <p:bldP spid="43" grpId="1"/>
      <p:bldP spid="44" grpId="0"/>
      <p:bldP spid="44" grpId="1"/>
      <p:bldP spid="45" grpId="0"/>
      <p:bldP spid="4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email"/>
          <a:stretch>
            <a:fillRect/>
          </a:stretch>
        </p:blipFill>
        <p:spPr>
          <a:xfrm>
            <a:off x="0" y="1240"/>
            <a:ext cx="12190413" cy="6857107"/>
          </a:xfrm>
          <a:prstGeom prst="rect">
            <a:avLst/>
          </a:prstGeom>
        </p:spPr>
      </p:pic>
      <p:sp>
        <p:nvSpPr>
          <p:cNvPr id="52" name="矩形 51"/>
          <p:cNvSpPr/>
          <p:nvPr/>
        </p:nvSpPr>
        <p:spPr>
          <a:xfrm>
            <a:off x="2649829" y="2339307"/>
            <a:ext cx="1192870" cy="119286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51C2D2"/>
                </a:solidFill>
                <a:latin typeface="微软雅黑" panose="020B0503020204020204" charset="-122"/>
                <a:ea typeface="微软雅黑" panose="020B0503020204020204" charset="-122"/>
              </a:rPr>
              <a:t>04</a:t>
            </a:r>
            <a:endParaRPr lang="zh-CN" altLang="en-US" sz="4800" b="1" dirty="0">
              <a:solidFill>
                <a:srgbClr val="51C2D2"/>
              </a:solidFill>
              <a:latin typeface="微软雅黑" panose="020B0503020204020204" charset="-122"/>
              <a:ea typeface="微软雅黑" panose="020B0503020204020204" charset="-122"/>
            </a:endParaRPr>
          </a:p>
        </p:txBody>
      </p:sp>
      <p:grpSp>
        <p:nvGrpSpPr>
          <p:cNvPr id="20" name="组合 19"/>
          <p:cNvGrpSpPr/>
          <p:nvPr/>
        </p:nvGrpSpPr>
        <p:grpSpPr>
          <a:xfrm>
            <a:off x="7078842" y="2504854"/>
            <a:ext cx="4408308" cy="1875757"/>
            <a:chOff x="8861313" y="2717448"/>
            <a:chExt cx="4408308" cy="1875757"/>
          </a:xfrm>
        </p:grpSpPr>
        <p:sp>
          <p:nvSpPr>
            <p:cNvPr id="21" name="矩形 20"/>
            <p:cNvSpPr/>
            <p:nvPr/>
          </p:nvSpPr>
          <p:spPr>
            <a:xfrm>
              <a:off x="8973330" y="2717448"/>
              <a:ext cx="4031873" cy="861774"/>
            </a:xfrm>
            <a:prstGeom prst="rect">
              <a:avLst/>
            </a:prstGeom>
          </p:spPr>
          <p:txBody>
            <a:bodyPr wrap="none">
              <a:spAutoFit/>
            </a:bodyPr>
            <a:lstStyle/>
            <a:p>
              <a:pPr algn="ctr"/>
              <a:r>
                <a:rPr kumimoji="1" lang="zh-CN" altLang="en-US" sz="5000" b="1" dirty="0">
                  <a:solidFill>
                    <a:srgbClr val="51C2D2"/>
                  </a:solidFill>
                  <a:latin typeface="微软雅黑" panose="020B0503020204020204" charset="-122"/>
                  <a:ea typeface="微软雅黑" panose="020B0503020204020204" charset="-122"/>
                </a:rPr>
                <a:t>加入你的标题</a:t>
              </a:r>
            </a:p>
          </p:txBody>
        </p:sp>
        <p:sp>
          <p:nvSpPr>
            <p:cNvPr id="22" name="矩形 21"/>
            <p:cNvSpPr/>
            <p:nvPr/>
          </p:nvSpPr>
          <p:spPr>
            <a:xfrm>
              <a:off x="8861313" y="3700845"/>
              <a:ext cx="4408308" cy="892360"/>
            </a:xfrm>
            <a:prstGeom prst="rect">
              <a:avLst/>
            </a:prstGeom>
          </p:spPr>
          <p:txBody>
            <a:bodyPr wrap="square">
              <a:spAutoFit/>
            </a:bodyPr>
            <a:lstStyle/>
            <a:p>
              <a:pPr algn="ctr">
                <a:lnSpc>
                  <a:spcPct val="130000"/>
                </a:lnSpc>
              </a:pPr>
              <a:r>
                <a:rPr lang="zh-CN" altLang="en-US" sz="1335" dirty="0">
                  <a:solidFill>
                    <a:schemeClr val="bg1">
                      <a:lumMod val="65000"/>
                    </a:schemeClr>
                  </a:solidFill>
                  <a:latin typeface="微软雅黑" panose="020B0503020204020204" charset="-122"/>
                  <a:ea typeface="微软雅黑" panose="020B050302020402020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65000"/>
                  </a:schemeClr>
                </a:solidFill>
                <a:latin typeface="微软雅黑" panose="020B0503020204020204" charset="-122"/>
                <a:ea typeface="微软雅黑" panose="020B050302020402020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anim calcmode="lin" valueType="num">
                                      <p:cBhvr>
                                        <p:cTn id="12" dur="500" fill="hold"/>
                                        <p:tgtEl>
                                          <p:spTgt spid="52"/>
                                        </p:tgtEl>
                                        <p:attrNameLst>
                                          <p:attrName>ppt_x</p:attrName>
                                        </p:attrNameLst>
                                      </p:cBhvr>
                                      <p:tavLst>
                                        <p:tav tm="0">
                                          <p:val>
                                            <p:strVal val="#ppt_x"/>
                                          </p:val>
                                        </p:tav>
                                        <p:tav tm="100000">
                                          <p:val>
                                            <p:strVal val="#ppt_x"/>
                                          </p:val>
                                        </p:tav>
                                      </p:tavLst>
                                    </p:anim>
                                    <p:anim calcmode="lin" valueType="num">
                                      <p:cBhvr>
                                        <p:cTn id="13" dur="500" fill="hold"/>
                                        <p:tgtEl>
                                          <p:spTgt spid="5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grpSp>
        <p:nvGrpSpPr>
          <p:cNvPr id="5" name="组合 4"/>
          <p:cNvGrpSpPr/>
          <p:nvPr/>
        </p:nvGrpSpPr>
        <p:grpSpPr>
          <a:xfrm>
            <a:off x="-2487" y="2426777"/>
            <a:ext cx="12180870" cy="3907912"/>
            <a:chOff x="-2487" y="1399891"/>
            <a:chExt cx="9146488" cy="2934410"/>
          </a:xfrm>
        </p:grpSpPr>
        <p:sp>
          <p:nvSpPr>
            <p:cNvPr id="6" name="矩形 5"/>
            <p:cNvSpPr/>
            <p:nvPr/>
          </p:nvSpPr>
          <p:spPr>
            <a:xfrm>
              <a:off x="-2487" y="1399891"/>
              <a:ext cx="9146488" cy="86356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aphicFrame>
          <p:nvGraphicFramePr>
            <p:cNvPr id="8" name="图表 7"/>
            <p:cNvGraphicFramePr/>
            <p:nvPr/>
          </p:nvGraphicFramePr>
          <p:xfrm>
            <a:off x="4860032" y="2535099"/>
            <a:ext cx="3672408" cy="179920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4"/>
            <p:cNvSpPr>
              <a:spLocks noChangeArrowheads="1"/>
            </p:cNvSpPr>
            <p:nvPr/>
          </p:nvSpPr>
          <p:spPr bwMode="auto">
            <a:xfrm>
              <a:off x="4938666" y="1501380"/>
              <a:ext cx="3449758" cy="68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solidFill>
                </a:rPr>
                <a:t>TOPIC HEADER HERE</a:t>
              </a:r>
              <a:endParaRPr lang="zh-CN" altLang="en-US" sz="1400" dirty="0">
                <a:solidFill>
                  <a:schemeClr val="bg1"/>
                </a:solidFill>
              </a:endParaRPr>
            </a:p>
            <a:p>
              <a:pPr>
                <a:lnSpc>
                  <a:spcPct val="120000"/>
                </a:lnSpc>
                <a:spcBef>
                  <a:spcPts val="300"/>
                </a:spcBef>
              </a:pPr>
              <a:r>
                <a:rPr lang="en-US" altLang="zh-CN" sz="11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grpSp>
      <p:sp>
        <p:nvSpPr>
          <p:cNvPr id="13" name="矩形 12"/>
          <p:cNvSpPr/>
          <p:nvPr/>
        </p:nvSpPr>
        <p:spPr>
          <a:xfrm>
            <a:off x="726509" y="1559821"/>
            <a:ext cx="4912965" cy="4774868"/>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sp>
        <p:nvSpPr>
          <p:cNvPr id="5" name="矩形 4"/>
          <p:cNvSpPr/>
          <p:nvPr/>
        </p:nvSpPr>
        <p:spPr>
          <a:xfrm>
            <a:off x="1450118" y="4977310"/>
            <a:ext cx="1856095" cy="457347"/>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959616" y="4977310"/>
            <a:ext cx="1856095" cy="4573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421185" y="4977310"/>
            <a:ext cx="1856095" cy="457347"/>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878565" y="4977310"/>
            <a:ext cx="1856095" cy="4573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41"/>
          <p:cNvSpPr/>
          <p:nvPr/>
        </p:nvSpPr>
        <p:spPr>
          <a:xfrm>
            <a:off x="1258715" y="5028691"/>
            <a:ext cx="2289439" cy="305718"/>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sz="1800" b="1" kern="0" dirty="0">
                <a:solidFill>
                  <a:schemeClr val="bg1"/>
                </a:solidFill>
                <a:latin typeface="Arial" panose="020B0604020202020204" pitchFamily="34" charset="0"/>
                <a:cs typeface="Arial" panose="020B0604020202020204" pitchFamily="34" charset="0"/>
              </a:rPr>
              <a:t>Sample Heading</a:t>
            </a:r>
          </a:p>
        </p:txBody>
      </p:sp>
      <p:sp>
        <p:nvSpPr>
          <p:cNvPr id="10" name="Rectangle 42"/>
          <p:cNvSpPr/>
          <p:nvPr/>
        </p:nvSpPr>
        <p:spPr>
          <a:xfrm>
            <a:off x="1413287" y="5531641"/>
            <a:ext cx="1929296" cy="1741129"/>
          </a:xfrm>
          <a:prstGeom prst="rect">
            <a:avLst/>
          </a:prstGeom>
          <a:noFill/>
          <a:ln w="12700" cap="flat" cmpd="sng" algn="ctr">
            <a:noFill/>
            <a:prstDash val="solid"/>
          </a:ln>
          <a:effectLst/>
        </p:spPr>
        <p:txBody>
          <a:bodyPr lIns="91440" tIns="0" rIns="91440" bIns="0" rtlCol="0" anchor="t"/>
          <a:lstStyle/>
          <a:p>
            <a:pPr algn="just">
              <a:defRPr/>
            </a:pPr>
            <a:r>
              <a:rPr lang="en-US" sz="1400" kern="0" dirty="0">
                <a:solidFill>
                  <a:schemeClr val="bg1">
                    <a:lumMod val="50000"/>
                  </a:schemeClr>
                </a:solidFill>
                <a:latin typeface="Arial" panose="020B0604020202020204" pitchFamily="34" charset="0"/>
                <a:cs typeface="Arial" panose="020B0604020202020204" pitchFamily="34" charset="0"/>
              </a:rPr>
              <a:t>This is a sample text. Insert your desired text here. Again, this is a dummy text, enter your own text here. </a:t>
            </a:r>
          </a:p>
        </p:txBody>
      </p:sp>
      <p:sp>
        <p:nvSpPr>
          <p:cNvPr id="11" name="Rectangle 41"/>
          <p:cNvSpPr/>
          <p:nvPr/>
        </p:nvSpPr>
        <p:spPr>
          <a:xfrm>
            <a:off x="3739557" y="5028691"/>
            <a:ext cx="2289439" cy="305718"/>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sz="1800" b="1" kern="0" dirty="0">
                <a:solidFill>
                  <a:schemeClr val="bg1"/>
                </a:solidFill>
                <a:latin typeface="Arial" panose="020B0604020202020204" pitchFamily="34" charset="0"/>
                <a:cs typeface="Arial" panose="020B0604020202020204" pitchFamily="34" charset="0"/>
              </a:rPr>
              <a:t>Sample Heading</a:t>
            </a:r>
          </a:p>
        </p:txBody>
      </p:sp>
      <p:sp>
        <p:nvSpPr>
          <p:cNvPr id="12" name="Rectangle 42"/>
          <p:cNvSpPr/>
          <p:nvPr/>
        </p:nvSpPr>
        <p:spPr>
          <a:xfrm>
            <a:off x="3894129" y="5531641"/>
            <a:ext cx="1929296" cy="1741129"/>
          </a:xfrm>
          <a:prstGeom prst="rect">
            <a:avLst/>
          </a:prstGeom>
          <a:noFill/>
          <a:ln w="12700" cap="flat" cmpd="sng" algn="ctr">
            <a:noFill/>
            <a:prstDash val="solid"/>
          </a:ln>
          <a:effectLst/>
        </p:spPr>
        <p:txBody>
          <a:bodyPr lIns="91440" tIns="0" rIns="91440" bIns="0" rtlCol="0" anchor="t"/>
          <a:lstStyle/>
          <a:p>
            <a:pPr algn="just">
              <a:defRPr/>
            </a:pPr>
            <a:r>
              <a:rPr lang="en-US" sz="1400" kern="0" dirty="0">
                <a:solidFill>
                  <a:schemeClr val="bg1">
                    <a:lumMod val="50000"/>
                  </a:schemeClr>
                </a:solidFill>
                <a:latin typeface="Arial" panose="020B0604020202020204" pitchFamily="34" charset="0"/>
                <a:cs typeface="Arial" panose="020B0604020202020204" pitchFamily="34" charset="0"/>
              </a:rPr>
              <a:t>This is a sample text. Insert your desired text here. Again, this is a dummy text, enter your own text here. </a:t>
            </a:r>
          </a:p>
        </p:txBody>
      </p:sp>
      <p:sp>
        <p:nvSpPr>
          <p:cNvPr id="13" name="Rectangle 41"/>
          <p:cNvSpPr/>
          <p:nvPr/>
        </p:nvSpPr>
        <p:spPr>
          <a:xfrm>
            <a:off x="6220976" y="5028691"/>
            <a:ext cx="2289439" cy="305718"/>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sz="1800" b="1" kern="0" dirty="0">
                <a:solidFill>
                  <a:schemeClr val="bg1"/>
                </a:solidFill>
                <a:latin typeface="Arial" panose="020B0604020202020204" pitchFamily="34" charset="0"/>
                <a:cs typeface="Arial" panose="020B0604020202020204" pitchFamily="34" charset="0"/>
              </a:rPr>
              <a:t>Sample Heading</a:t>
            </a:r>
          </a:p>
        </p:txBody>
      </p:sp>
      <p:sp>
        <p:nvSpPr>
          <p:cNvPr id="14" name="Rectangle 42"/>
          <p:cNvSpPr/>
          <p:nvPr/>
        </p:nvSpPr>
        <p:spPr>
          <a:xfrm>
            <a:off x="6375548" y="5531641"/>
            <a:ext cx="1929296" cy="1741129"/>
          </a:xfrm>
          <a:prstGeom prst="rect">
            <a:avLst/>
          </a:prstGeom>
          <a:noFill/>
          <a:ln w="12700" cap="flat" cmpd="sng" algn="ctr">
            <a:noFill/>
            <a:prstDash val="solid"/>
          </a:ln>
          <a:effectLst/>
        </p:spPr>
        <p:txBody>
          <a:bodyPr lIns="91440" tIns="0" rIns="91440" bIns="0" rtlCol="0" anchor="t"/>
          <a:lstStyle/>
          <a:p>
            <a:pPr algn="just">
              <a:defRPr/>
            </a:pPr>
            <a:r>
              <a:rPr lang="en-US" sz="1400" kern="0" dirty="0">
                <a:solidFill>
                  <a:schemeClr val="bg1">
                    <a:lumMod val="50000"/>
                  </a:schemeClr>
                </a:solidFill>
                <a:latin typeface="Arial" panose="020B0604020202020204" pitchFamily="34" charset="0"/>
                <a:cs typeface="Arial" panose="020B0604020202020204" pitchFamily="34" charset="0"/>
              </a:rPr>
              <a:t>This is a sample text. Insert your desired text here. Again, this is a dummy text, enter your own text here. </a:t>
            </a:r>
          </a:p>
        </p:txBody>
      </p:sp>
      <p:sp>
        <p:nvSpPr>
          <p:cNvPr id="15" name="Rectangle 41"/>
          <p:cNvSpPr/>
          <p:nvPr/>
        </p:nvSpPr>
        <p:spPr>
          <a:xfrm>
            <a:off x="8642442" y="5028691"/>
            <a:ext cx="2289439" cy="305718"/>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sz="1800" b="1" kern="0" dirty="0">
                <a:solidFill>
                  <a:schemeClr val="bg1"/>
                </a:solidFill>
                <a:latin typeface="Arial" panose="020B0604020202020204" pitchFamily="34" charset="0"/>
                <a:cs typeface="Arial" panose="020B0604020202020204" pitchFamily="34" charset="0"/>
              </a:rPr>
              <a:t>Sample Heading</a:t>
            </a:r>
          </a:p>
        </p:txBody>
      </p:sp>
      <p:sp>
        <p:nvSpPr>
          <p:cNvPr id="16" name="Rectangle 42"/>
          <p:cNvSpPr/>
          <p:nvPr/>
        </p:nvSpPr>
        <p:spPr>
          <a:xfrm>
            <a:off x="8797014" y="5531641"/>
            <a:ext cx="1929296" cy="1741129"/>
          </a:xfrm>
          <a:prstGeom prst="rect">
            <a:avLst/>
          </a:prstGeom>
          <a:noFill/>
          <a:ln w="12700" cap="flat" cmpd="sng" algn="ctr">
            <a:noFill/>
            <a:prstDash val="solid"/>
          </a:ln>
          <a:effectLst/>
        </p:spPr>
        <p:txBody>
          <a:bodyPr lIns="91440" tIns="0" rIns="91440" bIns="0" rtlCol="0" anchor="t"/>
          <a:lstStyle/>
          <a:p>
            <a:pPr algn="just">
              <a:defRPr/>
            </a:pPr>
            <a:r>
              <a:rPr lang="en-US" sz="1400" kern="0" dirty="0">
                <a:solidFill>
                  <a:schemeClr val="bg1">
                    <a:lumMod val="50000"/>
                  </a:schemeClr>
                </a:solidFill>
                <a:latin typeface="Arial" panose="020B0604020202020204" pitchFamily="34" charset="0"/>
                <a:cs typeface="Arial" panose="020B0604020202020204" pitchFamily="34" charset="0"/>
              </a:rPr>
              <a:t>This is a sample text. Insert your desired text here. Again, this is a dummy text, enter your own text here. </a:t>
            </a:r>
          </a:p>
        </p:txBody>
      </p:sp>
      <p:sp>
        <p:nvSpPr>
          <p:cNvPr id="17" name="矩形 16"/>
          <p:cNvSpPr/>
          <p:nvPr/>
        </p:nvSpPr>
        <p:spPr>
          <a:xfrm>
            <a:off x="1450118" y="1357838"/>
            <a:ext cx="9276192" cy="328465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250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grpSp>
        <p:nvGrpSpPr>
          <p:cNvPr id="5" name="组合 4"/>
          <p:cNvGrpSpPr/>
          <p:nvPr/>
        </p:nvGrpSpPr>
        <p:grpSpPr>
          <a:xfrm>
            <a:off x="808543" y="1584166"/>
            <a:ext cx="10763391" cy="5016937"/>
            <a:chOff x="855664" y="1155263"/>
            <a:chExt cx="7416799" cy="3457053"/>
          </a:xfrm>
        </p:grpSpPr>
        <p:sp>
          <p:nvSpPr>
            <p:cNvPr id="6" name="Freeform 21"/>
            <p:cNvSpPr/>
            <p:nvPr/>
          </p:nvSpPr>
          <p:spPr bwMode="auto">
            <a:xfrm>
              <a:off x="3994150" y="1155263"/>
              <a:ext cx="1601788" cy="1608633"/>
            </a:xfrm>
            <a:custGeom>
              <a:avLst/>
              <a:gdLst>
                <a:gd name="T0" fmla="*/ 378 w 914"/>
                <a:gd name="T1" fmla="*/ 299 h 915"/>
                <a:gd name="T2" fmla="*/ 304 w 914"/>
                <a:gd name="T3" fmla="*/ 270 h 915"/>
                <a:gd name="T4" fmla="*/ 276 w 914"/>
                <a:gd name="T5" fmla="*/ 197 h 915"/>
                <a:gd name="T6" fmla="*/ 276 w 914"/>
                <a:gd name="T7" fmla="*/ 46 h 915"/>
                <a:gd name="T8" fmla="*/ 230 w 914"/>
                <a:gd name="T9" fmla="*/ 0 h 915"/>
                <a:gd name="T10" fmla="*/ 45 w 914"/>
                <a:gd name="T11" fmla="*/ 0 h 915"/>
                <a:gd name="T12" fmla="*/ 0 w 914"/>
                <a:gd name="T13" fmla="*/ 46 h 915"/>
                <a:gd name="T14" fmla="*/ 0 w 914"/>
                <a:gd name="T15" fmla="*/ 231 h 915"/>
                <a:gd name="T16" fmla="*/ 45 w 914"/>
                <a:gd name="T17" fmla="*/ 276 h 915"/>
                <a:gd name="T18" fmla="*/ 196 w 914"/>
                <a:gd name="T19" fmla="*/ 276 h 915"/>
                <a:gd name="T20" fmla="*/ 270 w 914"/>
                <a:gd name="T21" fmla="*/ 305 h 915"/>
                <a:gd name="T22" fmla="*/ 298 w 914"/>
                <a:gd name="T23" fmla="*/ 379 h 915"/>
                <a:gd name="T24" fmla="*/ 298 w 914"/>
                <a:gd name="T25" fmla="*/ 869 h 915"/>
                <a:gd name="T26" fmla="*/ 343 w 914"/>
                <a:gd name="T27" fmla="*/ 915 h 915"/>
                <a:gd name="T28" fmla="*/ 869 w 914"/>
                <a:gd name="T29" fmla="*/ 915 h 915"/>
                <a:gd name="T30" fmla="*/ 914 w 914"/>
                <a:gd name="T31" fmla="*/ 869 h 915"/>
                <a:gd name="T32" fmla="*/ 914 w 914"/>
                <a:gd name="T33" fmla="*/ 344 h 915"/>
                <a:gd name="T34" fmla="*/ 869 w 914"/>
                <a:gd name="T35" fmla="*/ 299 h 915"/>
                <a:gd name="T36" fmla="*/ 378 w 914"/>
                <a:gd name="T37" fmla="*/ 299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378" y="299"/>
                  </a:moveTo>
                  <a:cubicBezTo>
                    <a:pt x="353" y="299"/>
                    <a:pt x="320" y="286"/>
                    <a:pt x="304" y="270"/>
                  </a:cubicBezTo>
                  <a:cubicBezTo>
                    <a:pt x="288" y="255"/>
                    <a:pt x="276" y="222"/>
                    <a:pt x="276" y="197"/>
                  </a:cubicBezTo>
                  <a:cubicBezTo>
                    <a:pt x="276" y="46"/>
                    <a:pt x="276" y="46"/>
                    <a:pt x="276" y="46"/>
                  </a:cubicBezTo>
                  <a:cubicBezTo>
                    <a:pt x="276" y="21"/>
                    <a:pt x="255" y="0"/>
                    <a:pt x="230" y="0"/>
                  </a:cubicBezTo>
                  <a:cubicBezTo>
                    <a:pt x="45" y="0"/>
                    <a:pt x="45" y="0"/>
                    <a:pt x="45" y="0"/>
                  </a:cubicBezTo>
                  <a:cubicBezTo>
                    <a:pt x="20" y="0"/>
                    <a:pt x="0" y="21"/>
                    <a:pt x="0" y="46"/>
                  </a:cubicBezTo>
                  <a:cubicBezTo>
                    <a:pt x="0" y="231"/>
                    <a:pt x="0" y="231"/>
                    <a:pt x="0" y="231"/>
                  </a:cubicBezTo>
                  <a:cubicBezTo>
                    <a:pt x="0" y="256"/>
                    <a:pt x="20" y="276"/>
                    <a:pt x="45" y="276"/>
                  </a:cubicBezTo>
                  <a:cubicBezTo>
                    <a:pt x="196" y="276"/>
                    <a:pt x="196" y="276"/>
                    <a:pt x="196" y="276"/>
                  </a:cubicBezTo>
                  <a:cubicBezTo>
                    <a:pt x="221" y="276"/>
                    <a:pt x="254" y="289"/>
                    <a:pt x="270" y="305"/>
                  </a:cubicBezTo>
                  <a:cubicBezTo>
                    <a:pt x="285" y="320"/>
                    <a:pt x="298" y="354"/>
                    <a:pt x="298" y="379"/>
                  </a:cubicBezTo>
                  <a:cubicBezTo>
                    <a:pt x="298" y="869"/>
                    <a:pt x="298" y="869"/>
                    <a:pt x="298" y="869"/>
                  </a:cubicBezTo>
                  <a:cubicBezTo>
                    <a:pt x="298" y="894"/>
                    <a:pt x="318" y="915"/>
                    <a:pt x="343" y="915"/>
                  </a:cubicBezTo>
                  <a:cubicBezTo>
                    <a:pt x="869" y="915"/>
                    <a:pt x="869" y="915"/>
                    <a:pt x="869" y="915"/>
                  </a:cubicBezTo>
                  <a:cubicBezTo>
                    <a:pt x="894" y="915"/>
                    <a:pt x="914" y="894"/>
                    <a:pt x="914" y="869"/>
                  </a:cubicBezTo>
                  <a:cubicBezTo>
                    <a:pt x="914" y="344"/>
                    <a:pt x="914" y="344"/>
                    <a:pt x="914" y="344"/>
                  </a:cubicBezTo>
                  <a:cubicBezTo>
                    <a:pt x="914" y="319"/>
                    <a:pt x="894" y="299"/>
                    <a:pt x="869" y="299"/>
                  </a:cubicBezTo>
                  <a:lnTo>
                    <a:pt x="378" y="299"/>
                  </a:lnTo>
                  <a:close/>
                </a:path>
              </a:pathLst>
            </a:custGeom>
            <a:solidFill>
              <a:schemeClr val="accent1">
                <a:lumMod val="75000"/>
              </a:schemeClr>
            </a:solidFill>
            <a:ln>
              <a:noFill/>
            </a:ln>
          </p:spPr>
          <p:txBody>
            <a:bodyPr/>
            <a:lstStyle/>
            <a:p>
              <a:endParaRPr lang="zh-CN" altLang="en-US" sz="3200"/>
            </a:p>
          </p:txBody>
        </p:sp>
        <p:sp>
          <p:nvSpPr>
            <p:cNvPr id="7" name="Freeform 22"/>
            <p:cNvSpPr/>
            <p:nvPr/>
          </p:nvSpPr>
          <p:spPr bwMode="auto">
            <a:xfrm>
              <a:off x="2795589" y="1823806"/>
              <a:ext cx="1603375" cy="1607046"/>
            </a:xfrm>
            <a:custGeom>
              <a:avLst/>
              <a:gdLst>
                <a:gd name="T0" fmla="*/ 298 w 914"/>
                <a:gd name="T1" fmla="*/ 537 h 915"/>
                <a:gd name="T2" fmla="*/ 270 w 914"/>
                <a:gd name="T3" fmla="*/ 610 h 915"/>
                <a:gd name="T4" fmla="*/ 196 w 914"/>
                <a:gd name="T5" fmla="*/ 639 h 915"/>
                <a:gd name="T6" fmla="*/ 45 w 914"/>
                <a:gd name="T7" fmla="*/ 639 h 915"/>
                <a:gd name="T8" fmla="*/ 0 w 914"/>
                <a:gd name="T9" fmla="*/ 684 h 915"/>
                <a:gd name="T10" fmla="*/ 0 w 914"/>
                <a:gd name="T11" fmla="*/ 869 h 915"/>
                <a:gd name="T12" fmla="*/ 45 w 914"/>
                <a:gd name="T13" fmla="*/ 915 h 915"/>
                <a:gd name="T14" fmla="*/ 230 w 914"/>
                <a:gd name="T15" fmla="*/ 915 h 915"/>
                <a:gd name="T16" fmla="*/ 276 w 914"/>
                <a:gd name="T17" fmla="*/ 869 h 915"/>
                <a:gd name="T18" fmla="*/ 276 w 914"/>
                <a:gd name="T19" fmla="*/ 718 h 915"/>
                <a:gd name="T20" fmla="*/ 304 w 914"/>
                <a:gd name="T21" fmla="*/ 645 h 915"/>
                <a:gd name="T22" fmla="*/ 378 w 914"/>
                <a:gd name="T23" fmla="*/ 616 h 915"/>
                <a:gd name="T24" fmla="*/ 869 w 914"/>
                <a:gd name="T25" fmla="*/ 616 h 915"/>
                <a:gd name="T26" fmla="*/ 914 w 914"/>
                <a:gd name="T27" fmla="*/ 571 h 915"/>
                <a:gd name="T28" fmla="*/ 914 w 914"/>
                <a:gd name="T29" fmla="*/ 46 h 915"/>
                <a:gd name="T30" fmla="*/ 869 w 914"/>
                <a:gd name="T31" fmla="*/ 0 h 915"/>
                <a:gd name="T32" fmla="*/ 343 w 914"/>
                <a:gd name="T33" fmla="*/ 0 h 915"/>
                <a:gd name="T34" fmla="*/ 298 w 914"/>
                <a:gd name="T35" fmla="*/ 46 h 915"/>
                <a:gd name="T36" fmla="*/ 298 w 914"/>
                <a:gd name="T37" fmla="*/ 53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915">
                  <a:moveTo>
                    <a:pt x="298" y="537"/>
                  </a:moveTo>
                  <a:cubicBezTo>
                    <a:pt x="298" y="561"/>
                    <a:pt x="285" y="595"/>
                    <a:pt x="270" y="610"/>
                  </a:cubicBezTo>
                  <a:cubicBezTo>
                    <a:pt x="254" y="626"/>
                    <a:pt x="221" y="639"/>
                    <a:pt x="196" y="639"/>
                  </a:cubicBezTo>
                  <a:cubicBezTo>
                    <a:pt x="45" y="639"/>
                    <a:pt x="45" y="639"/>
                    <a:pt x="45" y="639"/>
                  </a:cubicBezTo>
                  <a:cubicBezTo>
                    <a:pt x="20" y="639"/>
                    <a:pt x="0" y="659"/>
                    <a:pt x="0" y="684"/>
                  </a:cubicBezTo>
                  <a:cubicBezTo>
                    <a:pt x="0" y="869"/>
                    <a:pt x="0" y="869"/>
                    <a:pt x="0" y="869"/>
                  </a:cubicBezTo>
                  <a:cubicBezTo>
                    <a:pt x="0" y="894"/>
                    <a:pt x="20" y="915"/>
                    <a:pt x="45" y="915"/>
                  </a:cubicBezTo>
                  <a:cubicBezTo>
                    <a:pt x="230" y="915"/>
                    <a:pt x="230" y="915"/>
                    <a:pt x="230" y="915"/>
                  </a:cubicBezTo>
                  <a:cubicBezTo>
                    <a:pt x="255" y="915"/>
                    <a:pt x="276" y="894"/>
                    <a:pt x="276" y="869"/>
                  </a:cubicBezTo>
                  <a:cubicBezTo>
                    <a:pt x="276" y="718"/>
                    <a:pt x="276" y="718"/>
                    <a:pt x="276" y="718"/>
                  </a:cubicBezTo>
                  <a:cubicBezTo>
                    <a:pt x="276" y="693"/>
                    <a:pt x="288" y="660"/>
                    <a:pt x="304" y="645"/>
                  </a:cubicBezTo>
                  <a:cubicBezTo>
                    <a:pt x="320" y="629"/>
                    <a:pt x="353" y="616"/>
                    <a:pt x="378" y="616"/>
                  </a:cubicBezTo>
                  <a:cubicBezTo>
                    <a:pt x="869" y="616"/>
                    <a:pt x="869" y="616"/>
                    <a:pt x="869" y="616"/>
                  </a:cubicBezTo>
                  <a:cubicBezTo>
                    <a:pt x="894" y="616"/>
                    <a:pt x="914" y="596"/>
                    <a:pt x="914" y="571"/>
                  </a:cubicBezTo>
                  <a:cubicBezTo>
                    <a:pt x="914" y="46"/>
                    <a:pt x="914" y="46"/>
                    <a:pt x="914" y="46"/>
                  </a:cubicBezTo>
                  <a:cubicBezTo>
                    <a:pt x="914" y="21"/>
                    <a:pt x="894" y="0"/>
                    <a:pt x="869" y="0"/>
                  </a:cubicBezTo>
                  <a:cubicBezTo>
                    <a:pt x="343" y="0"/>
                    <a:pt x="343" y="0"/>
                    <a:pt x="343" y="0"/>
                  </a:cubicBezTo>
                  <a:cubicBezTo>
                    <a:pt x="318" y="0"/>
                    <a:pt x="298" y="21"/>
                    <a:pt x="298" y="46"/>
                  </a:cubicBezTo>
                  <a:lnTo>
                    <a:pt x="298" y="537"/>
                  </a:lnTo>
                  <a:close/>
                </a:path>
              </a:pathLst>
            </a:custGeom>
            <a:solidFill>
              <a:srgbClr val="51C2D2"/>
            </a:solidFill>
            <a:ln>
              <a:noFill/>
            </a:ln>
          </p:spPr>
          <p:txBody>
            <a:bodyPr/>
            <a:lstStyle/>
            <a:p>
              <a:endParaRPr lang="zh-CN" altLang="en-US" sz="3200">
                <a:solidFill>
                  <a:schemeClr val="tx1">
                    <a:lumMod val="50000"/>
                    <a:lumOff val="50000"/>
                  </a:schemeClr>
                </a:solidFill>
              </a:endParaRPr>
            </a:p>
          </p:txBody>
        </p:sp>
        <p:sp>
          <p:nvSpPr>
            <p:cNvPr id="8" name="Freeform 23"/>
            <p:cNvSpPr/>
            <p:nvPr/>
          </p:nvSpPr>
          <p:spPr bwMode="auto">
            <a:xfrm>
              <a:off x="3459164" y="3005270"/>
              <a:ext cx="1603375" cy="1607046"/>
            </a:xfrm>
            <a:custGeom>
              <a:avLst/>
              <a:gdLst>
                <a:gd name="T0" fmla="*/ 537 w 915"/>
                <a:gd name="T1" fmla="*/ 616 h 914"/>
                <a:gd name="T2" fmla="*/ 610 w 915"/>
                <a:gd name="T3" fmla="*/ 644 h 914"/>
                <a:gd name="T4" fmla="*/ 639 w 915"/>
                <a:gd name="T5" fmla="*/ 718 h 914"/>
                <a:gd name="T6" fmla="*/ 639 w 915"/>
                <a:gd name="T7" fmla="*/ 869 h 914"/>
                <a:gd name="T8" fmla="*/ 684 w 915"/>
                <a:gd name="T9" fmla="*/ 914 h 914"/>
                <a:gd name="T10" fmla="*/ 869 w 915"/>
                <a:gd name="T11" fmla="*/ 914 h 914"/>
                <a:gd name="T12" fmla="*/ 915 w 915"/>
                <a:gd name="T13" fmla="*/ 869 h 914"/>
                <a:gd name="T14" fmla="*/ 915 w 915"/>
                <a:gd name="T15" fmla="*/ 684 h 914"/>
                <a:gd name="T16" fmla="*/ 869 w 915"/>
                <a:gd name="T17" fmla="*/ 638 h 914"/>
                <a:gd name="T18" fmla="*/ 718 w 915"/>
                <a:gd name="T19" fmla="*/ 638 h 914"/>
                <a:gd name="T20" fmla="*/ 645 w 915"/>
                <a:gd name="T21" fmla="*/ 610 h 914"/>
                <a:gd name="T22" fmla="*/ 616 w 915"/>
                <a:gd name="T23" fmla="*/ 536 h 914"/>
                <a:gd name="T24" fmla="*/ 616 w 915"/>
                <a:gd name="T25" fmla="*/ 45 h 914"/>
                <a:gd name="T26" fmla="*/ 571 w 915"/>
                <a:gd name="T27" fmla="*/ 0 h 914"/>
                <a:gd name="T28" fmla="*/ 46 w 915"/>
                <a:gd name="T29" fmla="*/ 0 h 914"/>
                <a:gd name="T30" fmla="*/ 0 w 915"/>
                <a:gd name="T31" fmla="*/ 45 h 914"/>
                <a:gd name="T32" fmla="*/ 0 w 915"/>
                <a:gd name="T33" fmla="*/ 571 h 914"/>
                <a:gd name="T34" fmla="*/ 46 w 915"/>
                <a:gd name="T35" fmla="*/ 616 h 914"/>
                <a:gd name="T36" fmla="*/ 537 w 915"/>
                <a:gd name="T37" fmla="*/ 616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537" y="616"/>
                  </a:moveTo>
                  <a:cubicBezTo>
                    <a:pt x="562" y="616"/>
                    <a:pt x="595" y="629"/>
                    <a:pt x="610" y="644"/>
                  </a:cubicBezTo>
                  <a:cubicBezTo>
                    <a:pt x="626" y="660"/>
                    <a:pt x="639" y="693"/>
                    <a:pt x="639" y="718"/>
                  </a:cubicBezTo>
                  <a:cubicBezTo>
                    <a:pt x="639" y="869"/>
                    <a:pt x="639" y="869"/>
                    <a:pt x="639" y="869"/>
                  </a:cubicBezTo>
                  <a:cubicBezTo>
                    <a:pt x="639" y="894"/>
                    <a:pt x="659" y="914"/>
                    <a:pt x="684" y="914"/>
                  </a:cubicBezTo>
                  <a:cubicBezTo>
                    <a:pt x="869" y="914"/>
                    <a:pt x="869" y="914"/>
                    <a:pt x="869" y="914"/>
                  </a:cubicBezTo>
                  <a:cubicBezTo>
                    <a:pt x="894" y="914"/>
                    <a:pt x="915" y="894"/>
                    <a:pt x="915" y="869"/>
                  </a:cubicBezTo>
                  <a:cubicBezTo>
                    <a:pt x="915" y="684"/>
                    <a:pt x="915" y="684"/>
                    <a:pt x="915" y="684"/>
                  </a:cubicBezTo>
                  <a:cubicBezTo>
                    <a:pt x="915" y="659"/>
                    <a:pt x="894" y="638"/>
                    <a:pt x="869" y="638"/>
                  </a:cubicBezTo>
                  <a:cubicBezTo>
                    <a:pt x="718" y="638"/>
                    <a:pt x="718" y="638"/>
                    <a:pt x="718" y="638"/>
                  </a:cubicBezTo>
                  <a:cubicBezTo>
                    <a:pt x="693" y="638"/>
                    <a:pt x="660" y="625"/>
                    <a:pt x="645" y="610"/>
                  </a:cubicBezTo>
                  <a:cubicBezTo>
                    <a:pt x="629" y="594"/>
                    <a:pt x="616" y="561"/>
                    <a:pt x="616" y="536"/>
                  </a:cubicBezTo>
                  <a:cubicBezTo>
                    <a:pt x="616" y="45"/>
                    <a:pt x="616" y="45"/>
                    <a:pt x="616" y="45"/>
                  </a:cubicBezTo>
                  <a:cubicBezTo>
                    <a:pt x="616" y="20"/>
                    <a:pt x="596" y="0"/>
                    <a:pt x="571" y="0"/>
                  </a:cubicBezTo>
                  <a:cubicBezTo>
                    <a:pt x="46" y="0"/>
                    <a:pt x="46" y="0"/>
                    <a:pt x="46" y="0"/>
                  </a:cubicBezTo>
                  <a:cubicBezTo>
                    <a:pt x="21" y="0"/>
                    <a:pt x="0" y="20"/>
                    <a:pt x="0" y="45"/>
                  </a:cubicBezTo>
                  <a:cubicBezTo>
                    <a:pt x="0" y="571"/>
                    <a:pt x="0" y="571"/>
                    <a:pt x="0" y="571"/>
                  </a:cubicBezTo>
                  <a:cubicBezTo>
                    <a:pt x="0" y="596"/>
                    <a:pt x="21" y="616"/>
                    <a:pt x="46" y="616"/>
                  </a:cubicBezTo>
                  <a:lnTo>
                    <a:pt x="537" y="616"/>
                  </a:lnTo>
                  <a:close/>
                </a:path>
              </a:pathLst>
            </a:custGeom>
            <a:solidFill>
              <a:schemeClr val="accent1">
                <a:lumMod val="75000"/>
              </a:schemeClr>
            </a:solidFill>
            <a:ln>
              <a:noFill/>
            </a:ln>
          </p:spPr>
          <p:txBody>
            <a:bodyPr/>
            <a:lstStyle/>
            <a:p>
              <a:endParaRPr lang="zh-CN" altLang="en-US" sz="3200">
                <a:solidFill>
                  <a:schemeClr val="tx1">
                    <a:lumMod val="50000"/>
                    <a:lumOff val="50000"/>
                  </a:schemeClr>
                </a:solidFill>
              </a:endParaRPr>
            </a:p>
          </p:txBody>
        </p:sp>
        <p:sp>
          <p:nvSpPr>
            <p:cNvPr id="9" name="Freeform 24"/>
            <p:cNvSpPr/>
            <p:nvPr/>
          </p:nvSpPr>
          <p:spPr bwMode="auto">
            <a:xfrm>
              <a:off x="4656138" y="2338315"/>
              <a:ext cx="1604962" cy="1605458"/>
            </a:xfrm>
            <a:custGeom>
              <a:avLst/>
              <a:gdLst>
                <a:gd name="T0" fmla="*/ 616 w 915"/>
                <a:gd name="T1" fmla="*/ 378 h 914"/>
                <a:gd name="T2" fmla="*/ 645 w 915"/>
                <a:gd name="T3" fmla="*/ 304 h 914"/>
                <a:gd name="T4" fmla="*/ 718 w 915"/>
                <a:gd name="T5" fmla="*/ 276 h 914"/>
                <a:gd name="T6" fmla="*/ 869 w 915"/>
                <a:gd name="T7" fmla="*/ 276 h 914"/>
                <a:gd name="T8" fmla="*/ 915 w 915"/>
                <a:gd name="T9" fmla="*/ 231 h 914"/>
                <a:gd name="T10" fmla="*/ 915 w 915"/>
                <a:gd name="T11" fmla="*/ 45 h 914"/>
                <a:gd name="T12" fmla="*/ 869 w 915"/>
                <a:gd name="T13" fmla="*/ 0 h 914"/>
                <a:gd name="T14" fmla="*/ 684 w 915"/>
                <a:gd name="T15" fmla="*/ 0 h 914"/>
                <a:gd name="T16" fmla="*/ 639 w 915"/>
                <a:gd name="T17" fmla="*/ 45 h 914"/>
                <a:gd name="T18" fmla="*/ 639 w 915"/>
                <a:gd name="T19" fmla="*/ 196 h 914"/>
                <a:gd name="T20" fmla="*/ 610 w 915"/>
                <a:gd name="T21" fmla="*/ 270 h 914"/>
                <a:gd name="T22" fmla="*/ 537 w 915"/>
                <a:gd name="T23" fmla="*/ 298 h 914"/>
                <a:gd name="T24" fmla="*/ 46 w 915"/>
                <a:gd name="T25" fmla="*/ 298 h 914"/>
                <a:gd name="T26" fmla="*/ 0 w 915"/>
                <a:gd name="T27" fmla="*/ 344 h 914"/>
                <a:gd name="T28" fmla="*/ 0 w 915"/>
                <a:gd name="T29" fmla="*/ 869 h 914"/>
                <a:gd name="T30" fmla="*/ 46 w 915"/>
                <a:gd name="T31" fmla="*/ 914 h 914"/>
                <a:gd name="T32" fmla="*/ 571 w 915"/>
                <a:gd name="T33" fmla="*/ 914 h 914"/>
                <a:gd name="T34" fmla="*/ 616 w 915"/>
                <a:gd name="T35" fmla="*/ 869 h 914"/>
                <a:gd name="T36" fmla="*/ 616 w 915"/>
                <a:gd name="T37" fmla="*/ 378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5" h="914">
                  <a:moveTo>
                    <a:pt x="616" y="378"/>
                  </a:moveTo>
                  <a:cubicBezTo>
                    <a:pt x="616" y="353"/>
                    <a:pt x="629" y="320"/>
                    <a:pt x="645" y="304"/>
                  </a:cubicBezTo>
                  <a:cubicBezTo>
                    <a:pt x="660" y="289"/>
                    <a:pt x="693" y="276"/>
                    <a:pt x="718" y="276"/>
                  </a:cubicBezTo>
                  <a:cubicBezTo>
                    <a:pt x="869" y="276"/>
                    <a:pt x="869" y="276"/>
                    <a:pt x="869" y="276"/>
                  </a:cubicBezTo>
                  <a:cubicBezTo>
                    <a:pt x="894" y="276"/>
                    <a:pt x="915" y="256"/>
                    <a:pt x="915" y="231"/>
                  </a:cubicBezTo>
                  <a:cubicBezTo>
                    <a:pt x="915" y="45"/>
                    <a:pt x="915" y="45"/>
                    <a:pt x="915" y="45"/>
                  </a:cubicBezTo>
                  <a:cubicBezTo>
                    <a:pt x="915" y="21"/>
                    <a:pt x="894" y="0"/>
                    <a:pt x="869" y="0"/>
                  </a:cubicBezTo>
                  <a:cubicBezTo>
                    <a:pt x="684" y="0"/>
                    <a:pt x="684" y="0"/>
                    <a:pt x="684" y="0"/>
                  </a:cubicBezTo>
                  <a:cubicBezTo>
                    <a:pt x="659" y="0"/>
                    <a:pt x="639" y="21"/>
                    <a:pt x="639" y="45"/>
                  </a:cubicBezTo>
                  <a:cubicBezTo>
                    <a:pt x="639" y="196"/>
                    <a:pt x="639" y="196"/>
                    <a:pt x="639" y="196"/>
                  </a:cubicBezTo>
                  <a:cubicBezTo>
                    <a:pt x="639" y="221"/>
                    <a:pt x="626" y="254"/>
                    <a:pt x="610" y="270"/>
                  </a:cubicBezTo>
                  <a:cubicBezTo>
                    <a:pt x="595" y="286"/>
                    <a:pt x="562" y="298"/>
                    <a:pt x="537" y="298"/>
                  </a:cubicBezTo>
                  <a:cubicBezTo>
                    <a:pt x="46" y="298"/>
                    <a:pt x="46" y="298"/>
                    <a:pt x="46" y="298"/>
                  </a:cubicBezTo>
                  <a:cubicBezTo>
                    <a:pt x="21" y="298"/>
                    <a:pt x="0" y="319"/>
                    <a:pt x="0" y="344"/>
                  </a:cubicBezTo>
                  <a:cubicBezTo>
                    <a:pt x="0" y="869"/>
                    <a:pt x="0" y="869"/>
                    <a:pt x="0" y="869"/>
                  </a:cubicBezTo>
                  <a:cubicBezTo>
                    <a:pt x="0" y="894"/>
                    <a:pt x="21" y="914"/>
                    <a:pt x="46" y="914"/>
                  </a:cubicBezTo>
                  <a:cubicBezTo>
                    <a:pt x="571" y="914"/>
                    <a:pt x="571" y="914"/>
                    <a:pt x="571" y="914"/>
                  </a:cubicBezTo>
                  <a:cubicBezTo>
                    <a:pt x="596" y="914"/>
                    <a:pt x="616" y="894"/>
                    <a:pt x="616" y="869"/>
                  </a:cubicBezTo>
                  <a:lnTo>
                    <a:pt x="616" y="378"/>
                  </a:lnTo>
                  <a:close/>
                </a:path>
              </a:pathLst>
            </a:custGeom>
            <a:solidFill>
              <a:srgbClr val="51C2D2"/>
            </a:solidFill>
            <a:ln>
              <a:noFill/>
            </a:ln>
          </p:spPr>
          <p:txBody>
            <a:bodyPr/>
            <a:lstStyle/>
            <a:p>
              <a:endParaRPr lang="zh-CN" altLang="en-US" sz="3200">
                <a:solidFill>
                  <a:schemeClr val="tx1">
                    <a:lumMod val="50000"/>
                    <a:lumOff val="50000"/>
                  </a:schemeClr>
                </a:solidFill>
              </a:endParaRPr>
            </a:p>
          </p:txBody>
        </p:sp>
        <p:sp>
          <p:nvSpPr>
            <p:cNvPr id="10" name="Freeform 25"/>
            <p:cNvSpPr>
              <a:spLocks noEditPoints="1"/>
            </p:cNvSpPr>
            <p:nvPr/>
          </p:nvSpPr>
          <p:spPr bwMode="auto">
            <a:xfrm>
              <a:off x="4119564" y="1264834"/>
              <a:ext cx="230187" cy="258843"/>
            </a:xfrm>
            <a:custGeom>
              <a:avLst/>
              <a:gdLst>
                <a:gd name="T0" fmla="*/ 28 w 131"/>
                <a:gd name="T1" fmla="*/ 16 h 147"/>
                <a:gd name="T2" fmla="*/ 103 w 131"/>
                <a:gd name="T3" fmla="*/ 16 h 147"/>
                <a:gd name="T4" fmla="*/ 118 w 131"/>
                <a:gd name="T5" fmla="*/ 61 h 147"/>
                <a:gd name="T6" fmla="*/ 127 w 131"/>
                <a:gd name="T7" fmla="*/ 65 h 147"/>
                <a:gd name="T8" fmla="*/ 131 w 131"/>
                <a:gd name="T9" fmla="*/ 74 h 147"/>
                <a:gd name="T10" fmla="*/ 130 w 131"/>
                <a:gd name="T11" fmla="*/ 101 h 147"/>
                <a:gd name="T12" fmla="*/ 123 w 131"/>
                <a:gd name="T13" fmla="*/ 108 h 147"/>
                <a:gd name="T14" fmla="*/ 116 w 131"/>
                <a:gd name="T15" fmla="*/ 109 h 147"/>
                <a:gd name="T16" fmla="*/ 65 w 131"/>
                <a:gd name="T17" fmla="*/ 147 h 147"/>
                <a:gd name="T18" fmla="*/ 76 w 131"/>
                <a:gd name="T19" fmla="*/ 132 h 147"/>
                <a:gd name="T20" fmla="*/ 107 w 131"/>
                <a:gd name="T21" fmla="*/ 109 h 147"/>
                <a:gd name="T22" fmla="*/ 98 w 131"/>
                <a:gd name="T23" fmla="*/ 105 h 147"/>
                <a:gd name="T24" fmla="*/ 95 w 131"/>
                <a:gd name="T25" fmla="*/ 74 h 147"/>
                <a:gd name="T26" fmla="*/ 96 w 131"/>
                <a:gd name="T27" fmla="*/ 69 h 147"/>
                <a:gd name="T28" fmla="*/ 107 w 131"/>
                <a:gd name="T29" fmla="*/ 56 h 147"/>
                <a:gd name="T30" fmla="*/ 35 w 131"/>
                <a:gd name="T31" fmla="*/ 38 h 147"/>
                <a:gd name="T32" fmla="*/ 28 w 131"/>
                <a:gd name="T33" fmla="*/ 62 h 147"/>
                <a:gd name="T34" fmla="*/ 35 w 131"/>
                <a:gd name="T35" fmla="*/ 69 h 147"/>
                <a:gd name="T36" fmla="*/ 36 w 131"/>
                <a:gd name="T37" fmla="*/ 96 h 147"/>
                <a:gd name="T38" fmla="*/ 32 w 131"/>
                <a:gd name="T39" fmla="*/ 105 h 147"/>
                <a:gd name="T40" fmla="*/ 24 w 131"/>
                <a:gd name="T41" fmla="*/ 109 h 147"/>
                <a:gd name="T42" fmla="*/ 8 w 131"/>
                <a:gd name="T43" fmla="*/ 108 h 147"/>
                <a:gd name="T44" fmla="*/ 0 w 131"/>
                <a:gd name="T45" fmla="*/ 96 h 147"/>
                <a:gd name="T46" fmla="*/ 1 w 131"/>
                <a:gd name="T47" fmla="*/ 69 h 147"/>
                <a:gd name="T48" fmla="*/ 13 w 131"/>
                <a:gd name="T49" fmla="*/ 61 h 147"/>
                <a:gd name="T50" fmla="*/ 61 w 131"/>
                <a:gd name="T51" fmla="*/ 135 h 147"/>
                <a:gd name="T52" fmla="*/ 65 w 131"/>
                <a:gd name="T53" fmla="*/ 131 h 147"/>
                <a:gd name="T54" fmla="*/ 13 w 131"/>
                <a:gd name="T55" fmla="*/ 73 h 147"/>
                <a:gd name="T56" fmla="*/ 12 w 131"/>
                <a:gd name="T57" fmla="*/ 74 h 147"/>
                <a:gd name="T58" fmla="*/ 12 w 131"/>
                <a:gd name="T59" fmla="*/ 97 h 147"/>
                <a:gd name="T60" fmla="*/ 18 w 131"/>
                <a:gd name="T61" fmla="*/ 97 h 147"/>
                <a:gd name="T62" fmla="*/ 24 w 131"/>
                <a:gd name="T63" fmla="*/ 97 h 147"/>
                <a:gd name="T64" fmla="*/ 25 w 131"/>
                <a:gd name="T65" fmla="*/ 96 h 147"/>
                <a:gd name="T66" fmla="*/ 25 w 131"/>
                <a:gd name="T67" fmla="*/ 74 h 147"/>
                <a:gd name="T68" fmla="*/ 24 w 131"/>
                <a:gd name="T69" fmla="*/ 73 h 147"/>
                <a:gd name="T70" fmla="*/ 18 w 131"/>
                <a:gd name="T71" fmla="*/ 73 h 147"/>
                <a:gd name="T72" fmla="*/ 107 w 131"/>
                <a:gd name="T73" fmla="*/ 73 h 147"/>
                <a:gd name="T74" fmla="*/ 106 w 131"/>
                <a:gd name="T75" fmla="*/ 74 h 147"/>
                <a:gd name="T76" fmla="*/ 106 w 131"/>
                <a:gd name="T77" fmla="*/ 97 h 147"/>
                <a:gd name="T78" fmla="*/ 113 w 131"/>
                <a:gd name="T79" fmla="*/ 97 h 147"/>
                <a:gd name="T80" fmla="*/ 118 w 131"/>
                <a:gd name="T81" fmla="*/ 97 h 147"/>
                <a:gd name="T82" fmla="*/ 119 w 131"/>
                <a:gd name="T83" fmla="*/ 96 h 147"/>
                <a:gd name="T84" fmla="*/ 119 w 131"/>
                <a:gd name="T85" fmla="*/ 74 h 147"/>
                <a:gd name="T86" fmla="*/ 118 w 131"/>
                <a:gd name="T87" fmla="*/ 73 h 147"/>
                <a:gd name="T88" fmla="*/ 113 w 131"/>
                <a:gd name="T89" fmla="*/ 73 h 147"/>
                <a:gd name="T90" fmla="*/ 95 w 131"/>
                <a:gd name="T91" fmla="*/ 24 h 147"/>
                <a:gd name="T92" fmla="*/ 36 w 131"/>
                <a:gd name="T93" fmla="*/ 24 h 147"/>
                <a:gd name="T94" fmla="*/ 65 w 131"/>
                <a:gd name="T95" fmla="*/ 19 h 147"/>
                <a:gd name="T96" fmla="*/ 103 w 131"/>
                <a:gd name="T97"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47">
                  <a:moveTo>
                    <a:pt x="13" y="61"/>
                  </a:moveTo>
                  <a:cubicBezTo>
                    <a:pt x="13" y="53"/>
                    <a:pt x="13" y="53"/>
                    <a:pt x="13" y="53"/>
                  </a:cubicBezTo>
                  <a:cubicBezTo>
                    <a:pt x="13" y="38"/>
                    <a:pt x="19" y="25"/>
                    <a:pt x="28" y="16"/>
                  </a:cubicBezTo>
                  <a:cubicBezTo>
                    <a:pt x="28" y="15"/>
                    <a:pt x="28" y="15"/>
                    <a:pt x="28" y="15"/>
                  </a:cubicBezTo>
                  <a:cubicBezTo>
                    <a:pt x="38" y="6"/>
                    <a:pt x="51" y="0"/>
                    <a:pt x="65" y="0"/>
                  </a:cubicBezTo>
                  <a:cubicBezTo>
                    <a:pt x="80" y="0"/>
                    <a:pt x="93" y="6"/>
                    <a:pt x="103" y="16"/>
                  </a:cubicBezTo>
                  <a:cubicBezTo>
                    <a:pt x="103" y="16"/>
                    <a:pt x="103" y="16"/>
                    <a:pt x="103" y="16"/>
                  </a:cubicBezTo>
                  <a:cubicBezTo>
                    <a:pt x="112" y="25"/>
                    <a:pt x="118" y="38"/>
                    <a:pt x="118" y="53"/>
                  </a:cubicBezTo>
                  <a:cubicBezTo>
                    <a:pt x="118" y="61"/>
                    <a:pt x="118" y="61"/>
                    <a:pt x="118" y="61"/>
                  </a:cubicBezTo>
                  <a:cubicBezTo>
                    <a:pt x="120" y="61"/>
                    <a:pt x="121" y="62"/>
                    <a:pt x="123" y="62"/>
                  </a:cubicBezTo>
                  <a:cubicBezTo>
                    <a:pt x="123" y="62"/>
                    <a:pt x="123" y="62"/>
                    <a:pt x="123" y="62"/>
                  </a:cubicBezTo>
                  <a:cubicBezTo>
                    <a:pt x="124" y="63"/>
                    <a:pt x="126" y="64"/>
                    <a:pt x="127" y="65"/>
                  </a:cubicBezTo>
                  <a:cubicBezTo>
                    <a:pt x="128" y="66"/>
                    <a:pt x="129" y="67"/>
                    <a:pt x="130" y="69"/>
                  </a:cubicBezTo>
                  <a:cubicBezTo>
                    <a:pt x="130" y="69"/>
                    <a:pt x="130" y="69"/>
                    <a:pt x="130" y="69"/>
                  </a:cubicBezTo>
                  <a:cubicBezTo>
                    <a:pt x="130" y="71"/>
                    <a:pt x="131" y="72"/>
                    <a:pt x="131" y="74"/>
                  </a:cubicBezTo>
                  <a:cubicBezTo>
                    <a:pt x="131" y="85"/>
                    <a:pt x="131" y="85"/>
                    <a:pt x="131" y="85"/>
                  </a:cubicBezTo>
                  <a:cubicBezTo>
                    <a:pt x="131" y="96"/>
                    <a:pt x="131" y="96"/>
                    <a:pt x="131" y="96"/>
                  </a:cubicBezTo>
                  <a:cubicBezTo>
                    <a:pt x="131" y="98"/>
                    <a:pt x="130" y="99"/>
                    <a:pt x="130" y="101"/>
                  </a:cubicBezTo>
                  <a:cubicBezTo>
                    <a:pt x="130" y="101"/>
                    <a:pt x="130" y="101"/>
                    <a:pt x="130" y="101"/>
                  </a:cubicBezTo>
                  <a:cubicBezTo>
                    <a:pt x="129" y="103"/>
                    <a:pt x="128" y="104"/>
                    <a:pt x="127" y="105"/>
                  </a:cubicBezTo>
                  <a:cubicBezTo>
                    <a:pt x="126" y="106"/>
                    <a:pt x="124" y="107"/>
                    <a:pt x="123" y="108"/>
                  </a:cubicBezTo>
                  <a:cubicBezTo>
                    <a:pt x="122" y="108"/>
                    <a:pt x="122" y="108"/>
                    <a:pt x="122" y="108"/>
                  </a:cubicBezTo>
                  <a:cubicBezTo>
                    <a:pt x="121" y="108"/>
                    <a:pt x="120" y="109"/>
                    <a:pt x="118" y="109"/>
                  </a:cubicBezTo>
                  <a:cubicBezTo>
                    <a:pt x="116" y="109"/>
                    <a:pt x="116" y="109"/>
                    <a:pt x="116" y="109"/>
                  </a:cubicBezTo>
                  <a:cubicBezTo>
                    <a:pt x="115" y="116"/>
                    <a:pt x="111" y="122"/>
                    <a:pt x="104" y="128"/>
                  </a:cubicBezTo>
                  <a:cubicBezTo>
                    <a:pt x="97" y="133"/>
                    <a:pt x="87" y="137"/>
                    <a:pt x="76" y="138"/>
                  </a:cubicBezTo>
                  <a:cubicBezTo>
                    <a:pt x="75" y="143"/>
                    <a:pt x="70" y="147"/>
                    <a:pt x="65" y="147"/>
                  </a:cubicBezTo>
                  <a:cubicBezTo>
                    <a:pt x="59" y="147"/>
                    <a:pt x="54" y="142"/>
                    <a:pt x="54" y="135"/>
                  </a:cubicBezTo>
                  <a:cubicBezTo>
                    <a:pt x="54" y="129"/>
                    <a:pt x="59" y="124"/>
                    <a:pt x="65" y="124"/>
                  </a:cubicBezTo>
                  <a:cubicBezTo>
                    <a:pt x="70" y="124"/>
                    <a:pt x="74" y="127"/>
                    <a:pt x="76" y="132"/>
                  </a:cubicBezTo>
                  <a:cubicBezTo>
                    <a:pt x="85" y="130"/>
                    <a:pt x="94" y="127"/>
                    <a:pt x="100" y="122"/>
                  </a:cubicBezTo>
                  <a:cubicBezTo>
                    <a:pt x="105" y="118"/>
                    <a:pt x="108" y="114"/>
                    <a:pt x="109" y="109"/>
                  </a:cubicBezTo>
                  <a:cubicBezTo>
                    <a:pt x="107" y="109"/>
                    <a:pt x="107" y="109"/>
                    <a:pt x="107" y="109"/>
                  </a:cubicBezTo>
                  <a:cubicBezTo>
                    <a:pt x="106" y="109"/>
                    <a:pt x="104" y="108"/>
                    <a:pt x="103" y="108"/>
                  </a:cubicBezTo>
                  <a:cubicBezTo>
                    <a:pt x="103" y="108"/>
                    <a:pt x="103" y="108"/>
                    <a:pt x="103" y="108"/>
                  </a:cubicBezTo>
                  <a:cubicBezTo>
                    <a:pt x="101" y="107"/>
                    <a:pt x="100" y="106"/>
                    <a:pt x="98" y="105"/>
                  </a:cubicBezTo>
                  <a:cubicBezTo>
                    <a:pt x="96" y="103"/>
                    <a:pt x="95" y="100"/>
                    <a:pt x="95" y="96"/>
                  </a:cubicBezTo>
                  <a:cubicBezTo>
                    <a:pt x="95" y="85"/>
                    <a:pt x="95" y="85"/>
                    <a:pt x="95" y="85"/>
                  </a:cubicBezTo>
                  <a:cubicBezTo>
                    <a:pt x="95" y="74"/>
                    <a:pt x="95" y="74"/>
                    <a:pt x="95" y="74"/>
                  </a:cubicBezTo>
                  <a:cubicBezTo>
                    <a:pt x="95" y="72"/>
                    <a:pt x="95" y="71"/>
                    <a:pt x="96" y="69"/>
                  </a:cubicBezTo>
                  <a:cubicBezTo>
                    <a:pt x="96" y="69"/>
                    <a:pt x="96" y="69"/>
                    <a:pt x="96" y="69"/>
                  </a:cubicBezTo>
                  <a:cubicBezTo>
                    <a:pt x="96" y="69"/>
                    <a:pt x="96" y="69"/>
                    <a:pt x="96" y="69"/>
                  </a:cubicBezTo>
                  <a:cubicBezTo>
                    <a:pt x="96" y="67"/>
                    <a:pt x="97" y="66"/>
                    <a:pt x="98" y="65"/>
                  </a:cubicBezTo>
                  <a:cubicBezTo>
                    <a:pt x="101" y="63"/>
                    <a:pt x="104" y="61"/>
                    <a:pt x="107" y="61"/>
                  </a:cubicBezTo>
                  <a:cubicBezTo>
                    <a:pt x="107" y="56"/>
                    <a:pt x="107" y="56"/>
                    <a:pt x="107" y="56"/>
                  </a:cubicBezTo>
                  <a:cubicBezTo>
                    <a:pt x="105" y="49"/>
                    <a:pt x="101" y="43"/>
                    <a:pt x="96" y="38"/>
                  </a:cubicBezTo>
                  <a:cubicBezTo>
                    <a:pt x="89" y="30"/>
                    <a:pt x="78" y="26"/>
                    <a:pt x="65" y="26"/>
                  </a:cubicBezTo>
                  <a:cubicBezTo>
                    <a:pt x="53" y="26"/>
                    <a:pt x="42" y="30"/>
                    <a:pt x="35" y="38"/>
                  </a:cubicBezTo>
                  <a:cubicBezTo>
                    <a:pt x="30" y="43"/>
                    <a:pt x="26" y="49"/>
                    <a:pt x="24" y="56"/>
                  </a:cubicBezTo>
                  <a:cubicBezTo>
                    <a:pt x="24" y="61"/>
                    <a:pt x="24" y="61"/>
                    <a:pt x="24" y="61"/>
                  </a:cubicBezTo>
                  <a:cubicBezTo>
                    <a:pt x="25" y="61"/>
                    <a:pt x="27" y="62"/>
                    <a:pt x="28" y="62"/>
                  </a:cubicBezTo>
                  <a:cubicBezTo>
                    <a:pt x="30" y="63"/>
                    <a:pt x="31" y="64"/>
                    <a:pt x="32" y="65"/>
                  </a:cubicBezTo>
                  <a:cubicBezTo>
                    <a:pt x="34" y="66"/>
                    <a:pt x="35" y="67"/>
                    <a:pt x="35" y="69"/>
                  </a:cubicBezTo>
                  <a:cubicBezTo>
                    <a:pt x="35" y="69"/>
                    <a:pt x="35" y="69"/>
                    <a:pt x="35" y="69"/>
                  </a:cubicBezTo>
                  <a:cubicBezTo>
                    <a:pt x="36" y="71"/>
                    <a:pt x="36" y="72"/>
                    <a:pt x="36" y="74"/>
                  </a:cubicBezTo>
                  <a:cubicBezTo>
                    <a:pt x="36" y="85"/>
                    <a:pt x="36" y="85"/>
                    <a:pt x="36" y="85"/>
                  </a:cubicBezTo>
                  <a:cubicBezTo>
                    <a:pt x="36" y="96"/>
                    <a:pt x="36" y="96"/>
                    <a:pt x="36" y="96"/>
                  </a:cubicBezTo>
                  <a:cubicBezTo>
                    <a:pt x="36" y="98"/>
                    <a:pt x="36" y="99"/>
                    <a:pt x="35" y="101"/>
                  </a:cubicBezTo>
                  <a:cubicBezTo>
                    <a:pt x="35" y="101"/>
                    <a:pt x="35" y="101"/>
                    <a:pt x="35" y="101"/>
                  </a:cubicBezTo>
                  <a:cubicBezTo>
                    <a:pt x="35" y="103"/>
                    <a:pt x="34" y="104"/>
                    <a:pt x="32" y="105"/>
                  </a:cubicBezTo>
                  <a:cubicBezTo>
                    <a:pt x="31" y="106"/>
                    <a:pt x="30" y="107"/>
                    <a:pt x="28" y="108"/>
                  </a:cubicBezTo>
                  <a:cubicBezTo>
                    <a:pt x="28" y="108"/>
                    <a:pt x="28" y="108"/>
                    <a:pt x="28" y="108"/>
                  </a:cubicBezTo>
                  <a:cubicBezTo>
                    <a:pt x="27" y="108"/>
                    <a:pt x="25" y="109"/>
                    <a:pt x="24" y="109"/>
                  </a:cubicBezTo>
                  <a:cubicBezTo>
                    <a:pt x="18" y="109"/>
                    <a:pt x="18" y="109"/>
                    <a:pt x="18" y="109"/>
                  </a:cubicBezTo>
                  <a:cubicBezTo>
                    <a:pt x="13" y="109"/>
                    <a:pt x="13" y="109"/>
                    <a:pt x="13" y="109"/>
                  </a:cubicBezTo>
                  <a:cubicBezTo>
                    <a:pt x="11" y="109"/>
                    <a:pt x="10" y="108"/>
                    <a:pt x="8" y="108"/>
                  </a:cubicBezTo>
                  <a:cubicBezTo>
                    <a:pt x="8" y="108"/>
                    <a:pt x="8" y="108"/>
                    <a:pt x="8" y="108"/>
                  </a:cubicBezTo>
                  <a:cubicBezTo>
                    <a:pt x="7" y="107"/>
                    <a:pt x="5" y="106"/>
                    <a:pt x="4" y="105"/>
                  </a:cubicBezTo>
                  <a:cubicBezTo>
                    <a:pt x="2" y="103"/>
                    <a:pt x="0" y="100"/>
                    <a:pt x="0" y="96"/>
                  </a:cubicBezTo>
                  <a:cubicBezTo>
                    <a:pt x="0" y="85"/>
                    <a:pt x="0" y="85"/>
                    <a:pt x="0" y="85"/>
                  </a:cubicBezTo>
                  <a:cubicBezTo>
                    <a:pt x="0" y="74"/>
                    <a:pt x="0" y="74"/>
                    <a:pt x="0" y="74"/>
                  </a:cubicBezTo>
                  <a:cubicBezTo>
                    <a:pt x="0" y="72"/>
                    <a:pt x="1" y="71"/>
                    <a:pt x="1" y="69"/>
                  </a:cubicBezTo>
                  <a:cubicBezTo>
                    <a:pt x="1" y="69"/>
                    <a:pt x="1" y="69"/>
                    <a:pt x="1" y="69"/>
                  </a:cubicBezTo>
                  <a:cubicBezTo>
                    <a:pt x="2" y="67"/>
                    <a:pt x="3" y="66"/>
                    <a:pt x="4" y="65"/>
                  </a:cubicBezTo>
                  <a:cubicBezTo>
                    <a:pt x="6" y="63"/>
                    <a:pt x="9" y="61"/>
                    <a:pt x="13" y="61"/>
                  </a:cubicBezTo>
                  <a:close/>
                  <a:moveTo>
                    <a:pt x="65" y="131"/>
                  </a:moveTo>
                  <a:cubicBezTo>
                    <a:pt x="65" y="131"/>
                    <a:pt x="65" y="131"/>
                    <a:pt x="65" y="131"/>
                  </a:cubicBezTo>
                  <a:cubicBezTo>
                    <a:pt x="63" y="131"/>
                    <a:pt x="61" y="133"/>
                    <a:pt x="61" y="135"/>
                  </a:cubicBezTo>
                  <a:cubicBezTo>
                    <a:pt x="61" y="138"/>
                    <a:pt x="63" y="140"/>
                    <a:pt x="65" y="140"/>
                  </a:cubicBezTo>
                  <a:cubicBezTo>
                    <a:pt x="68" y="140"/>
                    <a:pt x="70" y="138"/>
                    <a:pt x="70" y="135"/>
                  </a:cubicBezTo>
                  <a:cubicBezTo>
                    <a:pt x="70" y="133"/>
                    <a:pt x="68" y="131"/>
                    <a:pt x="65" y="131"/>
                  </a:cubicBezTo>
                  <a:close/>
                  <a:moveTo>
                    <a:pt x="18" y="73"/>
                  </a:moveTo>
                  <a:cubicBezTo>
                    <a:pt x="18" y="73"/>
                    <a:pt x="18" y="73"/>
                    <a:pt x="18" y="73"/>
                  </a:cubicBezTo>
                  <a:cubicBezTo>
                    <a:pt x="13" y="73"/>
                    <a:pt x="13" y="73"/>
                    <a:pt x="13" y="73"/>
                  </a:cubicBezTo>
                  <a:cubicBezTo>
                    <a:pt x="13" y="73"/>
                    <a:pt x="12" y="73"/>
                    <a:pt x="12" y="73"/>
                  </a:cubicBezTo>
                  <a:cubicBezTo>
                    <a:pt x="12" y="73"/>
                    <a:pt x="12" y="73"/>
                    <a:pt x="12" y="73"/>
                  </a:cubicBezTo>
                  <a:cubicBezTo>
                    <a:pt x="12" y="74"/>
                    <a:pt x="12" y="74"/>
                    <a:pt x="12" y="74"/>
                  </a:cubicBezTo>
                  <a:cubicBezTo>
                    <a:pt x="12" y="85"/>
                    <a:pt x="12" y="85"/>
                    <a:pt x="12" y="85"/>
                  </a:cubicBezTo>
                  <a:cubicBezTo>
                    <a:pt x="12" y="96"/>
                    <a:pt x="12" y="96"/>
                    <a:pt x="12" y="96"/>
                  </a:cubicBezTo>
                  <a:cubicBezTo>
                    <a:pt x="12" y="96"/>
                    <a:pt x="12" y="97"/>
                    <a:pt x="12" y="97"/>
                  </a:cubicBezTo>
                  <a:cubicBezTo>
                    <a:pt x="12" y="97"/>
                    <a:pt x="12" y="97"/>
                    <a:pt x="12" y="97"/>
                  </a:cubicBezTo>
                  <a:cubicBezTo>
                    <a:pt x="13" y="97"/>
                    <a:pt x="13" y="97"/>
                    <a:pt x="13" y="97"/>
                  </a:cubicBezTo>
                  <a:cubicBezTo>
                    <a:pt x="18" y="97"/>
                    <a:pt x="18" y="97"/>
                    <a:pt x="18" y="97"/>
                  </a:cubicBezTo>
                  <a:cubicBezTo>
                    <a:pt x="24" y="97"/>
                    <a:pt x="24" y="97"/>
                    <a:pt x="24" y="97"/>
                  </a:cubicBezTo>
                  <a:cubicBezTo>
                    <a:pt x="24" y="97"/>
                    <a:pt x="24" y="97"/>
                    <a:pt x="24" y="97"/>
                  </a:cubicBezTo>
                  <a:cubicBezTo>
                    <a:pt x="24" y="97"/>
                    <a:pt x="24" y="97"/>
                    <a:pt x="24" y="97"/>
                  </a:cubicBezTo>
                  <a:cubicBezTo>
                    <a:pt x="24" y="97"/>
                    <a:pt x="24" y="97"/>
                    <a:pt x="25" y="97"/>
                  </a:cubicBezTo>
                  <a:cubicBezTo>
                    <a:pt x="25" y="97"/>
                    <a:pt x="25" y="97"/>
                    <a:pt x="25" y="97"/>
                  </a:cubicBezTo>
                  <a:cubicBezTo>
                    <a:pt x="25" y="96"/>
                    <a:pt x="25" y="96"/>
                    <a:pt x="25" y="96"/>
                  </a:cubicBezTo>
                  <a:cubicBezTo>
                    <a:pt x="25" y="85"/>
                    <a:pt x="25" y="85"/>
                    <a:pt x="25" y="85"/>
                  </a:cubicBezTo>
                  <a:cubicBezTo>
                    <a:pt x="25" y="74"/>
                    <a:pt x="25" y="74"/>
                    <a:pt x="25" y="74"/>
                  </a:cubicBezTo>
                  <a:cubicBezTo>
                    <a:pt x="25" y="74"/>
                    <a:pt x="25" y="74"/>
                    <a:pt x="25" y="74"/>
                  </a:cubicBezTo>
                  <a:cubicBezTo>
                    <a:pt x="25" y="73"/>
                    <a:pt x="25" y="73"/>
                    <a:pt x="25" y="73"/>
                  </a:cubicBezTo>
                  <a:cubicBezTo>
                    <a:pt x="25" y="73"/>
                    <a:pt x="25" y="73"/>
                    <a:pt x="25" y="73"/>
                  </a:cubicBezTo>
                  <a:cubicBezTo>
                    <a:pt x="24" y="73"/>
                    <a:pt x="24" y="73"/>
                    <a:pt x="24" y="73"/>
                  </a:cubicBezTo>
                  <a:cubicBezTo>
                    <a:pt x="24" y="73"/>
                    <a:pt x="24" y="73"/>
                    <a:pt x="24" y="73"/>
                  </a:cubicBezTo>
                  <a:cubicBezTo>
                    <a:pt x="24" y="73"/>
                    <a:pt x="24" y="73"/>
                    <a:pt x="24" y="73"/>
                  </a:cubicBezTo>
                  <a:cubicBezTo>
                    <a:pt x="18" y="73"/>
                    <a:pt x="18" y="73"/>
                    <a:pt x="18" y="73"/>
                  </a:cubicBezTo>
                  <a:close/>
                  <a:moveTo>
                    <a:pt x="113" y="73"/>
                  </a:moveTo>
                  <a:cubicBezTo>
                    <a:pt x="113" y="73"/>
                    <a:pt x="113" y="73"/>
                    <a:pt x="113" y="73"/>
                  </a:cubicBezTo>
                  <a:cubicBezTo>
                    <a:pt x="107" y="73"/>
                    <a:pt x="107" y="73"/>
                    <a:pt x="107" y="73"/>
                  </a:cubicBezTo>
                  <a:cubicBezTo>
                    <a:pt x="107" y="73"/>
                    <a:pt x="107" y="73"/>
                    <a:pt x="106" y="73"/>
                  </a:cubicBezTo>
                  <a:cubicBezTo>
                    <a:pt x="106" y="73"/>
                    <a:pt x="106" y="73"/>
                    <a:pt x="106" y="73"/>
                  </a:cubicBezTo>
                  <a:cubicBezTo>
                    <a:pt x="106" y="74"/>
                    <a:pt x="106" y="74"/>
                    <a:pt x="106" y="74"/>
                  </a:cubicBezTo>
                  <a:cubicBezTo>
                    <a:pt x="106" y="85"/>
                    <a:pt x="106" y="85"/>
                    <a:pt x="106" y="85"/>
                  </a:cubicBezTo>
                  <a:cubicBezTo>
                    <a:pt x="106" y="96"/>
                    <a:pt x="106" y="96"/>
                    <a:pt x="106" y="96"/>
                  </a:cubicBezTo>
                  <a:cubicBezTo>
                    <a:pt x="106" y="96"/>
                    <a:pt x="106" y="97"/>
                    <a:pt x="106" y="97"/>
                  </a:cubicBezTo>
                  <a:cubicBezTo>
                    <a:pt x="107" y="97"/>
                    <a:pt x="107" y="97"/>
                    <a:pt x="107" y="97"/>
                  </a:cubicBezTo>
                  <a:cubicBezTo>
                    <a:pt x="107" y="97"/>
                    <a:pt x="107" y="97"/>
                    <a:pt x="107" y="97"/>
                  </a:cubicBezTo>
                  <a:cubicBezTo>
                    <a:pt x="113" y="97"/>
                    <a:pt x="113" y="97"/>
                    <a:pt x="113" y="97"/>
                  </a:cubicBezTo>
                  <a:cubicBezTo>
                    <a:pt x="118" y="97"/>
                    <a:pt x="118" y="97"/>
                    <a:pt x="118" y="97"/>
                  </a:cubicBezTo>
                  <a:cubicBezTo>
                    <a:pt x="118" y="97"/>
                    <a:pt x="118" y="97"/>
                    <a:pt x="118" y="97"/>
                  </a:cubicBezTo>
                  <a:cubicBezTo>
                    <a:pt x="118" y="97"/>
                    <a:pt x="118" y="97"/>
                    <a:pt x="118" y="97"/>
                  </a:cubicBezTo>
                  <a:cubicBezTo>
                    <a:pt x="119" y="97"/>
                    <a:pt x="119" y="97"/>
                    <a:pt x="119" y="97"/>
                  </a:cubicBezTo>
                  <a:cubicBezTo>
                    <a:pt x="119" y="97"/>
                    <a:pt x="119" y="97"/>
                    <a:pt x="119" y="97"/>
                  </a:cubicBezTo>
                  <a:cubicBezTo>
                    <a:pt x="119" y="96"/>
                    <a:pt x="119" y="96"/>
                    <a:pt x="119" y="96"/>
                  </a:cubicBezTo>
                  <a:cubicBezTo>
                    <a:pt x="119" y="85"/>
                    <a:pt x="119" y="85"/>
                    <a:pt x="119" y="85"/>
                  </a:cubicBezTo>
                  <a:cubicBezTo>
                    <a:pt x="119" y="74"/>
                    <a:pt x="119" y="74"/>
                    <a:pt x="119" y="74"/>
                  </a:cubicBezTo>
                  <a:cubicBezTo>
                    <a:pt x="119" y="74"/>
                    <a:pt x="119" y="74"/>
                    <a:pt x="119" y="74"/>
                  </a:cubicBezTo>
                  <a:cubicBezTo>
                    <a:pt x="119" y="73"/>
                    <a:pt x="119" y="73"/>
                    <a:pt x="119" y="73"/>
                  </a:cubicBezTo>
                  <a:cubicBezTo>
                    <a:pt x="119" y="73"/>
                    <a:pt x="119" y="73"/>
                    <a:pt x="119" y="73"/>
                  </a:cubicBezTo>
                  <a:cubicBezTo>
                    <a:pt x="119" y="73"/>
                    <a:pt x="119" y="73"/>
                    <a:pt x="118" y="73"/>
                  </a:cubicBezTo>
                  <a:cubicBezTo>
                    <a:pt x="119" y="73"/>
                    <a:pt x="119" y="73"/>
                    <a:pt x="119" y="73"/>
                  </a:cubicBezTo>
                  <a:cubicBezTo>
                    <a:pt x="118" y="73"/>
                    <a:pt x="118" y="73"/>
                    <a:pt x="118" y="73"/>
                  </a:cubicBezTo>
                  <a:cubicBezTo>
                    <a:pt x="113" y="73"/>
                    <a:pt x="113" y="73"/>
                    <a:pt x="113" y="73"/>
                  </a:cubicBezTo>
                  <a:close/>
                  <a:moveTo>
                    <a:pt x="103" y="36"/>
                  </a:moveTo>
                  <a:cubicBezTo>
                    <a:pt x="103" y="36"/>
                    <a:pt x="103" y="36"/>
                    <a:pt x="103" y="36"/>
                  </a:cubicBezTo>
                  <a:cubicBezTo>
                    <a:pt x="101" y="31"/>
                    <a:pt x="98" y="27"/>
                    <a:pt x="95" y="24"/>
                  </a:cubicBezTo>
                  <a:cubicBezTo>
                    <a:pt x="95" y="24"/>
                    <a:pt x="95" y="24"/>
                    <a:pt x="95" y="24"/>
                  </a:cubicBezTo>
                  <a:cubicBezTo>
                    <a:pt x="87" y="16"/>
                    <a:pt x="77" y="11"/>
                    <a:pt x="65" y="11"/>
                  </a:cubicBezTo>
                  <a:cubicBezTo>
                    <a:pt x="54" y="11"/>
                    <a:pt x="44" y="16"/>
                    <a:pt x="36" y="24"/>
                  </a:cubicBezTo>
                  <a:cubicBezTo>
                    <a:pt x="33" y="27"/>
                    <a:pt x="30" y="31"/>
                    <a:pt x="27" y="36"/>
                  </a:cubicBezTo>
                  <a:cubicBezTo>
                    <a:pt x="28" y="35"/>
                    <a:pt x="29" y="34"/>
                    <a:pt x="30" y="34"/>
                  </a:cubicBezTo>
                  <a:cubicBezTo>
                    <a:pt x="39" y="25"/>
                    <a:pt x="52" y="19"/>
                    <a:pt x="65" y="19"/>
                  </a:cubicBezTo>
                  <a:cubicBezTo>
                    <a:pt x="79" y="19"/>
                    <a:pt x="92" y="25"/>
                    <a:pt x="101" y="34"/>
                  </a:cubicBezTo>
                  <a:cubicBezTo>
                    <a:pt x="101" y="34"/>
                    <a:pt x="101" y="34"/>
                    <a:pt x="101" y="34"/>
                  </a:cubicBezTo>
                  <a:cubicBezTo>
                    <a:pt x="102" y="34"/>
                    <a:pt x="103" y="35"/>
                    <a:pt x="10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chemeClr val="tx1">
                    <a:lumMod val="50000"/>
                    <a:lumOff val="50000"/>
                  </a:schemeClr>
                </a:solidFill>
              </a:endParaRPr>
            </a:p>
          </p:txBody>
        </p:sp>
        <p:sp>
          <p:nvSpPr>
            <p:cNvPr id="11" name="Freeform 26"/>
            <p:cNvSpPr>
              <a:spLocks noEditPoints="1"/>
            </p:cNvSpPr>
            <p:nvPr/>
          </p:nvSpPr>
          <p:spPr bwMode="auto">
            <a:xfrm>
              <a:off x="4702175" y="4242315"/>
              <a:ext cx="242888" cy="254078"/>
            </a:xfrm>
            <a:custGeom>
              <a:avLst/>
              <a:gdLst>
                <a:gd name="T0" fmla="*/ 4 w 139"/>
                <a:gd name="T1" fmla="*/ 139 h 145"/>
                <a:gd name="T2" fmla="*/ 56 w 139"/>
                <a:gd name="T3" fmla="*/ 133 h 145"/>
                <a:gd name="T4" fmla="*/ 24 w 139"/>
                <a:gd name="T5" fmla="*/ 117 h 145"/>
                <a:gd name="T6" fmla="*/ 20 w 139"/>
                <a:gd name="T7" fmla="*/ 115 h 145"/>
                <a:gd name="T8" fmla="*/ 2 w 139"/>
                <a:gd name="T9" fmla="*/ 89 h 145"/>
                <a:gd name="T10" fmla="*/ 24 w 139"/>
                <a:gd name="T11" fmla="*/ 70 h 145"/>
                <a:gd name="T12" fmla="*/ 56 w 139"/>
                <a:gd name="T13" fmla="*/ 58 h 145"/>
                <a:gd name="T14" fmla="*/ 19 w 139"/>
                <a:gd name="T15" fmla="*/ 53 h 145"/>
                <a:gd name="T16" fmla="*/ 19 w 139"/>
                <a:gd name="T17" fmla="*/ 18 h 145"/>
                <a:gd name="T18" fmla="*/ 25 w 139"/>
                <a:gd name="T19" fmla="*/ 12 h 145"/>
                <a:gd name="T20" fmla="*/ 56 w 139"/>
                <a:gd name="T21" fmla="*/ 3 h 145"/>
                <a:gd name="T22" fmla="*/ 60 w 139"/>
                <a:gd name="T23" fmla="*/ 0 h 145"/>
                <a:gd name="T24" fmla="*/ 82 w 139"/>
                <a:gd name="T25" fmla="*/ 3 h 145"/>
                <a:gd name="T26" fmla="*/ 82 w 139"/>
                <a:gd name="T27" fmla="*/ 12 h 145"/>
                <a:gd name="T28" fmla="*/ 119 w 139"/>
                <a:gd name="T29" fmla="*/ 14 h 145"/>
                <a:gd name="T30" fmla="*/ 136 w 139"/>
                <a:gd name="T31" fmla="*/ 39 h 145"/>
                <a:gd name="T32" fmla="*/ 119 w 139"/>
                <a:gd name="T33" fmla="*/ 57 h 145"/>
                <a:gd name="T34" fmla="*/ 115 w 139"/>
                <a:gd name="T35" fmla="*/ 58 h 145"/>
                <a:gd name="T36" fmla="*/ 82 w 139"/>
                <a:gd name="T37" fmla="*/ 70 h 145"/>
                <a:gd name="T38" fmla="*/ 114 w 139"/>
                <a:gd name="T39" fmla="*/ 70 h 145"/>
                <a:gd name="T40" fmla="*/ 120 w 139"/>
                <a:gd name="T41" fmla="*/ 111 h 145"/>
                <a:gd name="T42" fmla="*/ 114 w 139"/>
                <a:gd name="T43" fmla="*/ 117 h 145"/>
                <a:gd name="T44" fmla="*/ 82 w 139"/>
                <a:gd name="T45" fmla="*/ 133 h 145"/>
                <a:gd name="T46" fmla="*/ 135 w 139"/>
                <a:gd name="T47" fmla="*/ 139 h 145"/>
                <a:gd name="T48" fmla="*/ 10 w 139"/>
                <a:gd name="T49" fmla="*/ 145 h 145"/>
                <a:gd name="T50" fmla="*/ 63 w 139"/>
                <a:gd name="T51" fmla="*/ 133 h 145"/>
                <a:gd name="T52" fmla="*/ 76 w 139"/>
                <a:gd name="T53" fmla="*/ 117 h 145"/>
                <a:gd name="T54" fmla="*/ 63 w 139"/>
                <a:gd name="T55" fmla="*/ 133 h 145"/>
                <a:gd name="T56" fmla="*/ 76 w 139"/>
                <a:gd name="T57" fmla="*/ 6 h 145"/>
                <a:gd name="T58" fmla="*/ 63 w 139"/>
                <a:gd name="T59" fmla="*/ 12 h 145"/>
                <a:gd name="T60" fmla="*/ 76 w 139"/>
                <a:gd name="T61" fmla="*/ 6 h 145"/>
                <a:gd name="T62" fmla="*/ 76 w 139"/>
                <a:gd name="T63" fmla="*/ 70 h 145"/>
                <a:gd name="T64" fmla="*/ 63 w 139"/>
                <a:gd name="T65" fmla="*/ 58 h 145"/>
                <a:gd name="T66" fmla="*/ 76 w 139"/>
                <a:gd name="T67" fmla="*/ 70 h 145"/>
                <a:gd name="T68" fmla="*/ 113 w 139"/>
                <a:gd name="T69" fmla="*/ 23 h 145"/>
                <a:gd name="T70" fmla="*/ 30 w 139"/>
                <a:gd name="T71" fmla="*/ 47 h 145"/>
                <a:gd name="T72" fmla="*/ 125 w 139"/>
                <a:gd name="T73" fmla="*/ 35 h 145"/>
                <a:gd name="T74" fmla="*/ 109 w 139"/>
                <a:gd name="T75" fmla="*/ 81 h 145"/>
                <a:gd name="T76" fmla="*/ 26 w 139"/>
                <a:gd name="T77" fmla="*/ 81 h 145"/>
                <a:gd name="T78" fmla="*/ 26 w 139"/>
                <a:gd name="T79" fmla="*/ 105 h 145"/>
                <a:gd name="T80" fmla="*/ 109 w 139"/>
                <a:gd name="T81" fmla="*/ 8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45">
                  <a:moveTo>
                    <a:pt x="10" y="145"/>
                  </a:moveTo>
                  <a:cubicBezTo>
                    <a:pt x="6" y="145"/>
                    <a:pt x="4" y="142"/>
                    <a:pt x="4" y="139"/>
                  </a:cubicBezTo>
                  <a:cubicBezTo>
                    <a:pt x="4" y="136"/>
                    <a:pt x="6" y="133"/>
                    <a:pt x="10" y="133"/>
                  </a:cubicBezTo>
                  <a:cubicBezTo>
                    <a:pt x="56" y="133"/>
                    <a:pt x="56" y="133"/>
                    <a:pt x="56" y="133"/>
                  </a:cubicBezTo>
                  <a:cubicBezTo>
                    <a:pt x="56" y="117"/>
                    <a:pt x="56" y="117"/>
                    <a:pt x="56" y="117"/>
                  </a:cubicBezTo>
                  <a:cubicBezTo>
                    <a:pt x="24" y="117"/>
                    <a:pt x="24" y="117"/>
                    <a:pt x="24" y="117"/>
                  </a:cubicBezTo>
                  <a:cubicBezTo>
                    <a:pt x="24" y="117"/>
                    <a:pt x="24" y="117"/>
                    <a:pt x="24" y="117"/>
                  </a:cubicBezTo>
                  <a:cubicBezTo>
                    <a:pt x="22" y="117"/>
                    <a:pt x="21" y="116"/>
                    <a:pt x="20" y="115"/>
                  </a:cubicBezTo>
                  <a:cubicBezTo>
                    <a:pt x="2" y="97"/>
                    <a:pt x="2" y="97"/>
                    <a:pt x="2" y="97"/>
                  </a:cubicBezTo>
                  <a:cubicBezTo>
                    <a:pt x="0" y="95"/>
                    <a:pt x="0" y="92"/>
                    <a:pt x="2" y="89"/>
                  </a:cubicBezTo>
                  <a:cubicBezTo>
                    <a:pt x="20" y="72"/>
                    <a:pt x="20" y="72"/>
                    <a:pt x="20" y="72"/>
                  </a:cubicBezTo>
                  <a:cubicBezTo>
                    <a:pt x="20" y="71"/>
                    <a:pt x="22" y="70"/>
                    <a:pt x="24" y="70"/>
                  </a:cubicBezTo>
                  <a:cubicBezTo>
                    <a:pt x="56" y="70"/>
                    <a:pt x="56" y="70"/>
                    <a:pt x="56" y="70"/>
                  </a:cubicBezTo>
                  <a:cubicBezTo>
                    <a:pt x="56" y="58"/>
                    <a:pt x="56" y="58"/>
                    <a:pt x="56" y="58"/>
                  </a:cubicBezTo>
                  <a:cubicBezTo>
                    <a:pt x="24" y="58"/>
                    <a:pt x="24" y="58"/>
                    <a:pt x="24" y="58"/>
                  </a:cubicBezTo>
                  <a:cubicBezTo>
                    <a:pt x="21" y="58"/>
                    <a:pt x="19" y="56"/>
                    <a:pt x="19" y="53"/>
                  </a:cubicBezTo>
                  <a:cubicBezTo>
                    <a:pt x="19" y="52"/>
                    <a:pt x="19" y="52"/>
                    <a:pt x="19" y="52"/>
                  </a:cubicBezTo>
                  <a:cubicBezTo>
                    <a:pt x="19" y="18"/>
                    <a:pt x="19" y="18"/>
                    <a:pt x="19" y="18"/>
                  </a:cubicBezTo>
                  <a:cubicBezTo>
                    <a:pt x="19" y="14"/>
                    <a:pt x="21" y="12"/>
                    <a:pt x="24" y="12"/>
                  </a:cubicBezTo>
                  <a:cubicBezTo>
                    <a:pt x="25" y="12"/>
                    <a:pt x="25" y="12"/>
                    <a:pt x="25" y="12"/>
                  </a:cubicBezTo>
                  <a:cubicBezTo>
                    <a:pt x="56" y="12"/>
                    <a:pt x="56" y="12"/>
                    <a:pt x="56" y="12"/>
                  </a:cubicBezTo>
                  <a:cubicBezTo>
                    <a:pt x="56" y="3"/>
                    <a:pt x="56" y="3"/>
                    <a:pt x="56" y="3"/>
                  </a:cubicBezTo>
                  <a:cubicBezTo>
                    <a:pt x="56" y="1"/>
                    <a:pt x="58" y="0"/>
                    <a:pt x="60" y="0"/>
                  </a:cubicBezTo>
                  <a:cubicBezTo>
                    <a:pt x="60" y="0"/>
                    <a:pt x="60" y="0"/>
                    <a:pt x="60" y="0"/>
                  </a:cubicBezTo>
                  <a:cubicBezTo>
                    <a:pt x="79" y="0"/>
                    <a:pt x="79" y="0"/>
                    <a:pt x="79" y="0"/>
                  </a:cubicBezTo>
                  <a:cubicBezTo>
                    <a:pt x="81" y="0"/>
                    <a:pt x="82" y="1"/>
                    <a:pt x="82" y="3"/>
                  </a:cubicBezTo>
                  <a:cubicBezTo>
                    <a:pt x="82" y="3"/>
                    <a:pt x="82" y="3"/>
                    <a:pt x="82" y="3"/>
                  </a:cubicBezTo>
                  <a:cubicBezTo>
                    <a:pt x="82" y="12"/>
                    <a:pt x="82" y="12"/>
                    <a:pt x="82" y="12"/>
                  </a:cubicBezTo>
                  <a:cubicBezTo>
                    <a:pt x="115" y="12"/>
                    <a:pt x="115" y="12"/>
                    <a:pt x="115" y="12"/>
                  </a:cubicBezTo>
                  <a:cubicBezTo>
                    <a:pt x="117" y="12"/>
                    <a:pt x="118" y="13"/>
                    <a:pt x="119" y="14"/>
                  </a:cubicBezTo>
                  <a:cubicBezTo>
                    <a:pt x="136" y="31"/>
                    <a:pt x="136" y="31"/>
                    <a:pt x="136" y="31"/>
                  </a:cubicBezTo>
                  <a:cubicBezTo>
                    <a:pt x="139" y="33"/>
                    <a:pt x="139" y="37"/>
                    <a:pt x="136" y="39"/>
                  </a:cubicBezTo>
                  <a:cubicBezTo>
                    <a:pt x="136" y="39"/>
                    <a:pt x="136" y="39"/>
                    <a:pt x="136" y="39"/>
                  </a:cubicBezTo>
                  <a:cubicBezTo>
                    <a:pt x="119" y="57"/>
                    <a:pt x="119" y="57"/>
                    <a:pt x="119" y="57"/>
                  </a:cubicBezTo>
                  <a:cubicBezTo>
                    <a:pt x="118" y="58"/>
                    <a:pt x="116" y="58"/>
                    <a:pt x="115" y="58"/>
                  </a:cubicBezTo>
                  <a:cubicBezTo>
                    <a:pt x="115" y="58"/>
                    <a:pt x="115" y="58"/>
                    <a:pt x="115" y="58"/>
                  </a:cubicBezTo>
                  <a:cubicBezTo>
                    <a:pt x="82" y="58"/>
                    <a:pt x="82" y="58"/>
                    <a:pt x="82" y="58"/>
                  </a:cubicBezTo>
                  <a:cubicBezTo>
                    <a:pt x="82" y="70"/>
                    <a:pt x="82" y="70"/>
                    <a:pt x="82" y="70"/>
                  </a:cubicBezTo>
                  <a:cubicBezTo>
                    <a:pt x="114" y="70"/>
                    <a:pt x="114" y="70"/>
                    <a:pt x="114" y="70"/>
                  </a:cubicBezTo>
                  <a:cubicBezTo>
                    <a:pt x="114" y="70"/>
                    <a:pt x="114" y="70"/>
                    <a:pt x="114" y="70"/>
                  </a:cubicBezTo>
                  <a:cubicBezTo>
                    <a:pt x="118" y="70"/>
                    <a:pt x="120" y="73"/>
                    <a:pt x="120" y="76"/>
                  </a:cubicBezTo>
                  <a:cubicBezTo>
                    <a:pt x="120" y="111"/>
                    <a:pt x="120" y="111"/>
                    <a:pt x="120" y="111"/>
                  </a:cubicBezTo>
                  <a:cubicBezTo>
                    <a:pt x="120" y="111"/>
                    <a:pt x="120" y="111"/>
                    <a:pt x="120" y="111"/>
                  </a:cubicBezTo>
                  <a:cubicBezTo>
                    <a:pt x="120" y="114"/>
                    <a:pt x="118" y="117"/>
                    <a:pt x="114" y="117"/>
                  </a:cubicBezTo>
                  <a:cubicBezTo>
                    <a:pt x="82" y="117"/>
                    <a:pt x="82" y="117"/>
                    <a:pt x="82" y="117"/>
                  </a:cubicBezTo>
                  <a:cubicBezTo>
                    <a:pt x="82" y="133"/>
                    <a:pt x="82" y="133"/>
                    <a:pt x="82" y="133"/>
                  </a:cubicBezTo>
                  <a:cubicBezTo>
                    <a:pt x="129" y="133"/>
                    <a:pt x="129" y="133"/>
                    <a:pt x="129" y="133"/>
                  </a:cubicBezTo>
                  <a:cubicBezTo>
                    <a:pt x="132" y="133"/>
                    <a:pt x="135" y="136"/>
                    <a:pt x="135" y="139"/>
                  </a:cubicBezTo>
                  <a:cubicBezTo>
                    <a:pt x="135" y="142"/>
                    <a:pt x="132" y="145"/>
                    <a:pt x="129" y="145"/>
                  </a:cubicBezTo>
                  <a:cubicBezTo>
                    <a:pt x="10" y="145"/>
                    <a:pt x="10" y="145"/>
                    <a:pt x="10" y="145"/>
                  </a:cubicBezTo>
                  <a:close/>
                  <a:moveTo>
                    <a:pt x="63" y="133"/>
                  </a:moveTo>
                  <a:cubicBezTo>
                    <a:pt x="63" y="133"/>
                    <a:pt x="63" y="133"/>
                    <a:pt x="63" y="133"/>
                  </a:cubicBezTo>
                  <a:cubicBezTo>
                    <a:pt x="76" y="133"/>
                    <a:pt x="76" y="133"/>
                    <a:pt x="76" y="133"/>
                  </a:cubicBezTo>
                  <a:cubicBezTo>
                    <a:pt x="76" y="117"/>
                    <a:pt x="76" y="117"/>
                    <a:pt x="76" y="117"/>
                  </a:cubicBezTo>
                  <a:cubicBezTo>
                    <a:pt x="63" y="117"/>
                    <a:pt x="63" y="117"/>
                    <a:pt x="63" y="117"/>
                  </a:cubicBezTo>
                  <a:cubicBezTo>
                    <a:pt x="63" y="133"/>
                    <a:pt x="63" y="133"/>
                    <a:pt x="63" y="133"/>
                  </a:cubicBezTo>
                  <a:close/>
                  <a:moveTo>
                    <a:pt x="76" y="6"/>
                  </a:moveTo>
                  <a:cubicBezTo>
                    <a:pt x="76" y="6"/>
                    <a:pt x="76" y="6"/>
                    <a:pt x="76" y="6"/>
                  </a:cubicBezTo>
                  <a:cubicBezTo>
                    <a:pt x="63" y="6"/>
                    <a:pt x="63" y="6"/>
                    <a:pt x="63" y="6"/>
                  </a:cubicBezTo>
                  <a:cubicBezTo>
                    <a:pt x="63" y="12"/>
                    <a:pt x="63" y="12"/>
                    <a:pt x="63" y="12"/>
                  </a:cubicBezTo>
                  <a:cubicBezTo>
                    <a:pt x="76" y="12"/>
                    <a:pt x="76" y="12"/>
                    <a:pt x="76" y="12"/>
                  </a:cubicBezTo>
                  <a:cubicBezTo>
                    <a:pt x="76" y="6"/>
                    <a:pt x="76" y="6"/>
                    <a:pt x="76" y="6"/>
                  </a:cubicBezTo>
                  <a:close/>
                  <a:moveTo>
                    <a:pt x="76" y="70"/>
                  </a:moveTo>
                  <a:cubicBezTo>
                    <a:pt x="76" y="70"/>
                    <a:pt x="76" y="70"/>
                    <a:pt x="76" y="70"/>
                  </a:cubicBezTo>
                  <a:cubicBezTo>
                    <a:pt x="76" y="58"/>
                    <a:pt x="76" y="58"/>
                    <a:pt x="76" y="58"/>
                  </a:cubicBezTo>
                  <a:cubicBezTo>
                    <a:pt x="63" y="58"/>
                    <a:pt x="63" y="58"/>
                    <a:pt x="63" y="58"/>
                  </a:cubicBezTo>
                  <a:cubicBezTo>
                    <a:pt x="63" y="70"/>
                    <a:pt x="63" y="70"/>
                    <a:pt x="63" y="70"/>
                  </a:cubicBezTo>
                  <a:cubicBezTo>
                    <a:pt x="76" y="70"/>
                    <a:pt x="76" y="70"/>
                    <a:pt x="76" y="70"/>
                  </a:cubicBezTo>
                  <a:close/>
                  <a:moveTo>
                    <a:pt x="113" y="23"/>
                  </a:moveTo>
                  <a:cubicBezTo>
                    <a:pt x="113" y="23"/>
                    <a:pt x="113" y="23"/>
                    <a:pt x="113" y="23"/>
                  </a:cubicBezTo>
                  <a:cubicBezTo>
                    <a:pt x="30" y="23"/>
                    <a:pt x="30" y="23"/>
                    <a:pt x="30" y="23"/>
                  </a:cubicBezTo>
                  <a:cubicBezTo>
                    <a:pt x="30" y="47"/>
                    <a:pt x="30" y="47"/>
                    <a:pt x="30" y="47"/>
                  </a:cubicBezTo>
                  <a:cubicBezTo>
                    <a:pt x="113" y="47"/>
                    <a:pt x="113" y="47"/>
                    <a:pt x="113" y="47"/>
                  </a:cubicBezTo>
                  <a:cubicBezTo>
                    <a:pt x="125" y="35"/>
                    <a:pt x="125" y="35"/>
                    <a:pt x="125" y="35"/>
                  </a:cubicBezTo>
                  <a:cubicBezTo>
                    <a:pt x="113" y="23"/>
                    <a:pt x="113" y="23"/>
                    <a:pt x="113" y="23"/>
                  </a:cubicBezTo>
                  <a:close/>
                  <a:moveTo>
                    <a:pt x="109" y="81"/>
                  </a:moveTo>
                  <a:cubicBezTo>
                    <a:pt x="109" y="81"/>
                    <a:pt x="109" y="81"/>
                    <a:pt x="109" y="81"/>
                  </a:cubicBezTo>
                  <a:cubicBezTo>
                    <a:pt x="26" y="81"/>
                    <a:pt x="26" y="81"/>
                    <a:pt x="26" y="81"/>
                  </a:cubicBezTo>
                  <a:cubicBezTo>
                    <a:pt x="14" y="93"/>
                    <a:pt x="14" y="93"/>
                    <a:pt x="14" y="93"/>
                  </a:cubicBezTo>
                  <a:cubicBezTo>
                    <a:pt x="26" y="105"/>
                    <a:pt x="26" y="105"/>
                    <a:pt x="26" y="105"/>
                  </a:cubicBezTo>
                  <a:cubicBezTo>
                    <a:pt x="109" y="105"/>
                    <a:pt x="109" y="105"/>
                    <a:pt x="109" y="105"/>
                  </a:cubicBezTo>
                  <a:cubicBezTo>
                    <a:pt x="109" y="81"/>
                    <a:pt x="109" y="81"/>
                    <a:pt x="109"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chemeClr val="tx1">
                    <a:lumMod val="50000"/>
                    <a:lumOff val="50000"/>
                  </a:schemeClr>
                </a:solidFill>
              </a:endParaRPr>
            </a:p>
          </p:txBody>
        </p:sp>
        <p:sp>
          <p:nvSpPr>
            <p:cNvPr id="12" name="Freeform 27"/>
            <p:cNvSpPr>
              <a:spLocks noEditPoints="1"/>
            </p:cNvSpPr>
            <p:nvPr/>
          </p:nvSpPr>
          <p:spPr bwMode="auto">
            <a:xfrm>
              <a:off x="2941639" y="3081494"/>
              <a:ext cx="219075" cy="257254"/>
            </a:xfrm>
            <a:custGeom>
              <a:avLst/>
              <a:gdLst>
                <a:gd name="T0" fmla="*/ 6 w 125"/>
                <a:gd name="T1" fmla="*/ 0 h 147"/>
                <a:gd name="T2" fmla="*/ 6 w 125"/>
                <a:gd name="T3" fmla="*/ 0 h 147"/>
                <a:gd name="T4" fmla="*/ 6 w 125"/>
                <a:gd name="T5" fmla="*/ 0 h 147"/>
                <a:gd name="T6" fmla="*/ 6 w 125"/>
                <a:gd name="T7" fmla="*/ 0 h 147"/>
                <a:gd name="T8" fmla="*/ 119 w 125"/>
                <a:gd name="T9" fmla="*/ 0 h 147"/>
                <a:gd name="T10" fmla="*/ 124 w 125"/>
                <a:gd name="T11" fmla="*/ 6 h 147"/>
                <a:gd name="T12" fmla="*/ 123 w 125"/>
                <a:gd name="T13" fmla="*/ 10 h 147"/>
                <a:gd name="T14" fmla="*/ 94 w 125"/>
                <a:gd name="T15" fmla="*/ 38 h 147"/>
                <a:gd name="T16" fmla="*/ 123 w 125"/>
                <a:gd name="T17" fmla="*/ 66 h 147"/>
                <a:gd name="T18" fmla="*/ 123 w 125"/>
                <a:gd name="T19" fmla="*/ 74 h 147"/>
                <a:gd name="T20" fmla="*/ 119 w 125"/>
                <a:gd name="T21" fmla="*/ 76 h 147"/>
                <a:gd name="T22" fmla="*/ 118 w 125"/>
                <a:gd name="T23" fmla="*/ 76 h 147"/>
                <a:gd name="T24" fmla="*/ 12 w 125"/>
                <a:gd name="T25" fmla="*/ 76 h 147"/>
                <a:gd name="T26" fmla="*/ 12 w 125"/>
                <a:gd name="T27" fmla="*/ 142 h 147"/>
                <a:gd name="T28" fmla="*/ 6 w 125"/>
                <a:gd name="T29" fmla="*/ 147 h 147"/>
                <a:gd name="T30" fmla="*/ 0 w 125"/>
                <a:gd name="T31" fmla="*/ 142 h 147"/>
                <a:gd name="T32" fmla="*/ 0 w 125"/>
                <a:gd name="T33" fmla="*/ 70 h 147"/>
                <a:gd name="T34" fmla="*/ 0 w 125"/>
                <a:gd name="T35" fmla="*/ 70 h 147"/>
                <a:gd name="T36" fmla="*/ 0 w 125"/>
                <a:gd name="T37" fmla="*/ 70 h 147"/>
                <a:gd name="T38" fmla="*/ 0 w 125"/>
                <a:gd name="T39" fmla="*/ 6 h 147"/>
                <a:gd name="T40" fmla="*/ 6 w 125"/>
                <a:gd name="T41" fmla="*/ 0 h 147"/>
                <a:gd name="T42" fmla="*/ 6 w 125"/>
                <a:gd name="T43" fmla="*/ 0 h 147"/>
                <a:gd name="T44" fmla="*/ 6 w 125"/>
                <a:gd name="T45" fmla="*/ 0 h 147"/>
                <a:gd name="T46" fmla="*/ 6 w 125"/>
                <a:gd name="T47" fmla="*/ 0 h 147"/>
                <a:gd name="T48" fmla="*/ 6 w 125"/>
                <a:gd name="T49" fmla="*/ 0 h 147"/>
                <a:gd name="T50" fmla="*/ 12 w 125"/>
                <a:gd name="T51" fmla="*/ 11 h 147"/>
                <a:gd name="T52" fmla="*/ 12 w 125"/>
                <a:gd name="T53" fmla="*/ 11 h 147"/>
                <a:gd name="T54" fmla="*/ 12 w 125"/>
                <a:gd name="T55" fmla="*/ 64 h 147"/>
                <a:gd name="T56" fmla="*/ 105 w 125"/>
                <a:gd name="T57" fmla="*/ 64 h 147"/>
                <a:gd name="T58" fmla="*/ 82 w 125"/>
                <a:gd name="T59" fmla="*/ 42 h 147"/>
                <a:gd name="T60" fmla="*/ 82 w 125"/>
                <a:gd name="T61" fmla="*/ 34 h 147"/>
                <a:gd name="T62" fmla="*/ 105 w 125"/>
                <a:gd name="T63" fmla="*/ 11 h 147"/>
                <a:gd name="T64" fmla="*/ 12 w 125"/>
                <a:gd name="T65" fmla="*/ 1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47">
                  <a:moveTo>
                    <a:pt x="6" y="0"/>
                  </a:moveTo>
                  <a:cubicBezTo>
                    <a:pt x="6" y="0"/>
                    <a:pt x="6" y="0"/>
                    <a:pt x="6" y="0"/>
                  </a:cubicBezTo>
                  <a:cubicBezTo>
                    <a:pt x="6" y="0"/>
                    <a:pt x="6" y="0"/>
                    <a:pt x="6" y="0"/>
                  </a:cubicBezTo>
                  <a:cubicBezTo>
                    <a:pt x="6" y="0"/>
                    <a:pt x="6" y="0"/>
                    <a:pt x="6" y="0"/>
                  </a:cubicBezTo>
                  <a:cubicBezTo>
                    <a:pt x="119" y="0"/>
                    <a:pt x="119" y="0"/>
                    <a:pt x="119" y="0"/>
                  </a:cubicBezTo>
                  <a:cubicBezTo>
                    <a:pt x="122" y="0"/>
                    <a:pt x="124" y="2"/>
                    <a:pt x="124" y="6"/>
                  </a:cubicBezTo>
                  <a:cubicBezTo>
                    <a:pt x="124" y="7"/>
                    <a:pt x="124" y="9"/>
                    <a:pt x="123" y="10"/>
                  </a:cubicBezTo>
                  <a:cubicBezTo>
                    <a:pt x="94" y="38"/>
                    <a:pt x="94" y="38"/>
                    <a:pt x="94" y="38"/>
                  </a:cubicBezTo>
                  <a:cubicBezTo>
                    <a:pt x="123" y="66"/>
                    <a:pt x="123" y="66"/>
                    <a:pt x="123" y="66"/>
                  </a:cubicBezTo>
                  <a:cubicBezTo>
                    <a:pt x="125" y="68"/>
                    <a:pt x="125" y="72"/>
                    <a:pt x="123" y="74"/>
                  </a:cubicBezTo>
                  <a:cubicBezTo>
                    <a:pt x="121" y="75"/>
                    <a:pt x="120" y="76"/>
                    <a:pt x="119" y="76"/>
                  </a:cubicBezTo>
                  <a:cubicBezTo>
                    <a:pt x="118" y="76"/>
                    <a:pt x="118" y="76"/>
                    <a:pt x="118" y="76"/>
                  </a:cubicBezTo>
                  <a:cubicBezTo>
                    <a:pt x="12" y="76"/>
                    <a:pt x="12" y="76"/>
                    <a:pt x="12" y="76"/>
                  </a:cubicBezTo>
                  <a:cubicBezTo>
                    <a:pt x="12" y="142"/>
                    <a:pt x="12" y="142"/>
                    <a:pt x="12" y="142"/>
                  </a:cubicBezTo>
                  <a:cubicBezTo>
                    <a:pt x="12" y="145"/>
                    <a:pt x="9" y="147"/>
                    <a:pt x="6" y="147"/>
                  </a:cubicBezTo>
                  <a:cubicBezTo>
                    <a:pt x="3" y="147"/>
                    <a:pt x="0" y="145"/>
                    <a:pt x="0" y="142"/>
                  </a:cubicBezTo>
                  <a:cubicBezTo>
                    <a:pt x="0" y="70"/>
                    <a:pt x="0" y="70"/>
                    <a:pt x="0" y="70"/>
                  </a:cubicBezTo>
                  <a:cubicBezTo>
                    <a:pt x="0" y="70"/>
                    <a:pt x="0" y="70"/>
                    <a:pt x="0" y="70"/>
                  </a:cubicBezTo>
                  <a:cubicBezTo>
                    <a:pt x="0" y="70"/>
                    <a:pt x="0" y="70"/>
                    <a:pt x="0" y="70"/>
                  </a:cubicBezTo>
                  <a:cubicBezTo>
                    <a:pt x="0" y="6"/>
                    <a:pt x="0" y="6"/>
                    <a:pt x="0" y="6"/>
                  </a:cubicBezTo>
                  <a:cubicBezTo>
                    <a:pt x="0" y="2"/>
                    <a:pt x="3" y="0"/>
                    <a:pt x="6" y="0"/>
                  </a:cubicBezTo>
                  <a:close/>
                  <a:moveTo>
                    <a:pt x="6" y="0"/>
                  </a:moveTo>
                  <a:cubicBezTo>
                    <a:pt x="6" y="0"/>
                    <a:pt x="6" y="0"/>
                    <a:pt x="6" y="0"/>
                  </a:cubicBezTo>
                  <a:cubicBezTo>
                    <a:pt x="6" y="0"/>
                    <a:pt x="6" y="0"/>
                    <a:pt x="6" y="0"/>
                  </a:cubicBezTo>
                  <a:cubicBezTo>
                    <a:pt x="6" y="0"/>
                    <a:pt x="6" y="0"/>
                    <a:pt x="6" y="0"/>
                  </a:cubicBezTo>
                  <a:close/>
                  <a:moveTo>
                    <a:pt x="12" y="11"/>
                  </a:moveTo>
                  <a:cubicBezTo>
                    <a:pt x="12" y="11"/>
                    <a:pt x="12" y="11"/>
                    <a:pt x="12" y="11"/>
                  </a:cubicBezTo>
                  <a:cubicBezTo>
                    <a:pt x="12" y="64"/>
                    <a:pt x="12" y="64"/>
                    <a:pt x="12" y="64"/>
                  </a:cubicBezTo>
                  <a:cubicBezTo>
                    <a:pt x="105" y="64"/>
                    <a:pt x="105" y="64"/>
                    <a:pt x="105" y="64"/>
                  </a:cubicBezTo>
                  <a:cubicBezTo>
                    <a:pt x="82" y="42"/>
                    <a:pt x="82" y="42"/>
                    <a:pt x="82" y="42"/>
                  </a:cubicBezTo>
                  <a:cubicBezTo>
                    <a:pt x="80" y="40"/>
                    <a:pt x="80" y="36"/>
                    <a:pt x="82" y="34"/>
                  </a:cubicBezTo>
                  <a:cubicBezTo>
                    <a:pt x="105" y="11"/>
                    <a:pt x="105" y="11"/>
                    <a:pt x="105" y="11"/>
                  </a:cubicBezTo>
                  <a:cubicBezTo>
                    <a:pt x="12" y="11"/>
                    <a:pt x="12" y="11"/>
                    <a:pt x="1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chemeClr val="tx1">
                    <a:lumMod val="50000"/>
                    <a:lumOff val="50000"/>
                  </a:schemeClr>
                </a:solidFill>
              </a:endParaRPr>
            </a:p>
          </p:txBody>
        </p:sp>
        <p:sp>
          <p:nvSpPr>
            <p:cNvPr id="13" name="Freeform 28"/>
            <p:cNvSpPr>
              <a:spLocks noEditPoints="1"/>
            </p:cNvSpPr>
            <p:nvPr/>
          </p:nvSpPr>
          <p:spPr bwMode="auto">
            <a:xfrm>
              <a:off x="5902325" y="2459002"/>
              <a:ext cx="261938" cy="258843"/>
            </a:xfrm>
            <a:custGeom>
              <a:avLst/>
              <a:gdLst>
                <a:gd name="T0" fmla="*/ 145 w 149"/>
                <a:gd name="T1" fmla="*/ 101 h 148"/>
                <a:gd name="T2" fmla="*/ 145 w 149"/>
                <a:gd name="T3" fmla="*/ 111 h 148"/>
                <a:gd name="T4" fmla="*/ 72 w 149"/>
                <a:gd name="T5" fmla="*/ 147 h 148"/>
                <a:gd name="T6" fmla="*/ 1 w 149"/>
                <a:gd name="T7" fmla="*/ 103 h 148"/>
                <a:gd name="T8" fmla="*/ 24 w 149"/>
                <a:gd name="T9" fmla="*/ 90 h 148"/>
                <a:gd name="T10" fmla="*/ 1 w 149"/>
                <a:gd name="T11" fmla="*/ 71 h 148"/>
                <a:gd name="T12" fmla="*/ 24 w 149"/>
                <a:gd name="T13" fmla="*/ 58 h 148"/>
                <a:gd name="T14" fmla="*/ 1 w 149"/>
                <a:gd name="T15" fmla="*/ 40 h 148"/>
                <a:gd name="T16" fmla="*/ 72 w 149"/>
                <a:gd name="T17" fmla="*/ 1 h 148"/>
                <a:gd name="T18" fmla="*/ 145 w 149"/>
                <a:gd name="T19" fmla="*/ 37 h 148"/>
                <a:gd name="T20" fmla="*/ 145 w 149"/>
                <a:gd name="T21" fmla="*/ 47 h 148"/>
                <a:gd name="T22" fmla="*/ 145 w 149"/>
                <a:gd name="T23" fmla="*/ 69 h 148"/>
                <a:gd name="T24" fmla="*/ 145 w 149"/>
                <a:gd name="T25" fmla="*/ 79 h 148"/>
                <a:gd name="T26" fmla="*/ 130 w 149"/>
                <a:gd name="T27" fmla="*/ 106 h 148"/>
                <a:gd name="T28" fmla="*/ 113 w 149"/>
                <a:gd name="T29" fmla="*/ 96 h 148"/>
                <a:gd name="T30" fmla="*/ 75 w 149"/>
                <a:gd name="T31" fmla="*/ 116 h 148"/>
                <a:gd name="T32" fmla="*/ 74 w 149"/>
                <a:gd name="T33" fmla="*/ 116 h 148"/>
                <a:gd name="T34" fmla="*/ 74 w 149"/>
                <a:gd name="T35" fmla="*/ 116 h 148"/>
                <a:gd name="T36" fmla="*/ 73 w 149"/>
                <a:gd name="T37" fmla="*/ 116 h 148"/>
                <a:gd name="T38" fmla="*/ 72 w 149"/>
                <a:gd name="T39" fmla="*/ 115 h 148"/>
                <a:gd name="T40" fmla="*/ 18 w 149"/>
                <a:gd name="T41" fmla="*/ 106 h 148"/>
                <a:gd name="T42" fmla="*/ 130 w 149"/>
                <a:gd name="T43" fmla="*/ 106 h 148"/>
                <a:gd name="T44" fmla="*/ 74 w 149"/>
                <a:gd name="T45" fmla="*/ 104 h 148"/>
                <a:gd name="T46" fmla="*/ 113 w 149"/>
                <a:gd name="T47" fmla="*/ 64 h 148"/>
                <a:gd name="T48" fmla="*/ 75 w 149"/>
                <a:gd name="T49" fmla="*/ 84 h 148"/>
                <a:gd name="T50" fmla="*/ 74 w 149"/>
                <a:gd name="T51" fmla="*/ 84 h 148"/>
                <a:gd name="T52" fmla="*/ 74 w 149"/>
                <a:gd name="T53" fmla="*/ 84 h 148"/>
                <a:gd name="T54" fmla="*/ 73 w 149"/>
                <a:gd name="T55" fmla="*/ 84 h 148"/>
                <a:gd name="T56" fmla="*/ 72 w 149"/>
                <a:gd name="T57" fmla="*/ 84 h 148"/>
                <a:gd name="T58" fmla="*/ 18 w 149"/>
                <a:gd name="T59" fmla="*/ 74 h 148"/>
                <a:gd name="T60" fmla="*/ 74 w 149"/>
                <a:gd name="T61" fmla="*/ 72 h 148"/>
                <a:gd name="T62" fmla="*/ 130 w 149"/>
                <a:gd name="T63" fmla="*/ 42 h 148"/>
                <a:gd name="T64" fmla="*/ 18 w 149"/>
                <a:gd name="T65"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148">
                  <a:moveTo>
                    <a:pt x="124" y="90"/>
                  </a:moveTo>
                  <a:cubicBezTo>
                    <a:pt x="145" y="101"/>
                    <a:pt x="145" y="101"/>
                    <a:pt x="145" y="101"/>
                  </a:cubicBezTo>
                  <a:cubicBezTo>
                    <a:pt x="148" y="102"/>
                    <a:pt x="149" y="106"/>
                    <a:pt x="147" y="108"/>
                  </a:cubicBezTo>
                  <a:cubicBezTo>
                    <a:pt x="147" y="109"/>
                    <a:pt x="146" y="110"/>
                    <a:pt x="145" y="111"/>
                  </a:cubicBezTo>
                  <a:cubicBezTo>
                    <a:pt x="77" y="147"/>
                    <a:pt x="77" y="147"/>
                    <a:pt x="77" y="147"/>
                  </a:cubicBezTo>
                  <a:cubicBezTo>
                    <a:pt x="75" y="148"/>
                    <a:pt x="73" y="148"/>
                    <a:pt x="72" y="147"/>
                  </a:cubicBezTo>
                  <a:cubicBezTo>
                    <a:pt x="4" y="111"/>
                    <a:pt x="4" y="111"/>
                    <a:pt x="4" y="111"/>
                  </a:cubicBezTo>
                  <a:cubicBezTo>
                    <a:pt x="1" y="109"/>
                    <a:pt x="0" y="106"/>
                    <a:pt x="1" y="103"/>
                  </a:cubicBezTo>
                  <a:cubicBezTo>
                    <a:pt x="2" y="102"/>
                    <a:pt x="3" y="101"/>
                    <a:pt x="4" y="101"/>
                  </a:cubicBezTo>
                  <a:cubicBezTo>
                    <a:pt x="24" y="90"/>
                    <a:pt x="24" y="90"/>
                    <a:pt x="24" y="90"/>
                  </a:cubicBezTo>
                  <a:cubicBezTo>
                    <a:pt x="4" y="79"/>
                    <a:pt x="4" y="79"/>
                    <a:pt x="4" y="79"/>
                  </a:cubicBezTo>
                  <a:cubicBezTo>
                    <a:pt x="1" y="77"/>
                    <a:pt x="0" y="74"/>
                    <a:pt x="1" y="71"/>
                  </a:cubicBezTo>
                  <a:cubicBezTo>
                    <a:pt x="2" y="70"/>
                    <a:pt x="3" y="69"/>
                    <a:pt x="4" y="69"/>
                  </a:cubicBezTo>
                  <a:cubicBezTo>
                    <a:pt x="24" y="58"/>
                    <a:pt x="24" y="58"/>
                    <a:pt x="24" y="58"/>
                  </a:cubicBezTo>
                  <a:cubicBezTo>
                    <a:pt x="4" y="47"/>
                    <a:pt x="4" y="47"/>
                    <a:pt x="4" y="47"/>
                  </a:cubicBezTo>
                  <a:cubicBezTo>
                    <a:pt x="1" y="46"/>
                    <a:pt x="0" y="42"/>
                    <a:pt x="1" y="40"/>
                  </a:cubicBezTo>
                  <a:cubicBezTo>
                    <a:pt x="2" y="39"/>
                    <a:pt x="3" y="38"/>
                    <a:pt x="4" y="37"/>
                  </a:cubicBezTo>
                  <a:cubicBezTo>
                    <a:pt x="72" y="1"/>
                    <a:pt x="72" y="1"/>
                    <a:pt x="72" y="1"/>
                  </a:cubicBezTo>
                  <a:cubicBezTo>
                    <a:pt x="73" y="0"/>
                    <a:pt x="75" y="0"/>
                    <a:pt x="77" y="1"/>
                  </a:cubicBezTo>
                  <a:cubicBezTo>
                    <a:pt x="145" y="37"/>
                    <a:pt x="145" y="37"/>
                    <a:pt x="145" y="37"/>
                  </a:cubicBezTo>
                  <a:cubicBezTo>
                    <a:pt x="148" y="39"/>
                    <a:pt x="149" y="42"/>
                    <a:pt x="147" y="45"/>
                  </a:cubicBezTo>
                  <a:cubicBezTo>
                    <a:pt x="147" y="46"/>
                    <a:pt x="146" y="47"/>
                    <a:pt x="145" y="47"/>
                  </a:cubicBezTo>
                  <a:cubicBezTo>
                    <a:pt x="124" y="58"/>
                    <a:pt x="124" y="58"/>
                    <a:pt x="124" y="58"/>
                  </a:cubicBezTo>
                  <a:cubicBezTo>
                    <a:pt x="145" y="69"/>
                    <a:pt x="145" y="69"/>
                    <a:pt x="145" y="69"/>
                  </a:cubicBezTo>
                  <a:cubicBezTo>
                    <a:pt x="148" y="70"/>
                    <a:pt x="149" y="74"/>
                    <a:pt x="147" y="77"/>
                  </a:cubicBezTo>
                  <a:cubicBezTo>
                    <a:pt x="147" y="78"/>
                    <a:pt x="146" y="78"/>
                    <a:pt x="145" y="79"/>
                  </a:cubicBezTo>
                  <a:cubicBezTo>
                    <a:pt x="124" y="90"/>
                    <a:pt x="124" y="90"/>
                    <a:pt x="124" y="90"/>
                  </a:cubicBezTo>
                  <a:close/>
                  <a:moveTo>
                    <a:pt x="130" y="106"/>
                  </a:moveTo>
                  <a:cubicBezTo>
                    <a:pt x="130" y="106"/>
                    <a:pt x="130" y="106"/>
                    <a:pt x="130" y="106"/>
                  </a:cubicBezTo>
                  <a:cubicBezTo>
                    <a:pt x="113" y="96"/>
                    <a:pt x="113" y="96"/>
                    <a:pt x="113" y="96"/>
                  </a:cubicBezTo>
                  <a:cubicBezTo>
                    <a:pt x="77" y="115"/>
                    <a:pt x="77" y="115"/>
                    <a:pt x="77" y="115"/>
                  </a:cubicBezTo>
                  <a:cubicBezTo>
                    <a:pt x="76" y="116"/>
                    <a:pt x="76" y="116"/>
                    <a:pt x="75" y="116"/>
                  </a:cubicBezTo>
                  <a:cubicBezTo>
                    <a:pt x="75" y="116"/>
                    <a:pt x="75" y="116"/>
                    <a:pt x="75" y="116"/>
                  </a:cubicBezTo>
                  <a:cubicBezTo>
                    <a:pt x="74" y="116"/>
                    <a:pt x="74" y="116"/>
                    <a:pt x="74" y="116"/>
                  </a:cubicBezTo>
                  <a:cubicBezTo>
                    <a:pt x="74" y="116"/>
                    <a:pt x="74" y="116"/>
                    <a:pt x="74" y="116"/>
                  </a:cubicBezTo>
                  <a:cubicBezTo>
                    <a:pt x="74" y="116"/>
                    <a:pt x="74" y="116"/>
                    <a:pt x="74" y="116"/>
                  </a:cubicBezTo>
                  <a:cubicBezTo>
                    <a:pt x="74" y="116"/>
                    <a:pt x="74" y="116"/>
                    <a:pt x="74" y="116"/>
                  </a:cubicBezTo>
                  <a:cubicBezTo>
                    <a:pt x="73" y="116"/>
                    <a:pt x="73" y="116"/>
                    <a:pt x="73" y="116"/>
                  </a:cubicBezTo>
                  <a:cubicBezTo>
                    <a:pt x="73" y="116"/>
                    <a:pt x="73" y="116"/>
                    <a:pt x="73" y="116"/>
                  </a:cubicBezTo>
                  <a:cubicBezTo>
                    <a:pt x="73" y="116"/>
                    <a:pt x="72" y="116"/>
                    <a:pt x="72" y="115"/>
                  </a:cubicBezTo>
                  <a:cubicBezTo>
                    <a:pt x="36" y="96"/>
                    <a:pt x="36" y="96"/>
                    <a:pt x="36" y="96"/>
                  </a:cubicBezTo>
                  <a:cubicBezTo>
                    <a:pt x="18" y="106"/>
                    <a:pt x="18" y="106"/>
                    <a:pt x="18" y="106"/>
                  </a:cubicBezTo>
                  <a:cubicBezTo>
                    <a:pt x="74" y="136"/>
                    <a:pt x="74" y="136"/>
                    <a:pt x="74" y="136"/>
                  </a:cubicBezTo>
                  <a:cubicBezTo>
                    <a:pt x="130" y="106"/>
                    <a:pt x="130" y="106"/>
                    <a:pt x="130" y="106"/>
                  </a:cubicBezTo>
                  <a:close/>
                  <a:moveTo>
                    <a:pt x="74" y="104"/>
                  </a:moveTo>
                  <a:cubicBezTo>
                    <a:pt x="74" y="104"/>
                    <a:pt x="74" y="104"/>
                    <a:pt x="74" y="104"/>
                  </a:cubicBezTo>
                  <a:cubicBezTo>
                    <a:pt x="93" y="94"/>
                    <a:pt x="112" y="84"/>
                    <a:pt x="130" y="74"/>
                  </a:cubicBezTo>
                  <a:cubicBezTo>
                    <a:pt x="113" y="64"/>
                    <a:pt x="113" y="64"/>
                    <a:pt x="113" y="64"/>
                  </a:cubicBezTo>
                  <a:cubicBezTo>
                    <a:pt x="77" y="84"/>
                    <a:pt x="77" y="84"/>
                    <a:pt x="77" y="84"/>
                  </a:cubicBezTo>
                  <a:cubicBezTo>
                    <a:pt x="76" y="84"/>
                    <a:pt x="76" y="84"/>
                    <a:pt x="75" y="84"/>
                  </a:cubicBezTo>
                  <a:cubicBezTo>
                    <a:pt x="75" y="84"/>
                    <a:pt x="75" y="84"/>
                    <a:pt x="75" y="84"/>
                  </a:cubicBezTo>
                  <a:cubicBezTo>
                    <a:pt x="74" y="84"/>
                    <a:pt x="74" y="84"/>
                    <a:pt x="74" y="84"/>
                  </a:cubicBezTo>
                  <a:cubicBezTo>
                    <a:pt x="74" y="84"/>
                    <a:pt x="74" y="84"/>
                    <a:pt x="74" y="84"/>
                  </a:cubicBezTo>
                  <a:cubicBezTo>
                    <a:pt x="74" y="84"/>
                    <a:pt x="74" y="84"/>
                    <a:pt x="74" y="84"/>
                  </a:cubicBezTo>
                  <a:cubicBezTo>
                    <a:pt x="74" y="84"/>
                    <a:pt x="74" y="84"/>
                    <a:pt x="74" y="84"/>
                  </a:cubicBezTo>
                  <a:cubicBezTo>
                    <a:pt x="73" y="84"/>
                    <a:pt x="73" y="84"/>
                    <a:pt x="73" y="84"/>
                  </a:cubicBezTo>
                  <a:cubicBezTo>
                    <a:pt x="73" y="84"/>
                    <a:pt x="73" y="84"/>
                    <a:pt x="73" y="84"/>
                  </a:cubicBezTo>
                  <a:cubicBezTo>
                    <a:pt x="73" y="84"/>
                    <a:pt x="72" y="84"/>
                    <a:pt x="72" y="84"/>
                  </a:cubicBezTo>
                  <a:cubicBezTo>
                    <a:pt x="36" y="64"/>
                    <a:pt x="36" y="64"/>
                    <a:pt x="36" y="64"/>
                  </a:cubicBezTo>
                  <a:cubicBezTo>
                    <a:pt x="18" y="74"/>
                    <a:pt x="18" y="74"/>
                    <a:pt x="18" y="74"/>
                  </a:cubicBezTo>
                  <a:cubicBezTo>
                    <a:pt x="37" y="84"/>
                    <a:pt x="55" y="94"/>
                    <a:pt x="74" y="104"/>
                  </a:cubicBezTo>
                  <a:close/>
                  <a:moveTo>
                    <a:pt x="74" y="72"/>
                  </a:moveTo>
                  <a:cubicBezTo>
                    <a:pt x="74" y="72"/>
                    <a:pt x="74" y="72"/>
                    <a:pt x="74" y="72"/>
                  </a:cubicBezTo>
                  <a:cubicBezTo>
                    <a:pt x="93" y="62"/>
                    <a:pt x="112" y="52"/>
                    <a:pt x="130" y="42"/>
                  </a:cubicBezTo>
                  <a:cubicBezTo>
                    <a:pt x="74" y="12"/>
                    <a:pt x="74" y="12"/>
                    <a:pt x="74" y="12"/>
                  </a:cubicBezTo>
                  <a:cubicBezTo>
                    <a:pt x="18" y="42"/>
                    <a:pt x="18" y="42"/>
                    <a:pt x="18" y="42"/>
                  </a:cubicBezTo>
                  <a:cubicBezTo>
                    <a:pt x="37" y="52"/>
                    <a:pt x="55" y="62"/>
                    <a:pt x="74"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solidFill>
                  <a:schemeClr val="tx1">
                    <a:lumMod val="50000"/>
                    <a:lumOff val="50000"/>
                  </a:schemeClr>
                </a:solidFill>
              </a:endParaRPr>
            </a:p>
          </p:txBody>
        </p:sp>
        <p:sp>
          <p:nvSpPr>
            <p:cNvPr id="14" name="Rectangle 29"/>
            <p:cNvSpPr>
              <a:spLocks noChangeArrowheads="1"/>
            </p:cNvSpPr>
            <p:nvPr/>
          </p:nvSpPr>
          <p:spPr bwMode="auto">
            <a:xfrm>
              <a:off x="4629150" y="1946082"/>
              <a:ext cx="863600" cy="5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1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sp>
          <p:nvSpPr>
            <p:cNvPr id="15" name="Rectangle 30"/>
            <p:cNvSpPr>
              <a:spLocks noChangeArrowheads="1"/>
            </p:cNvSpPr>
            <p:nvPr/>
          </p:nvSpPr>
          <p:spPr bwMode="auto">
            <a:xfrm>
              <a:off x="4756150" y="3102138"/>
              <a:ext cx="863600" cy="5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1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sp>
          <p:nvSpPr>
            <p:cNvPr id="16" name="Rectangle 31"/>
            <p:cNvSpPr>
              <a:spLocks noChangeArrowheads="1"/>
            </p:cNvSpPr>
            <p:nvPr/>
          </p:nvSpPr>
          <p:spPr bwMode="auto">
            <a:xfrm>
              <a:off x="3568700" y="3243469"/>
              <a:ext cx="863600" cy="5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1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sp>
          <p:nvSpPr>
            <p:cNvPr id="17" name="Rectangle 32"/>
            <p:cNvSpPr>
              <a:spLocks noChangeArrowheads="1"/>
            </p:cNvSpPr>
            <p:nvPr/>
          </p:nvSpPr>
          <p:spPr bwMode="auto">
            <a:xfrm>
              <a:off x="3435350" y="2055652"/>
              <a:ext cx="863600" cy="5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100" dirty="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a:t>
              </a:r>
            </a:p>
          </p:txBody>
        </p:sp>
        <p:sp>
          <p:nvSpPr>
            <p:cNvPr id="18" name="Rectangle 33"/>
            <p:cNvSpPr>
              <a:spLocks noChangeArrowheads="1"/>
            </p:cNvSpPr>
            <p:nvPr/>
          </p:nvSpPr>
          <p:spPr bwMode="auto">
            <a:xfrm>
              <a:off x="855664" y="1947669"/>
              <a:ext cx="2376487" cy="89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100" b="1" dirty="0">
                  <a:solidFill>
                    <a:schemeClr val="bg1">
                      <a:lumMod val="50000"/>
                    </a:schemeClr>
                  </a:solidFill>
                  <a:latin typeface="微软雅黑 Light" panose="020B0502040204020203" pitchFamily="34" charset="-122"/>
                  <a:ea typeface="微软雅黑 Light" panose="020B0502040204020203" pitchFamily="34" charset="-122"/>
                </a:rPr>
                <a:t>BUSINESS SECTION</a:t>
              </a:r>
              <a:r>
                <a:rPr lang="zh-CN" altLang="en-US" sz="1400" b="1" dirty="0">
                  <a:solidFill>
                    <a:schemeClr val="bg1">
                      <a:lumMod val="50000"/>
                    </a:schemeClr>
                  </a:solidFill>
                  <a:latin typeface="微软雅黑 Light" panose="020B0502040204020203" pitchFamily="34" charset="-122"/>
                  <a:ea typeface="微软雅黑 Light" panose="020B0502040204020203" pitchFamily="34" charset="-122"/>
                </a:rPr>
                <a:t> </a:t>
              </a:r>
              <a:r>
                <a:rPr lang="zh-CN" altLang="en-US" sz="4000" dirty="0">
                  <a:solidFill>
                    <a:schemeClr val="bg1">
                      <a:lumMod val="50000"/>
                    </a:schemeClr>
                  </a:solidFill>
                  <a:latin typeface="微软雅黑 Light" panose="020B0502040204020203" pitchFamily="34" charset="-122"/>
                  <a:ea typeface="微软雅黑 Light" panose="020B0502040204020203" pitchFamily="34" charset="-122"/>
                </a:rPr>
                <a:t>01</a:t>
              </a:r>
            </a:p>
            <a:p>
              <a:pPr algn="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a:t>
              </a:r>
              <a:r>
                <a:rPr lang="zh-CN" altLang="en-US" sz="1100" dirty="0">
                  <a:solidFill>
                    <a:schemeClr val="bg1">
                      <a:lumMod val="50000"/>
                    </a:schemeClr>
                  </a:solidFill>
                  <a:latin typeface="微软雅黑 Light" panose="020B0502040204020203" pitchFamily="34" charset="-122"/>
                  <a:ea typeface="微软雅黑 Light" panose="020B0502040204020203" pitchFamily="34" charset="-122"/>
                </a:rPr>
                <a:t>templates</a:t>
              </a: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a:t>
              </a:r>
              <a:endParaRPr lang="zh-CN" altLang="en-US" sz="11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0" name="Rectangle 34"/>
            <p:cNvSpPr>
              <a:spLocks noChangeArrowheads="1"/>
            </p:cNvSpPr>
            <p:nvPr/>
          </p:nvSpPr>
          <p:spPr bwMode="auto">
            <a:xfrm>
              <a:off x="998539" y="3529307"/>
              <a:ext cx="2376487" cy="89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100" b="1" dirty="0">
                  <a:solidFill>
                    <a:schemeClr val="bg1">
                      <a:lumMod val="50000"/>
                    </a:schemeClr>
                  </a:solidFill>
                  <a:latin typeface="微软雅黑 Light" panose="020B0502040204020203" pitchFamily="34" charset="-122"/>
                  <a:ea typeface="微软雅黑 Light" panose="020B0502040204020203" pitchFamily="34" charset="-122"/>
                </a:rPr>
                <a:t>BUSINESS SECTION</a:t>
              </a:r>
              <a:r>
                <a:rPr lang="zh-CN" altLang="en-US" sz="1400" b="1" dirty="0">
                  <a:solidFill>
                    <a:schemeClr val="bg1">
                      <a:lumMod val="50000"/>
                    </a:schemeClr>
                  </a:solidFill>
                  <a:latin typeface="微软雅黑 Light" panose="020B0502040204020203" pitchFamily="34" charset="-122"/>
                  <a:ea typeface="微软雅黑 Light" panose="020B0502040204020203" pitchFamily="34" charset="-122"/>
                </a:rPr>
                <a:t> </a:t>
              </a:r>
              <a:r>
                <a:rPr lang="zh-CN" altLang="en-US" sz="4000" dirty="0">
                  <a:solidFill>
                    <a:schemeClr val="bg1">
                      <a:lumMod val="50000"/>
                    </a:schemeClr>
                  </a:solidFill>
                  <a:latin typeface="微软雅黑 Light" panose="020B0502040204020203" pitchFamily="34" charset="-122"/>
                  <a:ea typeface="微软雅黑 Light" panose="020B0502040204020203" pitchFamily="34" charset="-122"/>
                </a:rPr>
                <a:t>02</a:t>
              </a:r>
            </a:p>
            <a:p>
              <a:pPr algn="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a:t>
              </a:r>
              <a:r>
                <a:rPr lang="zh-CN" altLang="en-US" sz="1100" dirty="0">
                  <a:solidFill>
                    <a:schemeClr val="bg1">
                      <a:lumMod val="50000"/>
                    </a:schemeClr>
                  </a:solidFill>
                  <a:latin typeface="微软雅黑 Light" panose="020B0502040204020203" pitchFamily="34" charset="-122"/>
                  <a:ea typeface="微软雅黑 Light" panose="020B0502040204020203" pitchFamily="34" charset="-122"/>
                </a:rPr>
                <a:t>templates</a:t>
              </a: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a:t>
              </a:r>
              <a:endParaRPr lang="zh-CN" altLang="en-US" sz="11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3" name="Rectangle 35"/>
            <p:cNvSpPr>
              <a:spLocks noChangeArrowheads="1"/>
            </p:cNvSpPr>
            <p:nvPr/>
          </p:nvSpPr>
          <p:spPr bwMode="auto">
            <a:xfrm>
              <a:off x="5751514" y="1442688"/>
              <a:ext cx="2376487" cy="89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4000" dirty="0">
                  <a:solidFill>
                    <a:schemeClr val="bg1">
                      <a:lumMod val="50000"/>
                    </a:schemeClr>
                  </a:solidFill>
                  <a:latin typeface="微软雅黑 Light" panose="020B0502040204020203" pitchFamily="34" charset="-122"/>
                  <a:ea typeface="微软雅黑 Light" panose="020B0502040204020203" pitchFamily="34" charset="-122"/>
                </a:rPr>
                <a:t>03</a:t>
              </a:r>
              <a:r>
                <a:rPr lang="zh-CN" altLang="en-US" sz="1100" b="1" dirty="0">
                  <a:solidFill>
                    <a:schemeClr val="bg1">
                      <a:lumMod val="50000"/>
                    </a:schemeClr>
                  </a:solidFill>
                  <a:latin typeface="微软雅黑 Light" panose="020B0502040204020203" pitchFamily="34" charset="-122"/>
                  <a:ea typeface="微软雅黑 Light" panose="020B0502040204020203" pitchFamily="34" charset="-122"/>
                </a:rPr>
                <a:t> BUSINESS SECTION</a:t>
              </a:r>
              <a:endParaRPr lang="zh-CN" altLang="en-US" sz="4000" b="1" dirty="0">
                <a:solidFill>
                  <a:schemeClr val="bg1">
                    <a:lumMod val="50000"/>
                  </a:schemeClr>
                </a:solidFill>
                <a:latin typeface="微软雅黑 Light" panose="020B0502040204020203" pitchFamily="34" charset="-122"/>
                <a:ea typeface="微软雅黑 Light" panose="020B0502040204020203" pitchFamily="34" charset="-122"/>
              </a:endParaRPr>
            </a:p>
            <a:p>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a:t>
              </a:r>
              <a:r>
                <a:rPr lang="zh-CN" altLang="en-US" sz="1100" dirty="0">
                  <a:solidFill>
                    <a:schemeClr val="bg1">
                      <a:lumMod val="50000"/>
                    </a:schemeClr>
                  </a:solidFill>
                  <a:latin typeface="微软雅黑 Light" panose="020B0502040204020203" pitchFamily="34" charset="-122"/>
                  <a:ea typeface="微软雅黑 Light" panose="020B0502040204020203" pitchFamily="34" charset="-122"/>
                </a:rPr>
                <a:t>templates</a:t>
              </a: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a:t>
              </a:r>
              <a:endParaRPr lang="zh-CN" altLang="en-US" sz="11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4" name="Rectangle 36"/>
            <p:cNvSpPr>
              <a:spLocks noChangeArrowheads="1"/>
            </p:cNvSpPr>
            <p:nvPr/>
          </p:nvSpPr>
          <p:spPr bwMode="auto">
            <a:xfrm>
              <a:off x="5895975" y="3087846"/>
              <a:ext cx="2376488" cy="89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4000" dirty="0">
                  <a:solidFill>
                    <a:schemeClr val="bg1">
                      <a:lumMod val="50000"/>
                    </a:schemeClr>
                  </a:solidFill>
                  <a:latin typeface="微软雅黑 Light" panose="020B0502040204020203" pitchFamily="34" charset="-122"/>
                  <a:ea typeface="微软雅黑 Light" panose="020B0502040204020203" pitchFamily="34" charset="-122"/>
                </a:rPr>
                <a:t>04</a:t>
              </a:r>
              <a:r>
                <a:rPr lang="zh-CN" altLang="en-US" sz="1100" b="1" dirty="0">
                  <a:solidFill>
                    <a:schemeClr val="bg1">
                      <a:lumMod val="50000"/>
                    </a:schemeClr>
                  </a:solidFill>
                  <a:latin typeface="微软雅黑 Light" panose="020B0502040204020203" pitchFamily="34" charset="-122"/>
                  <a:ea typeface="微软雅黑 Light" panose="020B0502040204020203" pitchFamily="34" charset="-122"/>
                </a:rPr>
                <a:t> BUSINESS SECTION</a:t>
              </a:r>
              <a:endParaRPr lang="zh-CN" altLang="en-US" sz="4000" b="1" dirty="0">
                <a:solidFill>
                  <a:schemeClr val="bg1">
                    <a:lumMod val="50000"/>
                  </a:schemeClr>
                </a:solidFill>
                <a:latin typeface="微软雅黑 Light" panose="020B0502040204020203" pitchFamily="34" charset="-122"/>
                <a:ea typeface="微软雅黑 Light" panose="020B0502040204020203" pitchFamily="34" charset="-122"/>
              </a:endParaRPr>
            </a:p>
            <a:p>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We have many PowerPoint </a:t>
              </a:r>
              <a:r>
                <a:rPr lang="zh-CN" altLang="en-US" sz="1100" dirty="0">
                  <a:solidFill>
                    <a:schemeClr val="bg1">
                      <a:lumMod val="50000"/>
                    </a:schemeClr>
                  </a:solidFill>
                  <a:latin typeface="微软雅黑 Light" panose="020B0502040204020203" pitchFamily="34" charset="-122"/>
                  <a:ea typeface="微软雅黑 Light" panose="020B0502040204020203" pitchFamily="34" charset="-122"/>
                </a:rPr>
                <a:t>templates</a:t>
              </a:r>
              <a:r>
                <a:rPr lang="en-US" altLang="zh-CN" sz="1100" dirty="0">
                  <a:solidFill>
                    <a:schemeClr val="bg1">
                      <a:lumMod val="50000"/>
                    </a:schemeClr>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for the very first time. </a:t>
              </a:r>
              <a:endParaRPr lang="zh-CN" altLang="en-US" sz="11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grpSp>
        <p:nvGrpSpPr>
          <p:cNvPr id="33" name="组合 32"/>
          <p:cNvGrpSpPr/>
          <p:nvPr/>
        </p:nvGrpSpPr>
        <p:grpSpPr>
          <a:xfrm>
            <a:off x="1336330" y="1723267"/>
            <a:ext cx="10192864" cy="4763003"/>
            <a:chOff x="711547" y="2126236"/>
            <a:chExt cx="7345907" cy="3432654"/>
          </a:xfrm>
        </p:grpSpPr>
        <p:sp>
          <p:nvSpPr>
            <p:cNvPr id="34" name="Freeform 31"/>
            <p:cNvSpPr>
              <a:spLocks noEditPoints="1"/>
            </p:cNvSpPr>
            <p:nvPr/>
          </p:nvSpPr>
          <p:spPr bwMode="auto">
            <a:xfrm>
              <a:off x="711547" y="2201142"/>
              <a:ext cx="3674810" cy="3357748"/>
            </a:xfrm>
            <a:custGeom>
              <a:avLst/>
              <a:gdLst>
                <a:gd name="T0" fmla="*/ 1479 w 1479"/>
                <a:gd name="T1" fmla="*/ 505 h 1412"/>
                <a:gd name="T2" fmla="*/ 974 w 1479"/>
                <a:gd name="T3" fmla="*/ 0 h 1412"/>
                <a:gd name="T4" fmla="*/ 736 w 1479"/>
                <a:gd name="T5" fmla="*/ 59 h 1412"/>
                <a:gd name="T6" fmla="*/ 735 w 1479"/>
                <a:gd name="T7" fmla="*/ 60 h 1412"/>
                <a:gd name="T8" fmla="*/ 504 w 1479"/>
                <a:gd name="T9" fmla="*/ 4 h 1412"/>
                <a:gd name="T10" fmla="*/ 0 w 1479"/>
                <a:gd name="T11" fmla="*/ 508 h 1412"/>
                <a:gd name="T12" fmla="*/ 237 w 1479"/>
                <a:gd name="T13" fmla="*/ 936 h 1412"/>
                <a:gd name="T14" fmla="*/ 257 w 1479"/>
                <a:gd name="T15" fmla="*/ 947 h 1412"/>
                <a:gd name="T16" fmla="*/ 257 w 1479"/>
                <a:gd name="T17" fmla="*/ 947 h 1412"/>
                <a:gd name="T18" fmla="*/ 765 w 1479"/>
                <a:gd name="T19" fmla="*/ 1412 h 1412"/>
                <a:gd name="T20" fmla="*/ 1275 w 1479"/>
                <a:gd name="T21" fmla="*/ 911 h 1412"/>
                <a:gd name="T22" fmla="*/ 1479 w 1479"/>
                <a:gd name="T23" fmla="*/ 505 h 1412"/>
                <a:gd name="T24" fmla="*/ 963 w 1479"/>
                <a:gd name="T25" fmla="*/ 718 h 1412"/>
                <a:gd name="T26" fmla="*/ 963 w 1479"/>
                <a:gd name="T27" fmla="*/ 717 h 1412"/>
                <a:gd name="T28" fmla="*/ 963 w 1479"/>
                <a:gd name="T29" fmla="*/ 717 h 1412"/>
                <a:gd name="T30" fmla="*/ 963 w 1479"/>
                <a:gd name="T31" fmla="*/ 718 h 1412"/>
                <a:gd name="T32" fmla="*/ 256 w 1479"/>
                <a:gd name="T33" fmla="*/ 935 h 1412"/>
                <a:gd name="T34" fmla="*/ 256 w 1479"/>
                <a:gd name="T35" fmla="*/ 936 h 1412"/>
                <a:gd name="T36" fmla="*/ 256 w 1479"/>
                <a:gd name="T37" fmla="*/ 935 h 1412"/>
                <a:gd name="T38" fmla="*/ 255 w 1479"/>
                <a:gd name="T39" fmla="*/ 902 h 1412"/>
                <a:gd name="T40" fmla="*/ 255 w 1479"/>
                <a:gd name="T41" fmla="*/ 914 h 1412"/>
                <a:gd name="T42" fmla="*/ 255 w 1479"/>
                <a:gd name="T43" fmla="*/ 902 h 1412"/>
                <a:gd name="T44" fmla="*/ 255 w 1479"/>
                <a:gd name="T45" fmla="*/ 922 h 1412"/>
                <a:gd name="T46" fmla="*/ 256 w 1479"/>
                <a:gd name="T47" fmla="*/ 925 h 1412"/>
                <a:gd name="T48" fmla="*/ 255 w 1479"/>
                <a:gd name="T49" fmla="*/ 922 h 1412"/>
                <a:gd name="T50" fmla="*/ 694 w 1479"/>
                <a:gd name="T51" fmla="*/ 401 h 1412"/>
                <a:gd name="T52" fmla="*/ 739 w 1479"/>
                <a:gd name="T53" fmla="*/ 397 h 1412"/>
                <a:gd name="T54" fmla="*/ 972 w 1479"/>
                <a:gd name="T55" fmla="*/ 631 h 1412"/>
                <a:gd name="T56" fmla="*/ 872 w 1479"/>
                <a:gd name="T57" fmla="*/ 822 h 1412"/>
                <a:gd name="T58" fmla="*/ 872 w 1479"/>
                <a:gd name="T59" fmla="*/ 822 h 1412"/>
                <a:gd name="T60" fmla="*/ 875 w 1479"/>
                <a:gd name="T61" fmla="*/ 820 h 1412"/>
                <a:gd name="T62" fmla="*/ 531 w 1479"/>
                <a:gd name="T63" fmla="*/ 747 h 1412"/>
                <a:gd name="T64" fmla="*/ 504 w 1479"/>
                <a:gd name="T65" fmla="*/ 629 h 1412"/>
                <a:gd name="T66" fmla="*/ 694 w 1479"/>
                <a:gd name="T67" fmla="*/ 401 h 1412"/>
                <a:gd name="T68" fmla="*/ 920 w 1479"/>
                <a:gd name="T69" fmla="*/ 787 h 1412"/>
                <a:gd name="T70" fmla="*/ 918 w 1479"/>
                <a:gd name="T71" fmla="*/ 789 h 1412"/>
                <a:gd name="T72" fmla="*/ 920 w 1479"/>
                <a:gd name="T73" fmla="*/ 787 h 1412"/>
                <a:gd name="T74" fmla="*/ 908 w 1479"/>
                <a:gd name="T75" fmla="*/ 797 h 1412"/>
                <a:gd name="T76" fmla="*/ 906 w 1479"/>
                <a:gd name="T77" fmla="*/ 799 h 1412"/>
                <a:gd name="T78" fmla="*/ 908 w 1479"/>
                <a:gd name="T79" fmla="*/ 797 h 1412"/>
                <a:gd name="T80" fmla="*/ 898 w 1479"/>
                <a:gd name="T81" fmla="*/ 805 h 1412"/>
                <a:gd name="T82" fmla="*/ 895 w 1479"/>
                <a:gd name="T83" fmla="*/ 807 h 1412"/>
                <a:gd name="T84" fmla="*/ 898 w 1479"/>
                <a:gd name="T85" fmla="*/ 805 h 1412"/>
                <a:gd name="T86" fmla="*/ 886 w 1479"/>
                <a:gd name="T87" fmla="*/ 813 h 1412"/>
                <a:gd name="T88" fmla="*/ 882 w 1479"/>
                <a:gd name="T89" fmla="*/ 816 h 1412"/>
                <a:gd name="T90" fmla="*/ 886 w 1479"/>
                <a:gd name="T91" fmla="*/ 81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9" h="1412">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8000"/>
              </a:srgbClr>
            </a:solidFill>
            <a:ln>
              <a:noFill/>
            </a:ln>
            <a:effectLst>
              <a:outerShdw blurRad="914400" dist="38100" dir="8100000" algn="tr" rotWithShape="0">
                <a:prstClr val="black">
                  <a:alpha val="40000"/>
                </a:prstClr>
              </a:outerShdw>
            </a:effectLst>
          </p:spPr>
          <p:txBody>
            <a:bodyPr vert="horz" wrap="square" lIns="68580" tIns="34290" rIns="68580" bIns="34290" numCol="1" anchor="t" anchorCtr="0" compatLnSpc="1"/>
            <a:lstStyle/>
            <a:p>
              <a:endParaRPr lang="id-ID" sz="2000"/>
            </a:p>
          </p:txBody>
        </p:sp>
        <p:sp>
          <p:nvSpPr>
            <p:cNvPr id="35" name="Freeform 25"/>
            <p:cNvSpPr/>
            <p:nvPr/>
          </p:nvSpPr>
          <p:spPr bwMode="auto">
            <a:xfrm>
              <a:off x="2035388" y="2126236"/>
              <a:ext cx="2268428" cy="2406515"/>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51C2D2"/>
            </a:solidFill>
            <a:ln>
              <a:noFill/>
            </a:ln>
          </p:spPr>
          <p:txBody>
            <a:bodyPr vert="horz" wrap="square" lIns="68580" tIns="34290" rIns="68580" bIns="34290" numCol="1" anchor="t" anchorCtr="0" compatLnSpc="1"/>
            <a:lstStyle/>
            <a:p>
              <a:endParaRPr lang="id-ID" sz="2000"/>
            </a:p>
          </p:txBody>
        </p:sp>
        <p:sp>
          <p:nvSpPr>
            <p:cNvPr id="36" name="Freeform 26"/>
            <p:cNvSpPr>
              <a:spLocks noEditPoints="1"/>
            </p:cNvSpPr>
            <p:nvPr/>
          </p:nvSpPr>
          <p:spPr bwMode="auto">
            <a:xfrm>
              <a:off x="800612" y="2136243"/>
              <a:ext cx="2411518" cy="223340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51C2D2"/>
            </a:solidFill>
            <a:ln>
              <a:noFill/>
            </a:ln>
          </p:spPr>
          <p:txBody>
            <a:bodyPr vert="horz" wrap="square" lIns="68580" tIns="34290" rIns="68580" bIns="34290" numCol="1" anchor="t" anchorCtr="0" compatLnSpc="1"/>
            <a:lstStyle/>
            <a:p>
              <a:endParaRPr lang="id-ID" sz="2000"/>
            </a:p>
          </p:txBody>
        </p:sp>
        <p:sp>
          <p:nvSpPr>
            <p:cNvPr id="37" name="Freeform 27"/>
            <p:cNvSpPr/>
            <p:nvPr/>
          </p:nvSpPr>
          <p:spPr bwMode="auto">
            <a:xfrm>
              <a:off x="1404992" y="3071832"/>
              <a:ext cx="2416520" cy="2399510"/>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accent1">
                <a:lumMod val="75000"/>
                <a:alpha val="75000"/>
              </a:schemeClr>
            </a:solidFill>
            <a:ln>
              <a:noFill/>
            </a:ln>
          </p:spPr>
          <p:txBody>
            <a:bodyPr vert="horz" wrap="square" lIns="68580" tIns="34290" rIns="68580" bIns="34290" numCol="1" anchor="t" anchorCtr="0" compatLnSpc="1"/>
            <a:lstStyle/>
            <a:p>
              <a:endParaRPr lang="id-ID" sz="2000"/>
            </a:p>
          </p:txBody>
        </p:sp>
        <p:sp>
          <p:nvSpPr>
            <p:cNvPr id="38" name="TextBox 9"/>
            <p:cNvSpPr txBox="1"/>
            <p:nvPr/>
          </p:nvSpPr>
          <p:spPr>
            <a:xfrm>
              <a:off x="1532851" y="3562465"/>
              <a:ext cx="520350" cy="953791"/>
            </a:xfrm>
            <a:prstGeom prst="rect">
              <a:avLst/>
            </a:prstGeom>
            <a:noFill/>
          </p:spPr>
          <p:txBody>
            <a:bodyPr wrap="square" rtlCol="0">
              <a:spAutoFit/>
            </a:bodyPr>
            <a:lstStyle/>
            <a:p>
              <a:pPr algn="ctr"/>
              <a:r>
                <a:rPr lang="en-US" sz="4000" b="1" dirty="0">
                  <a:solidFill>
                    <a:schemeClr val="bg1">
                      <a:lumMod val="95000"/>
                    </a:schemeClr>
                  </a:solidFill>
                  <a:latin typeface="PT Sans" panose="020B0503020203020204" pitchFamily="34" charset="0"/>
                </a:rPr>
                <a:t>01</a:t>
              </a:r>
              <a:endParaRPr lang="id-ID" sz="4000" b="1" dirty="0">
                <a:solidFill>
                  <a:schemeClr val="bg1">
                    <a:lumMod val="95000"/>
                  </a:schemeClr>
                </a:solidFill>
                <a:latin typeface="PT Sans" panose="020B0503020203020204" pitchFamily="34" charset="0"/>
              </a:endParaRPr>
            </a:p>
          </p:txBody>
        </p:sp>
        <p:sp>
          <p:nvSpPr>
            <p:cNvPr id="39" name="TextBox 10"/>
            <p:cNvSpPr txBox="1"/>
            <p:nvPr/>
          </p:nvSpPr>
          <p:spPr>
            <a:xfrm>
              <a:off x="2462232" y="2732522"/>
              <a:ext cx="807859" cy="421442"/>
            </a:xfrm>
            <a:prstGeom prst="rect">
              <a:avLst/>
            </a:prstGeom>
            <a:noFill/>
          </p:spPr>
          <p:txBody>
            <a:bodyPr wrap="square" rtlCol="0">
              <a:spAutoFit/>
            </a:bodyPr>
            <a:lstStyle/>
            <a:p>
              <a:pPr algn="ctr"/>
              <a:r>
                <a:rPr lang="en-US" sz="3200" b="1" dirty="0">
                  <a:solidFill>
                    <a:schemeClr val="bg1">
                      <a:lumMod val="95000"/>
                    </a:schemeClr>
                  </a:solidFill>
                  <a:latin typeface="PT Sans" panose="020B0503020203020204" pitchFamily="34" charset="0"/>
                </a:rPr>
                <a:t>02</a:t>
              </a:r>
              <a:endParaRPr lang="id-ID" sz="3200" b="1" dirty="0">
                <a:solidFill>
                  <a:schemeClr val="bg1">
                    <a:lumMod val="95000"/>
                  </a:schemeClr>
                </a:solidFill>
                <a:latin typeface="PT Sans" panose="020B0503020203020204" pitchFamily="34" charset="0"/>
              </a:endParaRPr>
            </a:p>
          </p:txBody>
        </p:sp>
        <p:sp>
          <p:nvSpPr>
            <p:cNvPr id="40" name="TextBox 11"/>
            <p:cNvSpPr txBox="1"/>
            <p:nvPr/>
          </p:nvSpPr>
          <p:spPr>
            <a:xfrm>
              <a:off x="2462232" y="4092743"/>
              <a:ext cx="807859" cy="421442"/>
            </a:xfrm>
            <a:prstGeom prst="rect">
              <a:avLst/>
            </a:prstGeom>
            <a:noFill/>
          </p:spPr>
          <p:txBody>
            <a:bodyPr wrap="square" rtlCol="0">
              <a:spAutoFit/>
            </a:bodyPr>
            <a:lstStyle/>
            <a:p>
              <a:pPr algn="ctr"/>
              <a:r>
                <a:rPr lang="en-US" sz="3200" b="1" dirty="0">
                  <a:solidFill>
                    <a:schemeClr val="bg1">
                      <a:lumMod val="95000"/>
                    </a:schemeClr>
                  </a:solidFill>
                  <a:latin typeface="PT Sans" panose="020B0503020203020204" pitchFamily="34" charset="0"/>
                </a:rPr>
                <a:t>03</a:t>
              </a:r>
              <a:endParaRPr lang="id-ID" sz="3200" b="1" dirty="0">
                <a:solidFill>
                  <a:schemeClr val="bg1">
                    <a:lumMod val="95000"/>
                  </a:schemeClr>
                </a:solidFill>
                <a:latin typeface="PT Sans" panose="020B0503020203020204" pitchFamily="34" charset="0"/>
              </a:endParaRPr>
            </a:p>
          </p:txBody>
        </p:sp>
        <p:sp>
          <p:nvSpPr>
            <p:cNvPr id="41" name="TextBox 12"/>
            <p:cNvSpPr txBox="1"/>
            <p:nvPr/>
          </p:nvSpPr>
          <p:spPr>
            <a:xfrm>
              <a:off x="2256868" y="4597650"/>
              <a:ext cx="1126989" cy="332718"/>
            </a:xfrm>
            <a:prstGeom prst="rect">
              <a:avLst/>
            </a:prstGeom>
            <a:noFill/>
          </p:spPr>
          <p:txBody>
            <a:bodyPr wrap="none" rtlCol="0">
              <a:spAutoFit/>
            </a:bodyPr>
            <a:lstStyle/>
            <a:p>
              <a:r>
                <a:rPr lang="id-ID" sz="2400" dirty="0">
                  <a:solidFill>
                    <a:schemeClr val="bg1">
                      <a:lumMod val="95000"/>
                    </a:schemeClr>
                  </a:solidFill>
                </a:rPr>
                <a:t>Content</a:t>
              </a:r>
              <a:r>
                <a:rPr lang="id-ID" sz="2400" b="1" dirty="0">
                  <a:solidFill>
                    <a:schemeClr val="bg1">
                      <a:lumMod val="95000"/>
                    </a:schemeClr>
                  </a:solidFill>
                </a:rPr>
                <a:t> 01</a:t>
              </a:r>
            </a:p>
          </p:txBody>
        </p:sp>
        <p:sp>
          <p:nvSpPr>
            <p:cNvPr id="42" name="TextBox 13"/>
            <p:cNvSpPr txBox="1"/>
            <p:nvPr/>
          </p:nvSpPr>
          <p:spPr>
            <a:xfrm>
              <a:off x="2269342" y="4843593"/>
              <a:ext cx="1151768" cy="415897"/>
            </a:xfrm>
            <a:prstGeom prst="rect">
              <a:avLst/>
            </a:prstGeom>
            <a:noFill/>
          </p:spPr>
          <p:txBody>
            <a:bodyPr wrap="square" rtlCol="0">
              <a:spAutoFit/>
            </a:bodyPr>
            <a:lstStyle/>
            <a:p>
              <a:r>
                <a:rPr lang="id-ID" sz="1050" dirty="0">
                  <a:solidFill>
                    <a:schemeClr val="bg1">
                      <a:lumMod val="95000"/>
                    </a:schemeClr>
                  </a:solidFill>
                </a:rPr>
                <a:t>Suitable for all category</a:t>
              </a:r>
              <a:r>
                <a:rPr lang="en-US" sz="1050" dirty="0">
                  <a:solidFill>
                    <a:schemeClr val="bg1">
                      <a:lumMod val="95000"/>
                    </a:schemeClr>
                  </a:solidFill>
                </a:rPr>
                <a:t>, Lorem Ipsum is not simply random text.</a:t>
              </a:r>
              <a:endParaRPr lang="en-US" sz="1050" b="1" dirty="0">
                <a:solidFill>
                  <a:schemeClr val="bg1">
                    <a:lumMod val="95000"/>
                  </a:schemeClr>
                </a:solidFill>
                <a:latin typeface="Signika Negative" pitchFamily="2" charset="0"/>
              </a:endParaRPr>
            </a:p>
          </p:txBody>
        </p:sp>
        <p:sp>
          <p:nvSpPr>
            <p:cNvPr id="43" name="TextBox 14"/>
            <p:cNvSpPr txBox="1"/>
            <p:nvPr/>
          </p:nvSpPr>
          <p:spPr>
            <a:xfrm>
              <a:off x="915223" y="2684176"/>
              <a:ext cx="1126989" cy="332718"/>
            </a:xfrm>
            <a:prstGeom prst="rect">
              <a:avLst/>
            </a:prstGeom>
            <a:noFill/>
          </p:spPr>
          <p:txBody>
            <a:bodyPr wrap="none" rtlCol="0">
              <a:spAutoFit/>
            </a:bodyPr>
            <a:lstStyle/>
            <a:p>
              <a:r>
                <a:rPr lang="id-ID" sz="2400" dirty="0">
                  <a:solidFill>
                    <a:schemeClr val="bg1">
                      <a:lumMod val="95000"/>
                    </a:schemeClr>
                  </a:solidFill>
                </a:rPr>
                <a:t>Content</a:t>
              </a:r>
              <a:r>
                <a:rPr lang="id-ID" sz="2400" b="1" dirty="0">
                  <a:solidFill>
                    <a:schemeClr val="bg1">
                      <a:lumMod val="95000"/>
                    </a:schemeClr>
                  </a:solidFill>
                </a:rPr>
                <a:t> 0</a:t>
              </a:r>
              <a:r>
                <a:rPr lang="en-US" sz="2400" b="1" dirty="0">
                  <a:solidFill>
                    <a:schemeClr val="bg1">
                      <a:lumMod val="95000"/>
                    </a:schemeClr>
                  </a:solidFill>
                </a:rPr>
                <a:t>2</a:t>
              </a:r>
              <a:endParaRPr lang="id-ID" sz="2400" b="1" dirty="0">
                <a:solidFill>
                  <a:schemeClr val="bg1">
                    <a:lumMod val="95000"/>
                  </a:schemeClr>
                </a:solidFill>
              </a:endParaRPr>
            </a:p>
          </p:txBody>
        </p:sp>
        <p:sp>
          <p:nvSpPr>
            <p:cNvPr id="44" name="TextBox 15"/>
            <p:cNvSpPr txBox="1"/>
            <p:nvPr/>
          </p:nvSpPr>
          <p:spPr>
            <a:xfrm>
              <a:off x="927697" y="2930119"/>
              <a:ext cx="1151768" cy="415897"/>
            </a:xfrm>
            <a:prstGeom prst="rect">
              <a:avLst/>
            </a:prstGeom>
            <a:noFill/>
          </p:spPr>
          <p:txBody>
            <a:bodyPr wrap="square" rtlCol="0">
              <a:spAutoFit/>
            </a:bodyPr>
            <a:lstStyle/>
            <a:p>
              <a:r>
                <a:rPr lang="id-ID" sz="1050" dirty="0">
                  <a:solidFill>
                    <a:schemeClr val="bg1">
                      <a:lumMod val="95000"/>
                    </a:schemeClr>
                  </a:solidFill>
                </a:rPr>
                <a:t>Suitable for all category</a:t>
              </a:r>
              <a:r>
                <a:rPr lang="en-US" sz="1050" dirty="0">
                  <a:solidFill>
                    <a:schemeClr val="bg1">
                      <a:lumMod val="95000"/>
                    </a:schemeClr>
                  </a:solidFill>
                </a:rPr>
                <a:t>, Lorem Ipsum is not simply random text.</a:t>
              </a:r>
              <a:endParaRPr lang="en-US" sz="1050" b="1" dirty="0">
                <a:solidFill>
                  <a:schemeClr val="bg1">
                    <a:lumMod val="95000"/>
                  </a:schemeClr>
                </a:solidFill>
                <a:latin typeface="Signika Negative" pitchFamily="2" charset="0"/>
              </a:endParaRPr>
            </a:p>
          </p:txBody>
        </p:sp>
        <p:sp>
          <p:nvSpPr>
            <p:cNvPr id="45" name="TextBox 16"/>
            <p:cNvSpPr txBox="1"/>
            <p:nvPr/>
          </p:nvSpPr>
          <p:spPr>
            <a:xfrm>
              <a:off x="3180097" y="3200803"/>
              <a:ext cx="1126989" cy="332718"/>
            </a:xfrm>
            <a:prstGeom prst="rect">
              <a:avLst/>
            </a:prstGeom>
            <a:noFill/>
          </p:spPr>
          <p:txBody>
            <a:bodyPr wrap="none" rtlCol="0">
              <a:spAutoFit/>
            </a:bodyPr>
            <a:lstStyle/>
            <a:p>
              <a:r>
                <a:rPr lang="id-ID" sz="2400" dirty="0">
                  <a:solidFill>
                    <a:schemeClr val="bg1"/>
                  </a:solidFill>
                </a:rPr>
                <a:t>Content</a:t>
              </a:r>
              <a:r>
                <a:rPr lang="id-ID" sz="2400" b="1" dirty="0">
                  <a:solidFill>
                    <a:schemeClr val="bg1"/>
                  </a:solidFill>
                </a:rPr>
                <a:t> 0</a:t>
              </a:r>
              <a:r>
                <a:rPr lang="en-US" sz="2400" b="1" dirty="0">
                  <a:solidFill>
                    <a:schemeClr val="bg1"/>
                  </a:solidFill>
                </a:rPr>
                <a:t>3</a:t>
              </a:r>
              <a:endParaRPr lang="id-ID" sz="2400" b="1" dirty="0">
                <a:solidFill>
                  <a:schemeClr val="bg1"/>
                </a:solidFill>
              </a:endParaRPr>
            </a:p>
          </p:txBody>
        </p:sp>
        <p:sp>
          <p:nvSpPr>
            <p:cNvPr id="46" name="TextBox 17"/>
            <p:cNvSpPr txBox="1"/>
            <p:nvPr/>
          </p:nvSpPr>
          <p:spPr>
            <a:xfrm>
              <a:off x="3192571" y="3446746"/>
              <a:ext cx="1151768" cy="415897"/>
            </a:xfrm>
            <a:prstGeom prst="rect">
              <a:avLst/>
            </a:prstGeom>
            <a:noFill/>
          </p:spPr>
          <p:txBody>
            <a:bodyPr wrap="square" rtlCol="0">
              <a:spAutoFit/>
            </a:bodyPr>
            <a:lstStyle/>
            <a:p>
              <a:r>
                <a:rPr lang="id-ID" sz="1050" dirty="0">
                  <a:solidFill>
                    <a:schemeClr val="bg1"/>
                  </a:solidFill>
                </a:rPr>
                <a:t>Suitable for all category</a:t>
              </a:r>
              <a:r>
                <a:rPr lang="en-US" sz="1050" dirty="0">
                  <a:solidFill>
                    <a:schemeClr val="bg1"/>
                  </a:solidFill>
                </a:rPr>
                <a:t>, Lorem Ipsum is not simply random text.</a:t>
              </a:r>
              <a:endParaRPr lang="en-US" sz="1050" b="1" dirty="0">
                <a:solidFill>
                  <a:schemeClr val="bg1"/>
                </a:solidFill>
                <a:latin typeface="Signika Negative" pitchFamily="2" charset="0"/>
              </a:endParaRPr>
            </a:p>
          </p:txBody>
        </p:sp>
        <p:sp>
          <p:nvSpPr>
            <p:cNvPr id="47" name="Freeform 50"/>
            <p:cNvSpPr>
              <a:spLocks noEditPoints="1"/>
            </p:cNvSpPr>
            <p:nvPr/>
          </p:nvSpPr>
          <p:spPr bwMode="auto">
            <a:xfrm>
              <a:off x="3350793" y="2718793"/>
              <a:ext cx="560496" cy="394463"/>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68580" tIns="34290" rIns="68580" bIns="34290" numCol="1" anchor="t" anchorCtr="0" compatLnSpc="1"/>
            <a:lstStyle/>
            <a:p>
              <a:endParaRPr lang="id-ID" sz="2000"/>
            </a:p>
          </p:txBody>
        </p:sp>
        <p:sp>
          <p:nvSpPr>
            <p:cNvPr id="48" name="Freeform 51"/>
            <p:cNvSpPr>
              <a:spLocks noEditPoints="1"/>
            </p:cNvSpPr>
            <p:nvPr/>
          </p:nvSpPr>
          <p:spPr bwMode="auto">
            <a:xfrm>
              <a:off x="1955021" y="2313093"/>
              <a:ext cx="531407" cy="53041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68580" tIns="34290" rIns="68580" bIns="34290" numCol="1" anchor="t" anchorCtr="0" compatLnSpc="1"/>
            <a:lstStyle/>
            <a:p>
              <a:endParaRPr lang="id-ID" sz="2000"/>
            </a:p>
          </p:txBody>
        </p:sp>
        <p:grpSp>
          <p:nvGrpSpPr>
            <p:cNvPr id="49" name="Group 52"/>
            <p:cNvGrpSpPr/>
            <p:nvPr/>
          </p:nvGrpSpPr>
          <p:grpSpPr>
            <a:xfrm flipH="1">
              <a:off x="1581431" y="4207786"/>
              <a:ext cx="673983" cy="683554"/>
              <a:chOff x="1909763" y="950913"/>
              <a:chExt cx="782637" cy="793750"/>
            </a:xfrm>
            <a:solidFill>
              <a:schemeClr val="bg1"/>
            </a:solidFill>
          </p:grpSpPr>
          <p:sp>
            <p:nvSpPr>
              <p:cNvPr id="52"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2000"/>
              </a:p>
            </p:txBody>
          </p:sp>
          <p:sp>
            <p:nvSpPr>
              <p:cNvPr id="53"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2000"/>
              </a:p>
            </p:txBody>
          </p:sp>
        </p:grpSp>
        <p:sp>
          <p:nvSpPr>
            <p:cNvPr id="50" name="TextBox 23"/>
            <p:cNvSpPr txBox="1"/>
            <p:nvPr/>
          </p:nvSpPr>
          <p:spPr>
            <a:xfrm>
              <a:off x="4661653" y="2739682"/>
              <a:ext cx="3395801" cy="665436"/>
            </a:xfrm>
            <a:prstGeom prst="rect">
              <a:avLst/>
            </a:prstGeom>
            <a:noFill/>
          </p:spPr>
          <p:txBody>
            <a:bodyPr wrap="none" rtlCol="0">
              <a:spAutoFit/>
            </a:bodyPr>
            <a:lstStyle/>
            <a:p>
              <a:r>
                <a:rPr lang="id-ID" sz="5400" b="1" dirty="0">
                  <a:solidFill>
                    <a:schemeClr val="bg1">
                      <a:lumMod val="50000"/>
                    </a:schemeClr>
                  </a:solidFill>
                  <a:latin typeface="Raleway" panose="020B0003030101060003" pitchFamily="34" charset="0"/>
                </a:rPr>
                <a:t>Round Words</a:t>
              </a:r>
            </a:p>
          </p:txBody>
        </p:sp>
        <p:sp>
          <p:nvSpPr>
            <p:cNvPr id="51" name="Rectangle 56"/>
            <p:cNvSpPr/>
            <p:nvPr/>
          </p:nvSpPr>
          <p:spPr>
            <a:xfrm>
              <a:off x="4661652" y="3321557"/>
              <a:ext cx="3239152" cy="1841038"/>
            </a:xfrm>
            <a:prstGeom prst="rect">
              <a:avLst/>
            </a:prstGeom>
          </p:spPr>
          <p:txBody>
            <a:bodyPr wrap="square">
              <a:spAutoFit/>
            </a:bodyPr>
            <a:lstStyle/>
            <a:p>
              <a:pPr algn="just"/>
              <a:r>
                <a:rPr lang="id-ID" sz="1600" b="1" dirty="0">
                  <a:solidFill>
                    <a:schemeClr val="bg1">
                      <a:lumMod val="50000"/>
                    </a:schemeClr>
                  </a:solidFill>
                  <a:latin typeface="PT Sans" panose="020B0503020203020204" pitchFamily="34" charset="0"/>
                </a:rPr>
                <a:t>Suitable for all categories </a:t>
              </a:r>
              <a:r>
                <a:rPr lang="id-ID" sz="1600" dirty="0">
                  <a:solidFill>
                    <a:schemeClr val="bg1">
                      <a:lumMod val="50000"/>
                    </a:schemeClr>
                  </a:solidFill>
                  <a:latin typeface="PT Sans" panose="020B0503020203020204" pitchFamily="34" charset="0"/>
                </a:rPr>
                <a:t>business and personal presentation, eaque ipsa quae ab illo inventore veritatis et quasi architecto beatae business and personal presentation, eaque ipsa quae ab illo inventore veritatis et quasi architecto beatae business and personal presentation, eaque ipsa quae ab illo inventore veritatis et quasi architecto beatae</a:t>
              </a:r>
            </a:p>
            <a:p>
              <a:pPr algn="just"/>
              <a:endParaRPr lang="id-ID" sz="1600" dirty="0">
                <a:solidFill>
                  <a:schemeClr val="bg1">
                    <a:lumMod val="50000"/>
                  </a:schemeClr>
                </a:solidFill>
                <a:latin typeface="PT Sans" panose="020B0503020203020204" pitchFamily="34" charset="0"/>
              </a:endParaRPr>
            </a:p>
            <a:p>
              <a:pPr algn="just"/>
              <a:endParaRPr lang="id-ID" sz="1600" dirty="0">
                <a:solidFill>
                  <a:schemeClr val="bg1">
                    <a:lumMod val="50000"/>
                  </a:schemeClr>
                </a:solidFill>
                <a:latin typeface="PT Sans" panose="020B0503020203020204" pitchFamily="34" charset="0"/>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sp>
        <p:nvSpPr>
          <p:cNvPr id="6" name="矩形 5"/>
          <p:cNvSpPr/>
          <p:nvPr/>
        </p:nvSpPr>
        <p:spPr>
          <a:xfrm>
            <a:off x="719482" y="2169576"/>
            <a:ext cx="4927504" cy="388029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7" name="矩形 6"/>
          <p:cNvSpPr/>
          <p:nvPr/>
        </p:nvSpPr>
        <p:spPr>
          <a:xfrm>
            <a:off x="6171189" y="5425312"/>
            <a:ext cx="629043" cy="629237"/>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8" name="矩形 7"/>
          <p:cNvSpPr/>
          <p:nvPr/>
        </p:nvSpPr>
        <p:spPr>
          <a:xfrm>
            <a:off x="6800234" y="5425312"/>
            <a:ext cx="4822662" cy="62923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9" name="Rectangle 24"/>
          <p:cNvSpPr>
            <a:spLocks noChangeArrowheads="1"/>
          </p:cNvSpPr>
          <p:nvPr/>
        </p:nvSpPr>
        <p:spPr bwMode="auto">
          <a:xfrm>
            <a:off x="6171189" y="2169575"/>
            <a:ext cx="5451707"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lumMod val="50000"/>
                  </a:schemeClr>
                </a:solidFill>
              </a:rPr>
              <a:t>TOPIC HEADER HERE</a:t>
            </a:r>
            <a:endParaRPr lang="zh-CN" altLang="en-US" sz="1400" dirty="0">
              <a:solidFill>
                <a:schemeClr val="bg1">
                  <a:lumMod val="50000"/>
                </a:schemeClr>
              </a:solidFill>
            </a:endParaRPr>
          </a:p>
          <a:p>
            <a:pP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0" name="Rectangle 24"/>
          <p:cNvSpPr>
            <a:spLocks noChangeArrowheads="1"/>
          </p:cNvSpPr>
          <p:nvPr/>
        </p:nvSpPr>
        <p:spPr bwMode="auto">
          <a:xfrm>
            <a:off x="6782317" y="3222976"/>
            <a:ext cx="4840579" cy="166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18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18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18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1" name="Rectangle 24"/>
          <p:cNvSpPr>
            <a:spLocks noChangeArrowheads="1"/>
          </p:cNvSpPr>
          <p:nvPr/>
        </p:nvSpPr>
        <p:spPr bwMode="auto">
          <a:xfrm>
            <a:off x="7009913" y="5524772"/>
            <a:ext cx="4403303" cy="18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100" dirty="0">
                <a:solidFill>
                  <a:schemeClr val="bg1">
                    <a:lumMod val="50000"/>
                  </a:schemeClr>
                </a:solidFill>
              </a:rPr>
              <a:t>We have many PowerPoint templates that has been specifically designed.</a:t>
            </a:r>
          </a:p>
        </p:txBody>
      </p:sp>
      <p:sp>
        <p:nvSpPr>
          <p:cNvPr id="12" name="任意多边形 11"/>
          <p:cNvSpPr/>
          <p:nvPr/>
        </p:nvSpPr>
        <p:spPr>
          <a:xfrm>
            <a:off x="6289069" y="3361877"/>
            <a:ext cx="312030" cy="201149"/>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rgbClr val="51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3" name="任意多边形 12"/>
          <p:cNvSpPr/>
          <p:nvPr/>
        </p:nvSpPr>
        <p:spPr>
          <a:xfrm>
            <a:off x="6289069" y="4117917"/>
            <a:ext cx="312030" cy="201149"/>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4" name="任意多边形 13"/>
          <p:cNvSpPr/>
          <p:nvPr/>
        </p:nvSpPr>
        <p:spPr>
          <a:xfrm>
            <a:off x="6289069" y="4867018"/>
            <a:ext cx="312030" cy="201149"/>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rgbClr val="51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5" name="Freeform 10"/>
          <p:cNvSpPr>
            <a:spLocks noEditPoints="1"/>
          </p:cNvSpPr>
          <p:nvPr/>
        </p:nvSpPr>
        <p:spPr bwMode="auto">
          <a:xfrm>
            <a:off x="6356457" y="5566207"/>
            <a:ext cx="258508" cy="347449"/>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sz="3200">
              <a:solidFill>
                <a:schemeClr val="bg1">
                  <a:lumMod val="50000"/>
                </a:schemeClr>
              </a:solidFill>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email"/>
          <a:stretch>
            <a:fillRect/>
          </a:stretch>
        </p:blipFill>
        <p:spPr>
          <a:xfrm>
            <a:off x="0" y="1240"/>
            <a:ext cx="12190413" cy="6857107"/>
          </a:xfrm>
          <a:prstGeom prst="rect">
            <a:avLst/>
          </a:prstGeom>
        </p:spPr>
      </p:pic>
      <p:sp>
        <p:nvSpPr>
          <p:cNvPr id="21" name="TextBox 5"/>
          <p:cNvSpPr txBox="1"/>
          <p:nvPr/>
        </p:nvSpPr>
        <p:spPr>
          <a:xfrm>
            <a:off x="7068543" y="2540728"/>
            <a:ext cx="4801314" cy="1015663"/>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6000" b="1" dirty="0">
                <a:solidFill>
                  <a:srgbClr val="51C2D2"/>
                </a:solidFill>
                <a:latin typeface="微软雅黑" panose="020B0503020204020204" charset="-122"/>
                <a:ea typeface="微软雅黑" panose="020B0503020204020204" charset="-122"/>
              </a:rPr>
              <a:t>谢谢您的</a:t>
            </a:r>
            <a:r>
              <a:rPr lang="zh-CN" altLang="en-US" sz="6000" b="1" dirty="0">
                <a:solidFill>
                  <a:schemeClr val="accent1">
                    <a:lumMod val="75000"/>
                  </a:schemeClr>
                </a:solidFill>
                <a:latin typeface="微软雅黑" panose="020B0503020204020204" charset="-122"/>
                <a:ea typeface="微软雅黑" panose="020B0503020204020204" charset="-122"/>
              </a:rPr>
              <a:t>观看</a:t>
            </a:r>
          </a:p>
        </p:txBody>
      </p:sp>
      <p:sp>
        <p:nvSpPr>
          <p:cNvPr id="23" name="TextBox 2"/>
          <p:cNvSpPr txBox="1"/>
          <p:nvPr/>
        </p:nvSpPr>
        <p:spPr>
          <a:xfrm>
            <a:off x="7437235" y="3579612"/>
            <a:ext cx="4063933" cy="40011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2000" dirty="0">
                <a:solidFill>
                  <a:srgbClr val="51C2D2"/>
                </a:solidFill>
                <a:latin typeface="微软雅黑" panose="020B0503020204020204" charset="-122"/>
                <a:ea typeface="微软雅黑" panose="020B0503020204020204" charset="-122"/>
              </a:rPr>
              <a:t>●模</a:t>
            </a:r>
            <a:r>
              <a:rPr lang="zh-CN" altLang="en-US" sz="2000" dirty="0" smtClean="0">
                <a:solidFill>
                  <a:srgbClr val="51C2D2"/>
                </a:solidFill>
                <a:latin typeface="微软雅黑" panose="020B0503020204020204" charset="-122"/>
                <a:ea typeface="微软雅黑" panose="020B0503020204020204" charset="-122"/>
              </a:rPr>
              <a:t>板大</a:t>
            </a:r>
            <a:r>
              <a:rPr lang="zh-CN" altLang="en-US" sz="2000" dirty="0">
                <a:solidFill>
                  <a:srgbClr val="51C2D2"/>
                </a:solidFill>
                <a:latin typeface="微软雅黑" panose="020B0503020204020204" charset="-122"/>
                <a:ea typeface="微软雅黑" panose="020B0503020204020204" charset="-122"/>
              </a:rPr>
              <a:t>气  ●内</a:t>
            </a:r>
            <a:r>
              <a:rPr lang="zh-CN" altLang="en-US" sz="2000" dirty="0" smtClean="0">
                <a:solidFill>
                  <a:srgbClr val="51C2D2"/>
                </a:solidFill>
                <a:latin typeface="微软雅黑" panose="020B0503020204020204" charset="-122"/>
                <a:ea typeface="微软雅黑" panose="020B0503020204020204" charset="-122"/>
              </a:rPr>
              <a:t>容实</a:t>
            </a:r>
            <a:r>
              <a:rPr lang="zh-CN" altLang="en-US" sz="2000" dirty="0">
                <a:solidFill>
                  <a:srgbClr val="51C2D2"/>
                </a:solidFill>
                <a:latin typeface="微软雅黑" panose="020B0503020204020204" charset="-122"/>
                <a:ea typeface="微软雅黑" panose="020B0503020204020204" charset="-122"/>
              </a:rPr>
              <a:t>际  ●介绍通用</a:t>
            </a:r>
          </a:p>
        </p:txBody>
      </p:sp>
      <p:sp>
        <p:nvSpPr>
          <p:cNvPr id="24" name="Freeform 9"/>
          <p:cNvSpPr>
            <a:spLocks noEditPoints="1"/>
          </p:cNvSpPr>
          <p:nvPr/>
        </p:nvSpPr>
        <p:spPr bwMode="auto">
          <a:xfrm>
            <a:off x="7975436" y="5512770"/>
            <a:ext cx="373115" cy="37468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4EBED4"/>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26" name="TextBox 5"/>
          <p:cNvSpPr txBox="1"/>
          <p:nvPr/>
        </p:nvSpPr>
        <p:spPr>
          <a:xfrm>
            <a:off x="7131062" y="4075260"/>
            <a:ext cx="4676280" cy="553998"/>
          </a:xfrm>
          <a:prstGeom prst="rect">
            <a:avLst/>
          </a:prstGeom>
          <a:noFill/>
        </p:spPr>
        <p:txBody>
          <a:bodyPr wrap="none" rtlCol="0">
            <a:spAutoFit/>
          </a:bodyPr>
          <a:lstStyle/>
          <a:p>
            <a:pPr algn="ctr"/>
            <a:r>
              <a:rPr lang="en-US" sz="10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a:t>
            </a:r>
            <a:r>
              <a:rPr lang="en-US" sz="1000" b="1"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INFOGRAPHIC</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accusantium</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doloremque</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laudantium</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totam</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rem </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aperiam</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eaque</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ipsa</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quae ab </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illo</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inventore</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veritatis</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et quasi </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architecto</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beatae</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vitae dicta </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sunt</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explicabo</a:t>
            </a:r>
            <a:r>
              <a:rPr lang="en-US" sz="1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9" name="图片 8"/>
          <p:cNvPicPr>
            <a:picLocks noChangeAspect="1"/>
          </p:cNvPicPr>
          <p:nvPr/>
        </p:nvPicPr>
        <p:blipFill>
          <a:blip r:embed="rId4" cstate="email"/>
          <a:stretch>
            <a:fillRect/>
          </a:stretch>
        </p:blipFill>
        <p:spPr>
          <a:xfrm flipH="1">
            <a:off x="-2" y="-1241"/>
            <a:ext cx="2641601" cy="3415005"/>
          </a:xfrm>
          <a:prstGeom prst="rect">
            <a:avLst/>
          </a:prstGeom>
        </p:spPr>
      </p:pic>
      <p:sp>
        <p:nvSpPr>
          <p:cNvPr id="10" name="矩形 9"/>
          <p:cNvSpPr/>
          <p:nvPr/>
        </p:nvSpPr>
        <p:spPr>
          <a:xfrm>
            <a:off x="8713828" y="1138285"/>
            <a:ext cx="1683602" cy="707886"/>
          </a:xfrm>
          <a:prstGeom prst="rect">
            <a:avLst/>
          </a:prstGeom>
        </p:spPr>
        <p:txBody>
          <a:bodyPr wrap="none">
            <a:spAutoFit/>
          </a:bodyPr>
          <a:lstStyle/>
          <a:p>
            <a:r>
              <a:rPr lang="en-US" altLang="zh-CN" sz="4000" dirty="0">
                <a:solidFill>
                  <a:schemeClr val="accent1">
                    <a:lumMod val="75000"/>
                  </a:schemeClr>
                </a:solidFill>
                <a:latin typeface="微软雅黑" panose="020B0503020204020204" charset="-122"/>
                <a:ea typeface="微软雅黑" panose="020B0503020204020204" charset="-122"/>
              </a:rPr>
              <a:t>LOGO</a:t>
            </a:r>
            <a:endParaRPr lang="zh-CN" altLang="en-US" sz="4000" dirty="0"/>
          </a:p>
        </p:txBody>
      </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1000"/>
                                        <p:tgtEl>
                                          <p:spTgt spid="20"/>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1"/>
                                        </p:tgtEl>
                                        <p:attrNameLst>
                                          <p:attrName>style.visibility</p:attrName>
                                        </p:attrNameLst>
                                      </p:cBhvr>
                                      <p:to>
                                        <p:strVal val="visible"/>
                                      </p:to>
                                    </p:set>
                                    <p:anim by="(-#ppt_w*2)" calcmode="lin" valueType="num">
                                      <p:cBhvr rctx="PPT">
                                        <p:cTn id="15" dur="500" autoRev="1" fill="hold">
                                          <p:stCondLst>
                                            <p:cond delay="0"/>
                                          </p:stCondLst>
                                        </p:cTn>
                                        <p:tgtEl>
                                          <p:spTgt spid="21"/>
                                        </p:tgtEl>
                                        <p:attrNameLst>
                                          <p:attrName>ppt_w</p:attrName>
                                        </p:attrNameLst>
                                      </p:cBhvr>
                                    </p:anim>
                                    <p:anim by="(#ppt_w*0.50)" calcmode="lin" valueType="num">
                                      <p:cBhvr>
                                        <p:cTn id="16" dur="500" decel="50000" autoRev="1" fill="hold">
                                          <p:stCondLst>
                                            <p:cond delay="0"/>
                                          </p:stCondLst>
                                        </p:cTn>
                                        <p:tgtEl>
                                          <p:spTgt spid="21"/>
                                        </p:tgtEl>
                                        <p:attrNameLst>
                                          <p:attrName>ppt_x</p:attrName>
                                        </p:attrNameLst>
                                      </p:cBhvr>
                                    </p:anim>
                                    <p:anim from="(-#ppt_h/2)" to="(#ppt_y)" calcmode="lin" valueType="num">
                                      <p:cBhvr>
                                        <p:cTn id="17" dur="1000" fill="hold">
                                          <p:stCondLst>
                                            <p:cond delay="0"/>
                                          </p:stCondLst>
                                        </p:cTn>
                                        <p:tgtEl>
                                          <p:spTgt spid="21"/>
                                        </p:tgtEl>
                                        <p:attrNameLst>
                                          <p:attrName>ppt_y</p:attrName>
                                        </p:attrNameLst>
                                      </p:cBhvr>
                                    </p:anim>
                                    <p:animRot by="21600000">
                                      <p:cBhvr>
                                        <p:cTn id="18" dur="1000" fill="hold">
                                          <p:stCondLst>
                                            <p:cond delay="0"/>
                                          </p:stCondLst>
                                        </p:cTn>
                                        <p:tgtEl>
                                          <p:spTgt spid="21"/>
                                        </p:tgtEl>
                                        <p:attrNameLst>
                                          <p:attrName>r</p:attrName>
                                        </p:attrNameLst>
                                      </p:cBhvr>
                                    </p:animRo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50"/>
                                        <p:tgtEl>
                                          <p:spTgt spid="26"/>
                                        </p:tgtEl>
                                      </p:cBhvr>
                                    </p:animEffect>
                                    <p:anim calcmode="lin" valueType="num">
                                      <p:cBhvr>
                                        <p:cTn id="26" dur="250" fill="hold"/>
                                        <p:tgtEl>
                                          <p:spTgt spid="26"/>
                                        </p:tgtEl>
                                        <p:attrNameLst>
                                          <p:attrName>ppt_x</p:attrName>
                                        </p:attrNameLst>
                                      </p:cBhvr>
                                      <p:tavLst>
                                        <p:tav tm="0">
                                          <p:val>
                                            <p:strVal val="#ppt_x"/>
                                          </p:val>
                                        </p:tav>
                                        <p:tav tm="100000">
                                          <p:val>
                                            <p:strVal val="#ppt_x"/>
                                          </p:val>
                                        </p:tav>
                                      </p:tavLst>
                                    </p:anim>
                                    <p:anim calcmode="lin" valueType="num">
                                      <p:cBhvr>
                                        <p:cTn id="27" dur="25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2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email"/>
          <a:stretch>
            <a:fillRect/>
          </a:stretch>
        </p:blipFill>
        <p:spPr>
          <a:xfrm>
            <a:off x="0" y="1240"/>
            <a:ext cx="12190413" cy="6857107"/>
          </a:xfrm>
          <a:prstGeom prst="rect">
            <a:avLst/>
          </a:prstGeom>
        </p:spPr>
      </p:pic>
      <p:sp>
        <p:nvSpPr>
          <p:cNvPr id="52" name="矩形 51"/>
          <p:cNvSpPr/>
          <p:nvPr/>
        </p:nvSpPr>
        <p:spPr>
          <a:xfrm>
            <a:off x="2649829" y="2339307"/>
            <a:ext cx="1192870" cy="119286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51C2D2"/>
                </a:solidFill>
                <a:latin typeface="微软雅黑" panose="020B0503020204020204" charset="-122"/>
                <a:ea typeface="微软雅黑" panose="020B0503020204020204" charset="-122"/>
              </a:rPr>
              <a:t>01</a:t>
            </a:r>
            <a:endParaRPr lang="zh-CN" altLang="en-US" sz="4800" b="1" dirty="0">
              <a:solidFill>
                <a:srgbClr val="51C2D2"/>
              </a:solidFill>
              <a:latin typeface="微软雅黑" panose="020B0503020204020204" charset="-122"/>
              <a:ea typeface="微软雅黑" panose="020B0503020204020204" charset="-122"/>
            </a:endParaRPr>
          </a:p>
        </p:txBody>
      </p:sp>
      <p:grpSp>
        <p:nvGrpSpPr>
          <p:cNvPr id="20" name="组合 19"/>
          <p:cNvGrpSpPr/>
          <p:nvPr/>
        </p:nvGrpSpPr>
        <p:grpSpPr>
          <a:xfrm>
            <a:off x="7078842" y="2504854"/>
            <a:ext cx="4408308" cy="1875757"/>
            <a:chOff x="8861313" y="2717448"/>
            <a:chExt cx="4408308" cy="1875757"/>
          </a:xfrm>
        </p:grpSpPr>
        <p:sp>
          <p:nvSpPr>
            <p:cNvPr id="21" name="矩形 20"/>
            <p:cNvSpPr/>
            <p:nvPr/>
          </p:nvSpPr>
          <p:spPr>
            <a:xfrm>
              <a:off x="8973330" y="2717448"/>
              <a:ext cx="4031873" cy="861774"/>
            </a:xfrm>
            <a:prstGeom prst="rect">
              <a:avLst/>
            </a:prstGeom>
          </p:spPr>
          <p:txBody>
            <a:bodyPr wrap="none">
              <a:spAutoFit/>
            </a:bodyPr>
            <a:lstStyle/>
            <a:p>
              <a:pPr algn="ctr"/>
              <a:r>
                <a:rPr kumimoji="1" lang="zh-CN" altLang="en-US" sz="5000" b="1" dirty="0">
                  <a:solidFill>
                    <a:srgbClr val="51C2D2"/>
                  </a:solidFill>
                  <a:latin typeface="微软雅黑" panose="020B0503020204020204" charset="-122"/>
                  <a:ea typeface="微软雅黑" panose="020B0503020204020204" charset="-122"/>
                </a:rPr>
                <a:t>加入你的标题</a:t>
              </a:r>
            </a:p>
          </p:txBody>
        </p:sp>
        <p:sp>
          <p:nvSpPr>
            <p:cNvPr id="22" name="矩形 21"/>
            <p:cNvSpPr/>
            <p:nvPr/>
          </p:nvSpPr>
          <p:spPr>
            <a:xfrm>
              <a:off x="8861313" y="3700845"/>
              <a:ext cx="4408308" cy="892360"/>
            </a:xfrm>
            <a:prstGeom prst="rect">
              <a:avLst/>
            </a:prstGeom>
          </p:spPr>
          <p:txBody>
            <a:bodyPr wrap="square">
              <a:spAutoFit/>
            </a:bodyPr>
            <a:lstStyle/>
            <a:p>
              <a:pPr algn="ctr">
                <a:lnSpc>
                  <a:spcPct val="130000"/>
                </a:lnSpc>
              </a:pPr>
              <a:r>
                <a:rPr lang="zh-CN" altLang="en-US" sz="1335" dirty="0">
                  <a:solidFill>
                    <a:schemeClr val="bg1">
                      <a:lumMod val="65000"/>
                    </a:schemeClr>
                  </a:solidFill>
                  <a:latin typeface="微软雅黑" panose="020B0503020204020204" charset="-122"/>
                  <a:ea typeface="微软雅黑" panose="020B050302020402020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65000"/>
                  </a:schemeClr>
                </a:solidFill>
                <a:latin typeface="微软雅黑" panose="020B0503020204020204" charset="-122"/>
                <a:ea typeface="微软雅黑" panose="020B050302020402020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anim calcmode="lin" valueType="num">
                                      <p:cBhvr>
                                        <p:cTn id="12" dur="500" fill="hold"/>
                                        <p:tgtEl>
                                          <p:spTgt spid="52"/>
                                        </p:tgtEl>
                                        <p:attrNameLst>
                                          <p:attrName>ppt_x</p:attrName>
                                        </p:attrNameLst>
                                      </p:cBhvr>
                                      <p:tavLst>
                                        <p:tav tm="0">
                                          <p:val>
                                            <p:strVal val="#ppt_x"/>
                                          </p:val>
                                        </p:tav>
                                        <p:tav tm="100000">
                                          <p:val>
                                            <p:strVal val="#ppt_x"/>
                                          </p:val>
                                        </p:tav>
                                      </p:tavLst>
                                    </p:anim>
                                    <p:anim calcmode="lin" valueType="num">
                                      <p:cBhvr>
                                        <p:cTn id="13" dur="500" fill="hold"/>
                                        <p:tgtEl>
                                          <p:spTgt spid="5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sp>
        <p:nvSpPr>
          <p:cNvPr id="5" name="矩形 4"/>
          <p:cNvSpPr/>
          <p:nvPr/>
        </p:nvSpPr>
        <p:spPr>
          <a:xfrm>
            <a:off x="4191632" y="1477767"/>
            <a:ext cx="3923836" cy="2560674"/>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91633" y="4184172"/>
            <a:ext cx="6971094" cy="2284876"/>
          </a:xfrm>
          <a:prstGeom prst="rect">
            <a:avLst/>
          </a:prstGeom>
          <a:blipFill dpi="0" rotWithShape="1">
            <a:blip r:embed="rId4" cstate="email"/>
            <a:srcRect/>
            <a:tile tx="0" ty="0" sx="58000" sy="58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a:off x="1161605" y="1395086"/>
            <a:ext cx="10157139" cy="5073961"/>
            <a:chOff x="1673225" y="1765201"/>
            <a:chExt cx="21320589" cy="10650622"/>
          </a:xfrm>
        </p:grpSpPr>
        <p:sp>
          <p:nvSpPr>
            <p:cNvPr id="8" name="TextBox 20"/>
            <p:cNvSpPr txBox="1"/>
            <p:nvPr/>
          </p:nvSpPr>
          <p:spPr>
            <a:xfrm>
              <a:off x="1818332" y="2850339"/>
              <a:ext cx="5490045" cy="1494654"/>
            </a:xfrm>
            <a:prstGeom prst="rect">
              <a:avLst/>
            </a:prstGeom>
            <a:noFill/>
          </p:spPr>
          <p:txBody>
            <a:bodyPr wrap="none" tIns="0" rIns="0" bIns="0" rtlCol="0" anchor="ctr" anchorCtr="0">
              <a:spAutoFit/>
            </a:bodyPr>
            <a:lstStyle/>
            <a:p>
              <a:pPr>
                <a:lnSpc>
                  <a:spcPts val="7060"/>
                </a:lnSpc>
              </a:pPr>
              <a:r>
                <a:rPr lang="en-US" sz="1000" b="1" spc="200" dirty="0">
                  <a:solidFill>
                    <a:schemeClr val="bg1">
                      <a:lumMod val="50000"/>
                    </a:schemeClr>
                  </a:solidFill>
                  <a:latin typeface="Montserrat" charset="0"/>
                  <a:ea typeface="Montserrat" charset="0"/>
                  <a:cs typeface="Montserrat" charset="0"/>
                </a:rPr>
                <a:t>WE ARE A CREATIVE AGENCY</a:t>
              </a:r>
            </a:p>
          </p:txBody>
        </p:sp>
        <p:sp>
          <p:nvSpPr>
            <p:cNvPr id="9" name="TextBox 21"/>
            <p:cNvSpPr txBox="1"/>
            <p:nvPr/>
          </p:nvSpPr>
          <p:spPr>
            <a:xfrm>
              <a:off x="1773727" y="2086013"/>
              <a:ext cx="5125297" cy="1847828"/>
            </a:xfrm>
            <a:prstGeom prst="rect">
              <a:avLst/>
            </a:prstGeom>
            <a:noFill/>
          </p:spPr>
          <p:txBody>
            <a:bodyPr wrap="none" rtlCol="0" anchor="ctr" anchorCtr="0">
              <a:spAutoFit/>
            </a:bodyPr>
            <a:lstStyle/>
            <a:p>
              <a:pPr>
                <a:lnSpc>
                  <a:spcPts val="7060"/>
                </a:lnSpc>
              </a:pPr>
              <a:r>
                <a:rPr lang="en-US" sz="3600" b="1" spc="200" dirty="0">
                  <a:solidFill>
                    <a:schemeClr val="bg1">
                      <a:lumMod val="50000"/>
                    </a:schemeClr>
                  </a:solidFill>
                  <a:latin typeface="Montserrat" charset="0"/>
                  <a:ea typeface="Montserrat" charset="0"/>
                  <a:cs typeface="Montserrat" charset="0"/>
                </a:rPr>
                <a:t>About Us</a:t>
              </a:r>
            </a:p>
          </p:txBody>
        </p:sp>
        <p:sp>
          <p:nvSpPr>
            <p:cNvPr id="10" name="Subtitle 2"/>
            <p:cNvSpPr txBox="1"/>
            <p:nvPr/>
          </p:nvSpPr>
          <p:spPr>
            <a:xfrm>
              <a:off x="16995000" y="1765201"/>
              <a:ext cx="5998814" cy="5548597"/>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results in acquiring an asset, also called </a:t>
              </a:r>
            </a:p>
          </p:txBody>
        </p:sp>
        <p:sp>
          <p:nvSpPr>
            <p:cNvPr id="11" name="Subtitle 2"/>
            <p:cNvSpPr txBox="1"/>
            <p:nvPr/>
          </p:nvSpPr>
          <p:spPr>
            <a:xfrm>
              <a:off x="1673225" y="4686821"/>
              <a:ext cx="5998814" cy="7729002"/>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results in acquiring an asset, also called an investment. If the asset is available at a price worth investing, it is normally</a:t>
              </a: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grpSp>
        <p:nvGrpSpPr>
          <p:cNvPr id="5" name="组合 4"/>
          <p:cNvGrpSpPr/>
          <p:nvPr/>
        </p:nvGrpSpPr>
        <p:grpSpPr>
          <a:xfrm>
            <a:off x="598178" y="3682976"/>
            <a:ext cx="10933976" cy="2900001"/>
            <a:chOff x="472431" y="3613087"/>
            <a:chExt cx="8199137" cy="2174644"/>
          </a:xfrm>
        </p:grpSpPr>
        <p:sp>
          <p:nvSpPr>
            <p:cNvPr id="6" name="矩形 5"/>
            <p:cNvSpPr/>
            <p:nvPr/>
          </p:nvSpPr>
          <p:spPr>
            <a:xfrm>
              <a:off x="472431" y="4980908"/>
              <a:ext cx="8199137" cy="806823"/>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7" name="文本框 14"/>
            <p:cNvSpPr txBox="1"/>
            <p:nvPr/>
          </p:nvSpPr>
          <p:spPr>
            <a:xfrm>
              <a:off x="757390" y="5076222"/>
              <a:ext cx="7100174" cy="528087"/>
            </a:xfrm>
            <a:prstGeom prst="rect">
              <a:avLst/>
            </a:prstGeom>
            <a:noFill/>
          </p:spPr>
          <p:txBody>
            <a:bodyPr wrap="square" rtlCol="0">
              <a:spAutoFit/>
            </a:bodyPr>
            <a:lstStyle/>
            <a:p>
              <a:pPr>
                <a:lnSpc>
                  <a:spcPct val="150000"/>
                </a:lnSpc>
              </a:pP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Lorem ipsum dolor sit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amet</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consectetur</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adipisicing</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elit</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sed</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do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eiusmod</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tempor</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incididunt</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ut</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labore</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et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dolore</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magna </a:t>
              </a:r>
              <a:r>
                <a:rPr lang="en-US" altLang="zh-CN" sz="1400" i="1" dirty="0" err="1">
                  <a:solidFill>
                    <a:schemeClr val="bg1"/>
                  </a:solidFill>
                  <a:latin typeface="冬青黑体简体中文 W3" panose="020B0300000000000000" pitchFamily="34" charset="-122"/>
                  <a:ea typeface="冬青黑体简体中文 W3" panose="020B0300000000000000" pitchFamily="34" charset="-122"/>
                </a:rPr>
                <a:t>aliqua</a:t>
              </a:r>
              <a:r>
                <a:rPr lang="en-US" altLang="zh-CN" sz="1400" i="1" dirty="0">
                  <a:solidFill>
                    <a:schemeClr val="bg1"/>
                  </a:solidFill>
                  <a:latin typeface="冬青黑体简体中文 W3" panose="020B0300000000000000" pitchFamily="34" charset="-122"/>
                  <a:ea typeface="冬青黑体简体中文 W3" panose="020B0300000000000000" pitchFamily="34" charset="-122"/>
                </a:rPr>
                <a:t>. </a:t>
              </a:r>
              <a:endParaRPr lang="zh-CN" altLang="en-US" sz="1400" dirty="0">
                <a:solidFill>
                  <a:schemeClr val="bg1"/>
                </a:solidFill>
              </a:endParaRPr>
            </a:p>
          </p:txBody>
        </p:sp>
        <p:sp>
          <p:nvSpPr>
            <p:cNvPr id="8" name="矩形 7"/>
            <p:cNvSpPr/>
            <p:nvPr/>
          </p:nvSpPr>
          <p:spPr>
            <a:xfrm>
              <a:off x="757391" y="4105852"/>
              <a:ext cx="2334282" cy="614490"/>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amet, consectetur adipisicing elit, sed do eiusmod tempor incididunt </a:t>
              </a:r>
              <a:endParaRPr lang="zh-CN" altLang="en-US" sz="1100">
                <a:solidFill>
                  <a:schemeClr val="bg1">
                    <a:lumMod val="50000"/>
                  </a:schemeClr>
                </a:solidFill>
              </a:endParaRPr>
            </a:p>
          </p:txBody>
        </p:sp>
        <p:sp>
          <p:nvSpPr>
            <p:cNvPr id="9" name="矩形 8"/>
            <p:cNvSpPr/>
            <p:nvPr/>
          </p:nvSpPr>
          <p:spPr>
            <a:xfrm>
              <a:off x="757391" y="3613087"/>
              <a:ext cx="2571921" cy="438509"/>
            </a:xfrm>
            <a:prstGeom prst="rect">
              <a:avLst/>
            </a:prstGeom>
          </p:spPr>
          <p:txBody>
            <a:bodyPr wrap="square">
              <a:spAutoFit/>
            </a:bodyPr>
            <a:lstStyle/>
            <a:p>
              <a:pPr fontAlgn="base"/>
              <a:r>
                <a:rPr lang="en-US" altLang="zh-CN" sz="1600" dirty="0">
                  <a:solidFill>
                    <a:schemeClr val="bg1">
                      <a:lumMod val="50000"/>
                    </a:schemeClr>
                  </a:solidFill>
                  <a:latin typeface="Impact" panose="020B0806030902050204" pitchFamily="34" charset="0"/>
                  <a:ea typeface="冬青黑体简体中文 W3" panose="020B0300000000000000" pitchFamily="34" charset="-122"/>
                </a:rPr>
                <a:t>We try to create a new PPT visual enjoyment</a:t>
              </a:r>
            </a:p>
          </p:txBody>
        </p:sp>
        <p:sp>
          <p:nvSpPr>
            <p:cNvPr id="10" name="矩形 9"/>
            <p:cNvSpPr/>
            <p:nvPr/>
          </p:nvSpPr>
          <p:spPr>
            <a:xfrm>
              <a:off x="3428684" y="4105852"/>
              <a:ext cx="2334282" cy="614490"/>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amet, consectetur adipisicing elit, sed do eiusmod tempor incididunt </a:t>
              </a:r>
              <a:endParaRPr lang="zh-CN" altLang="en-US" sz="1100">
                <a:solidFill>
                  <a:schemeClr val="bg1">
                    <a:lumMod val="50000"/>
                  </a:schemeClr>
                </a:solidFill>
              </a:endParaRPr>
            </a:p>
          </p:txBody>
        </p:sp>
        <p:sp>
          <p:nvSpPr>
            <p:cNvPr id="11" name="矩形 10"/>
            <p:cNvSpPr/>
            <p:nvPr/>
          </p:nvSpPr>
          <p:spPr>
            <a:xfrm>
              <a:off x="3428684" y="3613087"/>
              <a:ext cx="2571921" cy="438509"/>
            </a:xfrm>
            <a:prstGeom prst="rect">
              <a:avLst/>
            </a:prstGeom>
          </p:spPr>
          <p:txBody>
            <a:bodyPr wrap="square">
              <a:spAutoFit/>
            </a:bodyPr>
            <a:lstStyle/>
            <a:p>
              <a:pPr fontAlgn="base"/>
              <a:r>
                <a:rPr lang="en-US" altLang="zh-CN" sz="1600">
                  <a:solidFill>
                    <a:schemeClr val="bg1">
                      <a:lumMod val="50000"/>
                    </a:schemeClr>
                  </a:solidFill>
                  <a:latin typeface="Impact" panose="020B0806030902050204" pitchFamily="34" charset="0"/>
                  <a:ea typeface="冬青黑体简体中文 W3" panose="020B0300000000000000" pitchFamily="34" charset="-122"/>
                </a:rPr>
                <a:t>We try to create a new PPT visual enjoyment</a:t>
              </a:r>
              <a:endParaRPr lang="en-US" altLang="zh-CN" sz="1600" dirty="0">
                <a:solidFill>
                  <a:schemeClr val="bg1">
                    <a:lumMod val="50000"/>
                  </a:schemeClr>
                </a:solidFill>
                <a:latin typeface="Impact" panose="020B0806030902050204" pitchFamily="34" charset="0"/>
                <a:ea typeface="冬青黑体简体中文 W3" panose="020B0300000000000000" pitchFamily="34" charset="-122"/>
              </a:endParaRPr>
            </a:p>
          </p:txBody>
        </p:sp>
        <p:sp>
          <p:nvSpPr>
            <p:cNvPr id="12" name="矩形 11"/>
            <p:cNvSpPr/>
            <p:nvPr/>
          </p:nvSpPr>
          <p:spPr>
            <a:xfrm>
              <a:off x="6099647" y="4105852"/>
              <a:ext cx="2334282" cy="614490"/>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amet, consectetur adipisicing elit, sed do eiusmod tempor incididunt </a:t>
              </a:r>
              <a:endParaRPr lang="zh-CN" altLang="en-US" sz="1100">
                <a:solidFill>
                  <a:schemeClr val="bg1">
                    <a:lumMod val="50000"/>
                  </a:schemeClr>
                </a:solidFill>
              </a:endParaRPr>
            </a:p>
          </p:txBody>
        </p:sp>
        <p:sp>
          <p:nvSpPr>
            <p:cNvPr id="13" name="矩形 12"/>
            <p:cNvSpPr/>
            <p:nvPr/>
          </p:nvSpPr>
          <p:spPr>
            <a:xfrm>
              <a:off x="6099647" y="3613087"/>
              <a:ext cx="2571921" cy="438509"/>
            </a:xfrm>
            <a:prstGeom prst="rect">
              <a:avLst/>
            </a:prstGeom>
          </p:spPr>
          <p:txBody>
            <a:bodyPr wrap="square">
              <a:spAutoFit/>
            </a:bodyPr>
            <a:lstStyle/>
            <a:p>
              <a:pPr fontAlgn="base"/>
              <a:r>
                <a:rPr lang="en-US" altLang="zh-CN" sz="1600">
                  <a:solidFill>
                    <a:schemeClr val="bg1">
                      <a:lumMod val="50000"/>
                    </a:schemeClr>
                  </a:solidFill>
                  <a:latin typeface="Impact" panose="020B0806030902050204" pitchFamily="34" charset="0"/>
                  <a:ea typeface="冬青黑体简体中文 W3" panose="020B0300000000000000" pitchFamily="34" charset="-122"/>
                </a:rPr>
                <a:t>We try to create a new PPT visual enjoyment</a:t>
              </a:r>
              <a:endParaRPr lang="en-US" altLang="zh-CN" sz="1600" dirty="0">
                <a:solidFill>
                  <a:schemeClr val="bg1">
                    <a:lumMod val="50000"/>
                  </a:schemeClr>
                </a:solidFill>
                <a:latin typeface="Impact" panose="020B0806030902050204" pitchFamily="34" charset="0"/>
                <a:ea typeface="冬青黑体简体中文 W3" panose="020B0300000000000000" pitchFamily="34" charset="-122"/>
              </a:endParaRPr>
            </a:p>
          </p:txBody>
        </p:sp>
      </p:grpSp>
      <p:sp>
        <p:nvSpPr>
          <p:cNvPr id="14" name="矩形 13"/>
          <p:cNvSpPr/>
          <p:nvPr/>
        </p:nvSpPr>
        <p:spPr>
          <a:xfrm>
            <a:off x="886763" y="1797783"/>
            <a:ext cx="3210532" cy="1728802"/>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a14:imgEffect>
                    </a14:imgLayer>
                  </a14:imgProps>
                </a:ext>
              </a:extLst>
            </a:blip>
            <a:srcRect/>
            <a:tile tx="0" ty="0" sx="38000" sy="38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459901" y="1797783"/>
            <a:ext cx="3210532" cy="1728802"/>
          </a:xfrm>
          <a:prstGeom prst="rect">
            <a:avLst/>
          </a:prstGeom>
          <a:blipFill dpi="0" rotWithShape="1">
            <a:blip r:embed="rId5" cstate="email"/>
            <a:srcRect/>
            <a:tile tx="0" ty="0" sx="30000" sy="30000" flip="none" algn="b"/>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033039" y="1797783"/>
            <a:ext cx="3210532" cy="1728802"/>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grpSp>
        <p:nvGrpSpPr>
          <p:cNvPr id="5" name="组合 4"/>
          <p:cNvGrpSpPr/>
          <p:nvPr/>
        </p:nvGrpSpPr>
        <p:grpSpPr>
          <a:xfrm>
            <a:off x="297363" y="2008777"/>
            <a:ext cx="11559174" cy="4412608"/>
            <a:chOff x="640211" y="1211715"/>
            <a:chExt cx="8021122" cy="3061988"/>
          </a:xfrm>
        </p:grpSpPr>
        <p:sp>
          <p:nvSpPr>
            <p:cNvPr id="6" name="文本框 12"/>
            <p:cNvSpPr txBox="1"/>
            <p:nvPr/>
          </p:nvSpPr>
          <p:spPr>
            <a:xfrm>
              <a:off x="933878" y="3996059"/>
              <a:ext cx="1758010" cy="277644"/>
            </a:xfrm>
            <a:prstGeom prst="rect">
              <a:avLst/>
            </a:prstGeom>
            <a:noFill/>
          </p:spPr>
          <p:txBody>
            <a:bodyPr wrap="square" rtlCol="0">
              <a:spAutoFit/>
            </a:bodyPr>
            <a:lstStyle/>
            <a:p>
              <a:pPr algn="ctr"/>
              <a:r>
                <a:rPr lang="zh-CN" altLang="en-US" sz="2000" dirty="0">
                  <a:solidFill>
                    <a:schemeClr val="bg1">
                      <a:lumMod val="50000"/>
                    </a:schemeClr>
                  </a:solidFill>
                  <a:latin typeface="微软雅黑" panose="020B0503020204020204" charset="-122"/>
                  <a:ea typeface="微软雅黑" panose="020B0503020204020204" charset="-122"/>
                </a:rPr>
                <a:t>点击输入文字说明</a:t>
              </a:r>
              <a:endParaRPr lang="en-US" altLang="zh-CN" sz="2000" dirty="0">
                <a:solidFill>
                  <a:schemeClr val="bg1">
                    <a:lumMod val="50000"/>
                  </a:schemeClr>
                </a:solidFill>
                <a:latin typeface="微软雅黑" panose="020B0503020204020204" charset="-122"/>
                <a:ea typeface="微软雅黑" panose="020B0503020204020204" charset="-122"/>
              </a:endParaRPr>
            </a:p>
          </p:txBody>
        </p:sp>
        <p:grpSp>
          <p:nvGrpSpPr>
            <p:cNvPr id="7" name="组 21"/>
            <p:cNvGrpSpPr/>
            <p:nvPr/>
          </p:nvGrpSpPr>
          <p:grpSpPr>
            <a:xfrm>
              <a:off x="640211" y="1211715"/>
              <a:ext cx="2203603" cy="1175657"/>
              <a:chOff x="640211" y="1102178"/>
              <a:chExt cx="2203603" cy="1175657"/>
            </a:xfrm>
            <a:solidFill>
              <a:srgbClr val="3666D7"/>
            </a:solidFill>
          </p:grpSpPr>
          <p:sp>
            <p:nvSpPr>
              <p:cNvPr id="28" name="圆角矩形 19"/>
              <p:cNvSpPr/>
              <p:nvPr/>
            </p:nvSpPr>
            <p:spPr>
              <a:xfrm>
                <a:off x="640211" y="1102178"/>
                <a:ext cx="2203603" cy="1049694"/>
              </a:xfrm>
              <a:prstGeom prst="roundRect">
                <a:avLst>
                  <a:gd name="adj" fmla="val 5669"/>
                </a:avLst>
              </a:prstGeom>
              <a:solidFill>
                <a:srgbClr val="51C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charset="-122"/>
                  <a:ea typeface="微软雅黑" panose="020B0503020204020204" charset="-122"/>
                </a:endParaRPr>
              </a:p>
            </p:txBody>
          </p:sp>
          <p:sp>
            <p:nvSpPr>
              <p:cNvPr id="29" name="等腰三角形 20"/>
              <p:cNvSpPr/>
              <p:nvPr/>
            </p:nvSpPr>
            <p:spPr>
              <a:xfrm flipV="1">
                <a:off x="1621317" y="2151872"/>
                <a:ext cx="241391" cy="125963"/>
              </a:xfrm>
              <a:prstGeom prst="triangle">
                <a:avLst/>
              </a:prstGeom>
              <a:solidFill>
                <a:srgbClr val="51C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charset="-122"/>
                  <a:ea typeface="微软雅黑" panose="020B0503020204020204" charset="-122"/>
                </a:endParaRPr>
              </a:p>
            </p:txBody>
          </p:sp>
        </p:grpSp>
        <p:grpSp>
          <p:nvGrpSpPr>
            <p:cNvPr id="8" name="组 25"/>
            <p:cNvGrpSpPr/>
            <p:nvPr/>
          </p:nvGrpSpPr>
          <p:grpSpPr>
            <a:xfrm>
              <a:off x="3564450" y="1211715"/>
              <a:ext cx="2203603" cy="1175657"/>
              <a:chOff x="640211" y="1102178"/>
              <a:chExt cx="2203603" cy="1175657"/>
            </a:xfrm>
          </p:grpSpPr>
          <p:sp>
            <p:nvSpPr>
              <p:cNvPr id="26" name="圆角矩形 27"/>
              <p:cNvSpPr/>
              <p:nvPr/>
            </p:nvSpPr>
            <p:spPr>
              <a:xfrm>
                <a:off x="640211" y="1102178"/>
                <a:ext cx="2203603" cy="1049694"/>
              </a:xfrm>
              <a:prstGeom prst="roundRect">
                <a:avLst>
                  <a:gd name="adj" fmla="val 5669"/>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charset="-122"/>
                  <a:ea typeface="微软雅黑" panose="020B0503020204020204" charset="-122"/>
                </a:endParaRPr>
              </a:p>
            </p:txBody>
          </p:sp>
          <p:sp>
            <p:nvSpPr>
              <p:cNvPr id="27" name="等腰三角形 28"/>
              <p:cNvSpPr/>
              <p:nvPr/>
            </p:nvSpPr>
            <p:spPr>
              <a:xfrm flipV="1">
                <a:off x="1621317" y="2151872"/>
                <a:ext cx="241391" cy="125963"/>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charset="-122"/>
                  <a:ea typeface="微软雅黑" panose="020B0503020204020204" charset="-122"/>
                </a:endParaRPr>
              </a:p>
            </p:txBody>
          </p:sp>
        </p:grpSp>
        <p:grpSp>
          <p:nvGrpSpPr>
            <p:cNvPr id="9" name="Group 53"/>
            <p:cNvGrpSpPr/>
            <p:nvPr/>
          </p:nvGrpSpPr>
          <p:grpSpPr>
            <a:xfrm>
              <a:off x="6457730" y="1211715"/>
              <a:ext cx="2203603" cy="1175657"/>
              <a:chOff x="6457730" y="1211715"/>
              <a:chExt cx="2203603" cy="1175657"/>
            </a:xfrm>
          </p:grpSpPr>
          <p:sp>
            <p:nvSpPr>
              <p:cNvPr id="24" name="圆角矩形 32"/>
              <p:cNvSpPr/>
              <p:nvPr/>
            </p:nvSpPr>
            <p:spPr>
              <a:xfrm>
                <a:off x="6457730" y="1211715"/>
                <a:ext cx="2203603" cy="1049694"/>
              </a:xfrm>
              <a:prstGeom prst="roundRect">
                <a:avLst>
                  <a:gd name="adj" fmla="val 5669"/>
                </a:avLst>
              </a:prstGeom>
              <a:solidFill>
                <a:srgbClr val="51C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charset="-122"/>
                  <a:ea typeface="微软雅黑" panose="020B0503020204020204" charset="-122"/>
                </a:endParaRPr>
              </a:p>
            </p:txBody>
          </p:sp>
          <p:sp>
            <p:nvSpPr>
              <p:cNvPr id="25" name="等腰三角形 33"/>
              <p:cNvSpPr/>
              <p:nvPr/>
            </p:nvSpPr>
            <p:spPr>
              <a:xfrm flipV="1">
                <a:off x="7438836" y="2261409"/>
                <a:ext cx="241391" cy="125963"/>
              </a:xfrm>
              <a:prstGeom prst="triangle">
                <a:avLst/>
              </a:prstGeom>
              <a:solidFill>
                <a:srgbClr val="51C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chemeClr val="bg1"/>
                  </a:solidFill>
                  <a:latin typeface="微软雅黑" panose="020B0503020204020204" charset="-122"/>
                  <a:ea typeface="微软雅黑" panose="020B0503020204020204" charset="-122"/>
                </a:endParaRPr>
              </a:p>
            </p:txBody>
          </p:sp>
        </p:grpSp>
        <p:grpSp>
          <p:nvGrpSpPr>
            <p:cNvPr id="10" name="组合 2"/>
            <p:cNvGrpSpPr/>
            <p:nvPr/>
          </p:nvGrpSpPr>
          <p:grpSpPr>
            <a:xfrm>
              <a:off x="701240" y="1211715"/>
              <a:ext cx="2142574" cy="876114"/>
              <a:chOff x="437058" y="3441362"/>
              <a:chExt cx="2142574" cy="876114"/>
            </a:xfrm>
          </p:grpSpPr>
          <p:sp>
            <p:nvSpPr>
              <p:cNvPr id="20" name="TextBox 21"/>
              <p:cNvSpPr txBox="1"/>
              <p:nvPr/>
            </p:nvSpPr>
            <p:spPr>
              <a:xfrm>
                <a:off x="466378" y="3441362"/>
                <a:ext cx="1409574" cy="320358"/>
              </a:xfrm>
              <a:prstGeom prst="rect">
                <a:avLst/>
              </a:prstGeom>
              <a:noFill/>
            </p:spPr>
            <p:txBody>
              <a:bodyPr wrap="none" rtlCol="0">
                <a:spAutoFit/>
              </a:bodyPr>
              <a:lstStyle>
                <a:defPPr>
                  <a:defRPr lang="zh-CN"/>
                </a:defPPr>
                <a:lvl1pPr>
                  <a:defRPr sz="1400">
                    <a:solidFill>
                      <a:srgbClr val="0070C0"/>
                    </a:solidFill>
                    <a:latin typeface="微软雅黑" panose="020B0503020204020204" charset="-122"/>
                    <a:ea typeface="微软雅黑" panose="020B0503020204020204" charset="-122"/>
                  </a:defRPr>
                </a:lvl1pPr>
              </a:lstStyle>
              <a:p>
                <a:pPr algn="l">
                  <a:defRPr/>
                </a:pPr>
                <a:r>
                  <a:rPr lang="zh-CN" altLang="en-US" sz="2400" dirty="0">
                    <a:solidFill>
                      <a:schemeClr val="bg1"/>
                    </a:solidFill>
                  </a:rPr>
                  <a:t>点击添加标题</a:t>
                </a:r>
                <a:endParaRPr lang="en-US" altLang="zh-CN" sz="2400" dirty="0">
                  <a:solidFill>
                    <a:schemeClr val="bg1"/>
                  </a:solidFill>
                </a:endParaRPr>
              </a:p>
            </p:txBody>
          </p:sp>
          <p:sp>
            <p:nvSpPr>
              <p:cNvPr id="23" name="矩形 95"/>
              <p:cNvSpPr/>
              <p:nvPr/>
            </p:nvSpPr>
            <p:spPr>
              <a:xfrm>
                <a:off x="437058" y="3742167"/>
                <a:ext cx="2142574" cy="575309"/>
              </a:xfrm>
              <a:prstGeom prst="rect">
                <a:avLst/>
              </a:prstGeom>
            </p:spPr>
            <p:txBody>
              <a:bodyPr wrap="square">
                <a:spAutoFit/>
              </a:bodyPr>
              <a:lstStyle/>
              <a:p>
                <a:pPr algn="just">
                  <a:lnSpc>
                    <a:spcPct val="114000"/>
                  </a:lnSpc>
                </a:pPr>
                <a:r>
                  <a:rPr lang="zh-CN" altLang="en-US" sz="1400" dirty="0">
                    <a:solidFill>
                      <a:schemeClr val="bg1"/>
                    </a:solidFill>
                    <a:latin typeface="微软雅黑" panose="020B0503020204020204" charset="-122"/>
                    <a:ea typeface="微软雅黑" panose="020B0503020204020204" charset="-122"/>
                  </a:rPr>
                  <a:t>轻点此处输入文字内容，</a:t>
                </a:r>
                <a:r>
                  <a:rPr lang="en-US" altLang="zh-CN" sz="1400" dirty="0">
                    <a:solidFill>
                      <a:schemeClr val="bg1"/>
                    </a:solidFill>
                    <a:latin typeface="微软雅黑" panose="020B0503020204020204" charset="-122"/>
                    <a:ea typeface="微软雅黑" panose="020B0503020204020204" charset="-122"/>
                  </a:rPr>
                  <a:t>PPT</a:t>
                </a:r>
                <a:r>
                  <a:rPr lang="zh-CN" altLang="en-US" sz="1400" dirty="0">
                    <a:solidFill>
                      <a:schemeClr val="bg1"/>
                    </a:solidFill>
                    <a:latin typeface="微软雅黑" panose="020B0503020204020204" charset="-122"/>
                    <a:ea typeface="微软雅黑" panose="020B0503020204020204" charset="-122"/>
                  </a:rPr>
                  <a:t>模板所有文字图片都可编辑，数据图表都可以修改颜色大小形状</a:t>
                </a:r>
              </a:p>
            </p:txBody>
          </p:sp>
        </p:grpSp>
        <p:grpSp>
          <p:nvGrpSpPr>
            <p:cNvPr id="11" name="组合 2"/>
            <p:cNvGrpSpPr/>
            <p:nvPr/>
          </p:nvGrpSpPr>
          <p:grpSpPr>
            <a:xfrm>
              <a:off x="3625479" y="1212174"/>
              <a:ext cx="2142574" cy="876114"/>
              <a:chOff x="437058" y="3441362"/>
              <a:chExt cx="2142574" cy="876114"/>
            </a:xfrm>
          </p:grpSpPr>
          <p:sp>
            <p:nvSpPr>
              <p:cNvPr id="17" name="TextBox 24"/>
              <p:cNvSpPr txBox="1"/>
              <p:nvPr/>
            </p:nvSpPr>
            <p:spPr>
              <a:xfrm>
                <a:off x="466378" y="3441362"/>
                <a:ext cx="1409574" cy="320358"/>
              </a:xfrm>
              <a:prstGeom prst="rect">
                <a:avLst/>
              </a:prstGeom>
              <a:noFill/>
            </p:spPr>
            <p:txBody>
              <a:bodyPr wrap="none" rtlCol="0">
                <a:spAutoFit/>
              </a:bodyPr>
              <a:lstStyle>
                <a:defPPr>
                  <a:defRPr lang="zh-CN"/>
                </a:defPPr>
                <a:lvl1pPr>
                  <a:defRPr sz="1400">
                    <a:solidFill>
                      <a:srgbClr val="0070C0"/>
                    </a:solidFill>
                    <a:latin typeface="微软雅黑" panose="020B0503020204020204" charset="-122"/>
                    <a:ea typeface="微软雅黑" panose="020B0503020204020204" charset="-122"/>
                  </a:defRPr>
                </a:lvl1pPr>
              </a:lstStyle>
              <a:p>
                <a:pPr algn="l">
                  <a:defRPr/>
                </a:pPr>
                <a:r>
                  <a:rPr lang="zh-CN" altLang="en-US" sz="2400" dirty="0">
                    <a:solidFill>
                      <a:schemeClr val="bg1"/>
                    </a:solidFill>
                  </a:rPr>
                  <a:t>点击添加标题</a:t>
                </a:r>
                <a:endParaRPr lang="en-US" altLang="zh-CN" sz="2400" dirty="0">
                  <a:solidFill>
                    <a:schemeClr val="bg1"/>
                  </a:solidFill>
                </a:endParaRPr>
              </a:p>
            </p:txBody>
          </p:sp>
          <p:sp>
            <p:nvSpPr>
              <p:cNvPr id="18" name="矩形 95"/>
              <p:cNvSpPr/>
              <p:nvPr/>
            </p:nvSpPr>
            <p:spPr>
              <a:xfrm>
                <a:off x="437058" y="3742167"/>
                <a:ext cx="2142574" cy="575309"/>
              </a:xfrm>
              <a:prstGeom prst="rect">
                <a:avLst/>
              </a:prstGeom>
            </p:spPr>
            <p:txBody>
              <a:bodyPr wrap="square">
                <a:spAutoFit/>
              </a:bodyPr>
              <a:lstStyle/>
              <a:p>
                <a:pPr algn="just">
                  <a:lnSpc>
                    <a:spcPct val="114000"/>
                  </a:lnSpc>
                </a:pPr>
                <a:r>
                  <a:rPr lang="zh-CN" altLang="en-US" sz="1400" dirty="0">
                    <a:solidFill>
                      <a:schemeClr val="bg1"/>
                    </a:solidFill>
                    <a:latin typeface="微软雅黑" panose="020B0503020204020204" charset="-122"/>
                    <a:ea typeface="微软雅黑" panose="020B0503020204020204" charset="-122"/>
                  </a:rPr>
                  <a:t>轻点此处输入文字内容，</a:t>
                </a:r>
                <a:r>
                  <a:rPr lang="en-US" altLang="zh-CN" sz="1400" dirty="0">
                    <a:solidFill>
                      <a:schemeClr val="bg1"/>
                    </a:solidFill>
                    <a:latin typeface="微软雅黑" panose="020B0503020204020204" charset="-122"/>
                    <a:ea typeface="微软雅黑" panose="020B0503020204020204" charset="-122"/>
                  </a:rPr>
                  <a:t>PPT</a:t>
                </a:r>
                <a:r>
                  <a:rPr lang="zh-CN" altLang="en-US" sz="1400" dirty="0">
                    <a:solidFill>
                      <a:schemeClr val="bg1"/>
                    </a:solidFill>
                    <a:latin typeface="微软雅黑" panose="020B0503020204020204" charset="-122"/>
                    <a:ea typeface="微软雅黑" panose="020B0503020204020204" charset="-122"/>
                  </a:rPr>
                  <a:t>模板所有文字图片都可编辑，数据图表都可以修改颜色大小形状</a:t>
                </a:r>
              </a:p>
            </p:txBody>
          </p:sp>
        </p:grpSp>
        <p:grpSp>
          <p:nvGrpSpPr>
            <p:cNvPr id="12" name="组合 2"/>
            <p:cNvGrpSpPr/>
            <p:nvPr/>
          </p:nvGrpSpPr>
          <p:grpSpPr>
            <a:xfrm>
              <a:off x="6518759" y="1212174"/>
              <a:ext cx="2142574" cy="876114"/>
              <a:chOff x="437058" y="3441362"/>
              <a:chExt cx="2142574" cy="876114"/>
            </a:xfrm>
          </p:grpSpPr>
          <p:sp>
            <p:nvSpPr>
              <p:cNvPr id="15" name="TextBox 27"/>
              <p:cNvSpPr txBox="1"/>
              <p:nvPr/>
            </p:nvSpPr>
            <p:spPr>
              <a:xfrm>
                <a:off x="466378" y="3441362"/>
                <a:ext cx="1409574" cy="320358"/>
              </a:xfrm>
              <a:prstGeom prst="rect">
                <a:avLst/>
              </a:prstGeom>
              <a:noFill/>
            </p:spPr>
            <p:txBody>
              <a:bodyPr wrap="none" rtlCol="0">
                <a:spAutoFit/>
              </a:bodyPr>
              <a:lstStyle>
                <a:defPPr>
                  <a:defRPr lang="zh-CN"/>
                </a:defPPr>
                <a:lvl1pPr>
                  <a:defRPr sz="1400">
                    <a:solidFill>
                      <a:srgbClr val="0070C0"/>
                    </a:solidFill>
                    <a:latin typeface="微软雅黑" panose="020B0503020204020204" charset="-122"/>
                    <a:ea typeface="微软雅黑" panose="020B0503020204020204" charset="-122"/>
                  </a:defRPr>
                </a:lvl1pPr>
              </a:lstStyle>
              <a:p>
                <a:pPr algn="l">
                  <a:defRPr/>
                </a:pPr>
                <a:r>
                  <a:rPr lang="zh-CN" altLang="en-US" sz="2400" dirty="0">
                    <a:solidFill>
                      <a:schemeClr val="bg1"/>
                    </a:solidFill>
                  </a:rPr>
                  <a:t>点击添加标题</a:t>
                </a:r>
                <a:endParaRPr lang="en-US" altLang="zh-CN" sz="2400" dirty="0">
                  <a:solidFill>
                    <a:schemeClr val="bg1"/>
                  </a:solidFill>
                </a:endParaRPr>
              </a:p>
            </p:txBody>
          </p:sp>
          <p:sp>
            <p:nvSpPr>
              <p:cNvPr id="16" name="矩形 95"/>
              <p:cNvSpPr/>
              <p:nvPr/>
            </p:nvSpPr>
            <p:spPr>
              <a:xfrm>
                <a:off x="437058" y="3742167"/>
                <a:ext cx="2142574" cy="575309"/>
              </a:xfrm>
              <a:prstGeom prst="rect">
                <a:avLst/>
              </a:prstGeom>
            </p:spPr>
            <p:txBody>
              <a:bodyPr wrap="square">
                <a:spAutoFit/>
              </a:bodyPr>
              <a:lstStyle/>
              <a:p>
                <a:pPr algn="just">
                  <a:lnSpc>
                    <a:spcPct val="114000"/>
                  </a:lnSpc>
                </a:pPr>
                <a:r>
                  <a:rPr lang="zh-CN" altLang="en-US" sz="1400" dirty="0">
                    <a:solidFill>
                      <a:schemeClr val="bg1"/>
                    </a:solidFill>
                    <a:latin typeface="微软雅黑" panose="020B0503020204020204" charset="-122"/>
                    <a:ea typeface="微软雅黑" panose="020B0503020204020204" charset="-122"/>
                  </a:rPr>
                  <a:t>轻点此处输入文字内容，</a:t>
                </a:r>
                <a:r>
                  <a:rPr lang="en-US" altLang="zh-CN" sz="1400" dirty="0">
                    <a:solidFill>
                      <a:schemeClr val="bg1"/>
                    </a:solidFill>
                    <a:latin typeface="微软雅黑" panose="020B0503020204020204" charset="-122"/>
                    <a:ea typeface="微软雅黑" panose="020B0503020204020204" charset="-122"/>
                  </a:rPr>
                  <a:t>PPT</a:t>
                </a:r>
                <a:r>
                  <a:rPr lang="zh-CN" altLang="en-US" sz="1400" dirty="0">
                    <a:solidFill>
                      <a:schemeClr val="bg1"/>
                    </a:solidFill>
                    <a:latin typeface="微软雅黑" panose="020B0503020204020204" charset="-122"/>
                    <a:ea typeface="微软雅黑" panose="020B0503020204020204" charset="-122"/>
                  </a:rPr>
                  <a:t>模板所有文字图片都可编辑，数据图表都可以修改颜色大小形状</a:t>
                </a:r>
              </a:p>
            </p:txBody>
          </p:sp>
        </p:grpSp>
        <p:sp>
          <p:nvSpPr>
            <p:cNvPr id="13" name="文本框 12"/>
            <p:cNvSpPr txBox="1"/>
            <p:nvPr/>
          </p:nvSpPr>
          <p:spPr>
            <a:xfrm>
              <a:off x="3673945" y="3996059"/>
              <a:ext cx="1758010" cy="277644"/>
            </a:xfrm>
            <a:prstGeom prst="rect">
              <a:avLst/>
            </a:prstGeom>
            <a:noFill/>
          </p:spPr>
          <p:txBody>
            <a:bodyPr wrap="square" rtlCol="0">
              <a:spAutoFit/>
            </a:bodyPr>
            <a:lstStyle/>
            <a:p>
              <a:pPr algn="ctr"/>
              <a:r>
                <a:rPr lang="zh-CN" altLang="en-US" sz="2000" dirty="0">
                  <a:solidFill>
                    <a:schemeClr val="bg1">
                      <a:lumMod val="50000"/>
                    </a:schemeClr>
                  </a:solidFill>
                  <a:latin typeface="微软雅黑" panose="020B0503020204020204" charset="-122"/>
                  <a:ea typeface="微软雅黑" panose="020B0503020204020204" charset="-122"/>
                </a:rPr>
                <a:t>点击输入文字说明</a:t>
              </a:r>
              <a:endParaRPr lang="en-US" altLang="zh-CN" sz="2000" dirty="0">
                <a:solidFill>
                  <a:schemeClr val="bg1">
                    <a:lumMod val="50000"/>
                  </a:schemeClr>
                </a:solidFill>
                <a:latin typeface="微软雅黑" panose="020B0503020204020204" charset="-122"/>
                <a:ea typeface="微软雅黑" panose="020B0503020204020204" charset="-122"/>
              </a:endParaRPr>
            </a:p>
          </p:txBody>
        </p:sp>
        <p:sp>
          <p:nvSpPr>
            <p:cNvPr id="14" name="文本框 12"/>
            <p:cNvSpPr txBox="1"/>
            <p:nvPr/>
          </p:nvSpPr>
          <p:spPr>
            <a:xfrm>
              <a:off x="6801222" y="3996059"/>
              <a:ext cx="1758010" cy="277644"/>
            </a:xfrm>
            <a:prstGeom prst="rect">
              <a:avLst/>
            </a:prstGeom>
            <a:noFill/>
          </p:spPr>
          <p:txBody>
            <a:bodyPr wrap="square" rtlCol="0">
              <a:spAutoFit/>
            </a:bodyPr>
            <a:lstStyle/>
            <a:p>
              <a:pPr algn="ctr"/>
              <a:r>
                <a:rPr lang="zh-CN" altLang="en-US" sz="2000" dirty="0">
                  <a:solidFill>
                    <a:schemeClr val="bg1">
                      <a:lumMod val="50000"/>
                    </a:schemeClr>
                  </a:solidFill>
                  <a:latin typeface="微软雅黑" panose="020B0503020204020204" charset="-122"/>
                  <a:ea typeface="微软雅黑" panose="020B0503020204020204" charset="-122"/>
                </a:rPr>
                <a:t>点击输入文字说明</a:t>
              </a:r>
              <a:endParaRPr lang="en-US" altLang="zh-CN" sz="2000" dirty="0">
                <a:solidFill>
                  <a:schemeClr val="bg1">
                    <a:lumMod val="50000"/>
                  </a:schemeClr>
                </a:solidFill>
                <a:latin typeface="微软雅黑" panose="020B0503020204020204" charset="-122"/>
                <a:ea typeface="微软雅黑" panose="020B0503020204020204" charset="-122"/>
              </a:endParaRPr>
            </a:p>
          </p:txBody>
        </p:sp>
      </p:grpSp>
      <p:sp>
        <p:nvSpPr>
          <p:cNvPr id="30" name="矩形 29"/>
          <p:cNvSpPr/>
          <p:nvPr/>
        </p:nvSpPr>
        <p:spPr>
          <a:xfrm>
            <a:off x="297363" y="3952489"/>
            <a:ext cx="3175594" cy="1728802"/>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511460" y="3952489"/>
            <a:ext cx="3175594" cy="172880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680942" y="3952489"/>
            <a:ext cx="3175595" cy="1728802"/>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grpSp>
        <p:nvGrpSpPr>
          <p:cNvPr id="28" name="组合 27"/>
          <p:cNvGrpSpPr/>
          <p:nvPr/>
        </p:nvGrpSpPr>
        <p:grpSpPr>
          <a:xfrm>
            <a:off x="2898830" y="2532522"/>
            <a:ext cx="7224079" cy="2159800"/>
            <a:chOff x="5783691" y="5148349"/>
            <a:chExt cx="13913910" cy="4074398"/>
          </a:xfrm>
        </p:grpSpPr>
        <p:cxnSp>
          <p:nvCxnSpPr>
            <p:cNvPr id="29" name="直接连接符 28"/>
            <p:cNvCxnSpPr/>
            <p:nvPr/>
          </p:nvCxnSpPr>
          <p:spPr>
            <a:xfrm flipV="1">
              <a:off x="5783691" y="5364373"/>
              <a:ext cx="2761290" cy="3024336"/>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8544981" y="5364373"/>
              <a:ext cx="3717540" cy="3456384"/>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2262521" y="5148349"/>
              <a:ext cx="3717538" cy="367240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15980059" y="5148349"/>
              <a:ext cx="3717542" cy="4074398"/>
            </a:xfrm>
            <a:prstGeom prst="line">
              <a:avLst/>
            </a:prstGeom>
            <a:ln w="349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1617231" y="3898643"/>
            <a:ext cx="1570230" cy="1603173"/>
            <a:chOff x="4223288" y="7568611"/>
            <a:chExt cx="2768765" cy="2768765"/>
          </a:xfrm>
          <a:solidFill>
            <a:srgbClr val="51C2D2"/>
          </a:solidFill>
        </p:grpSpPr>
        <p:sp>
          <p:nvSpPr>
            <p:cNvPr id="34" name="椭圆 33"/>
            <p:cNvSpPr/>
            <p:nvPr/>
          </p:nvSpPr>
          <p:spPr>
            <a:xfrm>
              <a:off x="4223288" y="7568611"/>
              <a:ext cx="2768765" cy="27687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2"/>
            <p:cNvSpPr txBox="1"/>
            <p:nvPr/>
          </p:nvSpPr>
          <p:spPr>
            <a:xfrm>
              <a:off x="4899325" y="8322934"/>
              <a:ext cx="1470896" cy="1435176"/>
            </a:xfrm>
            <a:prstGeom prst="rect">
              <a:avLst/>
            </a:prstGeom>
            <a:grpFill/>
          </p:spPr>
          <p:txBody>
            <a:bodyPr wrap="square" rtlCol="0">
              <a:spAutoFit/>
            </a:bodyPr>
            <a:lstStyle/>
            <a:p>
              <a:pPr lvl="0"/>
              <a:r>
                <a:rPr lang="zh-CN" altLang="en-US" sz="2400" dirty="0">
                  <a:solidFill>
                    <a:prstClr val="white"/>
                  </a:solidFill>
                  <a:latin typeface="思源黑体 CN Medium" pitchFamily="34" charset="-122"/>
                  <a:ea typeface="思源黑体 CN Medium" pitchFamily="34" charset="-122"/>
                </a:rPr>
                <a:t>绿色</a:t>
              </a:r>
              <a:endParaRPr lang="en-US" altLang="zh-CN" sz="2400" dirty="0">
                <a:solidFill>
                  <a:prstClr val="white"/>
                </a:solidFill>
                <a:latin typeface="思源黑体 CN Medium" pitchFamily="34" charset="-122"/>
                <a:ea typeface="思源黑体 CN Medium" pitchFamily="34" charset="-122"/>
              </a:endParaRPr>
            </a:p>
            <a:p>
              <a:pPr lvl="0"/>
              <a:r>
                <a:rPr lang="zh-CN" altLang="en-US" sz="2400" dirty="0">
                  <a:solidFill>
                    <a:prstClr val="white"/>
                  </a:solidFill>
                  <a:latin typeface="思源黑体 CN Medium" pitchFamily="34" charset="-122"/>
                  <a:ea typeface="思源黑体 CN Medium" pitchFamily="34" charset="-122"/>
                </a:rPr>
                <a:t>安全</a:t>
              </a:r>
            </a:p>
          </p:txBody>
        </p:sp>
      </p:grpSp>
      <p:grpSp>
        <p:nvGrpSpPr>
          <p:cNvPr id="36" name="组合 35"/>
          <p:cNvGrpSpPr/>
          <p:nvPr/>
        </p:nvGrpSpPr>
        <p:grpSpPr>
          <a:xfrm>
            <a:off x="3547371" y="1845447"/>
            <a:ext cx="1570230" cy="1603173"/>
            <a:chOff x="7626677" y="4022631"/>
            <a:chExt cx="2768765" cy="2768765"/>
          </a:xfrm>
          <a:solidFill>
            <a:schemeClr val="accent1">
              <a:lumMod val="75000"/>
            </a:schemeClr>
          </a:solidFill>
        </p:grpSpPr>
        <p:sp>
          <p:nvSpPr>
            <p:cNvPr id="37" name="椭圆 36"/>
            <p:cNvSpPr/>
            <p:nvPr/>
          </p:nvSpPr>
          <p:spPr>
            <a:xfrm>
              <a:off x="7626677" y="4022631"/>
              <a:ext cx="2768765" cy="27687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15"/>
            <p:cNvSpPr txBox="1"/>
            <p:nvPr/>
          </p:nvSpPr>
          <p:spPr>
            <a:xfrm>
              <a:off x="8338396" y="4744859"/>
              <a:ext cx="1470896" cy="1435176"/>
            </a:xfrm>
            <a:prstGeom prst="rect">
              <a:avLst/>
            </a:prstGeom>
            <a:grpFill/>
          </p:spPr>
          <p:txBody>
            <a:bodyPr wrap="square" rtlCol="0">
              <a:spAutoFit/>
            </a:bodyPr>
            <a:lstStyle/>
            <a:p>
              <a:pPr lvl="0"/>
              <a:r>
                <a:rPr lang="zh-CN" altLang="en-US" sz="2400" dirty="0">
                  <a:solidFill>
                    <a:prstClr val="white"/>
                  </a:solidFill>
                  <a:latin typeface="思源黑体 CN Medium" pitchFamily="34" charset="-122"/>
                  <a:ea typeface="思源黑体 CN Medium" pitchFamily="34" charset="-122"/>
                </a:rPr>
                <a:t>功能强大</a:t>
              </a:r>
            </a:p>
          </p:txBody>
        </p:sp>
      </p:grpSp>
      <p:grpSp>
        <p:nvGrpSpPr>
          <p:cNvPr id="39" name="组合 38"/>
          <p:cNvGrpSpPr/>
          <p:nvPr/>
        </p:nvGrpSpPr>
        <p:grpSpPr>
          <a:xfrm>
            <a:off x="5477511" y="3898643"/>
            <a:ext cx="1570230" cy="1603173"/>
            <a:chOff x="11030067" y="7568611"/>
            <a:chExt cx="2768765" cy="2768765"/>
          </a:xfrm>
          <a:solidFill>
            <a:srgbClr val="51C2D2"/>
          </a:solidFill>
        </p:grpSpPr>
        <p:sp>
          <p:nvSpPr>
            <p:cNvPr id="40" name="椭圆 39"/>
            <p:cNvSpPr/>
            <p:nvPr/>
          </p:nvSpPr>
          <p:spPr>
            <a:xfrm>
              <a:off x="11030067" y="7568611"/>
              <a:ext cx="2768765" cy="27687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18"/>
            <p:cNvSpPr txBox="1"/>
            <p:nvPr/>
          </p:nvSpPr>
          <p:spPr>
            <a:xfrm>
              <a:off x="11679000" y="8203415"/>
              <a:ext cx="1470896" cy="1435176"/>
            </a:xfrm>
            <a:prstGeom prst="rect">
              <a:avLst/>
            </a:prstGeom>
            <a:grpFill/>
          </p:spPr>
          <p:txBody>
            <a:bodyPr wrap="square" rtlCol="0">
              <a:spAutoFit/>
            </a:bodyPr>
            <a:lstStyle/>
            <a:p>
              <a:pPr lvl="0"/>
              <a:r>
                <a:rPr lang="zh-CN" altLang="en-US" sz="2400" dirty="0">
                  <a:solidFill>
                    <a:prstClr val="white"/>
                  </a:solidFill>
                  <a:latin typeface="思源黑体 CN Medium" pitchFamily="34" charset="-122"/>
                  <a:ea typeface="思源黑体 CN Medium" pitchFamily="34" charset="-122"/>
                </a:rPr>
                <a:t>运行可靠</a:t>
              </a:r>
            </a:p>
          </p:txBody>
        </p:sp>
      </p:grpSp>
      <p:grpSp>
        <p:nvGrpSpPr>
          <p:cNvPr id="42" name="组合 41"/>
          <p:cNvGrpSpPr/>
          <p:nvPr/>
        </p:nvGrpSpPr>
        <p:grpSpPr>
          <a:xfrm>
            <a:off x="7407651" y="1845447"/>
            <a:ext cx="1570230" cy="1603173"/>
            <a:chOff x="14433456" y="4022631"/>
            <a:chExt cx="2768765" cy="2768765"/>
          </a:xfrm>
          <a:solidFill>
            <a:schemeClr val="accent1">
              <a:lumMod val="75000"/>
            </a:schemeClr>
          </a:solidFill>
        </p:grpSpPr>
        <p:sp>
          <p:nvSpPr>
            <p:cNvPr id="43" name="椭圆 42"/>
            <p:cNvSpPr/>
            <p:nvPr/>
          </p:nvSpPr>
          <p:spPr>
            <a:xfrm>
              <a:off x="14433456" y="4022631"/>
              <a:ext cx="2768765" cy="27687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23"/>
            <p:cNvSpPr txBox="1"/>
            <p:nvPr/>
          </p:nvSpPr>
          <p:spPr>
            <a:xfrm>
              <a:off x="15149075" y="4744859"/>
              <a:ext cx="1470896" cy="1435176"/>
            </a:xfrm>
            <a:prstGeom prst="rect">
              <a:avLst/>
            </a:prstGeom>
            <a:grpFill/>
          </p:spPr>
          <p:txBody>
            <a:bodyPr wrap="square" rtlCol="0">
              <a:spAutoFit/>
            </a:bodyPr>
            <a:lstStyle/>
            <a:p>
              <a:pPr lvl="0"/>
              <a:r>
                <a:rPr lang="zh-CN" altLang="en-US" sz="2400" dirty="0">
                  <a:solidFill>
                    <a:prstClr val="white"/>
                  </a:solidFill>
                  <a:latin typeface="思源黑体 CN Medium" pitchFamily="34" charset="-122"/>
                  <a:ea typeface="思源黑体 CN Medium" pitchFamily="34" charset="-122"/>
                </a:rPr>
                <a:t>方便查询</a:t>
              </a:r>
            </a:p>
          </p:txBody>
        </p:sp>
      </p:grpSp>
      <p:grpSp>
        <p:nvGrpSpPr>
          <p:cNvPr id="45" name="组合 44"/>
          <p:cNvGrpSpPr/>
          <p:nvPr/>
        </p:nvGrpSpPr>
        <p:grpSpPr>
          <a:xfrm>
            <a:off x="9337793" y="3898643"/>
            <a:ext cx="1570230" cy="1603173"/>
            <a:chOff x="17836848" y="7568611"/>
            <a:chExt cx="2768765" cy="2768765"/>
          </a:xfrm>
          <a:solidFill>
            <a:srgbClr val="51C2D2"/>
          </a:solidFill>
        </p:grpSpPr>
        <p:sp>
          <p:nvSpPr>
            <p:cNvPr id="46" name="椭圆 45"/>
            <p:cNvSpPr/>
            <p:nvPr/>
          </p:nvSpPr>
          <p:spPr>
            <a:xfrm>
              <a:off x="17836848" y="7568611"/>
              <a:ext cx="2768765" cy="27687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26"/>
            <p:cNvSpPr txBox="1"/>
            <p:nvPr/>
          </p:nvSpPr>
          <p:spPr>
            <a:xfrm>
              <a:off x="18485781" y="8350571"/>
              <a:ext cx="1470896" cy="1435176"/>
            </a:xfrm>
            <a:prstGeom prst="rect">
              <a:avLst/>
            </a:prstGeom>
            <a:grpFill/>
          </p:spPr>
          <p:txBody>
            <a:bodyPr wrap="square" rtlCol="0">
              <a:spAutoFit/>
            </a:bodyPr>
            <a:lstStyle/>
            <a:p>
              <a:pPr lvl="0"/>
              <a:r>
                <a:rPr lang="zh-CN" altLang="en-US" sz="2400" dirty="0">
                  <a:solidFill>
                    <a:prstClr val="white"/>
                  </a:solidFill>
                  <a:latin typeface="思源黑体 CN Medium" pitchFamily="34" charset="-122"/>
                  <a:ea typeface="思源黑体 CN Medium" pitchFamily="34" charset="-122"/>
                </a:rPr>
                <a:t>牢固可靠</a:t>
              </a:r>
            </a:p>
          </p:txBody>
        </p:sp>
      </p:grpSp>
      <p:grpSp>
        <p:nvGrpSpPr>
          <p:cNvPr id="48" name="组合 47"/>
          <p:cNvGrpSpPr/>
          <p:nvPr/>
        </p:nvGrpSpPr>
        <p:grpSpPr>
          <a:xfrm>
            <a:off x="1018003" y="2138246"/>
            <a:ext cx="10470952" cy="4356500"/>
            <a:chOff x="3166677" y="4528310"/>
            <a:chExt cx="18463285" cy="7523911"/>
          </a:xfrm>
        </p:grpSpPr>
        <p:sp>
          <p:nvSpPr>
            <p:cNvPr id="49" name="TextBox 28"/>
            <p:cNvSpPr txBox="1"/>
            <p:nvPr/>
          </p:nvSpPr>
          <p:spPr>
            <a:xfrm>
              <a:off x="3738216" y="10545304"/>
              <a:ext cx="3793114" cy="1506917"/>
            </a:xfrm>
            <a:prstGeom prst="rect">
              <a:avLst/>
            </a:prstGeom>
            <a:noFill/>
          </p:spPr>
          <p:txBody>
            <a:bodyPr wrap="square" lIns="91431" tIns="45715" rIns="91431" bIns="45715" rtlCol="0">
              <a:spAutoFit/>
            </a:bodyPr>
            <a:lstStyle/>
            <a:p>
              <a:pPr>
                <a:lnSpc>
                  <a:spcPct val="130000"/>
                </a:lnSpc>
              </a:pPr>
              <a:r>
                <a:rPr lang="zh-CN" altLang="en-US" sz="1300" dirty="0">
                  <a:solidFill>
                    <a:schemeClr val="bg1">
                      <a:lumMod val="50000"/>
                    </a:schemeClr>
                  </a:solidFill>
                  <a:latin typeface="微软雅黑" panose="020B0503020204020204" charset="-122"/>
                  <a:ea typeface="微软雅黑" panose="020B0503020204020204" charset="-122"/>
                </a:rPr>
                <a:t>您的内容打在这里，或者通过复制您的文本</a:t>
              </a:r>
              <a:r>
                <a:rPr lang="en-US" altLang="zh-CN" sz="1300" dirty="0">
                  <a:solidFill>
                    <a:schemeClr val="bg1">
                      <a:lumMod val="50000"/>
                    </a:schemeClr>
                  </a:solidFill>
                  <a:latin typeface="微软雅黑" panose="020B0503020204020204" charset="-122"/>
                  <a:ea typeface="微软雅黑" panose="020B0503020204020204" charset="-122"/>
                </a:rPr>
                <a:t>,</a:t>
              </a:r>
              <a:r>
                <a:rPr lang="zh-CN" altLang="en-US" sz="1300" dirty="0">
                  <a:solidFill>
                    <a:schemeClr val="bg1">
                      <a:lumMod val="50000"/>
                    </a:schemeClr>
                  </a:solidFill>
                  <a:latin typeface="微软雅黑" panose="020B0503020204020204" charset="-122"/>
                  <a:ea typeface="微软雅黑" panose="020B0503020204020204" charset="-122"/>
                </a:rPr>
                <a:t>您的内容打在这里，</a:t>
              </a:r>
            </a:p>
          </p:txBody>
        </p:sp>
        <p:sp>
          <p:nvSpPr>
            <p:cNvPr id="50" name="TextBox 29"/>
            <p:cNvSpPr txBox="1"/>
            <p:nvPr/>
          </p:nvSpPr>
          <p:spPr>
            <a:xfrm>
              <a:off x="3166677" y="4707300"/>
              <a:ext cx="3793114" cy="1506917"/>
            </a:xfrm>
            <a:prstGeom prst="rect">
              <a:avLst/>
            </a:prstGeom>
            <a:noFill/>
          </p:spPr>
          <p:txBody>
            <a:bodyPr wrap="square" lIns="91431" tIns="45715" rIns="91431" bIns="45715" rtlCol="0">
              <a:spAutoFit/>
            </a:bodyPr>
            <a:lstStyle/>
            <a:p>
              <a:pPr algn="r">
                <a:lnSpc>
                  <a:spcPct val="130000"/>
                </a:lnSpc>
              </a:pPr>
              <a:r>
                <a:rPr lang="zh-CN" altLang="en-US" sz="1300" dirty="0">
                  <a:solidFill>
                    <a:schemeClr val="bg1">
                      <a:lumMod val="50000"/>
                    </a:schemeClr>
                  </a:solidFill>
                  <a:latin typeface="微软雅黑" panose="020B0503020204020204" charset="-122"/>
                  <a:ea typeface="微软雅黑" panose="020B0503020204020204" charset="-122"/>
                </a:rPr>
                <a:t>您的内容打在这里，或者通过复制您的文本</a:t>
              </a:r>
              <a:r>
                <a:rPr lang="en-US" altLang="zh-CN" sz="1300" dirty="0">
                  <a:solidFill>
                    <a:schemeClr val="bg1">
                      <a:lumMod val="50000"/>
                    </a:schemeClr>
                  </a:solidFill>
                  <a:latin typeface="微软雅黑" panose="020B0503020204020204" charset="-122"/>
                  <a:ea typeface="微软雅黑" panose="020B0503020204020204" charset="-122"/>
                </a:rPr>
                <a:t>,</a:t>
              </a:r>
              <a:r>
                <a:rPr lang="zh-CN" altLang="en-US" sz="1300" dirty="0">
                  <a:solidFill>
                    <a:schemeClr val="bg1">
                      <a:lumMod val="50000"/>
                    </a:schemeClr>
                  </a:solidFill>
                  <a:latin typeface="微软雅黑" panose="020B0503020204020204" charset="-122"/>
                  <a:ea typeface="微软雅黑" panose="020B0503020204020204" charset="-122"/>
                </a:rPr>
                <a:t>您的内容打在这里，</a:t>
              </a:r>
            </a:p>
          </p:txBody>
        </p:sp>
        <p:sp>
          <p:nvSpPr>
            <p:cNvPr id="51" name="TextBox 30"/>
            <p:cNvSpPr txBox="1"/>
            <p:nvPr/>
          </p:nvSpPr>
          <p:spPr>
            <a:xfrm>
              <a:off x="10661391" y="10545304"/>
              <a:ext cx="3793114" cy="1506917"/>
            </a:xfrm>
            <a:prstGeom prst="rect">
              <a:avLst/>
            </a:prstGeom>
            <a:noFill/>
          </p:spPr>
          <p:txBody>
            <a:bodyPr wrap="square" lIns="91431" tIns="45715" rIns="91431" bIns="45715" rtlCol="0">
              <a:spAutoFit/>
            </a:bodyPr>
            <a:lstStyle/>
            <a:p>
              <a:pPr>
                <a:lnSpc>
                  <a:spcPct val="130000"/>
                </a:lnSpc>
              </a:pPr>
              <a:r>
                <a:rPr lang="zh-CN" altLang="en-US" sz="1300" dirty="0">
                  <a:solidFill>
                    <a:schemeClr val="bg1">
                      <a:lumMod val="50000"/>
                    </a:schemeClr>
                  </a:solidFill>
                  <a:latin typeface="微软雅黑" panose="020B0503020204020204" charset="-122"/>
                  <a:ea typeface="微软雅黑" panose="020B0503020204020204" charset="-122"/>
                </a:rPr>
                <a:t>您的内容打在这里，或者通过复制您的文本</a:t>
              </a:r>
              <a:r>
                <a:rPr lang="en-US" altLang="zh-CN" sz="1300" dirty="0">
                  <a:solidFill>
                    <a:schemeClr val="bg1">
                      <a:lumMod val="50000"/>
                    </a:schemeClr>
                  </a:solidFill>
                  <a:latin typeface="微软雅黑" panose="020B0503020204020204" charset="-122"/>
                  <a:ea typeface="微软雅黑" panose="020B0503020204020204" charset="-122"/>
                </a:rPr>
                <a:t>,</a:t>
              </a:r>
              <a:r>
                <a:rPr lang="zh-CN" altLang="en-US" sz="1300" dirty="0">
                  <a:solidFill>
                    <a:schemeClr val="bg1">
                      <a:lumMod val="50000"/>
                    </a:schemeClr>
                  </a:solidFill>
                  <a:latin typeface="微软雅黑" panose="020B0503020204020204" charset="-122"/>
                  <a:ea typeface="微软雅黑" panose="020B0503020204020204" charset="-122"/>
                </a:rPr>
                <a:t>您的内容打在这里，</a:t>
              </a:r>
            </a:p>
          </p:txBody>
        </p:sp>
        <p:sp>
          <p:nvSpPr>
            <p:cNvPr id="52" name="TextBox 31"/>
            <p:cNvSpPr txBox="1"/>
            <p:nvPr/>
          </p:nvSpPr>
          <p:spPr>
            <a:xfrm>
              <a:off x="17836848" y="4528310"/>
              <a:ext cx="3793114" cy="1506917"/>
            </a:xfrm>
            <a:prstGeom prst="rect">
              <a:avLst/>
            </a:prstGeom>
            <a:noFill/>
          </p:spPr>
          <p:txBody>
            <a:bodyPr wrap="square" lIns="91431" tIns="45715" rIns="91431" bIns="45715" rtlCol="0">
              <a:spAutoFit/>
            </a:bodyPr>
            <a:lstStyle/>
            <a:p>
              <a:pPr>
                <a:lnSpc>
                  <a:spcPct val="130000"/>
                </a:lnSpc>
              </a:pPr>
              <a:r>
                <a:rPr lang="zh-CN" altLang="en-US" sz="1300" dirty="0">
                  <a:solidFill>
                    <a:schemeClr val="bg1">
                      <a:lumMod val="50000"/>
                    </a:schemeClr>
                  </a:solidFill>
                  <a:latin typeface="微软雅黑" panose="020B0503020204020204" charset="-122"/>
                  <a:ea typeface="微软雅黑" panose="020B0503020204020204" charset="-122"/>
                </a:rPr>
                <a:t>您的内容打在这里，或者通过复制您的文本</a:t>
              </a:r>
              <a:r>
                <a:rPr lang="en-US" altLang="zh-CN" sz="1300" dirty="0">
                  <a:solidFill>
                    <a:schemeClr val="bg1">
                      <a:lumMod val="50000"/>
                    </a:schemeClr>
                  </a:solidFill>
                  <a:latin typeface="微软雅黑" panose="020B0503020204020204" charset="-122"/>
                  <a:ea typeface="微软雅黑" panose="020B0503020204020204" charset="-122"/>
                </a:rPr>
                <a:t>,</a:t>
              </a:r>
              <a:r>
                <a:rPr lang="zh-CN" altLang="en-US" sz="1300" dirty="0">
                  <a:solidFill>
                    <a:schemeClr val="bg1">
                      <a:lumMod val="50000"/>
                    </a:schemeClr>
                  </a:solidFill>
                  <a:latin typeface="微软雅黑" panose="020B0503020204020204" charset="-122"/>
                  <a:ea typeface="微软雅黑" panose="020B0503020204020204" charset="-122"/>
                </a:rPr>
                <a:t>您的内容打在这里，</a:t>
              </a:r>
            </a:p>
          </p:txBody>
        </p:sp>
        <p:sp>
          <p:nvSpPr>
            <p:cNvPr id="53" name="TextBox 32"/>
            <p:cNvSpPr txBox="1"/>
            <p:nvPr/>
          </p:nvSpPr>
          <p:spPr>
            <a:xfrm>
              <a:off x="17836848" y="10545304"/>
              <a:ext cx="3793114" cy="1506917"/>
            </a:xfrm>
            <a:prstGeom prst="rect">
              <a:avLst/>
            </a:prstGeom>
            <a:noFill/>
          </p:spPr>
          <p:txBody>
            <a:bodyPr wrap="square" lIns="91431" tIns="45715" rIns="91431" bIns="45715" rtlCol="0">
              <a:spAutoFit/>
            </a:bodyPr>
            <a:lstStyle/>
            <a:p>
              <a:pPr>
                <a:lnSpc>
                  <a:spcPct val="130000"/>
                </a:lnSpc>
              </a:pPr>
              <a:r>
                <a:rPr lang="zh-CN" altLang="en-US" sz="1300" dirty="0">
                  <a:solidFill>
                    <a:schemeClr val="bg1">
                      <a:lumMod val="50000"/>
                    </a:schemeClr>
                  </a:solidFill>
                  <a:latin typeface="微软雅黑" panose="020B0503020204020204" charset="-122"/>
                  <a:ea typeface="微软雅黑" panose="020B0503020204020204" charset="-122"/>
                </a:rPr>
                <a:t>您的内容打在这里，或者通过复制您的文本</a:t>
              </a:r>
              <a:r>
                <a:rPr lang="en-US" altLang="zh-CN" sz="1300" dirty="0">
                  <a:solidFill>
                    <a:schemeClr val="bg1">
                      <a:lumMod val="50000"/>
                    </a:schemeClr>
                  </a:solidFill>
                  <a:latin typeface="微软雅黑" panose="020B0503020204020204" charset="-122"/>
                  <a:ea typeface="微软雅黑" panose="020B0503020204020204" charset="-122"/>
                </a:rPr>
                <a:t>,</a:t>
              </a:r>
              <a:r>
                <a:rPr lang="zh-CN" altLang="en-US" sz="1300" dirty="0">
                  <a:solidFill>
                    <a:schemeClr val="bg1">
                      <a:lumMod val="50000"/>
                    </a:schemeClr>
                  </a:solidFill>
                  <a:latin typeface="微软雅黑" panose="020B0503020204020204" charset="-122"/>
                  <a:ea typeface="微软雅黑" panose="020B0503020204020204" charset="-122"/>
                </a:rPr>
                <a:t>您的内容打在这里，</a:t>
              </a: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2000"/>
                                        <p:tgtEl>
                                          <p:spTgt spid="28"/>
                                        </p:tgtEl>
                                      </p:cBhvr>
                                    </p:animEffect>
                                  </p:childTnLst>
                                </p:cTn>
                              </p:par>
                              <p:par>
                                <p:cTn id="18" presetID="53" presetClass="entr" presetSubtype="16"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53" presetClass="entr" presetSubtype="16" fill="hold" nodeType="withEffect">
                                  <p:stCondLst>
                                    <p:cond delay="50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53" presetClass="entr" presetSubtype="16" fill="hold" nodeType="withEffect">
                                  <p:stCondLst>
                                    <p:cond delay="100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53" presetClass="entr" presetSubtype="16" fill="hold" nodeType="withEffect">
                                  <p:stCondLst>
                                    <p:cond delay="150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childTnLst>
                          </p:cTn>
                        </p:par>
                        <p:par>
                          <p:cTn id="38" fill="hold">
                            <p:stCondLst>
                              <p:cond delay="3000"/>
                            </p:stCondLst>
                            <p:childTnLst>
                              <p:par>
                                <p:cTn id="39" presetID="14" presetClass="entr" presetSubtype="10"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randombar(horizontal)">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0" y="0"/>
            <a:ext cx="12190413" cy="1055279"/>
            <a:chOff x="338854" y="141892"/>
            <a:chExt cx="12137889" cy="1055279"/>
          </a:xfrm>
        </p:grpSpPr>
        <p:sp>
          <p:nvSpPr>
            <p:cNvPr id="21" name="矩形 20"/>
            <p:cNvSpPr/>
            <p:nvPr/>
          </p:nvSpPr>
          <p:spPr>
            <a:xfrm>
              <a:off x="338854" y="141892"/>
              <a:ext cx="12137889" cy="1055279"/>
            </a:xfrm>
            <a:prstGeom prst="rect">
              <a:avLst/>
            </a:prstGeom>
            <a:solidFill>
              <a:srgbClr val="51C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
            <p:cNvSpPr txBox="1"/>
            <p:nvPr/>
          </p:nvSpPr>
          <p:spPr>
            <a:xfrm>
              <a:off x="4521252" y="457748"/>
              <a:ext cx="3759126"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点击输入相关文字标题</a:t>
              </a:r>
            </a:p>
          </p:txBody>
        </p:sp>
      </p:grpSp>
      <p:pic>
        <p:nvPicPr>
          <p:cNvPr id="5" name="Picture 2"/>
          <p:cNvPicPr>
            <a:picLocks noChangeAspect="1" noChangeArrowheads="1"/>
          </p:cNvPicPr>
          <p:nvPr/>
        </p:nvPicPr>
        <p:blipFill>
          <a:blip r:embed="rId3" cstate="email">
            <a:duotone>
              <a:schemeClr val="bg2">
                <a:shade val="45000"/>
                <a:satMod val="135000"/>
              </a:schemeClr>
              <a:prstClr val="white"/>
            </a:duotone>
          </a:blip>
          <a:stretch>
            <a:fillRect/>
          </a:stretch>
        </p:blipFill>
        <p:spPr bwMode="auto">
          <a:xfrm>
            <a:off x="2100833" y="4624756"/>
            <a:ext cx="1123635" cy="1099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email">
            <a:duotone>
              <a:schemeClr val="bg2">
                <a:shade val="45000"/>
                <a:satMod val="135000"/>
              </a:schemeClr>
              <a:prstClr val="white"/>
            </a:duotone>
          </a:blip>
          <a:stretch>
            <a:fillRect/>
          </a:stretch>
        </p:blipFill>
        <p:spPr bwMode="auto">
          <a:xfrm>
            <a:off x="9122763" y="4915209"/>
            <a:ext cx="1153554" cy="6982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cstate="email">
            <a:duotone>
              <a:schemeClr val="bg2">
                <a:shade val="45000"/>
                <a:satMod val="135000"/>
              </a:schemeClr>
              <a:prstClr val="white"/>
            </a:duotone>
          </a:blip>
          <a:stretch>
            <a:fillRect/>
          </a:stretch>
        </p:blipFill>
        <p:spPr bwMode="auto">
          <a:xfrm>
            <a:off x="4455173" y="4828787"/>
            <a:ext cx="1049425" cy="871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6" cstate="email">
            <a:duotone>
              <a:schemeClr val="bg2">
                <a:shade val="45000"/>
                <a:satMod val="135000"/>
              </a:schemeClr>
              <a:prstClr val="white"/>
            </a:duotone>
          </a:blip>
          <a:stretch>
            <a:fillRect/>
          </a:stretch>
        </p:blipFill>
        <p:spPr bwMode="auto">
          <a:xfrm>
            <a:off x="6854574" y="4845216"/>
            <a:ext cx="943674" cy="838279"/>
          </a:xfrm>
          <a:prstGeom prst="rect">
            <a:avLst/>
          </a:prstGeom>
          <a:noFill/>
          <a:extLst>
            <a:ext uri="{909E8E84-426E-40DD-AFC4-6F175D3DCCD1}">
              <a14:hiddenFill xmlns:a14="http://schemas.microsoft.com/office/drawing/2010/main">
                <a:solidFill>
                  <a:srgbClr val="FFFFFF"/>
                </a:solidFill>
              </a14:hiddenFill>
            </a:ext>
          </a:extLst>
        </p:spPr>
      </p:pic>
      <p:sp>
        <p:nvSpPr>
          <p:cNvPr id="9" name="燕尾形 7"/>
          <p:cNvSpPr/>
          <p:nvPr/>
        </p:nvSpPr>
        <p:spPr>
          <a:xfrm>
            <a:off x="3537287" y="5111683"/>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10" name="燕尾形 8"/>
          <p:cNvSpPr/>
          <p:nvPr/>
        </p:nvSpPr>
        <p:spPr>
          <a:xfrm>
            <a:off x="3783196" y="5110927"/>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11" name="同心圆 9"/>
          <p:cNvSpPr/>
          <p:nvPr/>
        </p:nvSpPr>
        <p:spPr>
          <a:xfrm>
            <a:off x="1771168" y="4427781"/>
            <a:ext cx="1635475" cy="1635688"/>
          </a:xfrm>
          <a:prstGeom prst="donut">
            <a:avLst>
              <a:gd name="adj" fmla="val 3139"/>
            </a:avLst>
          </a:prstGeom>
          <a:solidFill>
            <a:srgbClr val="51C2D2"/>
          </a:solidFill>
          <a:ln>
            <a:solidFill>
              <a:srgbClr val="51C2D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12" name="同心圆 10"/>
          <p:cNvSpPr/>
          <p:nvPr/>
        </p:nvSpPr>
        <p:spPr>
          <a:xfrm>
            <a:off x="4139921" y="4427781"/>
            <a:ext cx="1635475" cy="1635688"/>
          </a:xfrm>
          <a:prstGeom prst="donut">
            <a:avLst>
              <a:gd name="adj" fmla="val 3139"/>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13" name="同心圆 11"/>
          <p:cNvSpPr/>
          <p:nvPr/>
        </p:nvSpPr>
        <p:spPr>
          <a:xfrm>
            <a:off x="6508674" y="4427781"/>
            <a:ext cx="1635475" cy="1635688"/>
          </a:xfrm>
          <a:prstGeom prst="donut">
            <a:avLst>
              <a:gd name="adj" fmla="val 3139"/>
            </a:avLst>
          </a:prstGeom>
          <a:solidFill>
            <a:srgbClr val="51C2D2"/>
          </a:solidFill>
          <a:ln>
            <a:solidFill>
              <a:srgbClr val="51C2D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14" name="同心圆 12"/>
          <p:cNvSpPr/>
          <p:nvPr/>
        </p:nvSpPr>
        <p:spPr>
          <a:xfrm>
            <a:off x="8877425" y="4427781"/>
            <a:ext cx="1635475" cy="1635688"/>
          </a:xfrm>
          <a:prstGeom prst="donut">
            <a:avLst>
              <a:gd name="adj" fmla="val 3139"/>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15" name="燕尾形 13"/>
          <p:cNvSpPr/>
          <p:nvPr/>
        </p:nvSpPr>
        <p:spPr>
          <a:xfrm>
            <a:off x="5873782" y="5104253"/>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16" name="燕尾形 14"/>
          <p:cNvSpPr/>
          <p:nvPr/>
        </p:nvSpPr>
        <p:spPr>
          <a:xfrm>
            <a:off x="6119692" y="5103497"/>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17" name="燕尾形 15"/>
          <p:cNvSpPr/>
          <p:nvPr/>
        </p:nvSpPr>
        <p:spPr>
          <a:xfrm>
            <a:off x="8251430" y="5121187"/>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18" name="燕尾形 16"/>
          <p:cNvSpPr/>
          <p:nvPr/>
        </p:nvSpPr>
        <p:spPr>
          <a:xfrm>
            <a:off x="8497340" y="5120431"/>
            <a:ext cx="282287" cy="282324"/>
          </a:xfrm>
          <a:prstGeom prst="chevron">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endParaRPr>
          </a:p>
        </p:txBody>
      </p:sp>
      <p:sp>
        <p:nvSpPr>
          <p:cNvPr id="20" name="TextBox 17"/>
          <p:cNvSpPr txBox="1"/>
          <p:nvPr/>
        </p:nvSpPr>
        <p:spPr>
          <a:xfrm>
            <a:off x="1744106" y="6252792"/>
            <a:ext cx="1708136" cy="415486"/>
          </a:xfrm>
          <a:prstGeom prst="rect">
            <a:avLst/>
          </a:prstGeom>
          <a:noFill/>
        </p:spPr>
        <p:txBody>
          <a:bodyPr wrap="none" lIns="121908" tIns="60954" rIns="121908" bIns="60954" rtlCol="0">
            <a:spAutoFit/>
          </a:bodyPr>
          <a:lstStyle/>
          <a:p>
            <a:r>
              <a:rPr lang="zh-CN" altLang="en-US" sz="1900" dirty="0">
                <a:solidFill>
                  <a:schemeClr val="bg1">
                    <a:lumMod val="50000"/>
                  </a:schemeClr>
                </a:solidFill>
                <a:latin typeface="+mn-ea"/>
                <a:cs typeface="+mn-ea"/>
              </a:rPr>
              <a:t>添加文本标题</a:t>
            </a:r>
          </a:p>
        </p:txBody>
      </p:sp>
      <p:sp>
        <p:nvSpPr>
          <p:cNvPr id="23" name="TextBox 18"/>
          <p:cNvSpPr txBox="1"/>
          <p:nvPr/>
        </p:nvSpPr>
        <p:spPr>
          <a:xfrm>
            <a:off x="4122968" y="6281063"/>
            <a:ext cx="1708136" cy="415486"/>
          </a:xfrm>
          <a:prstGeom prst="rect">
            <a:avLst/>
          </a:prstGeom>
          <a:noFill/>
        </p:spPr>
        <p:txBody>
          <a:bodyPr wrap="none" lIns="121908" tIns="60954" rIns="121908" bIns="60954" rtlCol="0">
            <a:spAutoFit/>
          </a:bodyPr>
          <a:lstStyle/>
          <a:p>
            <a:r>
              <a:rPr lang="zh-CN" altLang="en-US" sz="1900" dirty="0">
                <a:solidFill>
                  <a:schemeClr val="bg1">
                    <a:lumMod val="50000"/>
                  </a:schemeClr>
                </a:solidFill>
                <a:latin typeface="+mn-ea"/>
                <a:cs typeface="+mn-ea"/>
              </a:rPr>
              <a:t>添加文本标题</a:t>
            </a:r>
          </a:p>
        </p:txBody>
      </p:sp>
      <p:sp>
        <p:nvSpPr>
          <p:cNvPr id="24" name="TextBox 19"/>
          <p:cNvSpPr txBox="1"/>
          <p:nvPr/>
        </p:nvSpPr>
        <p:spPr>
          <a:xfrm>
            <a:off x="6492421" y="6243722"/>
            <a:ext cx="1708136" cy="415486"/>
          </a:xfrm>
          <a:prstGeom prst="rect">
            <a:avLst/>
          </a:prstGeom>
          <a:noFill/>
        </p:spPr>
        <p:txBody>
          <a:bodyPr wrap="none" lIns="121908" tIns="60954" rIns="121908" bIns="60954" rtlCol="0">
            <a:spAutoFit/>
          </a:bodyPr>
          <a:lstStyle/>
          <a:p>
            <a:r>
              <a:rPr lang="zh-CN" altLang="en-US" sz="1900" dirty="0">
                <a:solidFill>
                  <a:schemeClr val="bg1">
                    <a:lumMod val="50000"/>
                  </a:schemeClr>
                </a:solidFill>
                <a:latin typeface="+mn-ea"/>
                <a:cs typeface="+mn-ea"/>
              </a:rPr>
              <a:t>添加文本标题</a:t>
            </a:r>
          </a:p>
        </p:txBody>
      </p:sp>
      <p:sp>
        <p:nvSpPr>
          <p:cNvPr id="25" name="TextBox 20"/>
          <p:cNvSpPr txBox="1"/>
          <p:nvPr/>
        </p:nvSpPr>
        <p:spPr>
          <a:xfrm>
            <a:off x="8890569" y="6230591"/>
            <a:ext cx="1708136" cy="415486"/>
          </a:xfrm>
          <a:prstGeom prst="rect">
            <a:avLst/>
          </a:prstGeom>
          <a:noFill/>
        </p:spPr>
        <p:txBody>
          <a:bodyPr wrap="none" lIns="121908" tIns="60954" rIns="121908" bIns="60954" rtlCol="0">
            <a:spAutoFit/>
          </a:bodyPr>
          <a:lstStyle/>
          <a:p>
            <a:r>
              <a:rPr lang="zh-CN" altLang="en-US" sz="1900" dirty="0">
                <a:solidFill>
                  <a:schemeClr val="bg1">
                    <a:lumMod val="50000"/>
                  </a:schemeClr>
                </a:solidFill>
                <a:latin typeface="+mn-ea"/>
                <a:cs typeface="+mn-ea"/>
              </a:rPr>
              <a:t>添加文本标题</a:t>
            </a:r>
          </a:p>
        </p:txBody>
      </p:sp>
      <p:sp>
        <p:nvSpPr>
          <p:cNvPr id="26" name="矩形 25"/>
          <p:cNvSpPr/>
          <p:nvPr/>
        </p:nvSpPr>
        <p:spPr>
          <a:xfrm>
            <a:off x="1469149" y="1396386"/>
            <a:ext cx="9460923" cy="2721174"/>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500"/>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par>
                          <p:cTn id="25" fill="hold">
                            <p:stCondLst>
                              <p:cond delay="1500"/>
                            </p:stCondLst>
                            <p:childTnLst>
                              <p:par>
                                <p:cTn id="26" presetID="21" presetClass="entr" presetSubtype="1"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500"/>
                                        <p:tgtEl>
                                          <p:spTgt spid="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500"/>
                                        <p:tgtEl>
                                          <p:spTgt spid="12"/>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2500"/>
                            </p:stCondLst>
                            <p:childTnLst>
                              <p:par>
                                <p:cTn id="43" presetID="21" presetClass="entr" presetSubtype="1"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heel(1)">
                                      <p:cBhvr>
                                        <p:cTn id="45" dur="500"/>
                                        <p:tgtEl>
                                          <p:spTgt spid="8"/>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1)">
                                      <p:cBhvr>
                                        <p:cTn id="48" dur="500"/>
                                        <p:tgtEl>
                                          <p:spTgt spid="13"/>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par>
                          <p:cTn id="59" fill="hold">
                            <p:stCondLst>
                              <p:cond delay="3500"/>
                            </p:stCondLst>
                            <p:childTnLst>
                              <p:par>
                                <p:cTn id="60" presetID="21" presetClass="entr" presetSubtype="1"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heel(1)">
                                      <p:cBhvr>
                                        <p:cTn id="62" dur="500"/>
                                        <p:tgtEl>
                                          <p:spTgt spid="6"/>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1)">
                                      <p:cBhvr>
                                        <p:cTn id="65" dur="500"/>
                                        <p:tgtEl>
                                          <p:spTgt spid="14"/>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up)">
                                      <p:cBhvr>
                                        <p:cTn id="69" dur="500"/>
                                        <p:tgtEl>
                                          <p:spTgt spid="25"/>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p:bldP spid="23" grpId="0"/>
      <p:bldP spid="24" grpId="0"/>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email"/>
          <a:stretch>
            <a:fillRect/>
          </a:stretch>
        </p:blipFill>
        <p:spPr>
          <a:xfrm>
            <a:off x="0" y="1240"/>
            <a:ext cx="12190413" cy="6857107"/>
          </a:xfrm>
          <a:prstGeom prst="rect">
            <a:avLst/>
          </a:prstGeom>
        </p:spPr>
      </p:pic>
      <p:sp>
        <p:nvSpPr>
          <p:cNvPr id="52" name="矩形 51"/>
          <p:cNvSpPr/>
          <p:nvPr/>
        </p:nvSpPr>
        <p:spPr>
          <a:xfrm>
            <a:off x="2649829" y="2339307"/>
            <a:ext cx="1192870" cy="119286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51C2D2"/>
                </a:solidFill>
                <a:latin typeface="微软雅黑" panose="020B0503020204020204" charset="-122"/>
                <a:ea typeface="微软雅黑" panose="020B0503020204020204" charset="-122"/>
              </a:rPr>
              <a:t>02</a:t>
            </a:r>
            <a:endParaRPr lang="zh-CN" altLang="en-US" sz="4800" b="1" dirty="0">
              <a:solidFill>
                <a:srgbClr val="51C2D2"/>
              </a:solidFill>
              <a:latin typeface="微软雅黑" panose="020B0503020204020204" charset="-122"/>
              <a:ea typeface="微软雅黑" panose="020B0503020204020204" charset="-122"/>
            </a:endParaRPr>
          </a:p>
        </p:txBody>
      </p:sp>
      <p:grpSp>
        <p:nvGrpSpPr>
          <p:cNvPr id="20" name="组合 19"/>
          <p:cNvGrpSpPr/>
          <p:nvPr/>
        </p:nvGrpSpPr>
        <p:grpSpPr>
          <a:xfrm>
            <a:off x="7078842" y="2504854"/>
            <a:ext cx="4408308" cy="1875757"/>
            <a:chOff x="8861313" y="2717448"/>
            <a:chExt cx="4408308" cy="1875757"/>
          </a:xfrm>
        </p:grpSpPr>
        <p:sp>
          <p:nvSpPr>
            <p:cNvPr id="21" name="矩形 20"/>
            <p:cNvSpPr/>
            <p:nvPr/>
          </p:nvSpPr>
          <p:spPr>
            <a:xfrm>
              <a:off x="8973330" y="2717448"/>
              <a:ext cx="4031873" cy="861774"/>
            </a:xfrm>
            <a:prstGeom prst="rect">
              <a:avLst/>
            </a:prstGeom>
          </p:spPr>
          <p:txBody>
            <a:bodyPr wrap="none">
              <a:spAutoFit/>
            </a:bodyPr>
            <a:lstStyle/>
            <a:p>
              <a:pPr algn="ctr"/>
              <a:r>
                <a:rPr kumimoji="1" lang="zh-CN" altLang="en-US" sz="5000" b="1" dirty="0">
                  <a:solidFill>
                    <a:srgbClr val="51C2D2"/>
                  </a:solidFill>
                  <a:latin typeface="微软雅黑" panose="020B0503020204020204" charset="-122"/>
                  <a:ea typeface="微软雅黑" panose="020B0503020204020204" charset="-122"/>
                </a:rPr>
                <a:t>加入你的标题</a:t>
              </a:r>
            </a:p>
          </p:txBody>
        </p:sp>
        <p:sp>
          <p:nvSpPr>
            <p:cNvPr id="22" name="矩形 21"/>
            <p:cNvSpPr/>
            <p:nvPr/>
          </p:nvSpPr>
          <p:spPr>
            <a:xfrm>
              <a:off x="8861313" y="3700845"/>
              <a:ext cx="4408308" cy="892360"/>
            </a:xfrm>
            <a:prstGeom prst="rect">
              <a:avLst/>
            </a:prstGeom>
          </p:spPr>
          <p:txBody>
            <a:bodyPr wrap="square">
              <a:spAutoFit/>
            </a:bodyPr>
            <a:lstStyle/>
            <a:p>
              <a:pPr algn="ctr">
                <a:lnSpc>
                  <a:spcPct val="130000"/>
                </a:lnSpc>
              </a:pPr>
              <a:r>
                <a:rPr lang="zh-CN" altLang="en-US" sz="1335" dirty="0">
                  <a:solidFill>
                    <a:schemeClr val="bg1">
                      <a:lumMod val="65000"/>
                    </a:schemeClr>
                  </a:solidFill>
                  <a:latin typeface="微软雅黑" panose="020B0503020204020204" charset="-122"/>
                  <a:ea typeface="微软雅黑" panose="020B0503020204020204" charset="-122"/>
                </a:rPr>
                <a:t>点击此处添加文本内容，如关键词、部分简单介绍等。点击此处添加文本内容，如关键词、部分简单介绍等。点击此处添加文本内容，如关键词、部分简单介绍等。</a:t>
              </a:r>
              <a:endParaRPr lang="en-US" altLang="zh-CN" sz="1335" dirty="0">
                <a:solidFill>
                  <a:schemeClr val="bg1">
                    <a:lumMod val="65000"/>
                  </a:schemeClr>
                </a:solidFill>
                <a:latin typeface="微软雅黑" panose="020B0503020204020204" charset="-122"/>
                <a:ea typeface="微软雅黑" panose="020B050302020402020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anim calcmode="lin" valueType="num">
                                      <p:cBhvr>
                                        <p:cTn id="12" dur="500" fill="hold"/>
                                        <p:tgtEl>
                                          <p:spTgt spid="52"/>
                                        </p:tgtEl>
                                        <p:attrNameLst>
                                          <p:attrName>ppt_x</p:attrName>
                                        </p:attrNameLst>
                                      </p:cBhvr>
                                      <p:tavLst>
                                        <p:tav tm="0">
                                          <p:val>
                                            <p:strVal val="#ppt_x"/>
                                          </p:val>
                                        </p:tav>
                                        <p:tav tm="100000">
                                          <p:val>
                                            <p:strVal val="#ppt_x"/>
                                          </p:val>
                                        </p:tav>
                                      </p:tavLst>
                                    </p:anim>
                                    <p:anim calcmode="lin" valueType="num">
                                      <p:cBhvr>
                                        <p:cTn id="13" dur="500" fill="hold"/>
                                        <p:tgtEl>
                                          <p:spTgt spid="5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2382</Words>
  <Application>Microsoft Office PowerPoint</Application>
  <PresentationFormat>自定义</PresentationFormat>
  <Paragraphs>249</Paragraphs>
  <Slides>26</Slides>
  <Notes>26</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 Unicode MS</vt:lpstr>
      <vt:lpstr>FontAwesome</vt:lpstr>
      <vt:lpstr>Montserrat</vt:lpstr>
      <vt:lpstr>Open Sans</vt:lpstr>
      <vt:lpstr>Open Sans Light</vt:lpstr>
      <vt:lpstr>PT Sans</vt:lpstr>
      <vt:lpstr>Raleway</vt:lpstr>
      <vt:lpstr>Signika Negative</vt:lpstr>
      <vt:lpstr>Source Sans Pro</vt:lpstr>
      <vt:lpstr>等线</vt:lpstr>
      <vt:lpstr>等线 Light</vt:lpstr>
      <vt:lpstr>冬青黑体简体中文 W3</vt:lpstr>
      <vt:lpstr>方正黑体_GBK</vt:lpstr>
      <vt:lpstr>华文黑体</vt:lpstr>
      <vt:lpstr>思源黑体 CN Medium</vt:lpstr>
      <vt:lpstr>宋体</vt:lpstr>
      <vt:lpstr>微软雅黑</vt:lpstr>
      <vt:lpstr>微软雅黑 Light</vt:lpstr>
      <vt:lpstr>Arial</vt:lpstr>
      <vt:lpstr>Calibri</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2022-03-16T03:01:00Z</dcterms:created>
  <dcterms:modified xsi:type="dcterms:W3CDTF">2023-01-10T06:21:00Z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6244580F6B234854B1EAEB3DC13FB1F3</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