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620" autoAdjust="0"/>
  </p:normalViewPr>
  <p:slideViewPr>
    <p:cSldViewPr showGuides="1">
      <p:cViewPr>
        <p:scale>
          <a:sx n="60" d="100"/>
          <a:sy n="60" d="100"/>
        </p:scale>
        <p:origin x="-2628" y="-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086" y="1143000"/>
            <a:ext cx="548782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509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30BC8276-5851-4952-9E12-2573C1DC8D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/>
          <a:lstStyle/>
          <a:p>
            <a:fld id="{66BB8D5A-345F-4665-BA60-50D0A54832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13.wdp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12.png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3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1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34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0.wdp"/><Relationship Id="rId3" Type="http://schemas.openxmlformats.org/officeDocument/2006/relationships/image" Target="../media/image2.jpeg"/><Relationship Id="rId7" Type="http://schemas.microsoft.com/office/2007/relationships/hdphoto" Target="../media/hdphoto18.wdp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11" Type="http://schemas.openxmlformats.org/officeDocument/2006/relationships/image" Target="../media/image12.png"/><Relationship Id="rId5" Type="http://schemas.microsoft.com/office/2007/relationships/hdphoto" Target="../media/hdphoto14.wdp"/><Relationship Id="rId10" Type="http://schemas.openxmlformats.org/officeDocument/2006/relationships/image" Target="../media/image11.png"/><Relationship Id="rId4" Type="http://schemas.openxmlformats.org/officeDocument/2006/relationships/image" Target="../media/image36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0.wdp"/><Relationship Id="rId3" Type="http://schemas.openxmlformats.org/officeDocument/2006/relationships/image" Target="../media/image2.jpeg"/><Relationship Id="rId7" Type="http://schemas.microsoft.com/office/2007/relationships/hdphoto" Target="../media/hdphoto19.wdp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11" Type="http://schemas.openxmlformats.org/officeDocument/2006/relationships/image" Target="../media/image12.png"/><Relationship Id="rId5" Type="http://schemas.microsoft.com/office/2007/relationships/hdphoto" Target="../media/hdphoto10.wdp"/><Relationship Id="rId10" Type="http://schemas.openxmlformats.org/officeDocument/2006/relationships/image" Target="../media/image11.png"/><Relationship Id="rId4" Type="http://schemas.openxmlformats.org/officeDocument/2006/relationships/image" Target="../media/image39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microsoft.com/office/2007/relationships/hdphoto" Target="../media/hdphoto20.wdp"/><Relationship Id="rId10" Type="http://schemas.openxmlformats.org/officeDocument/2006/relationships/image" Target="../media/image12.png"/><Relationship Id="rId4" Type="http://schemas.openxmlformats.org/officeDocument/2006/relationships/image" Target="../media/image42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microsoft.com/office/2007/relationships/hdphoto" Target="../media/hdphoto2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44.jpeg"/><Relationship Id="rId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openxmlformats.org/officeDocument/2006/relationships/image" Target="../media/image23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microsoft.com/office/2007/relationships/hdphoto" Target="../media/hdphoto9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46.jpe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45.jpe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microsoft.com/office/2007/relationships/hdphoto" Target="../media/hdphoto22.wdp"/><Relationship Id="rId10" Type="http://schemas.openxmlformats.org/officeDocument/2006/relationships/image" Target="../media/image12.png"/><Relationship Id="rId4" Type="http://schemas.openxmlformats.org/officeDocument/2006/relationships/image" Target="../media/image48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microsoft.com/office/2007/relationships/hdphoto" Target="../media/hdphoto7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10.png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16.jpe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1.wdp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12.png"/><Relationship Id="rId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19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microsoft.com/office/2007/relationships/hdphoto" Target="../media/hdphoto12.wdp"/><Relationship Id="rId10" Type="http://schemas.openxmlformats.org/officeDocument/2006/relationships/image" Target="../media/image12.png"/><Relationship Id="rId4" Type="http://schemas.openxmlformats.org/officeDocument/2006/relationships/image" Target="../media/image22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3.wdp"/><Relationship Id="rId11" Type="http://schemas.openxmlformats.org/officeDocument/2006/relationships/image" Target="../media/image11.png"/><Relationship Id="rId5" Type="http://schemas.openxmlformats.org/officeDocument/2006/relationships/image" Target="../media/image24.jpeg"/><Relationship Id="rId10" Type="http://schemas.openxmlformats.org/officeDocument/2006/relationships/image" Target="../media/image10.png"/><Relationship Id="rId4" Type="http://schemas.openxmlformats.org/officeDocument/2006/relationships/image" Target="../media/image23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5.wdp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7.wdp"/><Relationship Id="rId3" Type="http://schemas.openxmlformats.org/officeDocument/2006/relationships/image" Target="../media/image2.jpeg"/><Relationship Id="rId7" Type="http://schemas.microsoft.com/office/2007/relationships/hdphoto" Target="../media/hdphoto16.wdp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12.png"/><Relationship Id="rId5" Type="http://schemas.microsoft.com/office/2007/relationships/hdphoto" Target="../media/hdphoto9.wdp"/><Relationship Id="rId10" Type="http://schemas.openxmlformats.org/officeDocument/2006/relationships/image" Target="../media/image11.png"/><Relationship Id="rId4" Type="http://schemas.openxmlformats.org/officeDocument/2006/relationships/image" Target="../media/image28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淘宝网Chenying0907出品 3" descr="C:\Users\Administrato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911">
            <a:off x="9573079" y="4571945"/>
            <a:ext cx="36290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淘宝网Chenying0907出品 4" descr="C:\Users\Administrato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13" y="108544"/>
            <a:ext cx="6713538" cy="62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淘宝网Chenying0907出品 3"/>
          <p:cNvSpPr/>
          <p:nvPr/>
        </p:nvSpPr>
        <p:spPr>
          <a:xfrm rot="1848937">
            <a:off x="3348262" y="1330528"/>
            <a:ext cx="2344669" cy="151216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13011" y="3726160"/>
            <a:ext cx="1512168" cy="1143000"/>
          </a:xfrm>
        </p:spPr>
        <p:txBody>
          <a:bodyPr>
            <a:noAutofit/>
          </a:bodyPr>
          <a:lstStyle/>
          <a:p>
            <a:r>
              <a:rPr lang="zh-CN" altLang="en-US" sz="9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最</a:t>
            </a:r>
          </a:p>
        </p:txBody>
      </p:sp>
      <p:sp>
        <p:nvSpPr>
          <p:cNvPr id="11" name="标题 4"/>
          <p:cNvSpPr txBox="1"/>
          <p:nvPr/>
        </p:nvSpPr>
        <p:spPr>
          <a:xfrm>
            <a:off x="2281163" y="3654152"/>
            <a:ext cx="1512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爱</a:t>
            </a:r>
          </a:p>
        </p:txBody>
      </p:sp>
      <p:pic>
        <p:nvPicPr>
          <p:cNvPr id="1029" name="淘宝网Chenying0907出品 5" descr="C:\Users\Administrator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5" y="39587"/>
            <a:ext cx="7287376" cy="52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淘宝网Chenying0907出品 7"/>
          <p:cNvCxnSpPr/>
          <p:nvPr/>
        </p:nvCxnSpPr>
        <p:spPr>
          <a:xfrm>
            <a:off x="3857129" y="4581128"/>
            <a:ext cx="33205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4"/>
          <p:cNvSpPr txBox="1"/>
          <p:nvPr/>
        </p:nvSpPr>
        <p:spPr>
          <a:xfrm>
            <a:off x="3785121" y="3942184"/>
            <a:ext cx="273630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</a:p>
        </p:txBody>
      </p:sp>
      <p:sp>
        <p:nvSpPr>
          <p:cNvPr id="15" name="标题 4"/>
          <p:cNvSpPr txBox="1"/>
          <p:nvPr/>
        </p:nvSpPr>
        <p:spPr>
          <a:xfrm>
            <a:off x="4073153" y="4518248"/>
            <a:ext cx="339258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与子偕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</a:p>
        </p:txBody>
      </p:sp>
      <p:pic>
        <p:nvPicPr>
          <p:cNvPr id="1027" name="淘宝网Chenying0907出品 3" descr="C:\Users\Administrato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1487"/>
            <a:ext cx="36290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4"/>
          <p:cNvSpPr txBox="1"/>
          <p:nvPr/>
        </p:nvSpPr>
        <p:spPr>
          <a:xfrm>
            <a:off x="4081363" y="5022304"/>
            <a:ext cx="40324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YOUR PROMISE OF LIFE,</a:t>
            </a:r>
          </a:p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TAKING YOUR HAND LIVING TO OLD AGE TOGETHER.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4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1513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017467" y="1696498"/>
            <a:ext cx="6942992" cy="43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5449515" y="1916833"/>
            <a:ext cx="3126568" cy="212230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23" y="5033359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66" y="4484171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412" y="524025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492" y="5564291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449515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249715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21523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你就是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最美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5953570" y="1268760"/>
            <a:ext cx="2535393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YOU ARE THE MOST BEAUTIFUL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05499" y="260648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5449515" y="4869160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8097092" y="664816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7917177" y="539334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0401780" y="5042608"/>
            <a:ext cx="261743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8833891" y="1916832"/>
            <a:ext cx="3126568" cy="2122308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1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13269" t="-837" r="-8593" b="-196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59735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017467" y="1912522"/>
            <a:ext cx="6942992" cy="43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5449515" y="2204864"/>
            <a:ext cx="3126568" cy="4392487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1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91049" r="-91049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07" y="3233159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550" y="2683971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996" y="344005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76" y="3764091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449515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249715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21523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我们的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未来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5953571" y="1268760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OUR FUTURE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05499" y="260648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8905899" y="4869160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8097092" y="664816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7917177" y="539334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0467215" y="5108043"/>
            <a:ext cx="261743" cy="3240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768995" y="0"/>
            <a:ext cx="288032" cy="2060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85141" r="-8514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3361283" y="0"/>
            <a:ext cx="0" cy="60066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1353443" y="2028219"/>
            <a:ext cx="539221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3865339" y="2244244"/>
            <a:ext cx="2880320" cy="185251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3" y="227687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8" y="1330873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0" y="274717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4" y="342900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3865339" y="1257296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5665539" y="1113280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3937347" y="989856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一辈子的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4369395" y="1484784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A LIFETIME OF LOVE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3721323" y="476672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552971" y="4302224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652808" y="5150620"/>
            <a:ext cx="4571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3865339" y="4365104"/>
            <a:ext cx="2880320" cy="1852518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59448" t="-15101" r="-59448" b="-1510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15136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017467" y="1696498"/>
            <a:ext cx="6942992" cy="43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5449515" y="1916833"/>
            <a:ext cx="3126568" cy="468051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87595" r="-87595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23" y="809836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66" y="260648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412" y="1016732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492" y="1340768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449515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249715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21523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美好的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回忆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5953571" y="1268760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BEAUTIFUL MEMORIES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05499" y="260648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8761883" y="2348880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8097092" y="664816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7917177" y="539334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0401780" y="5042608"/>
            <a:ext cx="261743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8833891" y="4029056"/>
            <a:ext cx="3126568" cy="2122308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79673" r="-79673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3361283" y="0"/>
            <a:ext cx="0" cy="60066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1353443" y="2028219"/>
            <a:ext cx="517619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3941539" y="2932800"/>
            <a:ext cx="2664296" cy="3705037"/>
          </a:xfrm>
          <a:prstGeom prst="rect">
            <a:avLst/>
          </a:prstGeom>
          <a:blipFill>
            <a:blip r:embed="rId6"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3" y="227687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99" y="2151901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0" y="274717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4" y="342900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408955" y="969264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2209155" y="825248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480963" y="701824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最美的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爱情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913010" y="1155016"/>
            <a:ext cx="2043951" cy="36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THE MOST BEAUTIFUL LOVE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264939" y="188640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264939" y="4077072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652808" y="5150620"/>
            <a:ext cx="4571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12051159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4945459" y="2060848"/>
            <a:ext cx="669674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63" y="5501411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06" y="4952223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52" y="5708307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40" y="5996339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淘宝网Chenying0907出品 10"/>
          <p:cNvGrpSpPr/>
          <p:nvPr/>
        </p:nvGrpSpPr>
        <p:grpSpPr>
          <a:xfrm>
            <a:off x="5521523" y="1401312"/>
            <a:ext cx="360040" cy="371504"/>
            <a:chOff x="3649315" y="1257296"/>
            <a:chExt cx="360040" cy="371504"/>
          </a:xfrm>
        </p:grpSpPr>
        <p:cxnSp>
          <p:nvCxnSpPr>
            <p:cNvPr id="12" name="淘宝网Chenying0907出品 11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淘宝网Chenying0907出品 12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淘宝网Chenying0907出品 13"/>
          <p:cNvGrpSpPr/>
          <p:nvPr/>
        </p:nvGrpSpPr>
        <p:grpSpPr>
          <a:xfrm>
            <a:off x="7321723" y="1257296"/>
            <a:ext cx="368424" cy="371504"/>
            <a:chOff x="5521523" y="1124744"/>
            <a:chExt cx="368424" cy="371504"/>
          </a:xfrm>
        </p:grpSpPr>
        <p:cxnSp>
          <p:nvCxnSpPr>
            <p:cNvPr id="15" name="淘宝网Chenying0907出品 14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淘宝网Chenying0907出品 15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4"/>
          <p:cNvSpPr txBox="1"/>
          <p:nvPr/>
        </p:nvSpPr>
        <p:spPr>
          <a:xfrm>
            <a:off x="5593531" y="113387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爱上你的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眉</a:t>
            </a:r>
          </a:p>
        </p:txBody>
      </p:sp>
      <p:sp>
        <p:nvSpPr>
          <p:cNvPr id="18" name="标题 4"/>
          <p:cNvSpPr txBox="1"/>
          <p:nvPr/>
        </p:nvSpPr>
        <p:spPr>
          <a:xfrm>
            <a:off x="6025579" y="1696498"/>
            <a:ext cx="3024336" cy="253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FALLING IN LOVE WITH YOUR EYEBROW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5377507" y="620688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5521523" y="5022304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1" name="淘宝网Chenying0907出品 20"/>
          <p:cNvGrpSpPr/>
          <p:nvPr/>
        </p:nvGrpSpPr>
        <p:grpSpPr>
          <a:xfrm>
            <a:off x="8106121" y="5993408"/>
            <a:ext cx="439738" cy="315912"/>
            <a:chOff x="3691495" y="5754625"/>
            <a:chExt cx="439738" cy="315912"/>
          </a:xfrm>
        </p:grpSpPr>
        <p:sp>
          <p:nvSpPr>
            <p:cNvPr id="22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流程图: 过程 22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淘宝网Chenying0907出品 23"/>
          <p:cNvGrpSpPr/>
          <p:nvPr/>
        </p:nvGrpSpPr>
        <p:grpSpPr>
          <a:xfrm rot="20576337">
            <a:off x="7926206" y="5867926"/>
            <a:ext cx="232533" cy="167054"/>
            <a:chOff x="3691495" y="5754625"/>
            <a:chExt cx="439738" cy="315912"/>
          </a:xfrm>
        </p:grpSpPr>
        <p:sp>
          <p:nvSpPr>
            <p:cNvPr id="25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流程图: 过程 25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淘宝网Chenying0907出品 26"/>
          <p:cNvSpPr/>
          <p:nvPr/>
        </p:nvSpPr>
        <p:spPr>
          <a:xfrm>
            <a:off x="5531925" y="2384769"/>
            <a:ext cx="2845967" cy="1764311"/>
          </a:xfrm>
          <a:prstGeom prst="rect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59448" t="-22436" r="-59448" b="-22436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网Chenying0907出品 27"/>
          <p:cNvSpPr/>
          <p:nvPr/>
        </p:nvSpPr>
        <p:spPr>
          <a:xfrm>
            <a:off x="8699996" y="2384769"/>
            <a:ext cx="2845967" cy="1764311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1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 rot="5400000" flipH="1">
            <a:off x="10401780" y="5042608"/>
            <a:ext cx="261743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/>
      <p:bldP spid="18" grpId="0"/>
      <p:bldP spid="19" grpId="0"/>
      <p:bldP spid="20" grpId="0"/>
      <p:bldP spid="27" grpId="0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45719" cy="2060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22648" t="-2803" r="-22648" b="-2803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3361283" y="0"/>
            <a:ext cx="0" cy="663335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 flipV="1">
            <a:off x="480963" y="6365012"/>
            <a:ext cx="6480720" cy="163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4081363" y="224644"/>
            <a:ext cx="2952328" cy="1760821"/>
          </a:xfrm>
          <a:prstGeom prst="rect">
            <a:avLst/>
          </a:prstGeom>
          <a:blipFill>
            <a:blip r:embed="rId6"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3" y="248846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2" y="1916832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88" y="2218900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79" y="2983507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480963" y="1257296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2281163" y="1113280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2971" y="989856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有你的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回忆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985019" y="1484784"/>
            <a:ext cx="2088232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HAVE YOUR MEMORIES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336947" y="476672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408955" y="386104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562798" y="5060610"/>
            <a:ext cx="22573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4081363" y="2221022"/>
            <a:ext cx="2952328" cy="1760821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>
            <a:off x="4081363" y="4260467"/>
            <a:ext cx="2952328" cy="1760821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480963" y="2636912"/>
            <a:ext cx="5976664" cy="367240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16257" r="-16257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淘宝网Chenying0907出品 3"/>
          <p:cNvCxnSpPr/>
          <p:nvPr/>
        </p:nvCxnSpPr>
        <p:spPr>
          <a:xfrm>
            <a:off x="6809283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淘宝网Chenying0907出品 4"/>
          <p:cNvCxnSpPr/>
          <p:nvPr/>
        </p:nvCxnSpPr>
        <p:spPr>
          <a:xfrm flipH="1">
            <a:off x="4297387" y="2492896"/>
            <a:ext cx="655272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淘宝网Chenying0907出品 5"/>
          <p:cNvGrpSpPr/>
          <p:nvPr/>
        </p:nvGrpSpPr>
        <p:grpSpPr>
          <a:xfrm>
            <a:off x="7465739" y="1368489"/>
            <a:ext cx="360040" cy="371504"/>
            <a:chOff x="3649315" y="1257296"/>
            <a:chExt cx="360040" cy="371504"/>
          </a:xfrm>
        </p:grpSpPr>
        <p:cxnSp>
          <p:nvCxnSpPr>
            <p:cNvPr id="7" name="淘宝网Chenying0907出品 6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淘宝网Chenying0907出品 7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淘宝网Chenying0907出品 8"/>
          <p:cNvGrpSpPr/>
          <p:nvPr/>
        </p:nvGrpSpPr>
        <p:grpSpPr>
          <a:xfrm>
            <a:off x="9265939" y="1224473"/>
            <a:ext cx="368424" cy="371504"/>
            <a:chOff x="5521523" y="1124744"/>
            <a:chExt cx="368424" cy="371504"/>
          </a:xfrm>
        </p:grpSpPr>
        <p:cxnSp>
          <p:nvCxnSpPr>
            <p:cNvPr id="10" name="淘宝网Chenying0907出品 9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淘宝网Chenying0907出品 10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标题 4"/>
          <p:cNvSpPr txBox="1"/>
          <p:nvPr/>
        </p:nvSpPr>
        <p:spPr>
          <a:xfrm>
            <a:off x="7537747" y="1101049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发梢</a:t>
            </a:r>
          </a:p>
        </p:txBody>
      </p:sp>
      <p:sp>
        <p:nvSpPr>
          <p:cNvPr id="13" name="标题 4"/>
          <p:cNvSpPr txBox="1"/>
          <p:nvPr/>
        </p:nvSpPr>
        <p:spPr>
          <a:xfrm>
            <a:off x="7969794" y="1554241"/>
            <a:ext cx="1947701" cy="36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LOVE YOUR HAIR</a:t>
            </a:r>
          </a:p>
        </p:txBody>
      </p:sp>
      <p:sp>
        <p:nvSpPr>
          <p:cNvPr id="14" name="标题 4"/>
          <p:cNvSpPr txBox="1"/>
          <p:nvPr/>
        </p:nvSpPr>
        <p:spPr>
          <a:xfrm>
            <a:off x="7321723" y="587865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16" name="淘宝网Chenying0907出品 15"/>
          <p:cNvSpPr/>
          <p:nvPr/>
        </p:nvSpPr>
        <p:spPr>
          <a:xfrm>
            <a:off x="480963" y="366109"/>
            <a:ext cx="3398495" cy="2088232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6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34213" r="-34213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4"/>
          <p:cNvSpPr txBox="1"/>
          <p:nvPr/>
        </p:nvSpPr>
        <p:spPr>
          <a:xfrm>
            <a:off x="7393731" y="4302224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18" name="淘宝网Chenying0907出品 17"/>
          <p:cNvGrpSpPr/>
          <p:nvPr/>
        </p:nvGrpSpPr>
        <p:grpSpPr>
          <a:xfrm>
            <a:off x="9812045" y="1726053"/>
            <a:ext cx="439738" cy="315912"/>
            <a:chOff x="3691495" y="5754625"/>
            <a:chExt cx="439738" cy="315912"/>
          </a:xfrm>
        </p:grpSpPr>
        <p:sp>
          <p:nvSpPr>
            <p:cNvPr id="19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流程图: 过程 19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淘宝网Chenying0907出品 20"/>
          <p:cNvGrpSpPr/>
          <p:nvPr/>
        </p:nvGrpSpPr>
        <p:grpSpPr>
          <a:xfrm rot="20576337">
            <a:off x="9750859" y="639987"/>
            <a:ext cx="232533" cy="167054"/>
            <a:chOff x="3691495" y="5754625"/>
            <a:chExt cx="439738" cy="315912"/>
          </a:xfrm>
        </p:grpSpPr>
        <p:sp>
          <p:nvSpPr>
            <p:cNvPr id="22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流程图: 过程 22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79" y="5959524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2" y="5410336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68" y="6166420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156" y="6454452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淘宝网Chenying0907出品 27"/>
          <p:cNvSpPr/>
          <p:nvPr/>
        </p:nvSpPr>
        <p:spPr>
          <a:xfrm>
            <a:off x="11829803" y="0"/>
            <a:ext cx="367406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 rot="5400000" flipH="1">
            <a:off x="1652808" y="5150620"/>
            <a:ext cx="4571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66" y="3191617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17" y="2636912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6" grpId="0" animBg="1"/>
      <p:bldP spid="1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淘宝网Chenying0907出品 3" descr="C:\Users\Administrato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5911">
            <a:off x="9573079" y="4571945"/>
            <a:ext cx="36290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淘宝网Chenying0907出品 4" descr="C:\Users\Administrato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13" y="108544"/>
            <a:ext cx="6713538" cy="62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淘宝网Chenying0907出品 4"/>
          <p:cNvSpPr/>
          <p:nvPr/>
        </p:nvSpPr>
        <p:spPr>
          <a:xfrm rot="1848937">
            <a:off x="3348262" y="1330528"/>
            <a:ext cx="2344669" cy="1512168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 txBox="1"/>
          <p:nvPr/>
        </p:nvSpPr>
        <p:spPr>
          <a:xfrm>
            <a:off x="913011" y="3726160"/>
            <a:ext cx="15121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与</a:t>
            </a:r>
          </a:p>
        </p:txBody>
      </p:sp>
      <p:sp>
        <p:nvSpPr>
          <p:cNvPr id="7" name="标题 4"/>
          <p:cNvSpPr txBox="1"/>
          <p:nvPr/>
        </p:nvSpPr>
        <p:spPr>
          <a:xfrm>
            <a:off x="2344961" y="3573016"/>
            <a:ext cx="1512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你</a:t>
            </a:r>
          </a:p>
        </p:txBody>
      </p:sp>
      <p:pic>
        <p:nvPicPr>
          <p:cNvPr id="8" name="淘宝网Chenying0907出品 5" descr="C:\Users\Administrator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2310357"/>
            <a:ext cx="7287376" cy="52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淘宝网Chenying0907出品 3" descr="C:\Users\Administrato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1487"/>
            <a:ext cx="36290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4"/>
          <p:cNvSpPr txBox="1"/>
          <p:nvPr/>
        </p:nvSpPr>
        <p:spPr>
          <a:xfrm>
            <a:off x="3793331" y="3356992"/>
            <a:ext cx="15121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相</a:t>
            </a:r>
          </a:p>
        </p:txBody>
      </p:sp>
      <p:sp>
        <p:nvSpPr>
          <p:cNvPr id="15" name="标题 4"/>
          <p:cNvSpPr txBox="1"/>
          <p:nvPr/>
        </p:nvSpPr>
        <p:spPr>
          <a:xfrm>
            <a:off x="4873451" y="3798168"/>
            <a:ext cx="15121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>
                <a:solidFill>
                  <a:srgbClr val="FF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聚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淘宝网Chenying0907出品 5"/>
          <p:cNvSpPr/>
          <p:nvPr/>
        </p:nvSpPr>
        <p:spPr>
          <a:xfrm>
            <a:off x="768995" y="0"/>
            <a:ext cx="288032" cy="2060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6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5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69908" r="-6990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淘宝网Chenying0907出品 8"/>
          <p:cNvCxnSpPr/>
          <p:nvPr/>
        </p:nvCxnSpPr>
        <p:spPr>
          <a:xfrm>
            <a:off x="3361283" y="0"/>
            <a:ext cx="0" cy="600661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淘宝网Chenying0907出品 9"/>
          <p:cNvCxnSpPr/>
          <p:nvPr/>
        </p:nvCxnSpPr>
        <p:spPr>
          <a:xfrm flipH="1">
            <a:off x="1353443" y="2028219"/>
            <a:ext cx="517619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淘宝网Chenying0907出品 11"/>
          <p:cNvSpPr/>
          <p:nvPr/>
        </p:nvSpPr>
        <p:spPr>
          <a:xfrm>
            <a:off x="3865339" y="2244243"/>
            <a:ext cx="2664296" cy="3705037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"/>
                      </a14:imgEffect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rcRect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3" y="227687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8" y="1330873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0" y="274717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4" y="342900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淘宝网Chenying0907出品 26"/>
          <p:cNvGrpSpPr/>
          <p:nvPr/>
        </p:nvGrpSpPr>
        <p:grpSpPr>
          <a:xfrm>
            <a:off x="3865339" y="1257296"/>
            <a:ext cx="360040" cy="371504"/>
            <a:chOff x="3649315" y="1257296"/>
            <a:chExt cx="360040" cy="371504"/>
          </a:xfrm>
        </p:grpSpPr>
        <p:cxnSp>
          <p:nvCxnSpPr>
            <p:cNvPr id="19" name="淘宝网Chenying0907出品 18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淘宝网Chenying0907出品 19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淘宝网Chenying0907出品 25"/>
          <p:cNvGrpSpPr/>
          <p:nvPr/>
        </p:nvGrpSpPr>
        <p:grpSpPr>
          <a:xfrm>
            <a:off x="5665539" y="1113280"/>
            <a:ext cx="368424" cy="371504"/>
            <a:chOff x="5521523" y="1124744"/>
            <a:chExt cx="368424" cy="371504"/>
          </a:xfrm>
        </p:grpSpPr>
        <p:cxnSp>
          <p:nvCxnSpPr>
            <p:cNvPr id="22" name="淘宝网Chenying0907出品 21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淘宝网Chenying0907出品 22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标题 4"/>
          <p:cNvSpPr txBox="1"/>
          <p:nvPr/>
        </p:nvSpPr>
        <p:spPr>
          <a:xfrm>
            <a:off x="3937347" y="989856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爱笑的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眼睛</a:t>
            </a:r>
          </a:p>
        </p:txBody>
      </p:sp>
      <p:sp>
        <p:nvSpPr>
          <p:cNvPr id="28" name="标题 4"/>
          <p:cNvSpPr txBox="1"/>
          <p:nvPr/>
        </p:nvSpPr>
        <p:spPr>
          <a:xfrm>
            <a:off x="4369395" y="1484784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LOVE TO LAUGH EYES</a:t>
            </a:r>
          </a:p>
        </p:txBody>
      </p:sp>
      <p:sp>
        <p:nvSpPr>
          <p:cNvPr id="29" name="标题 4"/>
          <p:cNvSpPr txBox="1"/>
          <p:nvPr/>
        </p:nvSpPr>
        <p:spPr>
          <a:xfrm>
            <a:off x="3721323" y="476672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31" name="标题 4"/>
          <p:cNvSpPr txBox="1"/>
          <p:nvPr/>
        </p:nvSpPr>
        <p:spPr>
          <a:xfrm>
            <a:off x="552971" y="4302224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32" name="淘宝网Chenying0907出品 3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3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流程图: 过程 3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淘宝网Chenying0907出品 3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3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流程图: 过程 3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淘宝网Chenying0907出品 37"/>
          <p:cNvSpPr/>
          <p:nvPr/>
        </p:nvSpPr>
        <p:spPr>
          <a:xfrm rot="5400000" flipH="1">
            <a:off x="1652808" y="5150620"/>
            <a:ext cx="4571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25" grpId="0"/>
      <p:bldP spid="28" grpId="0"/>
      <p:bldP spid="29" grpId="0"/>
      <p:bldP spid="31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12051159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31632" t="-5050" r="-31632" b="-6174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8545859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529907" y="1700808"/>
            <a:ext cx="611229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5563307" y="1916832"/>
            <a:ext cx="2664296" cy="3705037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26343" r="-8039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63" y="77383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06" y="224644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52" y="980728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40" y="126876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521523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321723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93531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全部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6025579" y="1268760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LOVE ALL OF YOU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77507" y="260648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8905899" y="451824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10833396" y="5993408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10653481" y="5867926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网Chenying0907出品 28"/>
          <p:cNvSpPr/>
          <p:nvPr/>
        </p:nvSpPr>
        <p:spPr>
          <a:xfrm>
            <a:off x="8905899" y="1916832"/>
            <a:ext cx="2500241" cy="1579952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4000"/>
                      </a14:imgEffect>
                      <a14:imgEffect>
                        <a14:sharpenSoften amount="-97000"/>
                      </a14:imgEffect>
                    </a14:imgLayer>
                  </a14:imgProps>
                </a:ext>
              </a:extLst>
            </a:blip>
            <a:stretch>
              <a:fillRect l="-26343" r="-8039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>
            <a:off x="6529635" y="6285473"/>
            <a:ext cx="1672149" cy="588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淘宝网Chenying0907出品 30"/>
          <p:cNvSpPr/>
          <p:nvPr/>
        </p:nvSpPr>
        <p:spPr>
          <a:xfrm>
            <a:off x="7766694" y="5934602"/>
            <a:ext cx="295643" cy="2944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淘宝网Chenying0907出品 31"/>
          <p:cNvSpPr/>
          <p:nvPr/>
        </p:nvSpPr>
        <p:spPr>
          <a:xfrm>
            <a:off x="8172646" y="5805264"/>
            <a:ext cx="206104" cy="2052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480963" y="2636912"/>
            <a:ext cx="5976664" cy="367240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58121" t="-22051" r="-29209" b="-2205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淘宝网Chenying0907出品 3"/>
          <p:cNvCxnSpPr/>
          <p:nvPr/>
        </p:nvCxnSpPr>
        <p:spPr>
          <a:xfrm>
            <a:off x="6809283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淘宝网Chenying0907出品 4"/>
          <p:cNvCxnSpPr/>
          <p:nvPr/>
        </p:nvCxnSpPr>
        <p:spPr>
          <a:xfrm flipH="1">
            <a:off x="480963" y="2132856"/>
            <a:ext cx="655272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淘宝网Chenying0907出品 5"/>
          <p:cNvGrpSpPr/>
          <p:nvPr/>
        </p:nvGrpSpPr>
        <p:grpSpPr>
          <a:xfrm>
            <a:off x="480963" y="1368489"/>
            <a:ext cx="360040" cy="371504"/>
            <a:chOff x="3649315" y="1257296"/>
            <a:chExt cx="360040" cy="371504"/>
          </a:xfrm>
        </p:grpSpPr>
        <p:cxnSp>
          <p:nvCxnSpPr>
            <p:cNvPr id="7" name="淘宝网Chenying0907出品 6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淘宝网Chenying0907出品 7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淘宝网Chenying0907出品 8"/>
          <p:cNvGrpSpPr/>
          <p:nvPr/>
        </p:nvGrpSpPr>
        <p:grpSpPr>
          <a:xfrm>
            <a:off x="2281163" y="1224473"/>
            <a:ext cx="368424" cy="371504"/>
            <a:chOff x="5521523" y="1124744"/>
            <a:chExt cx="368424" cy="371504"/>
          </a:xfrm>
        </p:grpSpPr>
        <p:cxnSp>
          <p:nvCxnSpPr>
            <p:cNvPr id="10" name="淘宝网Chenying0907出品 9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淘宝网Chenying0907出品 10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标题 4"/>
          <p:cNvSpPr txBox="1"/>
          <p:nvPr/>
        </p:nvSpPr>
        <p:spPr>
          <a:xfrm>
            <a:off x="552971" y="1101049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点滴的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爱意</a:t>
            </a:r>
          </a:p>
        </p:txBody>
      </p:sp>
      <p:sp>
        <p:nvSpPr>
          <p:cNvPr id="13" name="标题 4"/>
          <p:cNvSpPr txBox="1"/>
          <p:nvPr/>
        </p:nvSpPr>
        <p:spPr>
          <a:xfrm>
            <a:off x="985019" y="1595977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A LITTLE LOVE</a:t>
            </a:r>
          </a:p>
        </p:txBody>
      </p:sp>
      <p:sp>
        <p:nvSpPr>
          <p:cNvPr id="14" name="标题 4"/>
          <p:cNvSpPr txBox="1"/>
          <p:nvPr/>
        </p:nvSpPr>
        <p:spPr>
          <a:xfrm>
            <a:off x="336947" y="587865"/>
            <a:ext cx="257383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7177707" y="3501008"/>
            <a:ext cx="3398495" cy="2088232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10900" t="-1724" r="-34223" b="1724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淘宝网Chenying0907出品 15"/>
          <p:cNvSpPr/>
          <p:nvPr/>
        </p:nvSpPr>
        <p:spPr>
          <a:xfrm>
            <a:off x="7177707" y="1124744"/>
            <a:ext cx="3398495" cy="2088232"/>
          </a:xfrm>
          <a:prstGeom prst="rect">
            <a:avLst/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3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11438" t="-38783" r="-96182" b="259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081363" y="62068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19" name="淘宝网Chenying0907出品 18"/>
          <p:cNvGrpSpPr/>
          <p:nvPr/>
        </p:nvGrpSpPr>
        <p:grpSpPr>
          <a:xfrm>
            <a:off x="3357438" y="1210533"/>
            <a:ext cx="439738" cy="315912"/>
            <a:chOff x="3691495" y="5754625"/>
            <a:chExt cx="439738" cy="315912"/>
          </a:xfrm>
        </p:grpSpPr>
        <p:sp>
          <p:nvSpPr>
            <p:cNvPr id="20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流程图: 过程 20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淘宝网Chenying0907出品 21"/>
          <p:cNvGrpSpPr/>
          <p:nvPr/>
        </p:nvGrpSpPr>
        <p:grpSpPr>
          <a:xfrm rot="20576337">
            <a:off x="2799114" y="504338"/>
            <a:ext cx="232533" cy="167054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79" y="5959524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22" y="5410336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68" y="6166420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156" y="6454452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淘宝网Chenying0907出品 28"/>
          <p:cNvSpPr/>
          <p:nvPr/>
        </p:nvSpPr>
        <p:spPr>
          <a:xfrm>
            <a:off x="11829803" y="0"/>
            <a:ext cx="367406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 rot="5400000" flipH="1">
            <a:off x="1652808" y="5150620"/>
            <a:ext cx="4571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 animBg="1"/>
      <p:bldP spid="16" grpId="0" animBg="1"/>
      <p:bldP spid="1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435244" y="0"/>
            <a:ext cx="45719" cy="2060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26343" r="-80391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3361283" y="0"/>
            <a:ext cx="0" cy="60932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 flipV="1">
            <a:off x="624979" y="2005154"/>
            <a:ext cx="6192688" cy="163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3865339" y="2244243"/>
            <a:ext cx="2952328" cy="1760821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3" y="227687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8" y="1330873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50" y="274717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4" y="342900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3865339" y="1257296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5665539" y="1113280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3937347" y="989856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你是我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全部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4369395" y="1484784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YOU ARE MY ALL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3721323" y="476672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408955" y="386104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562798" y="5060610"/>
            <a:ext cx="22573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淘宝网Chenying0907出品 29"/>
          <p:cNvSpPr/>
          <p:nvPr/>
        </p:nvSpPr>
        <p:spPr>
          <a:xfrm>
            <a:off x="3865339" y="4221088"/>
            <a:ext cx="2952328" cy="1760821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4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46940" r="-42063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5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017467" y="1700808"/>
            <a:ext cx="611229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5563307" y="1916832"/>
            <a:ext cx="2664296" cy="3705037"/>
          </a:xfrm>
          <a:prstGeom prst="rect">
            <a:avLst/>
          </a:prstGeom>
          <a:blipFill>
            <a:blip r:embed="rId6"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55" y="2729409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98" y="2180221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044" y="2936305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40" y="3798168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521523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321723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93531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你是我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最爱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6025579" y="1268760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YOU ARE MY FAVORITE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77507" y="260648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8905899" y="415820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10833396" y="5633368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10653481" y="5507886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淘宝网Chenying0907出品 31"/>
          <p:cNvSpPr/>
          <p:nvPr/>
        </p:nvSpPr>
        <p:spPr>
          <a:xfrm rot="5400000" flipH="1">
            <a:off x="10401780" y="5042608"/>
            <a:ext cx="261743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435244" y="0"/>
            <a:ext cx="45719" cy="4437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/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淘宝网Chenying0907出品 5"/>
          <p:cNvCxnSpPr/>
          <p:nvPr/>
        </p:nvCxnSpPr>
        <p:spPr>
          <a:xfrm flipH="1" flipV="1">
            <a:off x="1055839" y="1708966"/>
            <a:ext cx="5761828" cy="815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淘宝网Chenying0907出品 11"/>
          <p:cNvGrpSpPr/>
          <p:nvPr/>
        </p:nvGrpSpPr>
        <p:grpSpPr>
          <a:xfrm>
            <a:off x="3721323" y="969264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5521523" y="825248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3793331" y="701824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爱你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一辈子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4225378" y="1196752"/>
            <a:ext cx="1939899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LOVE YOU FOR A LIFETIME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3577307" y="188640"/>
            <a:ext cx="257941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8" name="淘宝网Chenying0907出品 27"/>
          <p:cNvSpPr/>
          <p:nvPr/>
        </p:nvSpPr>
        <p:spPr>
          <a:xfrm rot="5400000" flipH="1">
            <a:off x="802881" y="4690065"/>
            <a:ext cx="2420889" cy="19149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3014464" y="4397733"/>
            <a:ext cx="2952328" cy="1760821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5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8234" t="-6134" r="-110662" b="6134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6"/>
          <p:cNvSpPr/>
          <p:nvPr/>
        </p:nvSpPr>
        <p:spPr>
          <a:xfrm>
            <a:off x="1055839" y="1916832"/>
            <a:ext cx="1914979" cy="2480901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淘宝网Chenying0907出品 29"/>
          <p:cNvCxnSpPr/>
          <p:nvPr/>
        </p:nvCxnSpPr>
        <p:spPr>
          <a:xfrm>
            <a:off x="6529635" y="0"/>
            <a:ext cx="0" cy="615855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41" y="770991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84" y="221803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0" y="977887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51" y="139712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标题 4"/>
          <p:cNvSpPr txBox="1"/>
          <p:nvPr/>
        </p:nvSpPr>
        <p:spPr>
          <a:xfrm>
            <a:off x="3514328" y="2742691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38" name="淘宝网Chenying0907出品 37"/>
          <p:cNvGrpSpPr/>
          <p:nvPr/>
        </p:nvGrpSpPr>
        <p:grpSpPr>
          <a:xfrm>
            <a:off x="6080868" y="3833168"/>
            <a:ext cx="439738" cy="315912"/>
            <a:chOff x="3691495" y="5754625"/>
            <a:chExt cx="439738" cy="315912"/>
          </a:xfrm>
        </p:grpSpPr>
        <p:sp>
          <p:nvSpPr>
            <p:cNvPr id="39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流程图: 过程 39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网Chenying0907出品 40"/>
          <p:cNvGrpSpPr/>
          <p:nvPr/>
        </p:nvGrpSpPr>
        <p:grpSpPr>
          <a:xfrm rot="20576337">
            <a:off x="5900953" y="3707686"/>
            <a:ext cx="232533" cy="167054"/>
            <a:chOff x="3691495" y="5754625"/>
            <a:chExt cx="439738" cy="315912"/>
          </a:xfrm>
        </p:grpSpPr>
        <p:sp>
          <p:nvSpPr>
            <p:cNvPr id="42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流程图: 过程 42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/>
      <p:bldP spid="19" grpId="0"/>
      <p:bldP spid="20" grpId="0"/>
      <p:bldP spid="28" grpId="0" animBg="1"/>
      <p:bldP spid="29" grpId="0" animBg="1"/>
      <p:bldP spid="7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12051159" y="0"/>
            <a:ext cx="146050" cy="33929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336947" y="188640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1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5233491" y="0"/>
            <a:ext cx="0" cy="68580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>
            <a:off x="5529907" y="1700808"/>
            <a:ext cx="611229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63" y="773832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606" y="224644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52" y="980728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40" y="1268760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5521523" y="1041272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7321723" y="897256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93531" y="773832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美丽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6025579" y="1268760"/>
            <a:ext cx="1656184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LOVE YOUR BEAUTY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5377507" y="260648"/>
            <a:ext cx="324036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9049915" y="530120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7665044" y="5993408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7485129" y="5867926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>
            <a:off x="5531925" y="1952721"/>
            <a:ext cx="4355973" cy="2700415"/>
          </a:xfrm>
          <a:prstGeom prst="rect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9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35950" t="1333" r="-34299" b="-1333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/>
      <p:bldP spid="19" grpId="0"/>
      <p:bldP spid="20" grpId="0"/>
      <p:bldP spid="21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淘宝网Chenying0907出品 2" descr="C:\Users\Administrato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淘宝网Chenying0907出品 2"/>
          <p:cNvSpPr/>
          <p:nvPr/>
        </p:nvSpPr>
        <p:spPr>
          <a:xfrm>
            <a:off x="-23093" y="0"/>
            <a:ext cx="45719" cy="20608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淘宝网Chenying0907出品 3"/>
          <p:cNvSpPr/>
          <p:nvPr/>
        </p:nvSpPr>
        <p:spPr>
          <a:xfrm>
            <a:off x="7321723" y="224644"/>
            <a:ext cx="4608512" cy="640871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1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淘宝网Chenying0907出品 4"/>
          <p:cNvCxnSpPr/>
          <p:nvPr/>
        </p:nvCxnSpPr>
        <p:spPr>
          <a:xfrm>
            <a:off x="3361283" y="0"/>
            <a:ext cx="0" cy="609329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淘宝网Chenying0907出品 5"/>
          <p:cNvCxnSpPr/>
          <p:nvPr/>
        </p:nvCxnSpPr>
        <p:spPr>
          <a:xfrm flipH="1" flipV="1">
            <a:off x="480963" y="5373216"/>
            <a:ext cx="6480720" cy="1631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淘宝网Chenying0907出品 6"/>
          <p:cNvSpPr/>
          <p:nvPr/>
        </p:nvSpPr>
        <p:spPr>
          <a:xfrm>
            <a:off x="4081363" y="224644"/>
            <a:ext cx="2952328" cy="1760821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9000" contrast="-10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 l="-43893" t="-12358" r="-78035" b="-1235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77" y="5656814"/>
            <a:ext cx="811871" cy="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12" y="4509120"/>
            <a:ext cx="550963" cy="4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29" y="4937822"/>
            <a:ext cx="411114" cy="35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5" descr="C:\Users\Administrator\Desktop\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93" y="6151859"/>
            <a:ext cx="279647" cy="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淘宝网Chenying0907出品 11"/>
          <p:cNvGrpSpPr/>
          <p:nvPr/>
        </p:nvGrpSpPr>
        <p:grpSpPr>
          <a:xfrm>
            <a:off x="480963" y="1257296"/>
            <a:ext cx="360040" cy="371504"/>
            <a:chOff x="3649315" y="1257296"/>
            <a:chExt cx="360040" cy="371504"/>
          </a:xfrm>
        </p:grpSpPr>
        <p:cxnSp>
          <p:nvCxnSpPr>
            <p:cNvPr id="13" name="淘宝网Chenying0907出品 12"/>
            <p:cNvCxnSpPr/>
            <p:nvPr/>
          </p:nvCxnSpPr>
          <p:spPr>
            <a:xfrm>
              <a:off x="3649315" y="1257296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 flipH="1">
              <a:off x="3657699" y="1628800"/>
              <a:ext cx="3516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淘宝网Chenying0907出品 14"/>
          <p:cNvGrpSpPr/>
          <p:nvPr/>
        </p:nvGrpSpPr>
        <p:grpSpPr>
          <a:xfrm>
            <a:off x="2281163" y="1113280"/>
            <a:ext cx="368424" cy="371504"/>
            <a:chOff x="5521523" y="1124744"/>
            <a:chExt cx="368424" cy="371504"/>
          </a:xfrm>
        </p:grpSpPr>
        <p:cxnSp>
          <p:nvCxnSpPr>
            <p:cNvPr id="16" name="淘宝网Chenying0907出品 15"/>
            <p:cNvCxnSpPr/>
            <p:nvPr/>
          </p:nvCxnSpPr>
          <p:spPr>
            <a:xfrm>
              <a:off x="5889947" y="1124744"/>
              <a:ext cx="0" cy="3715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淘宝网Chenying0907出品 16"/>
            <p:cNvCxnSpPr/>
            <p:nvPr/>
          </p:nvCxnSpPr>
          <p:spPr>
            <a:xfrm>
              <a:off x="5521523" y="1124744"/>
              <a:ext cx="3684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标题 4"/>
          <p:cNvSpPr txBox="1"/>
          <p:nvPr/>
        </p:nvSpPr>
        <p:spPr>
          <a:xfrm>
            <a:off x="552971" y="989856"/>
            <a:ext cx="223224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爱你的</a:t>
            </a:r>
            <a:r>
              <a:rPr lang="zh-CN" altLang="en-US" sz="28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感觉</a:t>
            </a:r>
          </a:p>
        </p:txBody>
      </p:sp>
      <p:sp>
        <p:nvSpPr>
          <p:cNvPr id="19" name="标题 4"/>
          <p:cNvSpPr txBox="1"/>
          <p:nvPr/>
        </p:nvSpPr>
        <p:spPr>
          <a:xfrm>
            <a:off x="985018" y="1484784"/>
            <a:ext cx="1935187" cy="32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/>
              <a:t>THE FEELING OF LOVE YOU</a:t>
            </a:r>
          </a:p>
        </p:txBody>
      </p:sp>
      <p:sp>
        <p:nvSpPr>
          <p:cNvPr id="20" name="标题 4"/>
          <p:cNvSpPr txBox="1"/>
          <p:nvPr/>
        </p:nvSpPr>
        <p:spPr>
          <a:xfrm>
            <a:off x="336947" y="476672"/>
            <a:ext cx="24482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050" b="1" dirty="0"/>
              <a:t>YOUR PROMISE OF LIFE,</a:t>
            </a:r>
          </a:p>
          <a:p>
            <a:pPr algn="l"/>
            <a:r>
              <a:rPr lang="en-US" altLang="zh-CN" sz="1050" b="1" dirty="0"/>
              <a:t>GIVE ME YOUR HAND AND SON XIELAO.</a:t>
            </a:r>
            <a:endParaRPr lang="zh-CN" altLang="en-US" sz="105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408955" y="3861048"/>
            <a:ext cx="2952328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一生一世的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承诺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执子之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手</a:t>
            </a:r>
            <a:r>
              <a:rPr lang="zh-CN" altLang="en-US" sz="2400" dirty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与子偕</a:t>
            </a:r>
            <a:r>
              <a:rPr lang="zh-CN" altLang="en-US" sz="24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rPr>
              <a:t>老</a:t>
            </a:r>
            <a:endParaRPr lang="en-US" altLang="zh-CN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标题请根据自己的意思去修改，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这里只是示意。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dirty="0">
              <a:solidFill>
                <a:srgbClr val="C00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2480468" y="5777384"/>
            <a:ext cx="439738" cy="315912"/>
            <a:chOff x="3691495" y="5754625"/>
            <a:chExt cx="439738" cy="315912"/>
          </a:xfrm>
        </p:grpSpPr>
        <p:sp>
          <p:nvSpPr>
            <p:cNvPr id="23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流程图: 过程 23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 rot="20576337">
            <a:off x="2300553" y="5651902"/>
            <a:ext cx="232533" cy="167054"/>
            <a:chOff x="3691495" y="5754625"/>
            <a:chExt cx="439738" cy="315912"/>
          </a:xfrm>
        </p:grpSpPr>
        <p:sp>
          <p:nvSpPr>
            <p:cNvPr id="26" name="淘宝网Chenying0907出品 224"/>
            <p:cNvSpPr>
              <a:spLocks noEditPoints="1"/>
            </p:cNvSpPr>
            <p:nvPr/>
          </p:nvSpPr>
          <p:spPr bwMode="auto">
            <a:xfrm>
              <a:off x="3691495" y="5754625"/>
              <a:ext cx="439738" cy="315912"/>
            </a:xfrm>
            <a:custGeom>
              <a:avLst/>
              <a:gdLst>
                <a:gd name="T0" fmla="*/ 35 w 39"/>
                <a:gd name="T1" fmla="*/ 4 h 28"/>
                <a:gd name="T2" fmla="*/ 28 w 39"/>
                <a:gd name="T3" fmla="*/ 3 h 28"/>
                <a:gd name="T4" fmla="*/ 21 w 39"/>
                <a:gd name="T5" fmla="*/ 9 h 28"/>
                <a:gd name="T6" fmla="*/ 18 w 39"/>
                <a:gd name="T7" fmla="*/ 3 h 28"/>
                <a:gd name="T8" fmla="*/ 11 w 39"/>
                <a:gd name="T9" fmla="*/ 0 h 28"/>
                <a:gd name="T10" fmla="*/ 6 w 39"/>
                <a:gd name="T11" fmla="*/ 16 h 28"/>
                <a:gd name="T12" fmla="*/ 20 w 39"/>
                <a:gd name="T13" fmla="*/ 28 h 28"/>
                <a:gd name="T14" fmla="*/ 30 w 39"/>
                <a:gd name="T15" fmla="*/ 20 h 28"/>
                <a:gd name="T16" fmla="*/ 35 w 39"/>
                <a:gd name="T17" fmla="*/ 4 h 28"/>
                <a:gd name="T18" fmla="*/ 11 w 39"/>
                <a:gd name="T19" fmla="*/ 4 h 28"/>
                <a:gd name="T20" fmla="*/ 7 w 39"/>
                <a:gd name="T21" fmla="*/ 8 h 28"/>
                <a:gd name="T22" fmla="*/ 7 w 39"/>
                <a:gd name="T23" fmla="*/ 9 h 28"/>
                <a:gd name="T24" fmla="*/ 6 w 39"/>
                <a:gd name="T25" fmla="*/ 9 h 28"/>
                <a:gd name="T26" fmla="*/ 6 w 39"/>
                <a:gd name="T27" fmla="*/ 9 h 28"/>
                <a:gd name="T28" fmla="*/ 6 w 39"/>
                <a:gd name="T29" fmla="*/ 9 h 28"/>
                <a:gd name="T30" fmla="*/ 6 w 39"/>
                <a:gd name="T31" fmla="*/ 8 h 28"/>
                <a:gd name="T32" fmla="*/ 11 w 39"/>
                <a:gd name="T33" fmla="*/ 3 h 28"/>
                <a:gd name="T34" fmla="*/ 11 w 39"/>
                <a:gd name="T35" fmla="*/ 3 h 28"/>
                <a:gd name="T36" fmla="*/ 12 w 39"/>
                <a:gd name="T37" fmla="*/ 3 h 28"/>
                <a:gd name="T38" fmla="*/ 11 w 39"/>
                <a:gd name="T3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28">
                  <a:moveTo>
                    <a:pt x="35" y="4"/>
                  </a:moveTo>
                  <a:cubicBezTo>
                    <a:pt x="34" y="2"/>
                    <a:pt x="31" y="1"/>
                    <a:pt x="28" y="3"/>
                  </a:cubicBezTo>
                  <a:cubicBezTo>
                    <a:pt x="26" y="4"/>
                    <a:pt x="23" y="8"/>
                    <a:pt x="21" y="9"/>
                  </a:cubicBezTo>
                  <a:cubicBezTo>
                    <a:pt x="18" y="9"/>
                    <a:pt x="19" y="5"/>
                    <a:pt x="18" y="3"/>
                  </a:cubicBezTo>
                  <a:cubicBezTo>
                    <a:pt x="16" y="1"/>
                    <a:pt x="14" y="0"/>
                    <a:pt x="11" y="0"/>
                  </a:cubicBezTo>
                  <a:cubicBezTo>
                    <a:pt x="1" y="2"/>
                    <a:pt x="0" y="11"/>
                    <a:pt x="6" y="16"/>
                  </a:cubicBezTo>
                  <a:cubicBezTo>
                    <a:pt x="12" y="21"/>
                    <a:pt x="14" y="23"/>
                    <a:pt x="20" y="28"/>
                  </a:cubicBezTo>
                  <a:cubicBezTo>
                    <a:pt x="23" y="25"/>
                    <a:pt x="27" y="23"/>
                    <a:pt x="30" y="20"/>
                  </a:cubicBezTo>
                  <a:cubicBezTo>
                    <a:pt x="34" y="16"/>
                    <a:pt x="39" y="10"/>
                    <a:pt x="35" y="4"/>
                  </a:cubicBezTo>
                  <a:close/>
                  <a:moveTo>
                    <a:pt x="11" y="4"/>
                  </a:moveTo>
                  <a:cubicBezTo>
                    <a:pt x="9" y="4"/>
                    <a:pt x="7" y="6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5"/>
                    <a:pt x="8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流程图: 过程 26"/>
            <p:cNvSpPr/>
            <p:nvPr/>
          </p:nvSpPr>
          <p:spPr>
            <a:xfrm rot="4654913">
              <a:off x="3844387" y="5884790"/>
              <a:ext cx="72008" cy="198122"/>
            </a:xfrm>
            <a:prstGeom prst="flowChartProcess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淘宝网Chenying0907出品 27"/>
          <p:cNvSpPr/>
          <p:nvPr/>
        </p:nvSpPr>
        <p:spPr>
          <a:xfrm rot="5400000" flipH="1">
            <a:off x="1562798" y="5060610"/>
            <a:ext cx="225739" cy="33712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淘宝网Chenying0907出品 28"/>
          <p:cNvSpPr/>
          <p:nvPr/>
        </p:nvSpPr>
        <p:spPr>
          <a:xfrm>
            <a:off x="4081363" y="2221022"/>
            <a:ext cx="2952328" cy="1760821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tretch>
              <a:fillRect l="-59448" r="-59448"/>
            </a:stretch>
          </a:blipFill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8" grpId="0"/>
      <p:bldP spid="19" grpId="0"/>
      <p:bldP spid="20" grpId="0"/>
      <p:bldP spid="21" grpId="0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自定义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方正粗宋简体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2022-03-08T05:51:03Z</dcterms:created>
  <dcterms:modified xsi:type="dcterms:W3CDTF">2023-01-10T06:21:02Z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CDEC40AC736B4BF4881088C692152E21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