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72" r:id="rId9"/>
    <p:sldId id="297" r:id="rId10"/>
    <p:sldId id="283" r:id="rId11"/>
    <p:sldId id="294" r:id="rId12"/>
    <p:sldId id="295" r:id="rId13"/>
    <p:sldId id="296" r:id="rId14"/>
    <p:sldId id="302" r:id="rId15"/>
    <p:sldId id="298" r:id="rId16"/>
    <p:sldId id="299" r:id="rId17"/>
    <p:sldId id="300" r:id="rId18"/>
    <p:sldId id="301" r:id="rId19"/>
    <p:sldId id="303" r:id="rId20"/>
    <p:sldId id="271" r:id="rId21"/>
    <p:sldId id="273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50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96617"/>
            <a:ext cx="12192000" cy="61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5627077" cy="34691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8514035" y="3851669"/>
            <a:ext cx="3473841" cy="387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8317045" y="400006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64574" y="3178667"/>
            <a:ext cx="4508496" cy="2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39473" y="2427206"/>
            <a:ext cx="5209540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清新淡雅个人简历模板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3439191" y="533125"/>
            <a:ext cx="4190163" cy="182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293" y="3718848"/>
            <a:ext cx="1293350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32" y="3718848"/>
            <a:ext cx="1115060" cy="248920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09677" y="4639800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40322" y="4641821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02155" y="397931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551620" y="325888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97557" y="234039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609713" y="248818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551620" y="430254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76834" y="322155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4584038" y="287780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2423798" y="2600810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6966536" y="287780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7752390" y="2600810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966536" y="444756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2" name="矩形 81"/>
          <p:cNvSpPr/>
          <p:nvPr/>
        </p:nvSpPr>
        <p:spPr>
          <a:xfrm>
            <a:off x="7752390" y="4210443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4584038" y="444756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2423798" y="4210443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bldLvl="0" animBg="1"/>
          <p:bldP spid="78" grpId="0"/>
          <p:bldP spid="80" grpId="0"/>
          <p:bldP spid="82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bldLvl="0" animBg="1"/>
          <p:bldP spid="78" grpId="0"/>
          <p:bldP spid="80" grpId="0"/>
          <p:bldP spid="82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062813" y="219999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567622" y="2346794"/>
            <a:ext cx="352839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567622" y="3077974"/>
            <a:ext cx="352839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567622" y="3810069"/>
            <a:ext cx="352839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2567622" y="4542165"/>
            <a:ext cx="352839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186485" y="256117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186485" y="328818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186485" y="401519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186485" y="474220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701705" y="3103800"/>
            <a:ext cx="2312987" cy="2357439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996B8"/>
          </a:solidFill>
          <a:ln w="952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936649" y="2683108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3096993" y="225130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996B8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3214467" y="1894131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miter lim="800000"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3670395" y="2264009"/>
            <a:ext cx="389890" cy="374650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3670395" y="3065697"/>
            <a:ext cx="389890" cy="374650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3670395" y="3865795"/>
            <a:ext cx="389890" cy="374650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3670395" y="4678594"/>
            <a:ext cx="389890" cy="374650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4330486" y="254340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4501924" y="325936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4660679" y="400231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4938502" y="4757966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5214714" y="2173324"/>
            <a:ext cx="3837710" cy="768703"/>
            <a:chOff x="6894243" y="1962001"/>
            <a:chExt cx="3572451" cy="1025017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5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5214714" y="2925793"/>
            <a:ext cx="3837710" cy="768703"/>
            <a:chOff x="6894243" y="1962001"/>
            <a:chExt cx="3572451" cy="102501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5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5214714" y="3684321"/>
            <a:ext cx="3837710" cy="768703"/>
            <a:chOff x="6894243" y="1962001"/>
            <a:chExt cx="3572451" cy="1025017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5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5214714" y="4439971"/>
            <a:ext cx="3837710" cy="768703"/>
            <a:chOff x="6894243" y="1962001"/>
            <a:chExt cx="3572451" cy="1025017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5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15" grpId="0" bldLvl="0" animBg="1"/>
      <p:bldP spid="16" grpId="0" bldLvl="0" animBg="1"/>
      <p:bldP spid="17" grpId="0" bldLvl="0" animBg="1"/>
      <p:bldP spid="18" grpId="0" bldLvl="0" animBg="1"/>
      <p:bldP spid="3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2457984" y="2810952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2750345" y="310332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042739" y="3395705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3335100" y="3688085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4617869" y="2452299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4901400" y="320889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4617869" y="403971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4399504" y="4818351"/>
            <a:ext cx="1990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6384738" y="2268581"/>
            <a:ext cx="329175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384738" y="3046921"/>
            <a:ext cx="329175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6384738" y="3885695"/>
            <a:ext cx="329175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6384738" y="4654678"/>
            <a:ext cx="329175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1894100" y="2247087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2270030" y="2633249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2645942" y="3046921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2833886" y="3212270"/>
            <a:ext cx="1879564" cy="1879563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31" grpId="0"/>
      <p:bldP spid="32" grpId="0"/>
      <p:bldP spid="33" grpId="0"/>
      <p:bldP spid="34" grpId="0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7909526" y="374600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4862623" y="237230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08425" cy="71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952680" y="343424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胜任</a:t>
            </a:r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能力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4373527" y="4089519"/>
            <a:ext cx="3518892" cy="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914277" y="304356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5"/>
          <p:cNvSpPr/>
          <p:nvPr/>
        </p:nvSpPr>
        <p:spPr bwMode="auto">
          <a:xfrm>
            <a:off x="4794253" y="245269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5641979" y="2314578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6640523" y="344805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046547" y="3154364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4448180" y="3997330"/>
            <a:ext cx="3359150" cy="2003424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 anchor="ctr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7027867" y="1927483"/>
            <a:ext cx="2537052" cy="807710"/>
            <a:chOff x="6894243" y="1962001"/>
            <a:chExt cx="2361693" cy="1077032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3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7910400" y="4111713"/>
            <a:ext cx="2537052" cy="828541"/>
            <a:chOff x="6894243" y="1962001"/>
            <a:chExt cx="2361693" cy="1104808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329304"/>
              <a:ext cx="2361693" cy="73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2357211" y="2251660"/>
            <a:ext cx="2537052" cy="843574"/>
            <a:chOff x="6894243" y="1962001"/>
            <a:chExt cx="2361693" cy="1124854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349350"/>
              <a:ext cx="2361693" cy="73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60199" y="4111715"/>
            <a:ext cx="2537052" cy="855728"/>
            <a:chOff x="6894243" y="1962001"/>
            <a:chExt cx="2361693" cy="1141060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365557"/>
              <a:ext cx="2361693" cy="73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5545931" y="3257157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3960023" y="3238107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4517241" y="4023918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4822035" y="2576115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6631788" y="2576119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6517481" y="421917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7555710" y="3609582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8008145" y="299521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8427247" y="3938194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3288511" y="2576119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3717132" y="412392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5879310" y="4719244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5879310" y="257611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53916" y="2176966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8335" y="2176966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8335" y="3854007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53918" y="3854007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7932468" y="2374199"/>
            <a:ext cx="2340000" cy="1054100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7932468" y="4159247"/>
            <a:ext cx="2340000" cy="1054100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2063552" y="2404787"/>
            <a:ext cx="2340000" cy="1054100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2063552" y="4189830"/>
            <a:ext cx="2340000" cy="1054100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5881856" y="2440337"/>
            <a:ext cx="3384378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en-US" altLang="zh-CN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2643567" y="277026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3269581" y="3365163"/>
            <a:ext cx="104884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2531834" y="268130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25698" y="257673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70294" y="359361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25698" y="460447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53515" y="261332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6410445" y="3478479"/>
            <a:ext cx="3384378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5904676" y="4531871"/>
            <a:ext cx="3384378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02687" y="363020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4653515" y="464106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7" grpId="0"/>
      <p:bldP spid="18" grpId="0"/>
      <p:bldP spid="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7909526" y="374600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4862623" y="237230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596738" cy="71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952680" y="343424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未来规划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4373527" y="4089519"/>
            <a:ext cx="3518892" cy="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914277" y="304356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7909526" y="374600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106618" y="2477735"/>
            <a:ext cx="2723620" cy="571900"/>
            <a:chOff x="4797603" y="1326520"/>
            <a:chExt cx="2798658" cy="6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4797603" y="1326520"/>
              <a:ext cx="2798658" cy="605467"/>
              <a:chOff x="3925270" y="1659285"/>
              <a:chExt cx="3167844" cy="648462"/>
            </a:xfrm>
          </p:grpSpPr>
          <p:sp>
            <p:nvSpPr>
              <p:cNvPr id="9" name="等腰三角形 11"/>
              <p:cNvSpPr/>
              <p:nvPr/>
            </p:nvSpPr>
            <p:spPr>
              <a:xfrm rot="5400000">
                <a:off x="5190020" y="404653"/>
                <a:ext cx="638344" cy="3167844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11"/>
              <p:cNvSpPr/>
              <p:nvPr/>
            </p:nvSpPr>
            <p:spPr>
              <a:xfrm rot="5400000">
                <a:off x="5401787" y="299094"/>
                <a:ext cx="319172" cy="303955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75016" cy="4873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20443" y="175979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3190860" y="306404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7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11176" cy="628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2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76250" y="381146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08000" cy="487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3212125" y="445337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39676" cy="628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2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884547" y="177989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78850" y="872653"/>
            <a:ext cx="6667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Dotum" panose="020B0600000101010101" pitchFamily="34" charset="-127"/>
                <a:ea typeface="Dotum" panose="020B0600000101010101" pitchFamily="34" charset="-127"/>
                <a:cs typeface="Arial Unicode MS" pitchFamily="34" charset="-122"/>
              </a:rPr>
              <a:t>C</a:t>
            </a:r>
            <a:endParaRPr lang="zh-CN" altLang="en-US" sz="6000" dirty="0">
              <a:latin typeface="Dotum" panose="020B0600000101010101" pitchFamily="34" charset="-127"/>
              <a:ea typeface="Dotum" panose="020B0600000101010101" pitchFamily="34" charset="-127"/>
              <a:cs typeface="Arial Unicode MS" pitchFamily="34" charset="-122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459526" y="1330949"/>
            <a:ext cx="1436370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cap="all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2400" cap="all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3064286" y="2424937"/>
            <a:ext cx="2758490" cy="528955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3060493" y="2203822"/>
            <a:ext cx="1202690" cy="282575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3064286" y="3665937"/>
            <a:ext cx="2758490" cy="528955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3060493" y="3444821"/>
            <a:ext cx="1202690" cy="282575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3064286" y="4869509"/>
            <a:ext cx="2758490" cy="528955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3060493" y="4648395"/>
            <a:ext cx="1202690" cy="282575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336799" y="220691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336799" y="343115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2336799" y="460052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542663" y="437746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789034" y="315685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784415" y="438420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7867136" y="203510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8088168" y="225609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8048063" y="221506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8250443" y="242020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8451887" y="262721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8654263" y="283235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8832394" y="300672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7983713" y="308225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9677342" y="385153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8924724" y="309904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3" grpId="0"/>
      <p:bldP spid="84" grpId="0"/>
      <p:bldP spid="85" grpId="0"/>
      <p:bldP spid="86" grpId="0"/>
      <p:bldP spid="87" grpId="0"/>
      <p:bldP spid="88" grpId="0"/>
      <p:bldP spid="89" grpId="0" bldLvl="0" animBg="1"/>
      <p:bldP spid="90" grpId="0" bldLvl="0" animBg="1"/>
      <p:bldP spid="91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89" grpId="0" bldLvl="0" animBg="1"/>
      <p:bldP spid="19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2469956" y="2980538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2501071" y="5385834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8210355" y="4163786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2735830" y="1974382"/>
            <a:ext cx="940088" cy="1000884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2758198" y="4368301"/>
            <a:ext cx="940088" cy="101575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467480" y="3171341"/>
            <a:ext cx="940090" cy="1000884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FF7C8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3726737" y="2110123"/>
            <a:ext cx="4455166" cy="861695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3832216" y="4582780"/>
            <a:ext cx="4244213" cy="861695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3733210" y="3346452"/>
            <a:ext cx="4442217" cy="861695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45" grpId="0" bldLvl="0" animBg="1"/>
      <p:bldP spid="146" grpId="0" bldLvl="0" animBg="1"/>
      <p:bldP spid="147" grpId="0" bldLvl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4487766" y="3329559"/>
            <a:ext cx="5562485" cy="9780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5047314" y="4462088"/>
            <a:ext cx="5002938" cy="981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3854709" y="2177528"/>
            <a:ext cx="6195540" cy="9825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3286159" y="2177528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359898" rIns="86379" bIns="43190" anchor="ctr" anchorCtr="1"/>
          <a:lstStyle/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2636604" y="332805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4996B8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1991547" y="4465840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5657869" y="4664535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31906" y="3477147"/>
            <a:ext cx="4392489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43873" y="236027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88371" y="1892746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512745" y="2064207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01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512745" y="5052908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05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41200" y="4358718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04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41200" y="2758395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02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212590" y="3558557"/>
            <a:ext cx="439189" cy="43937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03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71" y="2169257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299494" y="3988726"/>
            <a:ext cx="1193460" cy="119396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25F0B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547495" y="4243316"/>
            <a:ext cx="6974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2" tIns="34271" rIns="68542" bIns="3427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175285" y="1921179"/>
            <a:ext cx="3105671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722877" y="2689941"/>
            <a:ext cx="2868667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6837681" y="3540840"/>
            <a:ext cx="2868667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722877" y="4335286"/>
            <a:ext cx="2868667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175285" y="5032679"/>
            <a:ext cx="3105671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39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 autoUpdateAnimBg="0"/>
      <p:bldP spid="7" grpId="1" bldLvl="0" animBg="1" autoUpdateAnimBg="0"/>
      <p:bldP spid="9" grpId="0" bldLvl="0" animBg="1" autoUpdateAnimBg="0"/>
      <p:bldP spid="9" grpId="1" bldLvl="0" animBg="1" autoUpdateAnimBg="0"/>
      <p:bldP spid="10" grpId="0" bldLvl="0" animBg="1" autoUpdateAnimBg="0"/>
      <p:bldP spid="10" grpId="1" bldLvl="0" animBg="1" autoUpdateAnimBg="0"/>
      <p:bldP spid="11" grpId="0" bldLvl="0" animBg="1" autoUpdateAnimBg="0"/>
      <p:bldP spid="11" grpId="1" bldLvl="0" animBg="1" autoUpdateAnimBg="0"/>
      <p:bldP spid="12" grpId="0" bldLvl="0" animBg="1" autoUpdateAnimBg="0"/>
      <p:bldP spid="12" grpId="1" bldLvl="0" animBg="1" autoUpdateAnimBg="0"/>
      <p:bldP spid="14" grpId="0" bldLvl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  <p:bldP spid="2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8317045" y="400006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596390" y="3903090"/>
            <a:ext cx="4508496" cy="2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4104282" y="2496111"/>
            <a:ext cx="3787140" cy="11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1109" y="4443271"/>
            <a:ext cx="1293350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20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1748" y="4443271"/>
            <a:ext cx="1115060" cy="248920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9" name="椭圆 8"/>
          <p:cNvSpPr/>
          <p:nvPr/>
        </p:nvSpPr>
        <p:spPr>
          <a:xfrm>
            <a:off x="4517493" y="4506973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48138" y="4508994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09971" y="384648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7909526" y="374600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4862623" y="237230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0676" cy="71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952680" y="343424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自我介绍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4373527" y="4089519"/>
            <a:ext cx="3518892" cy="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914277" y="304356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8610600" y="567531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4</a:t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27915" y="2898321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27915" y="2404835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27915" y="3391807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27915" y="3885293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27915" y="4415239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77855" y="2005692"/>
            <a:ext cx="0" cy="2772228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988485" y="4842624"/>
            <a:ext cx="17308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800" b="1" spc="300" dirty="0">
                <a:solidFill>
                  <a:srgbClr val="4996B8"/>
                </a:solidFill>
                <a:latin typeface="Arial" panose="020B0604020202020204" pitchFamily="34" charset="0"/>
              </a:rPr>
              <a:t>欧阳千图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2687077" y="528277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5838451" y="2057545"/>
            <a:ext cx="2430270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5838451" y="3018592"/>
            <a:ext cx="3132348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838451" y="2538068"/>
            <a:ext cx="2430270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5838457" y="3499114"/>
            <a:ext cx="3498308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5838451" y="3979638"/>
            <a:ext cx="2883264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5838451" y="4487247"/>
            <a:ext cx="1224000" cy="325755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500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5838457" y="4847287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84530"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12" y="1918796"/>
            <a:ext cx="2699569" cy="2923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487488" y="531772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7179921" y="449097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97809" y="449095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3060903" y="366419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3962" y="366714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5501172" y="283853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6554" y="283851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3493969" y="201176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27035" y="189275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799887" y="4530325"/>
            <a:ext cx="2153514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3554729" y="3696196"/>
            <a:ext cx="2379503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6168597" y="2859971"/>
            <a:ext cx="2379503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3926559" y="2035909"/>
            <a:ext cx="2379503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6" grpId="0"/>
      <p:bldP spid="37" grpId="0"/>
      <p:bldP spid="38" grpId="0"/>
      <p:bldP spid="39" grpId="0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5572537" y="2251206"/>
            <a:ext cx="926445" cy="1666800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5864932" y="3333238"/>
            <a:ext cx="341630" cy="313055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96531" y="225205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4288707" y="3288033"/>
            <a:ext cx="341630" cy="313055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02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69500" y="225205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7561676" y="3288033"/>
            <a:ext cx="341630" cy="313055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04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845490" y="225205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9137657" y="3288033"/>
            <a:ext cx="341630" cy="313055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05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20543" y="225205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2712717" y="3288033"/>
            <a:ext cx="341630" cy="313055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01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2268101" y="4032708"/>
            <a:ext cx="12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3932331" y="4032708"/>
            <a:ext cx="12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5508557" y="4032708"/>
            <a:ext cx="12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7108905" y="4032708"/>
            <a:ext cx="12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8723650" y="4032708"/>
            <a:ext cx="12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19" y="197137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3180937" y="2046383"/>
            <a:ext cx="4105170" cy="64389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2494170" y="2117532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180937" y="2900295"/>
            <a:ext cx="4105170" cy="64389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2494170" y="2971446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3180937" y="3754209"/>
            <a:ext cx="4105170" cy="64389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2494170" y="3825358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180937" y="4608123"/>
            <a:ext cx="4105170" cy="64389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2494170" y="4679273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127782" y="2917557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279576" y="4198058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7" name="矩形 36"/>
          <p:cNvSpPr/>
          <p:nvPr/>
        </p:nvSpPr>
        <p:spPr>
          <a:xfrm>
            <a:off x="5975986" y="4198058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824193" y="2916971"/>
            <a:ext cx="201601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27000" y="2420888"/>
            <a:ext cx="1521172" cy="1515388"/>
            <a:chOff x="1106612" y="1563638"/>
            <a:chExt cx="1521172" cy="151538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标题层"/>
            <p:cNvSpPr txBox="1"/>
            <p:nvPr/>
          </p:nvSpPr>
          <p:spPr bwMode="auto">
            <a:xfrm>
              <a:off x="1558339" y="2059721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23410" y="2420888"/>
            <a:ext cx="1521172" cy="1515388"/>
            <a:chOff x="1106612" y="1563638"/>
            <a:chExt cx="1521172" cy="1515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标题层"/>
            <p:cNvSpPr txBox="1"/>
            <p:nvPr/>
          </p:nvSpPr>
          <p:spPr bwMode="auto">
            <a:xfrm>
              <a:off x="1558339" y="2059721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75205" y="3697520"/>
            <a:ext cx="1521172" cy="1515388"/>
            <a:chOff x="1106612" y="1563638"/>
            <a:chExt cx="1521172" cy="15153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标题层"/>
            <p:cNvSpPr txBox="1"/>
            <p:nvPr/>
          </p:nvSpPr>
          <p:spPr bwMode="auto">
            <a:xfrm>
              <a:off x="1558339" y="2059721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71616" y="3697520"/>
            <a:ext cx="1521172" cy="1515388"/>
            <a:chOff x="1106612" y="1563638"/>
            <a:chExt cx="1521172" cy="1515388"/>
          </a:xfrm>
        </p:grpSpPr>
        <p:grpSp>
          <p:nvGrpSpPr>
            <p:cNvPr id="55" name="组合 5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标题层"/>
            <p:cNvSpPr txBox="1"/>
            <p:nvPr/>
          </p:nvSpPr>
          <p:spPr bwMode="auto">
            <a:xfrm>
              <a:off x="1558339" y="2059721"/>
              <a:ext cx="617718" cy="52197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696874" y="136719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61213" y="947550"/>
            <a:ext cx="3240360" cy="39878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37126" y="899908"/>
            <a:ext cx="543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1524000" y="857249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7909526" y="374600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4862623" y="237230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597425" cy="71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952680" y="343424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岗位认知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4373527" y="4089519"/>
            <a:ext cx="3518892" cy="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DESIGNS CONTRACTED WIND POWERPOINT TEMPLATE DESIGNS CONTRACTED WIN POWERPOINT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914277" y="304356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bldLvl="0" animBg="1"/>
          <p:bldP spid="5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WWW.2PPT.COM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1810</Words>
  <Application>Microsoft Office PowerPoint</Application>
  <PresentationFormat>宽屏</PresentationFormat>
  <Paragraphs>245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 Unicode MS</vt:lpstr>
      <vt:lpstr>Chelsea</vt:lpstr>
      <vt:lpstr>Dotum</vt:lpstr>
      <vt:lpstr>HY견고딕</vt:lpstr>
      <vt:lpstr>Malgun Gothic</vt:lpstr>
      <vt:lpstr>Open Sans</vt:lpstr>
      <vt:lpstr>方正毡笔黑简体</vt:lpstr>
      <vt:lpstr>方正中等线简体</vt:lpstr>
      <vt:lpstr>华文宋体</vt:lpstr>
      <vt:lpstr>宋体</vt:lpstr>
      <vt:lpstr>微软雅黑</vt:lpstr>
      <vt:lpstr>幼圆</vt:lpstr>
      <vt:lpstr>Arial</vt:lpstr>
      <vt:lpstr>Calibri</vt:lpstr>
      <vt:lpstr>Elephant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2021-05-06T00:01:13Z</dcterms:created>
  <dcterms:modified xsi:type="dcterms:W3CDTF">2023-01-16T21:16:23Z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19DE36157A3642B7AFB24F4E309ECB9C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