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8" r:id="rId3"/>
    <p:sldId id="369" r:id="rId4"/>
    <p:sldId id="370" r:id="rId5"/>
    <p:sldId id="399" r:id="rId6"/>
    <p:sldId id="400" r:id="rId7"/>
    <p:sldId id="372" r:id="rId8"/>
    <p:sldId id="373" r:id="rId9"/>
    <p:sldId id="374" r:id="rId10"/>
    <p:sldId id="376" r:id="rId11"/>
    <p:sldId id="288" r:id="rId12"/>
    <p:sldId id="265" r:id="rId13"/>
    <p:sldId id="266" r:id="rId14"/>
    <p:sldId id="268" r:id="rId15"/>
    <p:sldId id="401" r:id="rId16"/>
    <p:sldId id="402" r:id="rId17"/>
    <p:sldId id="403" r:id="rId18"/>
    <p:sldId id="269" r:id="rId19"/>
    <p:sldId id="270" r:id="rId20"/>
    <p:sldId id="271" r:id="rId21"/>
    <p:sldId id="272" r:id="rId22"/>
    <p:sldId id="274" r:id="rId23"/>
    <p:sldId id="333" r:id="rId24"/>
    <p:sldId id="284" r:id="rId25"/>
    <p:sldId id="335" r:id="rId26"/>
    <p:sldId id="283" r:id="rId27"/>
    <p:sldId id="336" r:id="rId28"/>
    <p:sldId id="286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66"/>
    <a:srgbClr val="FF7C80"/>
    <a:srgbClr val="99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4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4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A8F73622-8EC4-4326-BD4F-4373AAE97C6E}" type="datetimeFigureOut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551B587-DAB9-4717-A1F8-6F592A4BEA5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1B587-DAB9-4717-A1F8-6F592A4BEA5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E13053BD-64F4-42A2-94EC-CD78113DB7DF}" type="slidenum">
              <a:rPr lang="zh-CN" altLang="en-US" sz="1800">
                <a:solidFill>
                  <a:srgbClr val="000000"/>
                </a:solidFill>
              </a:rPr>
              <a:t>8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2012A48E-FBA3-4A93-8B48-1CB93B971826}" type="slidenum">
              <a:rPr lang="zh-CN" altLang="en-US" sz="1800">
                <a:solidFill>
                  <a:srgbClr val="000000"/>
                </a:solidFill>
              </a:rPr>
              <a:t>17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A6BF6B2-726C-4A58-8A8F-AC7529A19D46}" type="slidenum">
              <a:rPr lang="zh-CN" altLang="en-US">
                <a:solidFill>
                  <a:srgbClr val="000000"/>
                </a:solidFill>
              </a:rPr>
              <a:t>24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40AC2B-EE8B-42CF-AB76-2DAAD07075E4}" type="slidenum">
              <a:rPr lang="zh-CN" altLang="en-US">
                <a:solidFill>
                  <a:srgbClr val="000000"/>
                </a:solidFill>
              </a:rPr>
              <a:t>27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1539D-5747-4F10-8871-36228E9780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F1DDA-700D-4733-8789-E6CC62B43B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9689E-8BC0-43EE-B159-C42D50851C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040A9-A015-4EB9-8837-5A1C143C99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7DC4-8D04-4E4B-A147-99D2CE06507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CB026-8BA7-4C44-AD48-6CF92A8D95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67467-5FB9-4E41-BBEC-4A1DA77689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6927C-D6FC-4273-92F4-F43E8465AB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56B8E-3405-4CDE-A71E-9374AAB20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574A3-71F1-4D3B-95C8-38C0ABFA54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16578-C4B7-4C52-A389-C8047B000F0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0A3776B8-2C0F-4E37-8887-2DABAB7F91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audio" Target="../media/audio2.wav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2"/>
          <p:cNvSpPr txBox="1">
            <a:spLocks noChangeArrowheads="1"/>
          </p:cNvSpPr>
          <p:nvPr/>
        </p:nvSpPr>
        <p:spPr bwMode="auto">
          <a:xfrm>
            <a:off x="1084507" y="2996964"/>
            <a:ext cx="41044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第一课时</a:t>
            </a:r>
            <a:endParaRPr lang="en-US" altLang="zh-CN" sz="40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流程图: 可选过程 4"/>
          <p:cNvSpPr/>
          <p:nvPr/>
        </p:nvSpPr>
        <p:spPr>
          <a:xfrm>
            <a:off x="972183" y="1198160"/>
            <a:ext cx="4248150" cy="8763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8000" b="1" noProof="1" smtClean="0">
                <a:solidFill>
                  <a:srgbClr val="000000"/>
                </a:solidFill>
                <a:latin typeface="Comic Sans MS" panose="030F0702030302020204" pitchFamily="66" charset="0"/>
              </a:rPr>
              <a:t>Sport</a:t>
            </a:r>
            <a:endParaRPr lang="en-US" altLang="zh-CN" sz="8000" b="1" noProof="1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117067"/>
            <a:ext cx="21209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488" y="6021388"/>
            <a:ext cx="99536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701454" y="559998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FF9900"/>
                </a:solidFill>
                <a:latin typeface="Comic Sans MS" panose="030F0702030302020204" pitchFamily="66" charset="0"/>
              </a:rPr>
              <a:t>How can you play basketball?</a:t>
            </a:r>
          </a:p>
        </p:txBody>
      </p:sp>
      <p:pic>
        <p:nvPicPr>
          <p:cNvPr id="14338" name="图片 3" descr="拍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8150"/>
            <a:ext cx="216693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140200" y="3355975"/>
            <a:ext cx="4283075" cy="792163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b</a:t>
            </a:r>
            <a:r>
              <a:rPr lang="en-US" altLang="zh-CN" sz="40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oun</a:t>
            </a: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ce the 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92275" y="65088"/>
            <a:ext cx="5257800" cy="773112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ball games</a:t>
            </a:r>
          </a:p>
        </p:txBody>
      </p:sp>
      <p:pic>
        <p:nvPicPr>
          <p:cNvPr id="15362" name="内容占位符 3" descr="篮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3300" y="908050"/>
            <a:ext cx="1131888" cy="663575"/>
          </a:xfrm>
        </p:spPr>
      </p:pic>
      <p:sp>
        <p:nvSpPr>
          <p:cNvPr id="6" name="圆角矩形 5"/>
          <p:cNvSpPr/>
          <p:nvPr/>
        </p:nvSpPr>
        <p:spPr>
          <a:xfrm>
            <a:off x="5940425" y="1628775"/>
            <a:ext cx="1684338" cy="68421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basket</a:t>
            </a:r>
            <a:endParaRPr lang="zh-CN" altLang="en-US" sz="2800" b="1" noProof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4" name="图片 10" descr="足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981075"/>
            <a:ext cx="93503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 11"/>
          <p:cNvSpPr/>
          <p:nvPr/>
        </p:nvSpPr>
        <p:spPr>
          <a:xfrm>
            <a:off x="3635375" y="1628775"/>
            <a:ext cx="1685925" cy="68421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foot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635375" y="3357563"/>
            <a:ext cx="1903413" cy="9255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66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ball</a:t>
            </a:r>
            <a:endParaRPr lang="zh-CN" altLang="en-US" sz="6600" b="1" noProof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7" name="图片 16" descr="排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981075"/>
            <a:ext cx="9620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圆角矩形 17"/>
          <p:cNvSpPr/>
          <p:nvPr/>
        </p:nvSpPr>
        <p:spPr>
          <a:xfrm>
            <a:off x="1260475" y="1628775"/>
            <a:ext cx="1684338" cy="684213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28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volley</a:t>
            </a:r>
            <a:endParaRPr lang="zh-CN" altLang="en-US" sz="2800" b="1" noProof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9" name="TextBox 27"/>
          <p:cNvSpPr txBox="1">
            <a:spLocks noChangeArrowheads="1"/>
          </p:cNvSpPr>
          <p:nvPr/>
        </p:nvSpPr>
        <p:spPr bwMode="auto">
          <a:xfrm>
            <a:off x="6365875" y="5457825"/>
            <a:ext cx="334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 </a:t>
            </a:r>
            <a:endParaRPr lang="zh-CN" altLang="en-US" sz="3600" b="1">
              <a:latin typeface="Comic Sans MS" panose="030F0702030302020204" pitchFamily="66" charset="0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>
            <a:off x="2014538" y="2413000"/>
            <a:ext cx="1981200" cy="87312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4572000" y="2349500"/>
            <a:ext cx="20638" cy="900113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219700" y="2420938"/>
            <a:ext cx="1512888" cy="865187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466725" y="5518150"/>
            <a:ext cx="24479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32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volleyball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195513" y="4365625"/>
            <a:ext cx="1728787" cy="107950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643438" y="4365625"/>
            <a:ext cx="1587" cy="1008063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580063" y="4437063"/>
            <a:ext cx="1981200" cy="87312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/>
        </p:nvSpPr>
        <p:spPr>
          <a:xfrm>
            <a:off x="3276600" y="5589588"/>
            <a:ext cx="255587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32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football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227763" y="5589588"/>
            <a:ext cx="2582862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32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basketball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 txBox="1">
            <a:spLocks noChangeArrowheads="1"/>
          </p:cNvSpPr>
          <p:nvPr/>
        </p:nvSpPr>
        <p:spPr bwMode="auto">
          <a:xfrm>
            <a:off x="250825" y="404813"/>
            <a:ext cx="86344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33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How can you play table tennis?</a:t>
            </a:r>
          </a:p>
        </p:txBody>
      </p:sp>
      <p:pic>
        <p:nvPicPr>
          <p:cNvPr id="16386" name="内容占位符 4" descr="打乒乓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19250" y="1628775"/>
            <a:ext cx="5413375" cy="3589338"/>
          </a:xfrm>
        </p:spPr>
      </p:pic>
      <p:sp>
        <p:nvSpPr>
          <p:cNvPr id="6" name="圆角矩形 5"/>
          <p:cNvSpPr/>
          <p:nvPr/>
        </p:nvSpPr>
        <p:spPr>
          <a:xfrm>
            <a:off x="2051050" y="5445125"/>
            <a:ext cx="4281488" cy="792163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40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t the 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25" y="276225"/>
            <a:ext cx="262413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3968750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5292725" y="2276475"/>
            <a:ext cx="3460750" cy="79057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altLang="zh-CN" sz="3200" b="1" noProof="1">
                <a:solidFill>
                  <a:srgbClr val="C00000"/>
                </a:solidFill>
                <a:latin typeface="Comic Sans MS" panose="030F0702030302020204" pitchFamily="66" charset="0"/>
              </a:rPr>
              <a:t>oun</a:t>
            </a:r>
            <a:r>
              <a:rPr lang="en-US" altLang="zh-CN" sz="32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ce </a:t>
            </a:r>
            <a:r>
              <a:rPr lang="en-US" altLang="zh-CN" sz="32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the ball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58763" y="2276475"/>
            <a:ext cx="3490912" cy="7921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k</a:t>
            </a:r>
            <a:r>
              <a:rPr lang="en-US" altLang="zh-CN" sz="3200" b="1" noProof="1">
                <a:solidFill>
                  <a:srgbClr val="C00000"/>
                </a:solidFill>
                <a:latin typeface="Comic Sans MS" panose="030F0702030302020204" pitchFamily="66" charset="0"/>
              </a:rPr>
              <a:t>ick</a:t>
            </a:r>
            <a:r>
              <a:rPr lang="en-US" altLang="zh-CN" sz="32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 the football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0825" y="5732463"/>
            <a:ext cx="3668713" cy="7921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32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32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t the ball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322888" y="5783263"/>
            <a:ext cx="3459162" cy="79216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40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t the ball</a:t>
            </a:r>
          </a:p>
        </p:txBody>
      </p:sp>
      <p:pic>
        <p:nvPicPr>
          <p:cNvPr id="17415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6725" y="3571875"/>
            <a:ext cx="25669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73763" y="0"/>
            <a:ext cx="17907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上凸带形 3"/>
          <p:cNvSpPr/>
          <p:nvPr/>
        </p:nvSpPr>
        <p:spPr>
          <a:xfrm>
            <a:off x="0" y="0"/>
            <a:ext cx="9088438" cy="1511300"/>
          </a:xfrm>
          <a:prstGeom prst="ribbon2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2454275" y="196850"/>
            <a:ext cx="43497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000000"/>
                </a:solidFill>
                <a:latin typeface="Comic Sans MS" panose="030F0702030302020204" pitchFamily="66" charset="0"/>
              </a:rPr>
              <a:t>Quick response</a:t>
            </a:r>
          </a:p>
        </p:txBody>
      </p:sp>
      <p:pic>
        <p:nvPicPr>
          <p:cNvPr id="18435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46638"/>
            <a:ext cx="254635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5084763"/>
            <a:ext cx="2319338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084763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4868863"/>
            <a:ext cx="243046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文本框 6"/>
          <p:cNvSpPr txBox="1">
            <a:spLocks noChangeArrowheads="1"/>
          </p:cNvSpPr>
          <p:nvPr/>
        </p:nvSpPr>
        <p:spPr bwMode="auto">
          <a:xfrm>
            <a:off x="314325" y="2017713"/>
            <a:ext cx="85058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1. Please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read </a:t>
            </a: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every word card I show you.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0825" y="2781300"/>
            <a:ext cx="86995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2. Please be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quiet</a:t>
            </a: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act it out </a:t>
            </a:r>
            <a:r>
              <a:rPr lang="en-US" altLang="zh-CN" sz="3200" dirty="0">
                <a:solidFill>
                  <a:srgbClr val="000000"/>
                </a:solidFill>
                <a:latin typeface="Comic Sans MS" panose="030F0702030302020204" pitchFamily="66" charset="0"/>
              </a:rPr>
              <a:t>when you see a bomb on the word card.</a:t>
            </a: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32" y="3573012"/>
            <a:ext cx="10175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0800"/>
            <a:ext cx="40449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49275"/>
            <a:ext cx="39909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409416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573463"/>
            <a:ext cx="36972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67625" y="5013325"/>
            <a:ext cx="1017588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0800"/>
            <a:ext cx="40449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549275"/>
            <a:ext cx="39909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573463"/>
            <a:ext cx="409416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573463"/>
            <a:ext cx="36972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1989138"/>
            <a:ext cx="1017587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61025"/>
            <a:ext cx="1514475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14475" y="5876925"/>
            <a:ext cx="1441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图片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71825" y="5465763"/>
            <a:ext cx="8699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41775" y="5824538"/>
            <a:ext cx="1663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53100" y="5824538"/>
            <a:ext cx="1482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1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35825" y="5186363"/>
            <a:ext cx="19081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1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55925" y="6118225"/>
            <a:ext cx="10763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106488" y="1916113"/>
            <a:ext cx="70834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2 3"/>
          <p:cNvSpPr/>
          <p:nvPr/>
        </p:nvSpPr>
        <p:spPr>
          <a:xfrm>
            <a:off x="250825" y="0"/>
            <a:ext cx="5562600" cy="2068513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5400" noProof="1">
                <a:solidFill>
                  <a:srgbClr val="FFFFFF"/>
                </a:solidFill>
                <a:latin typeface="Comic Sans MS" panose="030F0702030302020204" pitchFamily="66" charset="0"/>
              </a:rPr>
              <a:t>Guess</a:t>
            </a:r>
          </a:p>
        </p:txBody>
      </p:sp>
      <p:sp>
        <p:nvSpPr>
          <p:cNvPr id="5" name="矩形 4"/>
          <p:cNvSpPr/>
          <p:nvPr/>
        </p:nvSpPr>
        <p:spPr>
          <a:xfrm>
            <a:off x="395288" y="2276475"/>
            <a:ext cx="8353425" cy="1008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noProof="1">
                <a:solidFill>
                  <a:srgbClr val="000000"/>
                </a:solidFill>
                <a:latin typeface="Comic Sans MS" panose="030F0702030302020204" pitchFamily="66" charset="0"/>
              </a:rPr>
              <a:t>What do I like playing?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25575" y="3284988"/>
            <a:ext cx="689133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Do you like playing...?</a:t>
            </a:r>
          </a:p>
        </p:txBody>
      </p:sp>
      <p:pic>
        <p:nvPicPr>
          <p:cNvPr id="24580" name="图片 6" descr="乒乓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08500"/>
            <a:ext cx="2544763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7" descr="篮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4581525"/>
            <a:ext cx="20526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8" descr="排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24400"/>
            <a:ext cx="2181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9" descr="足球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652963"/>
            <a:ext cx="18700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本框 1"/>
          <p:cNvSpPr txBox="1">
            <a:spLocks noChangeArrowheads="1"/>
          </p:cNvSpPr>
          <p:nvPr/>
        </p:nvSpPr>
        <p:spPr bwMode="auto">
          <a:xfrm>
            <a:off x="6146800" y="1130300"/>
            <a:ext cx="253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4"/>
          <p:cNvSpPr txBox="1">
            <a:spLocks noChangeArrowheads="1"/>
          </p:cNvSpPr>
          <p:nvPr/>
        </p:nvSpPr>
        <p:spPr bwMode="auto">
          <a:xfrm>
            <a:off x="3860800" y="2776538"/>
            <a:ext cx="51752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" name="图片 1" descr="投篮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3898900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投篮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913"/>
            <a:ext cx="4143375" cy="63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3" y="44450"/>
            <a:ext cx="3402013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0989" y="2303463"/>
            <a:ext cx="670922" cy="6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884738"/>
            <a:ext cx="40116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6513" y="3297238"/>
            <a:ext cx="3821113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40200" y="44450"/>
            <a:ext cx="5437188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The tree is ta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ll.</a:t>
            </a:r>
          </a:p>
        </p:txBody>
      </p:sp>
      <p:sp>
        <p:nvSpPr>
          <p:cNvPr id="4102" name="文本框 2"/>
          <p:cNvSpPr txBox="1">
            <a:spLocks noChangeArrowheads="1"/>
          </p:cNvSpPr>
          <p:nvPr/>
        </p:nvSpPr>
        <p:spPr bwMode="auto">
          <a:xfrm>
            <a:off x="4211638" y="692150"/>
            <a:ext cx="54070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Judy is </a:t>
            </a:r>
            <a:r>
              <a:rPr lang="en-US" altLang="zh-CN" sz="4000" b="1" dirty="0">
                <a:latin typeface="Comic Sans MS" panose="030F0702030302020204" pitchFamily="66" charset="0"/>
                <a:ea typeface="楷体" panose="02010609060101010101" pitchFamily="49" charset="-122"/>
                <a:sym typeface="宋体" panose="02010600030101010101" pitchFamily="2" charset="-122"/>
              </a:rPr>
              <a:t>sma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  <a:sym typeface="宋体" panose="02010600030101010101" pitchFamily="2" charset="-122"/>
              </a:rPr>
              <a:t>ll</a:t>
            </a:r>
            <a:r>
              <a:rPr lang="en-US" altLang="zh-CN" sz="4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19475" y="1341438"/>
            <a:ext cx="63373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She is behind the wa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ll</a:t>
            </a:r>
            <a:r>
              <a:rPr lang="en-US" altLang="zh-CN" sz="4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4068763" y="1989138"/>
            <a:ext cx="50196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The apple is sma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ll</a:t>
            </a:r>
            <a:r>
              <a:rPr lang="en-US" altLang="zh-CN" sz="4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211638" y="2636838"/>
            <a:ext cx="5997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latin typeface="Comic Sans MS" panose="030F0702030302020204" pitchFamily="66" charset="0"/>
              </a:rPr>
              <a:t>It will fall in fa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ll</a:t>
            </a:r>
            <a:r>
              <a:rPr lang="en-US" altLang="zh-CN" sz="4000" b="1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5"/>
          <p:cNvSpPr txBox="1">
            <a:spLocks noChangeArrowheads="1"/>
          </p:cNvSpPr>
          <p:nvPr/>
        </p:nvSpPr>
        <p:spPr bwMode="auto">
          <a:xfrm>
            <a:off x="390525" y="3116263"/>
            <a:ext cx="670401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 like </a:t>
            </a:r>
            <a:r>
              <a:rPr lang="en-US" altLang="zh-CN" sz="4000" dirty="0">
                <a:solidFill>
                  <a:srgbClr val="FF33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playing basketball</a:t>
            </a:r>
            <a:r>
              <a:rPr lang="en-US" altLang="zh-CN" sz="4000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.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8195" name="文本框 6"/>
          <p:cNvSpPr txBox="1">
            <a:spLocks noChangeArrowheads="1"/>
          </p:cNvSpPr>
          <p:nvPr/>
        </p:nvSpPr>
        <p:spPr bwMode="auto">
          <a:xfrm>
            <a:off x="390525" y="3733800"/>
            <a:ext cx="83661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 can______ the ball 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28677" name="文本框 7"/>
          <p:cNvSpPr txBox="1">
            <a:spLocks noChangeArrowheads="1"/>
          </p:cNvSpPr>
          <p:nvPr/>
        </p:nvSpPr>
        <p:spPr bwMode="auto">
          <a:xfrm>
            <a:off x="398463" y="4376738"/>
            <a:ext cx="352266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It's____.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8197" name="文本框 8"/>
          <p:cNvSpPr txBox="1">
            <a:spLocks noChangeArrowheads="1"/>
          </p:cNvSpPr>
          <p:nvPr/>
        </p:nvSpPr>
        <p:spPr bwMode="auto">
          <a:xfrm>
            <a:off x="400050" y="5084763"/>
            <a:ext cx="5522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It makes me______.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26629" name="文本框 9"/>
          <p:cNvSpPr txBox="1">
            <a:spLocks noChangeArrowheads="1"/>
          </p:cNvSpPr>
          <p:nvPr/>
        </p:nvSpPr>
        <p:spPr bwMode="auto">
          <a:xfrm>
            <a:off x="3276600" y="3068638"/>
            <a:ext cx="25717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</a:rPr>
              <a:t>     </a:t>
            </a:r>
          </a:p>
        </p:txBody>
      </p:sp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1439863" y="4410075"/>
            <a:ext cx="2028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70C0"/>
                </a:solidFill>
                <a:latin typeface="Comic Sans MS" panose="030F0702030302020204" pitchFamily="66" charset="0"/>
              </a:rPr>
              <a:t>fun</a:t>
            </a:r>
          </a:p>
        </p:txBody>
      </p:sp>
      <p:sp>
        <p:nvSpPr>
          <p:cNvPr id="8201" name="文本框 12"/>
          <p:cNvSpPr txBox="1">
            <a:spLocks noChangeArrowheads="1"/>
          </p:cNvSpPr>
          <p:nvPr/>
        </p:nvSpPr>
        <p:spPr bwMode="auto">
          <a:xfrm>
            <a:off x="3348038" y="5084763"/>
            <a:ext cx="21558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healthy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873250" y="3730625"/>
            <a:ext cx="18764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bounce</a:t>
            </a:r>
          </a:p>
        </p:txBody>
      </p:sp>
      <p:pic>
        <p:nvPicPr>
          <p:cNvPr id="3" name="图片 2" descr="拍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36613"/>
            <a:ext cx="316388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7" descr="篮球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75588" y="5762625"/>
            <a:ext cx="12668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28925" y="4410075"/>
            <a:ext cx="711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54650" y="4703763"/>
            <a:ext cx="25923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19475" y="5589588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fit</a:t>
            </a:r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19475" y="5949950"/>
            <a:ext cx="23764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strong</a:t>
            </a:r>
            <a:endParaRPr lang="zh-CN" altLang="en-US" sz="4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28677" grpId="0"/>
      <p:bldP spid="8197" grpId="0"/>
      <p:bldP spid="8200" grpId="0"/>
      <p:bldP spid="8201" grpId="0"/>
      <p:bldP spid="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750" y="620713"/>
            <a:ext cx="8353425" cy="10080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noProof="1">
                <a:solidFill>
                  <a:srgbClr val="000000"/>
                </a:solidFill>
                <a:latin typeface="Comic Sans MS" panose="030F0702030302020204" pitchFamily="66" charset="0"/>
              </a:rPr>
              <a:t>A:What do you like?</a:t>
            </a:r>
          </a:p>
        </p:txBody>
      </p:sp>
      <p:pic>
        <p:nvPicPr>
          <p:cNvPr id="27650" name="图片 6" descr="乒乓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350" y="4437063"/>
            <a:ext cx="25447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7" descr="篮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4075" y="4581525"/>
            <a:ext cx="20526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8" descr="排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6100" y="4724400"/>
            <a:ext cx="218122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9" descr="足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4581525"/>
            <a:ext cx="1868487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6413" y="1989138"/>
            <a:ext cx="8386762" cy="1008062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4400" noProof="1">
                <a:solidFill>
                  <a:srgbClr val="FFFFFF"/>
                </a:solidFill>
                <a:latin typeface="Comic Sans MS" panose="030F0702030302020204" pitchFamily="66" charset="0"/>
              </a:rPr>
              <a:t>         B:I like playing....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 descr="打乒乓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772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042988" y="3429000"/>
            <a:ext cx="6804025" cy="750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noProof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sym typeface="+mn-ea"/>
              </a:rPr>
              <a:t>I like playing table tennis.</a:t>
            </a:r>
          </a:p>
        </p:txBody>
      </p:sp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1065213" y="4076700"/>
            <a:ext cx="82756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 can____ the ball over the net.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11268" name="文本框 6"/>
          <p:cNvSpPr txBox="1">
            <a:spLocks noChangeArrowheads="1"/>
          </p:cNvSpPr>
          <p:nvPr/>
        </p:nvSpPr>
        <p:spPr bwMode="auto">
          <a:xfrm>
            <a:off x="1090613" y="4724400"/>
            <a:ext cx="2544762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It's____.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11269" name="文本框 7"/>
          <p:cNvSpPr txBox="1">
            <a:spLocks noChangeArrowheads="1"/>
          </p:cNvSpPr>
          <p:nvPr/>
        </p:nvSpPr>
        <p:spPr bwMode="auto">
          <a:xfrm>
            <a:off x="2135188" y="4662488"/>
            <a:ext cx="9715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fun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11270" name="文本框 8"/>
          <p:cNvSpPr txBox="1">
            <a:spLocks noChangeArrowheads="1"/>
          </p:cNvSpPr>
          <p:nvPr/>
        </p:nvSpPr>
        <p:spPr bwMode="auto">
          <a:xfrm>
            <a:off x="2522538" y="4090988"/>
            <a:ext cx="11684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4000" b="1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b="1">
                <a:solidFill>
                  <a:srgbClr val="FF3300"/>
                </a:solidFill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11271" name="文本框 9"/>
          <p:cNvSpPr txBox="1">
            <a:spLocks noChangeArrowheads="1"/>
          </p:cNvSpPr>
          <p:nvPr/>
        </p:nvSpPr>
        <p:spPr bwMode="auto">
          <a:xfrm>
            <a:off x="1090613" y="5413375"/>
            <a:ext cx="5265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It makes me______.</a:t>
            </a:r>
            <a:endParaRPr lang="zh-CN" altLang="en-US" sz="4000">
              <a:solidFill>
                <a:srgbClr val="000000"/>
              </a:solidFill>
            </a:endParaRPr>
          </a:p>
        </p:txBody>
      </p:sp>
      <p:sp>
        <p:nvSpPr>
          <p:cNvPr id="11272" name="文本框 10"/>
          <p:cNvSpPr txBox="1">
            <a:spLocks noChangeArrowheads="1"/>
          </p:cNvSpPr>
          <p:nvPr/>
        </p:nvSpPr>
        <p:spPr bwMode="auto">
          <a:xfrm>
            <a:off x="4211638" y="5465763"/>
            <a:ext cx="2405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fit</a:t>
            </a:r>
          </a:p>
        </p:txBody>
      </p:sp>
      <p:pic>
        <p:nvPicPr>
          <p:cNvPr id="28681" name="图片 6" descr="乒乓球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5886450"/>
            <a:ext cx="18065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7888" y="4803775"/>
            <a:ext cx="7096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  <p:bldP spid="11271" grpId="0"/>
      <p:bldP spid="112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6" descr="乒乓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250" y="5467983"/>
            <a:ext cx="1809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图片 8" descr="排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0740" y="5614193"/>
            <a:ext cx="18478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9" descr="足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0538" y="5723730"/>
            <a:ext cx="14859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339975" y="260350"/>
            <a:ext cx="6746875" cy="8604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40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My favourite ball game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60700" y="1484313"/>
            <a:ext cx="6711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</a:rPr>
              <a:t>I'm_____.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59113" y="1989138"/>
            <a:ext cx="32543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</a:rPr>
              <a:t>I'm_____.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059113" y="2492375"/>
            <a:ext cx="5676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like _____ _____.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59113" y="2997200"/>
            <a:ext cx="63865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can_____ _____ _____.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059113" y="3573463"/>
            <a:ext cx="59896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</a:rPr>
              <a:t>It's____.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059113" y="4149725"/>
            <a:ext cx="54260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B050"/>
                </a:solidFill>
                <a:latin typeface="Comic Sans MS" panose="030F0702030302020204" pitchFamily="66" charset="0"/>
              </a:rPr>
              <a:t>It makes me______.</a:t>
            </a:r>
          </a:p>
        </p:txBody>
      </p:sp>
      <p:pic>
        <p:nvPicPr>
          <p:cNvPr id="29707" name="图片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39541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图片 7" descr="篮球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82" y="5543551"/>
            <a:ext cx="16303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5805488"/>
            <a:ext cx="15716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67625" y="5805488"/>
            <a:ext cx="1482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8"/>
          <p:cNvSpPr txBox="1">
            <a:spLocks noChangeArrowheads="1"/>
          </p:cNvSpPr>
          <p:nvPr/>
        </p:nvSpPr>
        <p:spPr bwMode="auto">
          <a:xfrm>
            <a:off x="1331913" y="2062206"/>
            <a:ext cx="6534150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Do you like _____ _____?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Do you like______ in a team?</a:t>
            </a: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Can you _____the ball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44800" y="44450"/>
            <a:ext cx="6291263" cy="11525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b="1" noProof="1">
                <a:solidFill>
                  <a:srgbClr val="FFFFFF"/>
                </a:solidFill>
                <a:latin typeface="Comic Sans MS" panose="030F0702030302020204" pitchFamily="66" charset="0"/>
              </a:rPr>
              <a:t>  Football Club</a:t>
            </a:r>
          </a:p>
        </p:txBody>
      </p:sp>
      <p:sp>
        <p:nvSpPr>
          <p:cNvPr id="30726" name="文本框 1"/>
          <p:cNvSpPr txBox="1">
            <a:spLocks noChangeArrowheads="1"/>
          </p:cNvSpPr>
          <p:nvPr/>
        </p:nvSpPr>
        <p:spPr bwMode="auto">
          <a:xfrm>
            <a:off x="3851275" y="3070268"/>
            <a:ext cx="1792288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playing</a:t>
            </a:r>
          </a:p>
        </p:txBody>
      </p:sp>
      <p:sp>
        <p:nvSpPr>
          <p:cNvPr id="30727" name="文本框 2"/>
          <p:cNvSpPr txBox="1">
            <a:spLocks noChangeArrowheads="1"/>
          </p:cNvSpPr>
          <p:nvPr/>
        </p:nvSpPr>
        <p:spPr bwMode="auto">
          <a:xfrm>
            <a:off x="3203575" y="3933868"/>
            <a:ext cx="151606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kick</a:t>
            </a:r>
          </a:p>
        </p:txBody>
      </p:sp>
      <p:sp>
        <p:nvSpPr>
          <p:cNvPr id="4" name="爆炸形 2 3"/>
          <p:cNvSpPr/>
          <p:nvPr/>
        </p:nvSpPr>
        <p:spPr>
          <a:xfrm>
            <a:off x="-828675" y="-819150"/>
            <a:ext cx="5018088" cy="31813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48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 Judy, Join   us!</a:t>
            </a:r>
          </a:p>
        </p:txBody>
      </p:sp>
      <p:sp>
        <p:nvSpPr>
          <p:cNvPr id="30729" name="文本框 4"/>
          <p:cNvSpPr txBox="1">
            <a:spLocks noChangeArrowheads="1"/>
          </p:cNvSpPr>
          <p:nvPr/>
        </p:nvSpPr>
        <p:spPr bwMode="auto">
          <a:xfrm>
            <a:off x="3640138" y="2298743"/>
            <a:ext cx="48974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/>
              <a:t> </a:t>
            </a: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playing 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3286125"/>
            <a:ext cx="4081463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0"/>
            <a:ext cx="91995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3" descr="C$$9G7E[EYXX`@AJO8K}`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25" y="765175"/>
            <a:ext cx="3595688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765175"/>
            <a:ext cx="19161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659880" y="908685"/>
            <a:ext cx="1494155" cy="1958023"/>
          </a:xfrm>
          <a:prstGeom prst="ellipse">
            <a:avLst/>
          </a:prstGeom>
        </p:spPr>
      </p:pic>
      <p:sp>
        <p:nvSpPr>
          <p:cNvPr id="32774" name="文本框 2"/>
          <p:cNvSpPr txBox="1">
            <a:spLocks noChangeArrowheads="1"/>
          </p:cNvSpPr>
          <p:nvPr/>
        </p:nvSpPr>
        <p:spPr bwMode="auto">
          <a:xfrm>
            <a:off x="4211638" y="3502025"/>
            <a:ext cx="4872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1. What do they like doing?</a:t>
            </a:r>
          </a:p>
        </p:txBody>
      </p:sp>
      <p:sp>
        <p:nvSpPr>
          <p:cNvPr id="32775" name="文本框 7"/>
          <p:cNvSpPr txBox="1">
            <a:spLocks noChangeArrowheads="1"/>
          </p:cNvSpPr>
          <p:nvPr/>
        </p:nvSpPr>
        <p:spPr bwMode="auto">
          <a:xfrm>
            <a:off x="4283075" y="4581525"/>
            <a:ext cx="5348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2. They will join the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 ______  _______.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57725" y="3981450"/>
            <a:ext cx="46275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They like playing football.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00563" y="5013325"/>
            <a:ext cx="3455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/>
              <a:t> </a:t>
            </a:r>
            <a:r>
              <a:rPr lang="en-US" altLang="zh-CN" sz="2800">
                <a:latin typeface="Comic Sans MS" panose="030F0702030302020204" pitchFamily="66" charset="0"/>
              </a:rPr>
              <a:t>football     club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2" name="动作按钮: 声音 1">
            <a:hlinkClick r:id="" action="ppaction://noaction">
              <a:snd r:embed="rId7" name="Listen and say-1.wav"/>
            </a:hlinkClick>
          </p:cNvPr>
          <p:cNvSpPr/>
          <p:nvPr/>
        </p:nvSpPr>
        <p:spPr>
          <a:xfrm>
            <a:off x="8388350" y="6092825"/>
            <a:ext cx="576263" cy="36036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3794" name="内容占位符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8388" y="1600200"/>
            <a:ext cx="7007225" cy="4525963"/>
          </a:xfrm>
        </p:spPr>
      </p:pic>
      <p:pic>
        <p:nvPicPr>
          <p:cNvPr id="33795" name="Picture 4" descr="http://www.lsxxjy.cn/images/o53xoltqob2dcmrtfzxgk5a/beijing/UploadFiles_8374/201203/201203070812289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99294"/>
            <a:ext cx="9144000" cy="695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矩形 3"/>
          <p:cNvSpPr>
            <a:spLocks noChangeArrowheads="1"/>
          </p:cNvSpPr>
          <p:nvPr/>
        </p:nvSpPr>
        <p:spPr bwMode="auto">
          <a:xfrm>
            <a:off x="873125" y="1412875"/>
            <a:ext cx="74533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6699FF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 </a:t>
            </a:r>
            <a:endParaRPr lang="zh-CN" altLang="en-US" sz="3200">
              <a:solidFill>
                <a:srgbClr val="6699FF"/>
              </a:solidFill>
            </a:endParaRPr>
          </a:p>
        </p:txBody>
      </p:sp>
      <p:pic>
        <p:nvPicPr>
          <p:cNvPr id="33797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-458788"/>
            <a:ext cx="4011612" cy="34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1"/>
          <p:cNvSpPr txBox="1">
            <a:spLocks noChangeArrowheads="1"/>
          </p:cNvSpPr>
          <p:nvPr/>
        </p:nvSpPr>
        <p:spPr bwMode="auto">
          <a:xfrm>
            <a:off x="871538" y="1484313"/>
            <a:ext cx="66230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0070C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5528" y="1426423"/>
            <a:ext cx="63627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Wow! The football club looks great. I also want to join the football club, but how about my classmates? Umm, Can you make some posters for me ? I want to take them back to </a:t>
            </a:r>
            <a:r>
              <a:rPr lang="en-US" altLang="zh-CN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Zootopia</a:t>
            </a:r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8"/>
          <p:cNvSpPr txBox="1">
            <a:spLocks noChangeArrowheads="1"/>
          </p:cNvSpPr>
          <p:nvPr/>
        </p:nvSpPr>
        <p:spPr bwMode="auto">
          <a:xfrm>
            <a:off x="1331913" y="2564928"/>
            <a:ext cx="6534150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Do you like _____ _____?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  <a:sym typeface="Arial" panose="020B0604020202020204" pitchFamily="34" charset="0"/>
              </a:rPr>
              <a:t>Do you like______?</a:t>
            </a: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Can you _____the ball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44800" y="332313"/>
            <a:ext cx="6291263" cy="1152525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400" b="1" noProof="1">
                <a:solidFill>
                  <a:srgbClr val="FFFFFF"/>
                </a:solidFill>
                <a:latin typeface="Comic Sans MS" panose="030F0702030302020204" pitchFamily="66" charset="0"/>
              </a:rPr>
              <a:t>____ ______Club</a:t>
            </a:r>
          </a:p>
        </p:txBody>
      </p:sp>
      <p:sp>
        <p:nvSpPr>
          <p:cNvPr id="4" name="爆炸形 2 3"/>
          <p:cNvSpPr/>
          <p:nvPr/>
        </p:nvSpPr>
        <p:spPr>
          <a:xfrm>
            <a:off x="-828675" y="-819150"/>
            <a:ext cx="5018088" cy="318135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48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Join   us!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4"/>
          <p:cNvSpPr txBox="1">
            <a:spLocks noChangeArrowheads="1"/>
          </p:cNvSpPr>
          <p:nvPr/>
        </p:nvSpPr>
        <p:spPr bwMode="auto">
          <a:xfrm>
            <a:off x="179388" y="1646238"/>
            <a:ext cx="887253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1. Point and read U5 Sport.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2. Write a text about” My </a:t>
            </a:r>
            <a:r>
              <a:rPr lang="en-US" altLang="zh-CN" sz="3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favourite</a:t>
            </a:r>
            <a:r>
              <a:rPr lang="en-US" altLang="zh-CN" sz="3600" dirty="0">
                <a:solidFill>
                  <a:srgbClr val="000000"/>
                </a:solidFill>
                <a:latin typeface="Comic Sans MS" panose="030F0702030302020204" pitchFamily="66" charset="0"/>
              </a:rPr>
              <a:t> ball game” and share it with your friend</a:t>
            </a:r>
            <a:r>
              <a:rPr lang="en-US" altLang="zh-CN" sz="36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endParaRPr lang="en-US" altLang="zh-CN" sz="3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66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3644900"/>
            <a:ext cx="590708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250825" y="117475"/>
            <a:ext cx="3217863" cy="115093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4400" b="1" noProof="1">
                <a:solidFill>
                  <a:srgbClr val="FFFFFF"/>
                </a:solidFill>
                <a:latin typeface="Comic Sans MS" panose="030F0702030302020204" pitchFamily="66" charset="0"/>
              </a:rPr>
              <a:t>Homework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692275" y="44450"/>
            <a:ext cx="6221413" cy="11207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noProof="1"/>
              <a:t> </a:t>
            </a:r>
            <a:r>
              <a:rPr lang="en-US" altLang="zh-CN" sz="4800" noProof="1">
                <a:latin typeface="Comic Sans MS" panose="030F0702030302020204" pitchFamily="66" charset="0"/>
              </a:rPr>
              <a:t>Make a chant</a:t>
            </a:r>
          </a:p>
        </p:txBody>
      </p:sp>
      <p:pic>
        <p:nvPicPr>
          <p:cNvPr id="5122" name="图片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290638"/>
            <a:ext cx="3495676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文本框 8"/>
          <p:cNvSpPr txBox="1">
            <a:spLocks noChangeArrowheads="1"/>
          </p:cNvSpPr>
          <p:nvPr/>
        </p:nvSpPr>
        <p:spPr bwMode="auto">
          <a:xfrm>
            <a:off x="827088" y="1771650"/>
            <a:ext cx="227647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small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tall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ball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fall 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call</a:t>
            </a:r>
          </a:p>
          <a:p>
            <a:r>
              <a:rPr lang="en-US" altLang="zh-CN" sz="3200" dirty="0">
                <a:latin typeface="Comic Sans MS" panose="030F0702030302020204" pitchFamily="66" charset="0"/>
              </a:rPr>
              <a:t>wall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348038" y="2205038"/>
            <a:ext cx="5583237" cy="3198812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3600" noProof="1">
                <a:solidFill>
                  <a:schemeClr val="tx1"/>
                </a:solidFill>
                <a:latin typeface="Comic Sans MS" panose="030F0702030302020204" pitchFamily="66" charset="0"/>
              </a:rPr>
              <a:t>_____ is t</a:t>
            </a:r>
            <a:r>
              <a:rPr lang="en-US" altLang="zh-CN" sz="3600" noProof="1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</a:p>
          <a:p>
            <a:pPr algn="ctr" fontAlgn="auto"/>
            <a:r>
              <a:rPr lang="en-US" altLang="zh-CN" sz="3600" noProof="1">
                <a:solidFill>
                  <a:schemeClr val="tx1"/>
                </a:solidFill>
                <a:latin typeface="Comic Sans MS" panose="030F0702030302020204" pitchFamily="66" charset="0"/>
              </a:rPr>
              <a:t>_____ is sm</a:t>
            </a:r>
            <a:r>
              <a:rPr lang="en-US" altLang="zh-CN" sz="3600" noProof="1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altLang="zh-CN" sz="3600" noProof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algn="ctr" fontAlgn="auto"/>
            <a:r>
              <a:rPr lang="en-US" altLang="zh-CN" sz="3600" noProof="1">
                <a:solidFill>
                  <a:schemeClr val="tx1"/>
                </a:solidFill>
                <a:latin typeface="Comic Sans MS" panose="030F0702030302020204" pitchFamily="66" charset="0"/>
              </a:rPr>
              <a:t>____ is behind the w</a:t>
            </a:r>
            <a:r>
              <a:rPr lang="en-US" altLang="zh-CN" sz="3600" noProof="1">
                <a:solidFill>
                  <a:srgbClr val="FF0000"/>
                </a:solidFill>
                <a:latin typeface="Comic Sans MS" panose="030F0702030302020204" pitchFamily="66" charset="0"/>
              </a:rPr>
              <a:t>all</a:t>
            </a:r>
            <a:r>
              <a:rPr lang="en-US" altLang="zh-CN" sz="3600" noProof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377950"/>
            <a:ext cx="91265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179388" y="115888"/>
            <a:ext cx="3694112" cy="1122362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r>
              <a:rPr lang="en-US" altLang="zh-CN" sz="4400" b="1" noProof="1">
                <a:solidFill>
                  <a:schemeClr val="tx1"/>
                </a:solidFill>
                <a:latin typeface="Comic Sans MS" panose="030F0702030302020204" pitchFamily="66" charset="0"/>
              </a:rPr>
              <a:t>Let's chant</a:t>
            </a:r>
          </a:p>
        </p:txBody>
      </p:sp>
      <p:pic>
        <p:nvPicPr>
          <p:cNvPr id="17" name="图片 16" descr="排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1052513"/>
            <a:ext cx="889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动作按钮: 声音 1">
            <a:hlinkClick r:id="" action="ppaction://noaction">
              <a:snd r:embed="rId5" name="Learn the sounds-2.wav"/>
            </a:hlinkClick>
          </p:cNvPr>
          <p:cNvSpPr/>
          <p:nvPr/>
        </p:nvSpPr>
        <p:spPr>
          <a:xfrm>
            <a:off x="8172450" y="549275"/>
            <a:ext cx="647700" cy="4318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/>
          </a:p>
        </p:txBody>
      </p:sp>
      <p:sp>
        <p:nvSpPr>
          <p:cNvPr id="7" name="矩形 6"/>
          <p:cNvSpPr/>
          <p:nvPr/>
        </p:nvSpPr>
        <p:spPr>
          <a:xfrm>
            <a:off x="251519" y="2041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"/>
          <p:cNvSpPr txBox="1">
            <a:spLocks noChangeArrowheads="1"/>
          </p:cNvSpPr>
          <p:nvPr/>
        </p:nvSpPr>
        <p:spPr bwMode="auto">
          <a:xfrm>
            <a:off x="755650" y="392113"/>
            <a:ext cx="78835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8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How can you play _______?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339975" y="5732463"/>
            <a:ext cx="4281488" cy="792162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4000" b="1" noProof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t the ball</a:t>
            </a:r>
          </a:p>
        </p:txBody>
      </p:sp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2850" y="1196975"/>
            <a:ext cx="72072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1"/>
          <p:cNvSpPr txBox="1">
            <a:spLocks noChangeArrowheads="1"/>
          </p:cNvSpPr>
          <p:nvPr/>
        </p:nvSpPr>
        <p:spPr bwMode="auto">
          <a:xfrm>
            <a:off x="5724525" y="404813"/>
            <a:ext cx="2913063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volleyball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11188" y="692150"/>
            <a:ext cx="60388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The ball is round.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1188" y="1412875"/>
            <a:ext cx="835183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002060"/>
                </a:solidFill>
                <a:latin typeface="Comic Sans MS" panose="030F0702030302020204" pitchFamily="66" charset="0"/>
              </a:rPr>
              <a:t>The ball is black and white.</a:t>
            </a:r>
          </a:p>
        </p:txBody>
      </p:sp>
      <p:pic>
        <p:nvPicPr>
          <p:cNvPr id="11" name="图片 10" descr="足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3357563"/>
            <a:ext cx="27066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971550" y="293688"/>
            <a:ext cx="737076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00B05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How can you play         ?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124075" y="5589588"/>
            <a:ext cx="4283075" cy="7921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k</a:t>
            </a:r>
            <a:r>
              <a:rPr lang="en-US" altLang="zh-CN" sz="4000" b="1" noProof="1">
                <a:solidFill>
                  <a:srgbClr val="C00000"/>
                </a:solidFill>
                <a:latin typeface="Comic Sans MS" panose="030F0702030302020204" pitchFamily="66" charset="0"/>
              </a:rPr>
              <a:t>ick</a:t>
            </a:r>
            <a:r>
              <a:rPr lang="en-US" altLang="zh-CN" sz="4000" b="1" noProof="1">
                <a:solidFill>
                  <a:srgbClr val="000000"/>
                </a:solidFill>
                <a:latin typeface="Comic Sans MS" panose="030F0702030302020204" pitchFamily="66" charset="0"/>
              </a:rPr>
              <a:t> the ball</a:t>
            </a:r>
          </a:p>
        </p:txBody>
      </p:sp>
      <p:pic>
        <p:nvPicPr>
          <p:cNvPr id="9219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268413"/>
            <a:ext cx="5424487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文本框 1"/>
          <p:cNvSpPr txBox="1">
            <a:spLocks noChangeArrowheads="1"/>
          </p:cNvSpPr>
          <p:nvPr/>
        </p:nvSpPr>
        <p:spPr bwMode="auto">
          <a:xfrm>
            <a:off x="5795963" y="333375"/>
            <a:ext cx="2305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football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内容占位符 3" descr="篮球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404813"/>
            <a:ext cx="6386513" cy="5014912"/>
          </a:xfrm>
        </p:spPr>
      </p:pic>
      <p:sp>
        <p:nvSpPr>
          <p:cNvPr id="10242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4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1619250" y="836613"/>
            <a:ext cx="5378450" cy="4130675"/>
          </a:xfrm>
          <a:prstGeom prst="ellips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76375" y="620713"/>
            <a:ext cx="5783263" cy="4665662"/>
          </a:xfrm>
          <a:prstGeom prst="ellips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 noChangeArrowheads="1"/>
          </p:cNvSpPr>
          <p:nvPr>
            <p:ph type="title"/>
          </p:nvPr>
        </p:nvSpPr>
        <p:spPr>
          <a:xfrm>
            <a:off x="468313" y="2241550"/>
            <a:ext cx="8229600" cy="1825625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9900"/>
                </a:solidFill>
                <a:latin typeface="Comic Sans MS" panose="030F0702030302020204" pitchFamily="66" charset="0"/>
              </a:rPr>
              <a:t>How can you play            ?</a:t>
            </a:r>
            <a:endParaRPr lang="zh-CN" altLang="en-U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365625"/>
            <a:ext cx="272573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1"/>
          <p:cNvSpPr txBox="1">
            <a:spLocks noChangeArrowheads="1"/>
          </p:cNvSpPr>
          <p:nvPr/>
        </p:nvSpPr>
        <p:spPr bwMode="auto">
          <a:xfrm>
            <a:off x="5435600" y="2852738"/>
            <a:ext cx="27241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  <a:sym typeface="宋体" panose="02010600030101010101" pitchFamily="2" charset="-122"/>
              </a:rPr>
              <a:t>basketball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全屏显示(4:3)</PresentationFormat>
  <Paragraphs>118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楷体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can you play            ?</vt:lpstr>
      <vt:lpstr>How can you play basketball?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2017-03-07T02:00:00Z</dcterms:created>
  <dcterms:modified xsi:type="dcterms:W3CDTF">2023-01-16T21:16:28Z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31B7E66A98504A79AB84972EFB9C9918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