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882" r:id="rId2"/>
    <p:sldId id="664" r:id="rId3"/>
    <p:sldId id="912" r:id="rId4"/>
    <p:sldId id="928" r:id="rId5"/>
    <p:sldId id="929" r:id="rId6"/>
    <p:sldId id="930" r:id="rId7"/>
    <p:sldId id="931" r:id="rId8"/>
    <p:sldId id="932" r:id="rId9"/>
    <p:sldId id="933" r:id="rId10"/>
    <p:sldId id="934" r:id="rId11"/>
    <p:sldId id="927" r:id="rId12"/>
    <p:sldId id="902" r:id="rId13"/>
    <p:sldId id="942" r:id="rId14"/>
    <p:sldId id="943" r:id="rId15"/>
    <p:sldId id="944" r:id="rId16"/>
    <p:sldId id="945" r:id="rId17"/>
    <p:sldId id="946" r:id="rId18"/>
    <p:sldId id="947" r:id="rId19"/>
    <p:sldId id="948" r:id="rId20"/>
    <p:sldId id="949" r:id="rId21"/>
    <p:sldId id="950" r:id="rId22"/>
    <p:sldId id="951" r:id="rId23"/>
    <p:sldId id="952" r:id="rId24"/>
    <p:sldId id="953" r:id="rId25"/>
    <p:sldId id="772" r:id="rId26"/>
  </p:sldIdLst>
  <p:sldSz cx="9144000" cy="6858000" type="screen4x3"/>
  <p:notesSz cx="6858000" cy="9144000"/>
  <p:defaultTextStyle>
    <a:defPPr>
      <a:defRPr lang="zh-CN"/>
    </a:defPPr>
    <a:lvl1pPr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35" autoAdjust="0"/>
    <p:restoredTop sz="95179" autoAdjust="0"/>
  </p:normalViewPr>
  <p:slideViewPr>
    <p:cSldViewPr>
      <p:cViewPr>
        <p:scale>
          <a:sx n="100" d="100"/>
          <a:sy n="100" d="100"/>
        </p:scale>
        <p:origin x="-34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7" d="100"/>
        <a:sy n="127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Relationship Id="rId4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image" Target="../media/image44.e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image" Target="../media/image4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image" Target="../media/image57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image" Target="../media/image62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image" Target="../media/image64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image" Target="../media/image67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image" Target="../media/image69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image" Target="../media/image11.emf"/><Relationship Id="rId4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3" Type="http://schemas.openxmlformats.org/officeDocument/2006/relationships/image" Target="../media/image25.emf"/><Relationship Id="rId7" Type="http://schemas.openxmlformats.org/officeDocument/2006/relationships/image" Target="../media/image29.emf"/><Relationship Id="rId2" Type="http://schemas.openxmlformats.org/officeDocument/2006/relationships/image" Target="../media/image24.emf"/><Relationship Id="rId1" Type="http://schemas.openxmlformats.org/officeDocument/2006/relationships/image" Target="../media/image23.emf"/><Relationship Id="rId6" Type="http://schemas.openxmlformats.org/officeDocument/2006/relationships/image" Target="../media/image28.emf"/><Relationship Id="rId5" Type="http://schemas.openxmlformats.org/officeDocument/2006/relationships/image" Target="../media/image27.emf"/><Relationship Id="rId10" Type="http://schemas.openxmlformats.org/officeDocument/2006/relationships/image" Target="../media/image32.emf"/><Relationship Id="rId4" Type="http://schemas.openxmlformats.org/officeDocument/2006/relationships/image" Target="../media/image26.emf"/><Relationship Id="rId9" Type="http://schemas.openxmlformats.org/officeDocument/2006/relationships/image" Target="../media/image31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4" Type="http://schemas.openxmlformats.org/officeDocument/2006/relationships/image" Target="../media/image3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E34A7A6-107B-4D62-9AEF-530610BBCC74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4C6EE8E-BB23-460E-8F25-47A3DE95B14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236321D-8768-457E-97A5-BF3EA2858C1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1267A0E-F855-456E-9EC5-98A73DA0191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267A0E-F855-456E-9EC5-98A73DA0191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 b="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slide" Target="../slides/slide2.xml"/><Relationship Id="rId4" Type="http://schemas.openxmlformats.org/officeDocument/2006/relationships/slide" Target="../slides/slide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矩形 63"/>
          <p:cNvSpPr/>
          <p:nvPr userDrawn="1"/>
        </p:nvSpPr>
        <p:spPr>
          <a:xfrm>
            <a:off x="8501063" y="6286500"/>
            <a:ext cx="571500" cy="500063"/>
          </a:xfrm>
          <a:prstGeom prst="rect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zh-CN" altLang="en-US" sz="1400" b="1" dirty="0">
                <a:solidFill>
                  <a:srgbClr val="0033CC"/>
                </a:solidFill>
              </a:rPr>
              <a:t>栏目导引</a:t>
            </a:r>
          </a:p>
        </p:txBody>
      </p:sp>
      <p:grpSp>
        <p:nvGrpSpPr>
          <p:cNvPr id="2" name="组合 9"/>
          <p:cNvGrpSpPr/>
          <p:nvPr userDrawn="1"/>
        </p:nvGrpSpPr>
        <p:grpSpPr bwMode="auto">
          <a:xfrm>
            <a:off x="-3484563" y="6327775"/>
            <a:ext cx="3460750" cy="504825"/>
            <a:chOff x="-3485778" y="6328426"/>
            <a:chExt cx="3461965" cy="504177"/>
          </a:xfrm>
        </p:grpSpPr>
        <p:grpSp>
          <p:nvGrpSpPr>
            <p:cNvPr id="25606" name="组合 15"/>
            <p:cNvGrpSpPr/>
            <p:nvPr userDrawn="1"/>
          </p:nvGrpSpPr>
          <p:grpSpPr bwMode="auto">
            <a:xfrm>
              <a:off x="-2333908" y="6331600"/>
              <a:ext cx="2310095" cy="501003"/>
              <a:chOff x="-2334201" y="6331600"/>
              <a:chExt cx="2310389" cy="501595"/>
            </a:xfrm>
          </p:grpSpPr>
          <p:sp>
            <p:nvSpPr>
              <p:cNvPr id="17" name="五边形 16">
                <a:hlinkClick r:id="rId4" action="ppaction://hlinksldjump"/>
              </p:cNvPr>
              <p:cNvSpPr/>
              <p:nvPr userDrawn="1"/>
            </p:nvSpPr>
            <p:spPr bwMode="auto">
              <a:xfrm>
                <a:off x="-2334729" y="6331597"/>
                <a:ext cx="1145135" cy="498423"/>
              </a:xfrm>
              <a:prstGeom prst="homePlat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400" b="1" dirty="0">
                    <a:solidFill>
                      <a:srgbClr val="0033CC"/>
                    </a:solidFill>
                  </a:rPr>
                  <a:t>要点透析讲练互动</a:t>
                </a:r>
              </a:p>
            </p:txBody>
          </p:sp>
          <p:sp>
            <p:nvSpPr>
              <p:cNvPr id="11" name="五边形 10">
                <a:hlinkClick r:id="" action="ppaction://noaction"/>
              </p:cNvPr>
              <p:cNvSpPr/>
              <p:nvPr userDrawn="1"/>
            </p:nvSpPr>
            <p:spPr bwMode="auto">
              <a:xfrm>
                <a:off x="-1168947" y="6334772"/>
                <a:ext cx="1145135" cy="498423"/>
              </a:xfrm>
              <a:prstGeom prst="homePlate">
                <a:avLst/>
              </a:prstGeom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zh-CN" altLang="en-US" sz="1400" b="1" dirty="0">
                    <a:solidFill>
                      <a:srgbClr val="0033CC"/>
                    </a:solidFill>
                  </a:rPr>
                  <a:t>知能演练轻松闯关</a:t>
                </a:r>
              </a:p>
            </p:txBody>
          </p:sp>
        </p:grpSp>
        <p:sp>
          <p:nvSpPr>
            <p:cNvPr id="9" name="五边形 8">
              <a:hlinkClick r:id="rId5" action="ppaction://hlinksldjump"/>
            </p:cNvPr>
            <p:cNvSpPr/>
            <p:nvPr userDrawn="1"/>
          </p:nvSpPr>
          <p:spPr bwMode="auto">
            <a:xfrm>
              <a:off x="-3485778" y="6328426"/>
              <a:ext cx="1144990" cy="497835"/>
            </a:xfrm>
            <a:prstGeom prst="homePlate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zh-CN" altLang="en-US" sz="1400" b="1" dirty="0">
                  <a:solidFill>
                    <a:srgbClr val="0033CC"/>
                  </a:solidFill>
                </a:rPr>
                <a:t>自学导引语篇理解</a:t>
              </a:r>
            </a:p>
          </p:txBody>
        </p:sp>
      </p:grpSp>
      <p:sp>
        <p:nvSpPr>
          <p:cNvPr id="12" name="燕尾形 11"/>
          <p:cNvSpPr/>
          <p:nvPr userDrawn="1"/>
        </p:nvSpPr>
        <p:spPr>
          <a:xfrm>
            <a:off x="8831263" y="23813"/>
            <a:ext cx="287337" cy="306387"/>
          </a:xfrm>
          <a:prstGeom prst="chevron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 sz="1800">
              <a:solidFill>
                <a:srgbClr val="0033CC"/>
              </a:solidFill>
            </a:endParaRPr>
          </a:p>
        </p:txBody>
      </p:sp>
      <p:sp>
        <p:nvSpPr>
          <p:cNvPr id="14" name="五边形 13"/>
          <p:cNvSpPr/>
          <p:nvPr userDrawn="1"/>
        </p:nvSpPr>
        <p:spPr>
          <a:xfrm>
            <a:off x="3924300" y="25400"/>
            <a:ext cx="4959350" cy="306388"/>
          </a:xfrm>
          <a:prstGeom prst="homePlat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1600" b="1" dirty="0">
                <a:solidFill>
                  <a:srgbClr val="0033CC"/>
                </a:solidFill>
              </a:rPr>
              <a:t>UNIT 5</a:t>
            </a:r>
            <a:r>
              <a:rPr lang="zh-CN" altLang="en-US" sz="1600" b="1" dirty="0">
                <a:solidFill>
                  <a:srgbClr val="0033CC"/>
                </a:solidFill>
              </a:rPr>
              <a:t>　</a:t>
            </a:r>
            <a:r>
              <a:rPr lang="en-US" altLang="zh-CN" sz="1600" b="1" dirty="0">
                <a:solidFill>
                  <a:srgbClr val="0033CC"/>
                </a:solidFill>
              </a:rPr>
              <a:t>LANGUAGES AROUND THE WORLD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24 -7.40741E-7 L 0.69219 -7.40741E-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64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E:\2019&#20248;&#21270;&#26041;&#26696;&#33521;&#35821;&#20154;&#25945;&#24517;&#20462;1&#25945;&#21442;6.28(&#26368;&#26032;&#25945;&#26448;)&#65288;1-198&#65289;\&#22270;&#29255;&#65288;&#21464;&#22909;&#39068;&#33394;&#65289;\Unit5.TI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1.emf"/><Relationship Id="rId4" Type="http://schemas.openxmlformats.org/officeDocument/2006/relationships/package" Target="../embeddings/Microsoft_Word___8.docx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9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43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5.emf"/><Relationship Id="rId5" Type="http://schemas.openxmlformats.org/officeDocument/2006/relationships/package" Target="../embeddings/Microsoft_Word___10.docx"/><Relationship Id="rId4" Type="http://schemas.openxmlformats.org/officeDocument/2006/relationships/image" Target="../media/image44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package" Target="../embeddings/Microsoft_Word___11.docx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7.e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6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4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emf"/><Relationship Id="rId3" Type="http://schemas.openxmlformats.org/officeDocument/2006/relationships/oleObject" Target="../embeddings/oleObject33.bin"/><Relationship Id="rId7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52.emf"/><Relationship Id="rId5" Type="http://schemas.openxmlformats.org/officeDocument/2006/relationships/package" Target="../embeddings/Microsoft_Word___14.docx"/><Relationship Id="rId4" Type="http://schemas.openxmlformats.org/officeDocument/2006/relationships/image" Target="../media/image51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package" Target="../embeddings/Microsoft_Word___16.docx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5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8.emf"/><Relationship Id="rId5" Type="http://schemas.openxmlformats.org/officeDocument/2006/relationships/package" Target="../embeddings/Microsoft_Word___18.docx"/><Relationship Id="rId4" Type="http://schemas.openxmlformats.org/officeDocument/2006/relationships/image" Target="../media/image5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package" Target="../embeddings/Microsoft_Word___.docx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6.emf"/><Relationship Id="rId5" Type="http://schemas.openxmlformats.org/officeDocument/2006/relationships/image" Target="../media/image7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3.emf"/><Relationship Id="rId9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emf"/><Relationship Id="rId3" Type="http://schemas.openxmlformats.org/officeDocument/2006/relationships/package" Target="../embeddings/Microsoft_Word___19.docx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60.e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5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3.e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6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e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5.e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6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0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8.emf"/><Relationship Id="rId5" Type="http://schemas.openxmlformats.org/officeDocument/2006/relationships/package" Target="../embeddings/Microsoft_Word___21.docx"/><Relationship Id="rId4" Type="http://schemas.openxmlformats.org/officeDocument/2006/relationships/image" Target="../media/image67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package" Target="../embeddings/Microsoft_Word___22.docx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0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6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8.emf"/><Relationship Id="rId4" Type="http://schemas.openxmlformats.org/officeDocument/2006/relationships/package" Target="../embeddings/Microsoft_Word___1.docx"/><Relationship Id="rId9" Type="http://schemas.openxmlformats.org/officeDocument/2006/relationships/image" Target="../media/image10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package" Target="../embeddings/Microsoft_Word___2.docx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4.emf"/><Relationship Id="rId4" Type="http://schemas.openxmlformats.org/officeDocument/2006/relationships/image" Target="../media/image11.emf"/><Relationship Id="rId9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oleObject" Target="../embeddings/oleObject13.bin"/><Relationship Id="rId18" Type="http://schemas.openxmlformats.org/officeDocument/2006/relationships/image" Target="../media/image22.emf"/><Relationship Id="rId3" Type="http://schemas.openxmlformats.org/officeDocument/2006/relationships/package" Target="../embeddings/Microsoft_Word___3.docx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19.emf"/><Relationship Id="rId1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1.e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e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4.bin"/><Relationship Id="rId10" Type="http://schemas.openxmlformats.org/officeDocument/2006/relationships/image" Target="../media/image18.emf"/><Relationship Id="rId4" Type="http://schemas.openxmlformats.org/officeDocument/2006/relationships/image" Target="../media/image15.emf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2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30.emf"/><Relationship Id="rId3" Type="http://schemas.openxmlformats.org/officeDocument/2006/relationships/oleObject" Target="../embeddings/oleObject16.bin"/><Relationship Id="rId21" Type="http://schemas.openxmlformats.org/officeDocument/2006/relationships/oleObject" Target="../embeddings/oleObject25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7.e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emf"/><Relationship Id="rId20" Type="http://schemas.openxmlformats.org/officeDocument/2006/relationships/image" Target="../media/image31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4.e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6.emf"/><Relationship Id="rId19" Type="http://schemas.openxmlformats.org/officeDocument/2006/relationships/oleObject" Target="../embeddings/oleObject24.bin"/><Relationship Id="rId4" Type="http://schemas.openxmlformats.org/officeDocument/2006/relationships/image" Target="../media/image23.e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8.emf"/><Relationship Id="rId22" Type="http://schemas.openxmlformats.org/officeDocument/2006/relationships/image" Target="../media/image3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package" Target="../embeddings/Microsoft_Word___4.docx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6.emf"/><Relationship Id="rId4" Type="http://schemas.openxmlformats.org/officeDocument/2006/relationships/image" Target="../media/image33.emf"/><Relationship Id="rId9" Type="http://schemas.openxmlformats.org/officeDocument/2006/relationships/oleObject" Target="../embeddings/oleObject2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" descr="E:\2019优化方案英语人教必修1教参6.28(最新教材)（1-198）\图片（变好颜色）\Unit5.TIF"/>
          <p:cNvPicPr>
            <a:picLocks noChangeAspect="1" noChangeArrowheads="1"/>
          </p:cNvPicPr>
          <p:nvPr/>
        </p:nvPicPr>
        <p:blipFill>
          <a:blip r:embed="rId2" r:link="rId3" cstate="email"/>
          <a:srcRect/>
          <a:stretch>
            <a:fillRect/>
          </a:stretch>
        </p:blipFill>
        <p:spPr bwMode="auto">
          <a:xfrm>
            <a:off x="0" y="1412776"/>
            <a:ext cx="91344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0" y="400506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/>
            <a:r>
              <a:rPr lang="en-US" altLang="zh-CN" sz="2800" b="1" dirty="0"/>
              <a:t>Section </a:t>
            </a:r>
            <a:r>
              <a:rPr lang="en-US" altLang="zh-CN" sz="2800" b="1" dirty="0" smtClean="0"/>
              <a:t>Ⅳ Listening </a:t>
            </a:r>
            <a:r>
              <a:rPr lang="en-US" altLang="zh-CN" sz="2800" b="1" dirty="0"/>
              <a:t>and </a:t>
            </a:r>
            <a:r>
              <a:rPr lang="en-US" altLang="zh-CN" sz="2800" b="1" dirty="0" smtClean="0"/>
              <a:t>Talking </a:t>
            </a:r>
            <a:r>
              <a:rPr lang="en-US" altLang="zh-CN" sz="2800" b="1" dirty="0"/>
              <a:t>&amp; Reading for Writing</a:t>
            </a:r>
            <a:endParaRPr lang="zh-CN" altLang="zh-CN" sz="2800" dirty="0"/>
          </a:p>
        </p:txBody>
      </p:sp>
      <p:sp>
        <p:nvSpPr>
          <p:cNvPr id="8" name="矩形 7"/>
          <p:cNvSpPr/>
          <p:nvPr/>
        </p:nvSpPr>
        <p:spPr>
          <a:xfrm>
            <a:off x="0" y="5596899"/>
            <a:ext cx="9134475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3" name="Object 1"/>
          <p:cNvGraphicFramePr>
            <a:graphicFrameLocks noChangeAspect="1"/>
          </p:cNvGraphicFramePr>
          <p:nvPr/>
        </p:nvGraphicFramePr>
        <p:xfrm>
          <a:off x="214313" y="1973263"/>
          <a:ext cx="8715375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文档" r:id="rId3" imgW="8716010" imgH="2372995" progId="Word.Document.12">
                  <p:embed/>
                </p:oleObj>
              </mc:Choice>
              <mc:Fallback>
                <p:oleObj name="文档" r:id="rId3" imgW="8716010" imgH="237299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973263"/>
                        <a:ext cx="8715375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214313" y="4276725"/>
          <a:ext cx="871537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文档" r:id="rId5" imgW="11633200" imgH="800100" progId="Word.Document.12">
                  <p:embed/>
                </p:oleObj>
              </mc:Choice>
              <mc:Fallback>
                <p:oleObj name="文档" r:id="rId5" imgW="11633200" imgH="800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276725"/>
                        <a:ext cx="8715375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10" descr="E:\2019优化方案英语人教必修5教参3.15（1-190）\图片（变好颜色）\要点透析讲练互动.t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8" y="982663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214313" y="1755775"/>
          <a:ext cx="8715375" cy="441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文档" r:id="rId4" imgW="8716010" imgH="4413250" progId="Word.Document.12">
                  <p:embed/>
                </p:oleObj>
              </mc:Choice>
              <mc:Fallback>
                <p:oleObj name="文档" r:id="rId4" imgW="8716010" imgH="441325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755775"/>
                        <a:ext cx="8715375" cy="4410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1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7" name="Object 1"/>
          <p:cNvGraphicFramePr>
            <a:graphicFrameLocks noChangeAspect="1"/>
          </p:cNvGraphicFramePr>
          <p:nvPr/>
        </p:nvGraphicFramePr>
        <p:xfrm>
          <a:off x="2178050" y="40767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文档" r:id="rId3" imgW="7048500" imgH="546100" progId="Word.Document.12">
                  <p:embed/>
                </p:oleObj>
              </mc:Choice>
              <mc:Fallback>
                <p:oleObj name="文档" r:id="rId3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8050" y="40767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215900" y="1816100"/>
          <a:ext cx="8713788" cy="355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5" name="文档" r:id="rId5" imgW="8716010" imgH="3558540" progId="Word.Document.12">
                  <p:embed/>
                </p:oleObj>
              </mc:Choice>
              <mc:Fallback>
                <p:oleObj name="文档" r:id="rId5" imgW="8716010" imgH="355854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816100"/>
                        <a:ext cx="8713788" cy="355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40" name="Object 3"/>
          <p:cNvGraphicFramePr>
            <a:graphicFrameLocks noChangeAspect="1"/>
          </p:cNvGraphicFramePr>
          <p:nvPr/>
        </p:nvGraphicFramePr>
        <p:xfrm>
          <a:off x="215900" y="2049463"/>
          <a:ext cx="8713788" cy="296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049463"/>
                        <a:ext cx="8713788" cy="296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3" name="Object 1"/>
          <p:cNvGraphicFramePr>
            <a:graphicFrameLocks noChangeAspect="1"/>
          </p:cNvGraphicFramePr>
          <p:nvPr/>
        </p:nvGraphicFramePr>
        <p:xfrm>
          <a:off x="4500563" y="191611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3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191611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4" name="Object 2"/>
          <p:cNvGraphicFramePr>
            <a:graphicFrameLocks noChangeAspect="1"/>
          </p:cNvGraphicFramePr>
          <p:nvPr/>
        </p:nvGraphicFramePr>
        <p:xfrm>
          <a:off x="539750" y="37163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4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37163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1"/>
          <p:cNvGraphicFramePr>
            <a:graphicFrameLocks noChangeAspect="1"/>
          </p:cNvGraphicFramePr>
          <p:nvPr/>
        </p:nvGraphicFramePr>
        <p:xfrm>
          <a:off x="215900" y="1349375"/>
          <a:ext cx="8713788" cy="4160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文档" r:id="rId3" imgW="8716010" imgH="4161790" progId="Word.Document.12">
                  <p:embed/>
                </p:oleObj>
              </mc:Choice>
              <mc:Fallback>
                <p:oleObj name="文档" r:id="rId3" imgW="8716010" imgH="416179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49375"/>
                        <a:ext cx="8713788" cy="4160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1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2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1" name="Object 1"/>
          <p:cNvGraphicFramePr>
            <a:graphicFrameLocks noChangeAspect="1"/>
          </p:cNvGraphicFramePr>
          <p:nvPr/>
        </p:nvGraphicFramePr>
        <p:xfrm>
          <a:off x="1935163" y="42560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文档" r:id="rId3" imgW="7048500" imgH="546100" progId="Word.Document.12">
                  <p:embed/>
                </p:oleObj>
              </mc:Choice>
              <mc:Fallback>
                <p:oleObj name="文档" r:id="rId3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42560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215900" y="1946275"/>
          <a:ext cx="8713788" cy="2963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5" name="文档" r:id="rId5" imgW="8716010" imgH="2965450" progId="Word.Document.12">
                  <p:embed/>
                </p:oleObj>
              </mc:Choice>
              <mc:Fallback>
                <p:oleObj name="文档" r:id="rId5" imgW="8716010" imgH="296545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46275"/>
                        <a:ext cx="8713788" cy="2963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3"/>
          <p:cNvGraphicFramePr>
            <a:graphicFrameLocks noChangeAspect="1"/>
          </p:cNvGraphicFramePr>
          <p:nvPr/>
        </p:nvGraphicFramePr>
        <p:xfrm>
          <a:off x="215900" y="4868863"/>
          <a:ext cx="8713788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6" name="文档" r:id="rId7" imgW="8716010" imgH="594360" progId="Word.Document.12">
                  <p:embed/>
                </p:oleObj>
              </mc:Choice>
              <mc:Fallback>
                <p:oleObj name="文档" r:id="rId7" imgW="8716010" imgH="59436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4868863"/>
                        <a:ext cx="8713788" cy="592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215900" y="2049463"/>
          <a:ext cx="8713788" cy="296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8" name="文档" r:id="rId3" imgW="8716010" imgH="2965450" progId="Word.Document.12">
                  <p:embed/>
                </p:oleObj>
              </mc:Choice>
              <mc:Fallback>
                <p:oleObj name="文档" r:id="rId3" imgW="8716010" imgH="296545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049463"/>
                        <a:ext cx="8713788" cy="296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8" name="Object 2"/>
          <p:cNvGraphicFramePr>
            <a:graphicFrameLocks noChangeAspect="1"/>
          </p:cNvGraphicFramePr>
          <p:nvPr/>
        </p:nvGraphicFramePr>
        <p:xfrm>
          <a:off x="6659563" y="19637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9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9563" y="19637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299" name="Object 3"/>
          <p:cNvGraphicFramePr>
            <a:graphicFrameLocks noChangeAspect="1"/>
          </p:cNvGraphicFramePr>
          <p:nvPr/>
        </p:nvGraphicFramePr>
        <p:xfrm>
          <a:off x="5724525" y="31416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0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31416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9" name="Object 1"/>
          <p:cNvGraphicFramePr>
            <a:graphicFrameLocks noChangeAspect="1"/>
          </p:cNvGraphicFramePr>
          <p:nvPr/>
        </p:nvGraphicFramePr>
        <p:xfrm>
          <a:off x="214313" y="1722438"/>
          <a:ext cx="8715375" cy="185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文档" r:id="rId3" imgW="8716010" imgH="1858010" progId="Word.Document.12">
                  <p:embed/>
                </p:oleObj>
              </mc:Choice>
              <mc:Fallback>
                <p:oleObj name="文档" r:id="rId3" imgW="8716010" imgH="185801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722438"/>
                        <a:ext cx="8715375" cy="185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214313" y="3522663"/>
          <a:ext cx="8715375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文档" r:id="rId5" imgW="8716010" imgH="1779905" progId="Word.Document.12">
                  <p:embed/>
                </p:oleObj>
              </mc:Choice>
              <mc:Fallback>
                <p:oleObj name="文档" r:id="rId5" imgW="8716010" imgH="1779905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522663"/>
                        <a:ext cx="8715375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3" name="Object 6"/>
          <p:cNvGraphicFramePr>
            <a:graphicFrameLocks noChangeAspect="1"/>
          </p:cNvGraphicFramePr>
          <p:nvPr/>
        </p:nvGraphicFramePr>
        <p:xfrm>
          <a:off x="215900" y="1824038"/>
          <a:ext cx="8713788" cy="362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文档" r:id="rId3" imgW="8716010" imgH="3709670" progId="Word.Document.12">
                  <p:embed/>
                </p:oleObj>
              </mc:Choice>
              <mc:Fallback>
                <p:oleObj name="文档" r:id="rId3" imgW="8716010" imgH="370967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824038"/>
                        <a:ext cx="8713788" cy="362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4" name="Picture 7" descr="E:\2019优化方案英语人教必修5教参3.15（1-190）\图片（变好颜色）\自学导引语篇理解.t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8" y="1054100"/>
            <a:ext cx="91154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00113" y="35734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文档" r:id="rId6" imgW="7048500" imgH="546100" progId="Word.Document.12">
                  <p:embed/>
                </p:oleObj>
              </mc:Choice>
              <mc:Fallback>
                <p:oleObj name="文档" r:id="rId6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35734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827088" y="41497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文档" r:id="rId8" imgW="7048500" imgH="546100" progId="Word.Document.12">
                  <p:embed/>
                </p:oleObj>
              </mc:Choice>
              <mc:Fallback>
                <p:oleObj name="文档" r:id="rId8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1497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900113" y="476091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文档" r:id="rId10" imgW="7048500" imgH="546100" progId="Word.Document.12">
                  <p:embed/>
                </p:oleObj>
              </mc:Choice>
              <mc:Fallback>
                <p:oleObj name="文档" r:id="rId10" imgW="7048500" imgH="546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76091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4" name="Object 3"/>
          <p:cNvGraphicFramePr>
            <a:graphicFrameLocks noChangeAspect="1"/>
          </p:cNvGraphicFramePr>
          <p:nvPr/>
        </p:nvGraphicFramePr>
        <p:xfrm>
          <a:off x="215900" y="1511300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文档" r:id="rId3" imgW="8716010" imgH="4151630" progId="Word.Document.12">
                  <p:embed/>
                </p:oleObj>
              </mc:Choice>
              <mc:Fallback>
                <p:oleObj name="文档" r:id="rId3" imgW="8716010" imgH="415163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11300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49" name="Object 1"/>
          <p:cNvGraphicFramePr>
            <a:graphicFrameLocks noChangeAspect="1"/>
          </p:cNvGraphicFramePr>
          <p:nvPr/>
        </p:nvGraphicFramePr>
        <p:xfrm>
          <a:off x="6948488" y="26003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7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26003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2251075" y="44370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1075" y="44370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7" name="Object 1"/>
          <p:cNvGraphicFramePr>
            <a:graphicFrameLocks noChangeAspect="1"/>
          </p:cNvGraphicFramePr>
          <p:nvPr/>
        </p:nvGraphicFramePr>
        <p:xfrm>
          <a:off x="214313" y="1328738"/>
          <a:ext cx="8715375" cy="185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" name="文档" r:id="rId3" imgW="11633200" imgH="2489200" progId="Word.Document.12">
                  <p:embed/>
                </p:oleObj>
              </mc:Choice>
              <mc:Fallback>
                <p:oleObj name="文档" r:id="rId3" imgW="11633200" imgH="24892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328738"/>
                        <a:ext cx="8715375" cy="185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214313" y="3128963"/>
          <a:ext cx="8715375" cy="296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文档" r:id="rId5" imgW="11633200" imgH="3962400" progId="Word.Document.12">
                  <p:embed/>
                </p:oleObj>
              </mc:Choice>
              <mc:Fallback>
                <p:oleObj name="文档" r:id="rId5" imgW="11633200" imgH="39624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3128963"/>
                        <a:ext cx="8715375" cy="2963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2" name="Object 3"/>
          <p:cNvGraphicFramePr>
            <a:graphicFrameLocks noChangeAspect="1"/>
          </p:cNvGraphicFramePr>
          <p:nvPr/>
        </p:nvGraphicFramePr>
        <p:xfrm>
          <a:off x="215900" y="1582738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文档" r:id="rId3" imgW="11633200" imgH="5549900" progId="Word.Document.12">
                  <p:embed/>
                </p:oleObj>
              </mc:Choice>
              <mc:Fallback>
                <p:oleObj name="文档" r:id="rId3" imgW="11633200" imgH="55499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82738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1" name="Object 1"/>
          <p:cNvGraphicFramePr>
            <a:graphicFrameLocks noChangeAspect="1"/>
          </p:cNvGraphicFramePr>
          <p:nvPr/>
        </p:nvGraphicFramePr>
        <p:xfrm>
          <a:off x="6011863" y="27082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5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1863" y="27082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3348038" y="44370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6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44370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5" name="Object 1"/>
          <p:cNvGraphicFramePr>
            <a:graphicFrameLocks noChangeAspect="1"/>
          </p:cNvGraphicFramePr>
          <p:nvPr/>
        </p:nvGraphicFramePr>
        <p:xfrm>
          <a:off x="214313" y="1235075"/>
          <a:ext cx="8715375" cy="307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4" name="文档" r:id="rId3" imgW="8716010" imgH="3082925" progId="Word.Document.12">
                  <p:embed/>
                </p:oleObj>
              </mc:Choice>
              <mc:Fallback>
                <p:oleObj name="文档" r:id="rId3" imgW="8716010" imgH="308292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235075"/>
                        <a:ext cx="8715375" cy="307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214313" y="4330700"/>
          <a:ext cx="8715375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" name="文档" r:id="rId5" imgW="8716010" imgH="1187450" progId="Word.Document.12">
                  <p:embed/>
                </p:oleObj>
              </mc:Choice>
              <mc:Fallback>
                <p:oleObj name="文档" r:id="rId5" imgW="8716010" imgH="118745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4330700"/>
                        <a:ext cx="8715375" cy="1185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580" name="Object 3"/>
          <p:cNvGraphicFramePr>
            <a:graphicFrameLocks noChangeAspect="1"/>
          </p:cNvGraphicFramePr>
          <p:nvPr/>
        </p:nvGraphicFramePr>
        <p:xfrm>
          <a:off x="215900" y="1325563"/>
          <a:ext cx="8713788" cy="462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" name="文档" r:id="rId3" imgW="8716010" imgH="4626610" progId="Word.Document.12">
                  <p:embed/>
                </p:oleObj>
              </mc:Choice>
              <mc:Fallback>
                <p:oleObj name="文档" r:id="rId3" imgW="8716010" imgH="462661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325563"/>
                        <a:ext cx="8713788" cy="4624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3" name="Object 1"/>
          <p:cNvGraphicFramePr>
            <a:graphicFrameLocks noChangeAspect="1"/>
          </p:cNvGraphicFramePr>
          <p:nvPr/>
        </p:nvGraphicFramePr>
        <p:xfrm>
          <a:off x="4356100" y="27813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3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27813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468313" y="47974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4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7974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300" y="2132856"/>
            <a:ext cx="7086600" cy="914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26797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kern="100" dirty="0">
                <a:solidFill>
                  <a:srgbClr val="2D2D8A">
                    <a:lumMod val="50000"/>
                  </a:srgbClr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本部分内容讲解结束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6" name="Object 3"/>
          <p:cNvGraphicFramePr>
            <a:graphicFrameLocks noChangeAspect="1"/>
          </p:cNvGraphicFramePr>
          <p:nvPr/>
        </p:nvGraphicFramePr>
        <p:xfrm>
          <a:off x="215900" y="2352675"/>
          <a:ext cx="8713788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文档" r:id="rId4" imgW="8716010" imgH="2426335" progId="Word.Document.12">
                  <p:embed/>
                </p:oleObj>
              </mc:Choice>
              <mc:Fallback>
                <p:oleObj name="文档" r:id="rId4" imgW="8716010" imgH="2426335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2352675"/>
                        <a:ext cx="8713788" cy="237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1" name="Object 1"/>
          <p:cNvGraphicFramePr>
            <a:graphicFrameLocks noChangeAspect="1"/>
          </p:cNvGraphicFramePr>
          <p:nvPr/>
        </p:nvGraphicFramePr>
        <p:xfrm>
          <a:off x="900113" y="22764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文档" r:id="rId6" imgW="7048500" imgH="546100" progId="Word.Document.12">
                  <p:embed/>
                </p:oleObj>
              </mc:Choice>
              <mc:Fallback>
                <p:oleObj name="文档" r:id="rId6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2764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827088" y="40052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文档" r:id="rId8" imgW="7048500" imgH="546100" progId="Word.Document.12">
                  <p:embed/>
                </p:oleObj>
              </mc:Choice>
              <mc:Fallback>
                <p:oleObj name="文档" r:id="rId8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0052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1" name="Object 4"/>
          <p:cNvGraphicFramePr>
            <a:graphicFrameLocks noChangeAspect="1"/>
          </p:cNvGraphicFramePr>
          <p:nvPr/>
        </p:nvGraphicFramePr>
        <p:xfrm>
          <a:off x="215900" y="1582738"/>
          <a:ext cx="8713788" cy="414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文档" r:id="rId3" imgW="8716010" imgH="4232275" progId="Word.Document.12">
                  <p:embed/>
                </p:oleObj>
              </mc:Choice>
              <mc:Fallback>
                <p:oleObj name="文档" r:id="rId3" imgW="8716010" imgH="4232275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82738"/>
                        <a:ext cx="8713788" cy="4149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7" name="Object 1"/>
          <p:cNvGraphicFramePr>
            <a:graphicFrameLocks noChangeAspect="1"/>
          </p:cNvGraphicFramePr>
          <p:nvPr/>
        </p:nvGraphicFramePr>
        <p:xfrm>
          <a:off x="1116013" y="20605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20605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827088" y="38608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8608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79" name="Object 3"/>
          <p:cNvGraphicFramePr>
            <a:graphicFrameLocks noChangeAspect="1"/>
          </p:cNvGraphicFramePr>
          <p:nvPr/>
        </p:nvGraphicFramePr>
        <p:xfrm>
          <a:off x="971550" y="50847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50847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9" name="Object 8"/>
          <p:cNvGraphicFramePr>
            <a:graphicFrameLocks noChangeAspect="1"/>
          </p:cNvGraphicFramePr>
          <p:nvPr/>
        </p:nvGraphicFramePr>
        <p:xfrm>
          <a:off x="215900" y="1206500"/>
          <a:ext cx="8713788" cy="474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6" name="文档" r:id="rId3" imgW="8716010" imgH="4906010" progId="Word.Document.12">
                  <p:embed/>
                </p:oleObj>
              </mc:Choice>
              <mc:Fallback>
                <p:oleObj name="文档" r:id="rId3" imgW="8716010" imgH="4906010" progId="Word.Document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206500"/>
                        <a:ext cx="8713788" cy="474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3" name="Object 1"/>
          <p:cNvGraphicFramePr>
            <a:graphicFrameLocks noChangeAspect="1"/>
          </p:cNvGraphicFramePr>
          <p:nvPr/>
        </p:nvGraphicFramePr>
        <p:xfrm>
          <a:off x="4986338" y="17367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7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6338" y="17367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4932363" y="23495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3495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5" name="Object 3"/>
          <p:cNvGraphicFramePr>
            <a:graphicFrameLocks noChangeAspect="1"/>
          </p:cNvGraphicFramePr>
          <p:nvPr/>
        </p:nvGraphicFramePr>
        <p:xfrm>
          <a:off x="5076825" y="292417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92417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6" name="Object 4"/>
          <p:cNvGraphicFramePr>
            <a:graphicFrameLocks noChangeAspect="1"/>
          </p:cNvGraphicFramePr>
          <p:nvPr/>
        </p:nvGraphicFramePr>
        <p:xfrm>
          <a:off x="4932363" y="35004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5004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7" name="Object 5"/>
          <p:cNvGraphicFramePr>
            <a:graphicFrameLocks noChangeAspect="1"/>
          </p:cNvGraphicFramePr>
          <p:nvPr/>
        </p:nvGraphicFramePr>
        <p:xfrm>
          <a:off x="5003800" y="40767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1" name="文档" r:id="rId13" imgW="7048500" imgH="546100" progId="Word.Document.12">
                  <p:embed/>
                </p:oleObj>
              </mc:Choice>
              <mc:Fallback>
                <p:oleObj name="文档" r:id="rId13" imgW="7048500" imgH="546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0767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8" name="Object 6"/>
          <p:cNvGraphicFramePr>
            <a:graphicFrameLocks noChangeAspect="1"/>
          </p:cNvGraphicFramePr>
          <p:nvPr/>
        </p:nvGraphicFramePr>
        <p:xfrm>
          <a:off x="5003800" y="46529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文档" r:id="rId15" imgW="7048500" imgH="546100" progId="Word.Document.12">
                  <p:embed/>
                </p:oleObj>
              </mc:Choice>
              <mc:Fallback>
                <p:oleObj name="文档" r:id="rId15" imgW="7048500" imgH="54610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3800" y="46529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9" name="Object 7"/>
          <p:cNvGraphicFramePr>
            <a:graphicFrameLocks noChangeAspect="1"/>
          </p:cNvGraphicFramePr>
          <p:nvPr/>
        </p:nvGraphicFramePr>
        <p:xfrm>
          <a:off x="5076825" y="52292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文档" r:id="rId17" imgW="7048500" imgH="546100" progId="Word.Document.12">
                  <p:embed/>
                </p:oleObj>
              </mc:Choice>
              <mc:Fallback>
                <p:oleObj name="文档" r:id="rId17" imgW="7048500" imgH="546100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52292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55" name="Object 10"/>
          <p:cNvGraphicFramePr>
            <a:graphicFrameLocks noChangeAspect="1"/>
          </p:cNvGraphicFramePr>
          <p:nvPr/>
        </p:nvGraphicFramePr>
        <p:xfrm>
          <a:off x="215900" y="1098550"/>
          <a:ext cx="8713788" cy="513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8" name="文档" r:id="rId3" imgW="11633200" imgH="6858000" progId="Word.Document.12">
                  <p:embed/>
                </p:oleObj>
              </mc:Choice>
              <mc:Fallback>
                <p:oleObj name="文档" r:id="rId3" imgW="11633200" imgH="6858000" progId="Word.Document.1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098550"/>
                        <a:ext cx="8713788" cy="5138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29" name="Object 1"/>
          <p:cNvGraphicFramePr>
            <a:graphicFrameLocks noChangeAspect="1"/>
          </p:cNvGraphicFramePr>
          <p:nvPr/>
        </p:nvGraphicFramePr>
        <p:xfrm>
          <a:off x="1042988" y="15573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9" name="文档" r:id="rId5" imgW="7048500" imgH="546100" progId="Word.Document.12">
                  <p:embed/>
                </p:oleObj>
              </mc:Choice>
              <mc:Fallback>
                <p:oleObj name="文档" r:id="rId5" imgW="70485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5573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0" name="Object 2"/>
          <p:cNvGraphicFramePr>
            <a:graphicFrameLocks noChangeAspect="1"/>
          </p:cNvGraphicFramePr>
          <p:nvPr/>
        </p:nvGraphicFramePr>
        <p:xfrm>
          <a:off x="971550" y="20240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0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0240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1042988" y="25654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1" name="文档" r:id="rId9" imgW="7048500" imgH="546100" progId="Word.Document.12">
                  <p:embed/>
                </p:oleObj>
              </mc:Choice>
              <mc:Fallback>
                <p:oleObj name="文档" r:id="rId9" imgW="7048500" imgH="54610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5654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1042988" y="306863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文档" r:id="rId11" imgW="7048500" imgH="546100" progId="Word.Document.12">
                  <p:embed/>
                </p:oleObj>
              </mc:Choice>
              <mc:Fallback>
                <p:oleObj name="文档" r:id="rId11" imgW="70485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06863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3" name="Object 5"/>
          <p:cNvGraphicFramePr>
            <a:graphicFrameLocks noChangeAspect="1"/>
          </p:cNvGraphicFramePr>
          <p:nvPr/>
        </p:nvGraphicFramePr>
        <p:xfrm>
          <a:off x="1042988" y="3573463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文档" r:id="rId13" imgW="7048500" imgH="546100" progId="Word.Document.12">
                  <p:embed/>
                </p:oleObj>
              </mc:Choice>
              <mc:Fallback>
                <p:oleObj name="文档" r:id="rId13" imgW="7048500" imgH="546100" progId="Word.Document.12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573463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4" name="Object 6"/>
          <p:cNvGraphicFramePr>
            <a:graphicFrameLocks noChangeAspect="1"/>
          </p:cNvGraphicFramePr>
          <p:nvPr/>
        </p:nvGraphicFramePr>
        <p:xfrm>
          <a:off x="827088" y="407670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4" name="文档" r:id="rId15" imgW="7048500" imgH="546100" progId="Word.Document.12">
                  <p:embed/>
                </p:oleObj>
              </mc:Choice>
              <mc:Fallback>
                <p:oleObj name="文档" r:id="rId15" imgW="7048500" imgH="546100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07670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5" name="Object 7"/>
          <p:cNvGraphicFramePr>
            <a:graphicFrameLocks noChangeAspect="1"/>
          </p:cNvGraphicFramePr>
          <p:nvPr/>
        </p:nvGraphicFramePr>
        <p:xfrm>
          <a:off x="900113" y="461645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5" name="文档" r:id="rId17" imgW="7048500" imgH="546100" progId="Word.Document.12">
                  <p:embed/>
                </p:oleObj>
              </mc:Choice>
              <mc:Fallback>
                <p:oleObj name="文档" r:id="rId17" imgW="7048500" imgH="546100" progId="Word.Document.12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461645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6" name="Object 8"/>
          <p:cNvGraphicFramePr>
            <a:graphicFrameLocks noChangeAspect="1"/>
          </p:cNvGraphicFramePr>
          <p:nvPr/>
        </p:nvGraphicFramePr>
        <p:xfrm>
          <a:off x="900113" y="5157788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6" name="文档" r:id="rId19" imgW="7048500" imgH="546100" progId="Word.Document.12">
                  <p:embed/>
                </p:oleObj>
              </mc:Choice>
              <mc:Fallback>
                <p:oleObj name="文档" r:id="rId19" imgW="7048500" imgH="546100" progId="Word.Document.12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157788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7" name="Object 9"/>
          <p:cNvGraphicFramePr>
            <a:graphicFrameLocks noChangeAspect="1"/>
          </p:cNvGraphicFramePr>
          <p:nvPr/>
        </p:nvGraphicFramePr>
        <p:xfrm>
          <a:off x="900113" y="5661025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7" name="文档" r:id="rId21" imgW="7048500" imgH="546100" progId="Word.Document.12">
                  <p:embed/>
                </p:oleObj>
              </mc:Choice>
              <mc:Fallback>
                <p:oleObj name="文档" r:id="rId21" imgW="7048500" imgH="546100" progId="Word.Document.12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5661025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2" name="Object 3"/>
          <p:cNvGraphicFramePr>
            <a:graphicFrameLocks noChangeAspect="1"/>
          </p:cNvGraphicFramePr>
          <p:nvPr/>
        </p:nvGraphicFramePr>
        <p:xfrm>
          <a:off x="215900" y="1577975"/>
          <a:ext cx="8713788" cy="408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8" name="文档" r:id="rId3" imgW="8716010" imgH="4084320" progId="Word.Document.12">
                  <p:embed/>
                </p:oleObj>
              </mc:Choice>
              <mc:Fallback>
                <p:oleObj name="文档" r:id="rId3" imgW="8716010" imgH="4084320" progId="Word.Document.1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577975"/>
                        <a:ext cx="8713788" cy="4083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5" name="Object 1"/>
          <p:cNvGraphicFramePr>
            <a:graphicFrameLocks noChangeAspect="1"/>
          </p:cNvGraphicFramePr>
          <p:nvPr/>
        </p:nvGraphicFramePr>
        <p:xfrm>
          <a:off x="5076825" y="2671763"/>
          <a:ext cx="8713788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9" name="文档" r:id="rId5" imgW="11633200" imgH="546100" progId="Word.Document.12">
                  <p:embed/>
                </p:oleObj>
              </mc:Choice>
              <mc:Fallback>
                <p:oleObj name="文档" r:id="rId5" imgW="11633200" imgH="54610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2671763"/>
                        <a:ext cx="8713788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5940425" y="4400550"/>
          <a:ext cx="5273675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文档" r:id="rId7" imgW="7048500" imgH="546100" progId="Word.Document.12">
                  <p:embed/>
                </p:oleObj>
              </mc:Choice>
              <mc:Fallback>
                <p:oleObj name="文档" r:id="rId7" imgW="7048500" imgH="546100" progId="Word.Document.1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4400550"/>
                        <a:ext cx="5273675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468313" y="3213100"/>
          <a:ext cx="87137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1" name="文档" r:id="rId9" imgW="11633200" imgH="546100" progId="Word.Document.12">
                  <p:embed/>
                </p:oleObj>
              </mc:Choice>
              <mc:Fallback>
                <p:oleObj name="文档" r:id="rId9" imgW="11633200" imgH="546100" progId="Word.Document.1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3213100"/>
                        <a:ext cx="871378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4" name="Object 1"/>
          <p:cNvGraphicFramePr>
            <a:graphicFrameLocks noChangeAspect="1"/>
          </p:cNvGraphicFramePr>
          <p:nvPr/>
        </p:nvGraphicFramePr>
        <p:xfrm>
          <a:off x="215900" y="1914525"/>
          <a:ext cx="8713788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文档" r:id="rId3" imgW="8716010" imgH="3035935" progId="Word.Document.12">
                  <p:embed/>
                </p:oleObj>
              </mc:Choice>
              <mc:Fallback>
                <p:oleObj name="文档" r:id="rId3" imgW="8716010" imgH="3035935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14525"/>
                        <a:ext cx="8713788" cy="302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1"/>
          <p:cNvGraphicFramePr>
            <a:graphicFrameLocks noChangeAspect="1"/>
          </p:cNvGraphicFramePr>
          <p:nvPr/>
        </p:nvGraphicFramePr>
        <p:xfrm>
          <a:off x="215900" y="1649413"/>
          <a:ext cx="8713788" cy="3557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文档" r:id="rId3" imgW="8716010" imgH="3558540" progId="Word.Document.12">
                  <p:embed/>
                </p:oleObj>
              </mc:Choice>
              <mc:Fallback>
                <p:oleObj name="文档" r:id="rId3" imgW="8716010" imgH="3558540" progId="Word.Document.12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649413"/>
                        <a:ext cx="8713788" cy="3557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400" b="1" dirty="0" smtClean="0">
            <a:solidFill>
              <a:schemeClr val="accent2"/>
            </a:solidFill>
          </a:defRPr>
        </a:defPPr>
      </a:lstStyle>
      <a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a:style>
    </a:spDef>
    <a:txDef>
      <a:spPr>
        <a:noFill/>
      </a:spPr>
      <a:bodyPr wrap="none" rtlCol="0">
        <a:spAutoFit/>
      </a:bodyPr>
      <a:lstStyle>
        <a:defPPr>
          <a:defRPr sz="2400" b="1" dirty="0">
            <a:solidFill>
              <a:srgbClr val="0033CC"/>
            </a:solidFill>
            <a:latin typeface="+mn-lt"/>
            <a:ea typeface="+mn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全屏显示(4:3)</PresentationFormat>
  <Paragraphs>4</Paragraphs>
  <Slides>25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3" baseType="lpstr">
      <vt:lpstr>楷体</vt:lpstr>
      <vt:lpstr>宋体</vt:lpstr>
      <vt:lpstr>微软雅黑</vt:lpstr>
      <vt:lpstr>Arial</vt:lpstr>
      <vt:lpstr>Calibri</vt:lpstr>
      <vt:lpstr>Times New Roman</vt:lpstr>
      <vt:lpstr>WWW.2PPT.COM
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2022-02-11T06:32:30Z</dcterms:created>
  <dcterms:modified xsi:type="dcterms:W3CDTF">2023-01-16T21:17:09Z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17353F1E745C4B79B820C0A73B7D0CCF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