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6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03CC178-1A1F-48BC-96B5-17EF8C155D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0ACF6B-BF19-4EB3-8B92-4B42CE2B474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B9C86-3CA9-43AE-ADC9-8E484DA30053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BDCD9-5251-4B4F-8243-84A700D11189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F23DD-EBF9-47BC-B523-1F0844DD8B33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A51F6-BACD-4D9C-9CD2-F022779D2875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3AAB5-CBF8-417F-8DA8-1D7C7A8C590E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D6A17-7C0D-4FDB-A590-45B808A58106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F2C28-456E-44DA-B264-C7B0050A8986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C0F7D-8D48-4A5C-BB35-2D63AA1F73A4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3F766-42FD-4384-80BB-689932631515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61BC0-03BF-46FC-96BF-F39DE901464C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1806D-AE87-4272-AE3F-6B1952F67197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DEE0E-21E5-48B9-B4C2-26EB6C17B57E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F1BA3-54C1-4F86-9E7B-635D0897B626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FA9EB1-AC5A-402E-A8B3-C368B9A627D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9088" y="333375"/>
            <a:ext cx="2017712" cy="5688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05500" cy="5688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D2023F-71DF-4D44-8D35-1B1545E687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BF54AD-A4D5-4964-B89F-AB262CC8976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F4D326-271A-4E9E-83A5-37E5DF080E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924300" cy="403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7888" y="1989138"/>
            <a:ext cx="3925887" cy="403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E10DF0-69B1-451E-8A4E-D9963C0AFF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2C6F56-006A-4B75-BFF4-752B08210E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87FB80-3404-4488-8830-0E52856CB1D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D005B9-0626-4513-8234-14EA75FFB9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B2847D-28DD-4E06-A78D-2FB914AB2F6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5A42C-F243-4165-B351-E0AB10D7EB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333375"/>
            <a:ext cx="77152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800258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fld id="{F0665BEA-640C-49AA-A1B1-5AB564F374B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75456" y="2420888"/>
            <a:ext cx="662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整理与复习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05134" y="763505"/>
            <a:ext cx="45005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4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冀教版小学数学六年级</a:t>
            </a:r>
          </a:p>
        </p:txBody>
      </p:sp>
      <p:sp>
        <p:nvSpPr>
          <p:cNvPr id="4" name="矩形 3"/>
          <p:cNvSpPr/>
          <p:nvPr/>
        </p:nvSpPr>
        <p:spPr>
          <a:xfrm>
            <a:off x="2649286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484051" y="200025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、把下面的小数和分数都化成百分数。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84051" y="3140968"/>
            <a:ext cx="8229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500063" y="1214438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、植物园的园丁栽了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棵月季。求成活率。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3063" y="4941888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÷156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96.2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63" y="5656263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答：成活率是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96.2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952625"/>
            <a:ext cx="836295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500063" y="1214438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、哪种小麦出粉率高，高多少？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28625" y="2155825"/>
            <a:ext cx="82153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3063" y="3792538"/>
            <a:ext cx="5429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1050÷1250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84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63" y="4565650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946÷1100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6563" y="2727325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84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6563" y="3227388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3" y="5221288"/>
            <a:ext cx="7715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答：因为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％＜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％，所以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号小麦出粉率高，高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％＝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500063" y="1214438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、苹果的营养成分如下表。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71500" y="1928813"/>
            <a:ext cx="81438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500063" y="3500438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如果一个苹果质量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200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克，每天吃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个苹果，可以获取碳水化合物和蛋白质各多少克？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63" y="4929188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200×2×12.5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（克）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43063" y="5702300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200×2×0.3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1.2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714375" y="257175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、调查本班同学戴眼镜的人数，求你们班同学的近视率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49728" y="1844824"/>
            <a:ext cx="8553450" cy="452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、经历本单元所学知识系统复习与整理，基本技能巩固和提高的过程。</a:t>
            </a:r>
          </a:p>
          <a:p>
            <a:pPr>
              <a:lnSpc>
                <a:spcPts val="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、进一步认识百分数，，掌握百分数和分数（小数）互化以及求百分数的方法，能解决有关百分数的简单实际问题。</a:t>
            </a:r>
          </a:p>
          <a:p>
            <a:pPr>
              <a:lnSpc>
                <a:spcPts val="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、培养自主复习与整理知识的良好习惯，发现学习中的问题，提高学习效果，增强学好数学的自信心。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00375" y="606823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395536" y="1778372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、说一说下面百分数的具体含义。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395536" y="2707059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）我国人口约占世界人口的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95536" y="3492872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）我国耕地面积约占世界耕地面积的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95536" y="4077072"/>
            <a:ext cx="8001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）某发电厂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月份完成计划发电任务的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000875" y="5085184"/>
            <a:ext cx="13525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428625" y="1772816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、判断下面的说法是否正确。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28625" y="2611859"/>
            <a:ext cx="807243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93229" y="5537994"/>
            <a:ext cx="622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500063" y="1838548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、把下面题中的分数化成百分数，百分数化成分数。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357188" y="3208560"/>
            <a:ext cx="84296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563" y="3399060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29438" y="3399060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80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1750" y="463731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513737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428875" y="5137373"/>
            <a:ext cx="642938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0" y="463731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5" y="513737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143375" y="5137373"/>
            <a:ext cx="642938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500063" y="1714351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、西李庄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2005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年和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年分别对本村居民拥有电视机的情况作过调查，结果如下表。求电视机的普及率。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00063" y="3473301"/>
            <a:ext cx="79295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72313" y="3989238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52.5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72313" y="4441676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95.5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500063" y="1703016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、写出成活率、发芽率、出油率、出粉率、合格率的表达式。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46088" y="2857500"/>
          <a:ext cx="57689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2616200" imgH="419100" progId="Equation.DSMT4">
                  <p:embed/>
                </p:oleObj>
              </mc:Choice>
              <mc:Fallback>
                <p:oleObj name="Equation" r:id="rId4" imgW="26162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857500"/>
                        <a:ext cx="57689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428625" y="4148138"/>
          <a:ext cx="40878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6" imgW="1854200" imgH="419100" progId="Equation.DSMT4">
                  <p:embed/>
                </p:oleObj>
              </mc:Choice>
              <mc:Fallback>
                <p:oleObj name="Equation" r:id="rId6" imgW="18542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148138"/>
                        <a:ext cx="40878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00063" y="5362575"/>
          <a:ext cx="40608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8" imgW="1841500" imgH="419100" progId="Equation.DSMT4">
                  <p:embed/>
                </p:oleObj>
              </mc:Choice>
              <mc:Fallback>
                <p:oleObj name="Equation" r:id="rId8" imgW="1841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362575"/>
                        <a:ext cx="40608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643438" y="4071938"/>
          <a:ext cx="40608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0" imgW="1841500" imgH="419100" progId="Equation.DSMT4">
                  <p:embed/>
                </p:oleObj>
              </mc:Choice>
              <mc:Fallback>
                <p:oleObj name="Equation" r:id="rId10" imgW="18415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071938"/>
                        <a:ext cx="40608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572000" y="5357813"/>
          <a:ext cx="40862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2" imgW="1854200" imgH="419100" progId="Equation.DSMT4">
                  <p:embed/>
                </p:oleObj>
              </mc:Choice>
              <mc:Fallback>
                <p:oleObj name="Equation" r:id="rId12" imgW="18542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57813"/>
                        <a:ext cx="40862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500063" y="176468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、哪盒橙汁的浓度大？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04" y="2708920"/>
            <a:ext cx="6794090" cy="2812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94697" y="274320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500063" y="257175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、调查并计算下面各题。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28625" y="3500438"/>
            <a:ext cx="82867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1" descr="抠图、练一练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914400"/>
            <a:ext cx="2428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219200" y="16002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静谧之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静谧之花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静谧之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静谧之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静谧之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静谧之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静谧之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静谧之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静谧之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静谧之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静谧之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静谧之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静谧之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静谧之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主题6</Template>
  <TotalTime>0</TotalTime>
  <Words>529</Words>
  <Application>Microsoft Office PowerPoint</Application>
  <PresentationFormat>全屏显示(4:3)</PresentationFormat>
  <Paragraphs>65</Paragraphs>
  <Slides>14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 Unicode MS</vt:lpstr>
      <vt:lpstr>华文楷体</vt:lpstr>
      <vt:lpstr>隶书</vt:lpstr>
      <vt:lpstr>宋体</vt:lpstr>
      <vt:lpstr>微软雅黑</vt:lpstr>
      <vt:lpstr>Arial</vt:lpstr>
      <vt:lpstr>Calibri</vt:lpstr>
      <vt:lpstr>WWW.2PPT.COM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2014-09-21T03:57:00Z</dcterms:created>
  <dcterms:modified xsi:type="dcterms:W3CDTF">2023-01-16T21:17:19Z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3590BB1F87294242A2556E2E125AA8BA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