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317" r:id="rId3"/>
    <p:sldId id="318" r:id="rId4"/>
    <p:sldId id="319" r:id="rId5"/>
    <p:sldId id="306" r:id="rId6"/>
    <p:sldId id="320" r:id="rId7"/>
    <p:sldId id="321" r:id="rId8"/>
    <p:sldId id="322" r:id="rId9"/>
    <p:sldId id="323" r:id="rId10"/>
    <p:sldId id="32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第三课时　</a:t>
            </a:r>
            <a:r>
              <a:rPr lang="en-US" altLang="zh-CN"/>
              <a:t>Reading (  2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</a:t>
            </a:r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manners</a:t>
            </a:r>
            <a:endParaRPr lang="zh-CN" altLang="zh-CN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260257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/>
              <a:t>Unit 5</a:t>
            </a:r>
            <a:endParaRPr lang="zh-CN" altLang="en-US" sz="4400" dirty="0"/>
          </a:p>
        </p:txBody>
      </p:sp>
      <p:sp>
        <p:nvSpPr>
          <p:cNvPr id="6" name="矩形 5"/>
          <p:cNvSpPr/>
          <p:nvPr/>
        </p:nvSpPr>
        <p:spPr>
          <a:xfrm>
            <a:off x="5360062" y="4580628"/>
            <a:ext cx="1471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1680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)1.A.Also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B.Anyway	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C.However	D.Besides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)2.A.ways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B.colours 	C.homes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D.countries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)3.A.teachers	B.friends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C.parents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D.neighbours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)4.A.get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B.have 		C.catch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D.make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)5.A.work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B.holidays 	C.day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D.schools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)6.A.choices	B.advantages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C.problems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D.lessons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)7.A.fun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B.value 		C.message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D.purpose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)8.A.do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B.waste		C.use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D.run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)9.A.give up	B.look up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C.deal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	D.meet with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)10.A.helpful	B.careful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C.beautiful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D.successful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8285" y="163244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15308" y="202916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15308" y="244715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15308" y="284387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15308" y="324060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15308" y="363732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15308" y="403405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15308" y="443077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15308" y="482749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15308" y="522422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322572" y="1046337"/>
            <a:ext cx="9546856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push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each other when we are on the bus.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2.She is my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亲密的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friend,and we often play together.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3.If you want to speak English well,you need to have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as much as possible with your friends.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4.She always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me with a smile.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5.Young people should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尊敬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elderly.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Waiting/To wait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wait  ) in line is good manners.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2.Tom kept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run  ) for one hour.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3.It is bad manners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look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look  ) down on the disabled.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4.Do you know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say  ) “When in Rome,do as the Romans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do.”?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5.He comes from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Britain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British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40961" y="1579606"/>
            <a:ext cx="84651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640962" y="1865545"/>
            <a:ext cx="8465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949305" y="1969474"/>
            <a:ext cx="84651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949306" y="2255413"/>
            <a:ext cx="8465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531938" y="2387680"/>
            <a:ext cx="183534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7531939" y="2673619"/>
            <a:ext cx="18353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096595" y="3185533"/>
            <a:ext cx="84651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096596" y="3471472"/>
            <a:ext cx="8465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225212" y="3578526"/>
            <a:ext cx="99537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225213" y="3864465"/>
            <a:ext cx="995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1832886" y="4354704"/>
            <a:ext cx="196293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1832887" y="4640643"/>
            <a:ext cx="1962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901154" y="4809966"/>
            <a:ext cx="104195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2901154" y="5095905"/>
            <a:ext cx="10419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3747670" y="5159779"/>
            <a:ext cx="99537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3747671" y="5445718"/>
            <a:ext cx="995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3747670" y="5585081"/>
            <a:ext cx="99537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3747671" y="5871020"/>
            <a:ext cx="995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552229" y="5946348"/>
            <a:ext cx="99537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0" name="直接连接符 29"/>
          <p:cNvCxnSpPr/>
          <p:nvPr/>
        </p:nvCxnSpPr>
        <p:spPr>
          <a:xfrm>
            <a:off x="3552230" y="6232287"/>
            <a:ext cx="995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3625"/>
            <a:ext cx="8128000" cy="33047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push,buy,weigh,talk,wait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1.You had better not talk about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British people.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 will invite Jack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talk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history of the UK.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rude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push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before others when we are waiting for a bus.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4.Someone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waiting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you at the gate of our school.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5.Last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week,my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father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bought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computer for 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05118" y="2812983"/>
            <a:ext cx="91896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705118" y="3098922"/>
            <a:ext cx="9189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331539" y="3215090"/>
            <a:ext cx="97410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331539" y="3501029"/>
            <a:ext cx="9741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640421" y="3642322"/>
            <a:ext cx="97410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640422" y="3928261"/>
            <a:ext cx="974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640421" y="4397233"/>
            <a:ext cx="119739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640422" y="4683172"/>
            <a:ext cx="11973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756842" y="4821546"/>
            <a:ext cx="97410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756842" y="5107485"/>
            <a:ext cx="9741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91094"/>
            <a:ext cx="8128000" cy="49298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他太害羞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以至于不敢在公共场合说话。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 too shy to speak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我可以告诉你一些关于中国礼仪的事情。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 tell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manners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China.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请避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免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讨论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像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年龄这类的话题。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age.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他们喜欢一直说着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谢谢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“please” and “thank you” 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他可以找到一个合适的方法来解决这个问题。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can find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solve the problem.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26962" y="1983643"/>
            <a:ext cx="188850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926962" y="2269582"/>
            <a:ext cx="18885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725483" y="2802350"/>
            <a:ext cx="436589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725483" y="3088289"/>
            <a:ext cx="43658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991835" y="3599792"/>
            <a:ext cx="335580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991836" y="3885731"/>
            <a:ext cx="33558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796393" y="4382950"/>
            <a:ext cx="270063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796394" y="4668889"/>
            <a:ext cx="27006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226293" y="4790638"/>
            <a:ext cx="281354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226293" y="5076577"/>
            <a:ext cx="28135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3530041" y="5628887"/>
            <a:ext cx="296645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3530042" y="5914826"/>
            <a:ext cx="29664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886231"/>
            <a:ext cx="8128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talk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.Your grandmother is sleeping now.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A.friendly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B.loudly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C.hardly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D.hard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Hey,James.Do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still remember when we met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time?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 was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library,two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years ago.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B.by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)3.If someone shows good manners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she is a(  n  )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A.polite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B.impolite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C.rude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D.quiet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43009" y="1430423"/>
            <a:ext cx="376530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43009" y="2610637"/>
            <a:ext cx="376530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43009" y="4598925"/>
            <a:ext cx="376530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2496"/>
            <a:ext cx="8128000" cy="45270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)4.—Why did you get up so early to work?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—In order to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heavy traffic in the city.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A.stop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B.avoid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C.cancel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D.solve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)5.—Remember to turn off the air conditioner when you leave home.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A.OK,I will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B.Sorry,I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C.Thank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	D.I know that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)6.What do you want him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A.does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B.to do	C.do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D.doing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45028" y="1419790"/>
            <a:ext cx="376530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53182" y="3035939"/>
            <a:ext cx="376530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53182" y="5056128"/>
            <a:ext cx="376530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950644"/>
            <a:ext cx="8128000" cy="57423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)7.—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British people greet their relatives?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—With a kiss.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A.When	B.Why	C.How	D.What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)8.Ann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father is a doctor.His mother is a doctor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A.as well as	B.either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C.neither	D.as well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)9.Just as the old saying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,“When in Rome,do as the Romans do.”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A.walks	B.says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C.talks	D.writes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)10.—Mike,thank you for driving me home.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.Have a nice day!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right	B.I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afraid not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welcome	D.It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good idea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37345" y="1029272"/>
            <a:ext cx="37653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64274" y="2281027"/>
            <a:ext cx="376530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64274" y="3519129"/>
            <a:ext cx="376530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264274" y="5082115"/>
            <a:ext cx="376530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277089" y="1227090"/>
            <a:ext cx="98552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根据句意及首字母提示完成短文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do we 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English?This is an interesting question for us to think about.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all know that only a 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 speak Chinese outside China.But English is spoken in many 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,not only in the United Kingdom,the United States,Canada,Australia and New Zealand,but 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India,Singapore,the Philippines,Malaysia and some 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places.English is the most widely used language in the world.There are 6.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3.5 billion people speaking English in the world.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 have seen,even though 7.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 not have the largest 8.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speakers in the world,it is one of the most 9.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languages in the world.English is just like a bridge 10.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countries in the world.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68283" y="1739094"/>
            <a:ext cx="89968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268283" y="2025033"/>
            <a:ext cx="899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714310" y="2536536"/>
            <a:ext cx="72955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714311" y="2822475"/>
            <a:ext cx="729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714310" y="2951205"/>
            <a:ext cx="125055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714311" y="3237144"/>
            <a:ext cx="12505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7702058" y="3342685"/>
            <a:ext cx="79335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7702059" y="3628624"/>
            <a:ext cx="7933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7506616" y="3727382"/>
            <a:ext cx="79335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7506616" y="4013321"/>
            <a:ext cx="7933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7421526" y="4131419"/>
            <a:ext cx="87844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7421526" y="4417358"/>
            <a:ext cx="8784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5443868" y="4975543"/>
            <a:ext cx="98882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5443869" y="5261482"/>
            <a:ext cx="9888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9909542" y="4975543"/>
            <a:ext cx="98882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9909543" y="5261482"/>
            <a:ext cx="9888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6734496" y="5330687"/>
            <a:ext cx="96756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7" name="直接连接符 26"/>
          <p:cNvCxnSpPr/>
          <p:nvPr/>
        </p:nvCxnSpPr>
        <p:spPr>
          <a:xfrm>
            <a:off x="6734497" y="5616626"/>
            <a:ext cx="9675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5705117" y="5751411"/>
            <a:ext cx="114224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0" name="直接连接符 29"/>
          <p:cNvCxnSpPr/>
          <p:nvPr/>
        </p:nvCxnSpPr>
        <p:spPr>
          <a:xfrm>
            <a:off x="5705118" y="6037350"/>
            <a:ext cx="11422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6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10363" y="1426880"/>
            <a:ext cx="11483163" cy="456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China,very few children make pocket money(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零花钱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,in America,most kids make pocket money by themselves.They make money in many different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.When kids are very young,their parents help them sell the fruits of their own trees to neighbours.Kids may also help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housework to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at home.When they reach sixteen,they can make money by sending newspapers or by working in fast food restaurants,especially during the summer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making pocket money by kids themselves.First of all,they learn the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money by working hard so that they will not waste any more.Secondly,they learn to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to buy things they need or want,such as books,pencils and even clothes they like.Thirdly,they learn to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daily life problems by helping their parents or others.Making pocket money is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children when they grow up.That is why parents encourage their kids to make pocket money.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141</Words>
  <Application>Microsoft Office PowerPoint</Application>
  <PresentationFormat>宽屏</PresentationFormat>
  <Paragraphs>86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Good manners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2017-12-06T06:00:00Z</dcterms:created>
  <dcterms:modified xsi:type="dcterms:W3CDTF">2023-01-16T21:17:23Z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E9C5E69B72A84D018F7C7DB6EEAE150D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