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7" r:id="rId2"/>
    <p:sldId id="318" r:id="rId3"/>
    <p:sldId id="325" r:id="rId4"/>
    <p:sldId id="326" r:id="rId5"/>
    <p:sldId id="345" r:id="rId6"/>
    <p:sldId id="346" r:id="rId7"/>
    <p:sldId id="347" r:id="rId8"/>
    <p:sldId id="289" r:id="rId9"/>
    <p:sldId id="313" r:id="rId10"/>
    <p:sldId id="310" r:id="rId11"/>
    <p:sldId id="311" r:id="rId12"/>
    <p:sldId id="312" r:id="rId13"/>
    <p:sldId id="314" r:id="rId14"/>
    <p:sldId id="290" r:id="rId15"/>
    <p:sldId id="315" r:id="rId16"/>
    <p:sldId id="291" r:id="rId17"/>
    <p:sldId id="348" r:id="rId18"/>
  </p:sldIdLst>
  <p:sldSz cx="12192000" cy="6858000"/>
  <p:notesSz cx="7104063" cy="102346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楷体" panose="02010609060101010101" pitchFamily="49" charset="-122"/>
      <p:regular r:id="rId25"/>
    </p:embeddedFont>
    <p:embeddedFont>
      <p:font typeface="楷体_GB2312" panose="02010600030101010101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CC7E0"/>
    <a:srgbClr val="E04236"/>
    <a:srgbClr val="74C153"/>
    <a:srgbClr val="C5DE90"/>
    <a:srgbClr val="9F5F86"/>
    <a:srgbClr val="BA8CA8"/>
    <a:srgbClr val="AEC80C"/>
    <a:srgbClr val="CCDD5F"/>
    <a:srgbClr val="77C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32"/>
      </p:cViewPr>
      <p:guideLst>
        <p:guide orient="horz" pos="21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218253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</a:rPr>
              <a:t>比较大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小和近似数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99812" y="4526064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二年级  下册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357154" y="3495244"/>
            <a:ext cx="547769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586864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15434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 认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识万以内的数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grpSp>
        <p:nvGrpSpPr>
          <p:cNvPr id="5" name="Group 141"/>
          <p:cNvGrpSpPr/>
          <p:nvPr/>
        </p:nvGrpSpPr>
        <p:grpSpPr bwMode="auto">
          <a:xfrm>
            <a:off x="1865312" y="3784749"/>
            <a:ext cx="8893175" cy="1924050"/>
            <a:chOff x="158" y="2614"/>
            <a:chExt cx="5602" cy="1212"/>
          </a:xfrm>
        </p:grpSpPr>
        <p:pic>
          <p:nvPicPr>
            <p:cNvPr id="6" name="Picture 3" descr="图片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8" y="2614"/>
              <a:ext cx="1293" cy="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4"/>
            <p:cNvGrpSpPr/>
            <p:nvPr/>
          </p:nvGrpSpPr>
          <p:grpSpPr bwMode="auto">
            <a:xfrm>
              <a:off x="158" y="3385"/>
              <a:ext cx="182" cy="409"/>
              <a:chOff x="3470" y="2522"/>
              <a:chExt cx="272" cy="545"/>
            </a:xfrm>
          </p:grpSpPr>
          <p:sp>
            <p:nvSpPr>
              <p:cNvPr id="123" name="Oval 5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24" name="Oval 6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25" name="Oval 7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26" name="Oval 8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grpSp>
          <p:nvGrpSpPr>
            <p:cNvPr id="9" name="Group 17"/>
            <p:cNvGrpSpPr/>
            <p:nvPr/>
          </p:nvGrpSpPr>
          <p:grpSpPr bwMode="auto">
            <a:xfrm>
              <a:off x="702" y="3385"/>
              <a:ext cx="182" cy="409"/>
              <a:chOff x="3470" y="2522"/>
              <a:chExt cx="272" cy="545"/>
            </a:xfrm>
          </p:grpSpPr>
          <p:sp>
            <p:nvSpPr>
              <p:cNvPr id="119" name="Oval 18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20" name="Oval 19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21" name="Oval 20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22" name="Oval 21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grpSp>
          <p:nvGrpSpPr>
            <p:cNvPr id="10" name="Group 22"/>
            <p:cNvGrpSpPr/>
            <p:nvPr/>
          </p:nvGrpSpPr>
          <p:grpSpPr bwMode="auto">
            <a:xfrm>
              <a:off x="974" y="3385"/>
              <a:ext cx="182" cy="409"/>
              <a:chOff x="3470" y="2522"/>
              <a:chExt cx="272" cy="545"/>
            </a:xfrm>
          </p:grpSpPr>
          <p:sp>
            <p:nvSpPr>
              <p:cNvPr id="115" name="Oval 23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16" name="Oval 24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grpSp>
          <p:nvGrpSpPr>
            <p:cNvPr id="11" name="Group 27"/>
            <p:cNvGrpSpPr/>
            <p:nvPr/>
          </p:nvGrpSpPr>
          <p:grpSpPr bwMode="auto">
            <a:xfrm>
              <a:off x="1201" y="3385"/>
              <a:ext cx="182" cy="409"/>
              <a:chOff x="3470" y="2522"/>
              <a:chExt cx="272" cy="545"/>
            </a:xfrm>
          </p:grpSpPr>
          <p:sp>
            <p:nvSpPr>
              <p:cNvPr id="111" name="Oval 28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12" name="Oval 29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13" name="Oval 30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14" name="Oval 31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sp>
          <p:nvSpPr>
            <p:cNvPr id="12" name="Oval 32"/>
            <p:cNvSpPr>
              <a:spLocks noChangeArrowheads="1"/>
            </p:cNvSpPr>
            <p:nvPr/>
          </p:nvSpPr>
          <p:spPr bwMode="auto">
            <a:xfrm>
              <a:off x="158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auto">
            <a:xfrm>
              <a:off x="431" y="2795"/>
              <a:ext cx="181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auto">
            <a:xfrm>
              <a:off x="702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auto">
            <a:xfrm>
              <a:off x="974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auto">
            <a:xfrm>
              <a:off x="1201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7" name="Oval 38"/>
            <p:cNvSpPr>
              <a:spLocks noChangeArrowheads="1"/>
            </p:cNvSpPr>
            <p:nvPr/>
          </p:nvSpPr>
          <p:spPr bwMode="auto">
            <a:xfrm>
              <a:off x="431" y="3113"/>
              <a:ext cx="182" cy="10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8" name="Oval 39"/>
            <p:cNvSpPr>
              <a:spLocks noChangeArrowheads="1"/>
            </p:cNvSpPr>
            <p:nvPr/>
          </p:nvSpPr>
          <p:spPr bwMode="auto">
            <a:xfrm>
              <a:off x="430" y="3487"/>
              <a:ext cx="182" cy="10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9" name="Oval 40"/>
            <p:cNvSpPr>
              <a:spLocks noChangeArrowheads="1"/>
            </p:cNvSpPr>
            <p:nvPr/>
          </p:nvSpPr>
          <p:spPr bwMode="auto">
            <a:xfrm>
              <a:off x="430" y="3589"/>
              <a:ext cx="182" cy="10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20" name="Oval 41"/>
            <p:cNvSpPr>
              <a:spLocks noChangeArrowheads="1"/>
            </p:cNvSpPr>
            <p:nvPr/>
          </p:nvSpPr>
          <p:spPr bwMode="auto">
            <a:xfrm>
              <a:off x="430" y="3692"/>
              <a:ext cx="182" cy="10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pic>
          <p:nvPicPr>
            <p:cNvPr id="21" name="Picture 44" descr="图片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65" y="2614"/>
              <a:ext cx="1293" cy="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45"/>
            <p:cNvGrpSpPr/>
            <p:nvPr/>
          </p:nvGrpSpPr>
          <p:grpSpPr bwMode="auto">
            <a:xfrm>
              <a:off x="1565" y="3385"/>
              <a:ext cx="182" cy="409"/>
              <a:chOff x="3470" y="2522"/>
              <a:chExt cx="272" cy="545"/>
            </a:xfrm>
          </p:grpSpPr>
          <p:sp>
            <p:nvSpPr>
              <p:cNvPr id="107" name="Oval 46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08" name="Oval 47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09" name="Oval 48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10" name="Oval 49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sp>
          <p:nvSpPr>
            <p:cNvPr id="23" name="Oval 51"/>
            <p:cNvSpPr>
              <a:spLocks noChangeArrowheads="1"/>
            </p:cNvSpPr>
            <p:nvPr/>
          </p:nvSpPr>
          <p:spPr bwMode="auto">
            <a:xfrm>
              <a:off x="2109" y="3113"/>
              <a:ext cx="182" cy="1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24" name="Oval 52"/>
            <p:cNvSpPr>
              <a:spLocks noChangeArrowheads="1"/>
            </p:cNvSpPr>
            <p:nvPr/>
          </p:nvSpPr>
          <p:spPr bwMode="auto">
            <a:xfrm>
              <a:off x="2109" y="3487"/>
              <a:ext cx="182" cy="10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25" name="Oval 53"/>
            <p:cNvSpPr>
              <a:spLocks noChangeArrowheads="1"/>
            </p:cNvSpPr>
            <p:nvPr/>
          </p:nvSpPr>
          <p:spPr bwMode="auto">
            <a:xfrm>
              <a:off x="2109" y="3589"/>
              <a:ext cx="182" cy="10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26" name="Oval 54"/>
            <p:cNvSpPr>
              <a:spLocks noChangeArrowheads="1"/>
            </p:cNvSpPr>
            <p:nvPr/>
          </p:nvSpPr>
          <p:spPr bwMode="auto">
            <a:xfrm>
              <a:off x="2109" y="3692"/>
              <a:ext cx="182" cy="10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grpSp>
          <p:nvGrpSpPr>
            <p:cNvPr id="27" name="Group 55"/>
            <p:cNvGrpSpPr/>
            <p:nvPr/>
          </p:nvGrpSpPr>
          <p:grpSpPr bwMode="auto">
            <a:xfrm>
              <a:off x="2381" y="3385"/>
              <a:ext cx="182" cy="409"/>
              <a:chOff x="3470" y="2522"/>
              <a:chExt cx="272" cy="545"/>
            </a:xfrm>
          </p:grpSpPr>
          <p:sp>
            <p:nvSpPr>
              <p:cNvPr id="103" name="Oval 56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04" name="Oval 57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05" name="Oval 58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06" name="Oval 59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grpSp>
          <p:nvGrpSpPr>
            <p:cNvPr id="28" name="Group 60"/>
            <p:cNvGrpSpPr/>
            <p:nvPr/>
          </p:nvGrpSpPr>
          <p:grpSpPr bwMode="auto">
            <a:xfrm>
              <a:off x="2608" y="3385"/>
              <a:ext cx="182" cy="409"/>
              <a:chOff x="3470" y="2522"/>
              <a:chExt cx="272" cy="545"/>
            </a:xfrm>
          </p:grpSpPr>
          <p:sp>
            <p:nvSpPr>
              <p:cNvPr id="99" name="Oval 61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00" name="Oval 62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01" name="Oval 63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102" name="Oval 64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sp>
          <p:nvSpPr>
            <p:cNvPr id="29" name="Oval 65"/>
            <p:cNvSpPr>
              <a:spLocks noChangeArrowheads="1"/>
            </p:cNvSpPr>
            <p:nvPr/>
          </p:nvSpPr>
          <p:spPr bwMode="auto">
            <a:xfrm>
              <a:off x="1565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30" name="Oval 66"/>
            <p:cNvSpPr>
              <a:spLocks noChangeArrowheads="1"/>
            </p:cNvSpPr>
            <p:nvPr/>
          </p:nvSpPr>
          <p:spPr bwMode="auto">
            <a:xfrm>
              <a:off x="1837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31" name="Oval 67"/>
            <p:cNvSpPr>
              <a:spLocks noChangeArrowheads="1"/>
            </p:cNvSpPr>
            <p:nvPr/>
          </p:nvSpPr>
          <p:spPr bwMode="auto">
            <a:xfrm>
              <a:off x="2109" y="2795"/>
              <a:ext cx="181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32" name="Oval 68"/>
            <p:cNvSpPr>
              <a:spLocks noChangeArrowheads="1"/>
            </p:cNvSpPr>
            <p:nvPr/>
          </p:nvSpPr>
          <p:spPr bwMode="auto">
            <a:xfrm>
              <a:off x="2381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33" name="Oval 69"/>
            <p:cNvSpPr>
              <a:spLocks noChangeArrowheads="1"/>
            </p:cNvSpPr>
            <p:nvPr/>
          </p:nvSpPr>
          <p:spPr bwMode="auto">
            <a:xfrm>
              <a:off x="2608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grpSp>
          <p:nvGrpSpPr>
            <p:cNvPr id="34" name="Group 70"/>
            <p:cNvGrpSpPr/>
            <p:nvPr/>
          </p:nvGrpSpPr>
          <p:grpSpPr bwMode="auto">
            <a:xfrm>
              <a:off x="1837" y="3385"/>
              <a:ext cx="182" cy="409"/>
              <a:chOff x="3470" y="2522"/>
              <a:chExt cx="272" cy="545"/>
            </a:xfrm>
          </p:grpSpPr>
          <p:sp>
            <p:nvSpPr>
              <p:cNvPr id="95" name="Oval 71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96" name="Oval 72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97" name="Oval 73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98" name="Oval 74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pic>
          <p:nvPicPr>
            <p:cNvPr id="35" name="Picture 76" descr="图片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16" y="2614"/>
              <a:ext cx="1293" cy="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 77"/>
            <p:cNvGrpSpPr/>
            <p:nvPr/>
          </p:nvGrpSpPr>
          <p:grpSpPr bwMode="auto">
            <a:xfrm>
              <a:off x="3016" y="3385"/>
              <a:ext cx="182" cy="409"/>
              <a:chOff x="3470" y="2522"/>
              <a:chExt cx="272" cy="545"/>
            </a:xfrm>
          </p:grpSpPr>
          <p:sp>
            <p:nvSpPr>
              <p:cNvPr id="91" name="Oval 78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92" name="Oval 79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93" name="Oval 80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94" name="Oval 81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grpSp>
          <p:nvGrpSpPr>
            <p:cNvPr id="37" name="Group 82"/>
            <p:cNvGrpSpPr/>
            <p:nvPr/>
          </p:nvGrpSpPr>
          <p:grpSpPr bwMode="auto">
            <a:xfrm>
              <a:off x="3560" y="3385"/>
              <a:ext cx="182" cy="409"/>
              <a:chOff x="3470" y="2522"/>
              <a:chExt cx="272" cy="545"/>
            </a:xfrm>
          </p:grpSpPr>
          <p:sp>
            <p:nvSpPr>
              <p:cNvPr id="87" name="Oval 83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88" name="Oval 84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89" name="Oval 85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90" name="Oval 86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sp>
          <p:nvSpPr>
            <p:cNvPr id="38" name="Oval 88"/>
            <p:cNvSpPr>
              <a:spLocks noChangeArrowheads="1"/>
            </p:cNvSpPr>
            <p:nvPr/>
          </p:nvSpPr>
          <p:spPr bwMode="auto">
            <a:xfrm>
              <a:off x="3833" y="3113"/>
              <a:ext cx="181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39" name="Oval 89"/>
            <p:cNvSpPr>
              <a:spLocks noChangeArrowheads="1"/>
            </p:cNvSpPr>
            <p:nvPr/>
          </p:nvSpPr>
          <p:spPr bwMode="auto">
            <a:xfrm>
              <a:off x="3833" y="3487"/>
              <a:ext cx="182" cy="10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40" name="Oval 90"/>
            <p:cNvSpPr>
              <a:spLocks noChangeArrowheads="1"/>
            </p:cNvSpPr>
            <p:nvPr/>
          </p:nvSpPr>
          <p:spPr bwMode="auto">
            <a:xfrm>
              <a:off x="3833" y="3589"/>
              <a:ext cx="182" cy="10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41" name="Oval 91"/>
            <p:cNvSpPr>
              <a:spLocks noChangeArrowheads="1"/>
            </p:cNvSpPr>
            <p:nvPr/>
          </p:nvSpPr>
          <p:spPr bwMode="auto">
            <a:xfrm>
              <a:off x="3833" y="3692"/>
              <a:ext cx="182" cy="10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grpSp>
          <p:nvGrpSpPr>
            <p:cNvPr id="42" name="Group 92"/>
            <p:cNvGrpSpPr/>
            <p:nvPr/>
          </p:nvGrpSpPr>
          <p:grpSpPr bwMode="auto">
            <a:xfrm>
              <a:off x="4059" y="3385"/>
              <a:ext cx="182" cy="409"/>
              <a:chOff x="3470" y="2522"/>
              <a:chExt cx="272" cy="545"/>
            </a:xfrm>
          </p:grpSpPr>
          <p:sp>
            <p:nvSpPr>
              <p:cNvPr id="83" name="Oval 93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84" name="Oval 94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85" name="Oval 95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86" name="Oval 96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sp>
          <p:nvSpPr>
            <p:cNvPr id="43" name="Oval 97"/>
            <p:cNvSpPr>
              <a:spLocks noChangeArrowheads="1"/>
            </p:cNvSpPr>
            <p:nvPr/>
          </p:nvSpPr>
          <p:spPr bwMode="auto">
            <a:xfrm>
              <a:off x="3016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44" name="Oval 98"/>
            <p:cNvSpPr>
              <a:spLocks noChangeArrowheads="1"/>
            </p:cNvSpPr>
            <p:nvPr/>
          </p:nvSpPr>
          <p:spPr bwMode="auto">
            <a:xfrm>
              <a:off x="3288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45" name="Oval 99"/>
            <p:cNvSpPr>
              <a:spLocks noChangeArrowheads="1"/>
            </p:cNvSpPr>
            <p:nvPr/>
          </p:nvSpPr>
          <p:spPr bwMode="auto">
            <a:xfrm>
              <a:off x="3560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46" name="Oval 100"/>
            <p:cNvSpPr>
              <a:spLocks noChangeArrowheads="1"/>
            </p:cNvSpPr>
            <p:nvPr/>
          </p:nvSpPr>
          <p:spPr bwMode="auto">
            <a:xfrm>
              <a:off x="3833" y="2795"/>
              <a:ext cx="181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47" name="Oval 101"/>
            <p:cNvSpPr>
              <a:spLocks noChangeArrowheads="1"/>
            </p:cNvSpPr>
            <p:nvPr/>
          </p:nvSpPr>
          <p:spPr bwMode="auto">
            <a:xfrm>
              <a:off x="4059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grpSp>
          <p:nvGrpSpPr>
            <p:cNvPr id="48" name="Group 102"/>
            <p:cNvGrpSpPr/>
            <p:nvPr/>
          </p:nvGrpSpPr>
          <p:grpSpPr bwMode="auto">
            <a:xfrm>
              <a:off x="3288" y="3385"/>
              <a:ext cx="182" cy="409"/>
              <a:chOff x="3470" y="2522"/>
              <a:chExt cx="272" cy="545"/>
            </a:xfrm>
          </p:grpSpPr>
          <p:sp>
            <p:nvSpPr>
              <p:cNvPr id="79" name="Oval 103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80" name="Oval 104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81" name="Oval 105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82" name="Oval 106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pic>
          <p:nvPicPr>
            <p:cNvPr id="49" name="Picture 108" descr="图片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467" y="2614"/>
              <a:ext cx="1293" cy="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Group 109"/>
            <p:cNvGrpSpPr/>
            <p:nvPr/>
          </p:nvGrpSpPr>
          <p:grpSpPr bwMode="auto">
            <a:xfrm>
              <a:off x="4467" y="3385"/>
              <a:ext cx="182" cy="409"/>
              <a:chOff x="3470" y="2522"/>
              <a:chExt cx="272" cy="545"/>
            </a:xfrm>
          </p:grpSpPr>
          <p:sp>
            <p:nvSpPr>
              <p:cNvPr id="75" name="Oval 110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76" name="Oval 111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77" name="Oval 112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78" name="Oval 113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grpSp>
          <p:nvGrpSpPr>
            <p:cNvPr id="51" name="Group 114"/>
            <p:cNvGrpSpPr/>
            <p:nvPr/>
          </p:nvGrpSpPr>
          <p:grpSpPr bwMode="auto">
            <a:xfrm>
              <a:off x="5011" y="3385"/>
              <a:ext cx="182" cy="409"/>
              <a:chOff x="3470" y="2522"/>
              <a:chExt cx="272" cy="545"/>
            </a:xfrm>
          </p:grpSpPr>
          <p:sp>
            <p:nvSpPr>
              <p:cNvPr id="71" name="Oval 115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72" name="Oval 116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73" name="Oval 117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74" name="Oval 118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grpSp>
          <p:nvGrpSpPr>
            <p:cNvPr id="52" name="Group 119"/>
            <p:cNvGrpSpPr/>
            <p:nvPr/>
          </p:nvGrpSpPr>
          <p:grpSpPr bwMode="auto">
            <a:xfrm>
              <a:off x="5283" y="3385"/>
              <a:ext cx="182" cy="409"/>
              <a:chOff x="3470" y="2522"/>
              <a:chExt cx="272" cy="545"/>
            </a:xfrm>
          </p:grpSpPr>
          <p:sp>
            <p:nvSpPr>
              <p:cNvPr id="67" name="Oval 120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68" name="Oval 121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69" name="Oval 122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70" name="Oval 123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sp>
          <p:nvSpPr>
            <p:cNvPr id="53" name="Oval 126"/>
            <p:cNvSpPr>
              <a:spLocks noChangeArrowheads="1"/>
            </p:cNvSpPr>
            <p:nvPr/>
          </p:nvSpPr>
          <p:spPr bwMode="auto">
            <a:xfrm>
              <a:off x="5510" y="3487"/>
              <a:ext cx="182" cy="10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54" name="Oval 127"/>
            <p:cNvSpPr>
              <a:spLocks noChangeArrowheads="1"/>
            </p:cNvSpPr>
            <p:nvPr/>
          </p:nvSpPr>
          <p:spPr bwMode="auto">
            <a:xfrm>
              <a:off x="5510" y="3589"/>
              <a:ext cx="182" cy="10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55" name="Oval 128"/>
            <p:cNvSpPr>
              <a:spLocks noChangeArrowheads="1"/>
            </p:cNvSpPr>
            <p:nvPr/>
          </p:nvSpPr>
          <p:spPr bwMode="auto">
            <a:xfrm>
              <a:off x="5510" y="3692"/>
              <a:ext cx="182" cy="10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56" name="Oval 129"/>
            <p:cNvSpPr>
              <a:spLocks noChangeArrowheads="1"/>
            </p:cNvSpPr>
            <p:nvPr/>
          </p:nvSpPr>
          <p:spPr bwMode="auto">
            <a:xfrm>
              <a:off x="4467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57" name="Oval 130"/>
            <p:cNvSpPr>
              <a:spLocks noChangeArrowheads="1"/>
            </p:cNvSpPr>
            <p:nvPr/>
          </p:nvSpPr>
          <p:spPr bwMode="auto">
            <a:xfrm>
              <a:off x="4739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58" name="Oval 131"/>
            <p:cNvSpPr>
              <a:spLocks noChangeArrowheads="1"/>
            </p:cNvSpPr>
            <p:nvPr/>
          </p:nvSpPr>
          <p:spPr bwMode="auto">
            <a:xfrm>
              <a:off x="5011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59" name="Oval 132"/>
            <p:cNvSpPr>
              <a:spLocks noChangeArrowheads="1"/>
            </p:cNvSpPr>
            <p:nvPr/>
          </p:nvSpPr>
          <p:spPr bwMode="auto">
            <a:xfrm>
              <a:off x="5283" y="2614"/>
              <a:ext cx="181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60" name="Oval 133"/>
            <p:cNvSpPr>
              <a:spLocks noChangeArrowheads="1"/>
            </p:cNvSpPr>
            <p:nvPr/>
          </p:nvSpPr>
          <p:spPr bwMode="auto">
            <a:xfrm>
              <a:off x="5465" y="2795"/>
              <a:ext cx="204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grpSp>
          <p:nvGrpSpPr>
            <p:cNvPr id="61" name="Group 134"/>
            <p:cNvGrpSpPr/>
            <p:nvPr/>
          </p:nvGrpSpPr>
          <p:grpSpPr bwMode="auto">
            <a:xfrm>
              <a:off x="4739" y="3385"/>
              <a:ext cx="182" cy="409"/>
              <a:chOff x="3470" y="2522"/>
              <a:chExt cx="272" cy="545"/>
            </a:xfrm>
          </p:grpSpPr>
          <p:sp>
            <p:nvSpPr>
              <p:cNvPr id="63" name="Oval 135"/>
              <p:cNvSpPr>
                <a:spLocks noChangeArrowheads="1"/>
              </p:cNvSpPr>
              <p:nvPr/>
            </p:nvSpPr>
            <p:spPr bwMode="auto">
              <a:xfrm>
                <a:off x="3470" y="2522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64" name="Oval 136"/>
              <p:cNvSpPr>
                <a:spLocks noChangeArrowheads="1"/>
              </p:cNvSpPr>
              <p:nvPr/>
            </p:nvSpPr>
            <p:spPr bwMode="auto">
              <a:xfrm>
                <a:off x="3470" y="2658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65" name="Oval 137"/>
              <p:cNvSpPr>
                <a:spLocks noChangeArrowheads="1"/>
              </p:cNvSpPr>
              <p:nvPr/>
            </p:nvSpPr>
            <p:spPr bwMode="auto">
              <a:xfrm>
                <a:off x="3470" y="2794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  <p:sp>
            <p:nvSpPr>
              <p:cNvPr id="66" name="Oval 138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272" cy="1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/>
              </a:p>
            </p:txBody>
          </p:sp>
        </p:grpSp>
        <p:sp>
          <p:nvSpPr>
            <p:cNvPr id="62" name="Oval 140"/>
            <p:cNvSpPr>
              <a:spLocks noChangeArrowheads="1"/>
            </p:cNvSpPr>
            <p:nvPr/>
          </p:nvSpPr>
          <p:spPr bwMode="auto">
            <a:xfrm>
              <a:off x="5465" y="3113"/>
              <a:ext cx="204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127" name="Group 146"/>
          <p:cNvGrpSpPr/>
          <p:nvPr/>
        </p:nvGrpSpPr>
        <p:grpSpPr bwMode="auto">
          <a:xfrm>
            <a:off x="1919289" y="1412876"/>
            <a:ext cx="8135937" cy="596900"/>
            <a:chOff x="204" y="663"/>
            <a:chExt cx="5125" cy="376"/>
          </a:xfrm>
        </p:grpSpPr>
        <p:sp>
          <p:nvSpPr>
            <p:cNvPr id="128" name="Text Box 142"/>
            <p:cNvSpPr txBox="1">
              <a:spLocks noChangeArrowheads="1"/>
            </p:cNvSpPr>
            <p:nvPr/>
          </p:nvSpPr>
          <p:spPr bwMode="auto">
            <a:xfrm>
              <a:off x="204" y="663"/>
              <a:ext cx="90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/>
                <a:t>500</a:t>
              </a:r>
              <a:r>
                <a:rPr lang="en-US" altLang="zh-CN" sz="280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29" name="Text Box 143"/>
            <p:cNvSpPr txBox="1">
              <a:spLocks noChangeArrowheads="1"/>
            </p:cNvSpPr>
            <p:nvPr/>
          </p:nvSpPr>
          <p:spPr bwMode="auto">
            <a:xfrm>
              <a:off x="1701" y="663"/>
              <a:ext cx="90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0000"/>
                  </a:solidFill>
                </a:rPr>
                <a:t>6</a:t>
              </a:r>
              <a:r>
                <a:rPr lang="en-US" altLang="zh-CN" sz="2800"/>
                <a:t>042</a:t>
              </a:r>
              <a:endParaRPr lang="en-US" altLang="zh-CN" sz="2800">
                <a:solidFill>
                  <a:srgbClr val="FF0000"/>
                </a:solidFill>
              </a:endParaRPr>
            </a:p>
          </p:txBody>
        </p:sp>
        <p:sp>
          <p:nvSpPr>
            <p:cNvPr id="130" name="Text Box 144"/>
            <p:cNvSpPr txBox="1">
              <a:spLocks noChangeArrowheads="1"/>
            </p:cNvSpPr>
            <p:nvPr/>
          </p:nvSpPr>
          <p:spPr bwMode="auto">
            <a:xfrm>
              <a:off x="3107" y="709"/>
              <a:ext cx="90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/>
                <a:t>70</a:t>
              </a:r>
              <a:r>
                <a:rPr lang="en-US" altLang="zh-CN" sz="2800">
                  <a:solidFill>
                    <a:srgbClr val="FF0000"/>
                  </a:solidFill>
                </a:rPr>
                <a:t>6</a:t>
              </a:r>
              <a:r>
                <a:rPr lang="en-US" altLang="zh-CN" sz="2800"/>
                <a:t>0</a:t>
              </a:r>
            </a:p>
          </p:txBody>
        </p:sp>
        <p:sp>
          <p:nvSpPr>
            <p:cNvPr id="131" name="Text Box 145"/>
            <p:cNvSpPr txBox="1">
              <a:spLocks noChangeArrowheads="1"/>
            </p:cNvSpPr>
            <p:nvPr/>
          </p:nvSpPr>
          <p:spPr bwMode="auto">
            <a:xfrm>
              <a:off x="4422" y="663"/>
              <a:ext cx="90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/>
                <a:t>3</a:t>
              </a:r>
              <a:r>
                <a:rPr lang="en-US" altLang="zh-CN" sz="2800">
                  <a:solidFill>
                    <a:srgbClr val="FF0000"/>
                  </a:solidFill>
                </a:rPr>
                <a:t>6</a:t>
              </a:r>
              <a:r>
                <a:rPr lang="en-US" altLang="zh-CN" sz="2800"/>
                <a:t>00</a:t>
              </a:r>
            </a:p>
          </p:txBody>
        </p:sp>
      </p:grpSp>
      <p:sp>
        <p:nvSpPr>
          <p:cNvPr id="132" name="Text Box 147"/>
          <p:cNvSpPr txBox="1">
            <a:spLocks noChangeArrowheads="1"/>
          </p:cNvSpPr>
          <p:nvPr/>
        </p:nvSpPr>
        <p:spPr bwMode="auto">
          <a:xfrm>
            <a:off x="721995" y="738505"/>
            <a:ext cx="88633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说一说每个数中的“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6</a:t>
            </a:r>
            <a:r>
              <a:rPr lang="en-US" altLang="zh-CN" sz="3200" b="1" dirty="0">
                <a:latin typeface="+mn-ea"/>
              </a:rPr>
              <a:t>”</a:t>
            </a:r>
            <a:r>
              <a:rPr lang="zh-CN" altLang="en-US" sz="3200" b="1" dirty="0">
                <a:latin typeface="+mn-ea"/>
              </a:rPr>
              <a:t>各表示多少，再连一连。</a:t>
            </a:r>
          </a:p>
        </p:txBody>
      </p:sp>
      <p:sp>
        <p:nvSpPr>
          <p:cNvPr id="133" name="Line 148"/>
          <p:cNvSpPr>
            <a:spLocks noChangeShapeType="1"/>
          </p:cNvSpPr>
          <p:nvPr/>
        </p:nvSpPr>
        <p:spPr bwMode="auto">
          <a:xfrm>
            <a:off x="2855914" y="1916113"/>
            <a:ext cx="6335712" cy="178799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134" name="Text Box 150"/>
          <p:cNvSpPr txBox="1">
            <a:spLocks noChangeArrowheads="1"/>
          </p:cNvSpPr>
          <p:nvPr/>
        </p:nvSpPr>
        <p:spPr bwMode="auto">
          <a:xfrm>
            <a:off x="1971675" y="5807551"/>
            <a:ext cx="18002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</a:rPr>
              <a:t>六个千</a:t>
            </a:r>
          </a:p>
        </p:txBody>
      </p:sp>
      <p:sp>
        <p:nvSpPr>
          <p:cNvPr id="135" name="Text Box 152"/>
          <p:cNvSpPr txBox="1">
            <a:spLocks noChangeArrowheads="1"/>
          </p:cNvSpPr>
          <p:nvPr/>
        </p:nvSpPr>
        <p:spPr bwMode="auto">
          <a:xfrm>
            <a:off x="4203700" y="5807551"/>
            <a:ext cx="18002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</a:rPr>
              <a:t>六个百</a:t>
            </a:r>
          </a:p>
        </p:txBody>
      </p:sp>
      <p:sp>
        <p:nvSpPr>
          <p:cNvPr id="136" name="Text Box 153"/>
          <p:cNvSpPr txBox="1">
            <a:spLocks noChangeArrowheads="1"/>
          </p:cNvSpPr>
          <p:nvPr/>
        </p:nvSpPr>
        <p:spPr bwMode="auto">
          <a:xfrm>
            <a:off x="6435725" y="5807551"/>
            <a:ext cx="18002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</a:rPr>
              <a:t>六个十</a:t>
            </a:r>
          </a:p>
        </p:txBody>
      </p:sp>
      <p:sp>
        <p:nvSpPr>
          <p:cNvPr id="137" name="Text Box 154"/>
          <p:cNvSpPr txBox="1">
            <a:spLocks noChangeArrowheads="1"/>
          </p:cNvSpPr>
          <p:nvPr/>
        </p:nvSpPr>
        <p:spPr bwMode="auto">
          <a:xfrm>
            <a:off x="8669337" y="5807551"/>
            <a:ext cx="18002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</a:rPr>
              <a:t>六个一</a:t>
            </a:r>
          </a:p>
        </p:txBody>
      </p:sp>
      <p:sp>
        <p:nvSpPr>
          <p:cNvPr id="138" name="Line 155"/>
          <p:cNvSpPr>
            <a:spLocks noChangeShapeType="1"/>
          </p:cNvSpPr>
          <p:nvPr/>
        </p:nvSpPr>
        <p:spPr bwMode="auto">
          <a:xfrm flipH="1">
            <a:off x="3071813" y="1916114"/>
            <a:ext cx="1800225" cy="178798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139" name="Line 156"/>
          <p:cNvSpPr>
            <a:spLocks noChangeShapeType="1"/>
          </p:cNvSpPr>
          <p:nvPr/>
        </p:nvSpPr>
        <p:spPr bwMode="auto">
          <a:xfrm flipH="1">
            <a:off x="7121524" y="1989140"/>
            <a:ext cx="53975" cy="174481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140" name="Line 157"/>
          <p:cNvSpPr>
            <a:spLocks noChangeShapeType="1"/>
          </p:cNvSpPr>
          <p:nvPr/>
        </p:nvSpPr>
        <p:spPr bwMode="auto">
          <a:xfrm flipH="1">
            <a:off x="5394324" y="1916113"/>
            <a:ext cx="3797301" cy="1817836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  <p:grpSp>
        <p:nvGrpSpPr>
          <p:cNvPr id="5" name="Group 9"/>
          <p:cNvGrpSpPr/>
          <p:nvPr/>
        </p:nvGrpSpPr>
        <p:grpSpPr bwMode="auto">
          <a:xfrm>
            <a:off x="1533462" y="1373825"/>
            <a:ext cx="7920038" cy="525463"/>
            <a:chOff x="324" y="656"/>
            <a:chExt cx="4989" cy="331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24" y="658"/>
              <a:ext cx="4989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dirty="0">
                  <a:latin typeface="+mn-ea"/>
                </a:rPr>
                <a:t>      6195=                +             +         +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701" y="663"/>
              <a:ext cx="816" cy="317"/>
            </a:xfrm>
            <a:prstGeom prst="rect">
              <a:avLst/>
            </a:prstGeom>
            <a:noFill/>
            <a:ln w="9525">
              <a:solidFill>
                <a:srgbClr val="FF99CC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 sz="2800">
                <a:latin typeface="+mn-ea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699" y="663"/>
              <a:ext cx="816" cy="317"/>
            </a:xfrm>
            <a:prstGeom prst="rect">
              <a:avLst/>
            </a:prstGeom>
            <a:noFill/>
            <a:ln w="9525">
              <a:solidFill>
                <a:srgbClr val="FF99CC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 sz="2800">
                <a:latin typeface="+mn-ea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787" y="665"/>
              <a:ext cx="499" cy="316"/>
            </a:xfrm>
            <a:prstGeom prst="rect">
              <a:avLst/>
            </a:prstGeom>
            <a:noFill/>
            <a:ln w="9525">
              <a:solidFill>
                <a:srgbClr val="FF99CC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 sz="2800">
                <a:latin typeface="+mn-ea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558" y="656"/>
              <a:ext cx="499" cy="325"/>
            </a:xfrm>
            <a:prstGeom prst="rect">
              <a:avLst/>
            </a:prstGeom>
            <a:noFill/>
            <a:ln w="9525">
              <a:solidFill>
                <a:srgbClr val="FF99CC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 sz="2800">
                <a:latin typeface="+mn-ea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193545" y="2646681"/>
            <a:ext cx="7200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+mn-ea"/>
              </a:rPr>
              <a:t>3517=                +              +         +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17609" y="2651444"/>
            <a:ext cx="1177925" cy="503237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32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517834" y="2651444"/>
            <a:ext cx="1177925" cy="503237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320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251700" y="2629535"/>
            <a:ext cx="720725" cy="527050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320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8364220" y="2629535"/>
            <a:ext cx="720725" cy="527050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320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875792" y="3802592"/>
            <a:ext cx="7920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+mn-ea"/>
              </a:rPr>
              <a:t>   7080=                  +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745425" y="3824162"/>
            <a:ext cx="1295400" cy="503238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320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5767707" y="3816224"/>
            <a:ext cx="1295400" cy="503238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3200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762221" y="5029265"/>
            <a:ext cx="7920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+mn-ea"/>
              </a:rPr>
              <a:t>    3004=                 +                  </a:t>
            </a: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3644583" y="5027930"/>
            <a:ext cx="1295400" cy="503238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3200"/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636961" y="5016417"/>
            <a:ext cx="1295400" cy="503237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800">
              <a:latin typeface="+mn-ea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3670556" y="1397954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6000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5219321" y="1397954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100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755068" y="1385889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90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956488" y="1397954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5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3610231" y="2658746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3000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5423473" y="2658746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500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910643" y="2658746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10</a:t>
            </a:r>
          </a:p>
        </p:txBody>
      </p:sp>
      <p:sp>
        <p:nvSpPr>
          <p:cNvPr id="30" name="Text Box 3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039038" y="2658746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7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3712847" y="3826722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7000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5705477" y="3814657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80</a:t>
            </a: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3598166" y="5033646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3000</a:t>
            </a: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5754691" y="5016080"/>
            <a:ext cx="1008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5</a:t>
            </a:r>
            <a:endParaRPr lang="zh-CN" altLang="en-US" sz="28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70355" y="1376681"/>
            <a:ext cx="8064500" cy="353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3200" dirty="0"/>
              <a:t>     3000+500=              8400-8000=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3200" dirty="0"/>
              <a:t>     400+8000=              3900-900=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3200" dirty="0"/>
              <a:t>     6600-600=               700+50=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71290" y="1792117"/>
            <a:ext cx="12954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</a:rPr>
              <a:t>3500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03898" y="3022900"/>
            <a:ext cx="12954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</a:rPr>
              <a:t>8400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74706" y="4218547"/>
            <a:ext cx="12954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</a:rPr>
              <a:t>6000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582195" y="1791948"/>
            <a:ext cx="1116013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329844" y="2997923"/>
            <a:ext cx="12954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</a:rPr>
              <a:t>3000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999136" y="4220196"/>
            <a:ext cx="12954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</a:rPr>
              <a:t>750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6</a:t>
            </a:r>
            <a:endParaRPr lang="zh-CN" altLang="en-US" sz="28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45490" y="746125"/>
            <a:ext cx="464629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/>
              <a:t>写一写，比一比。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65923" y="1505903"/>
            <a:ext cx="2735262" cy="29527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/>
              <a:t>九千七百零四</a:t>
            </a:r>
          </a:p>
          <a:p>
            <a:pPr algn="ctr"/>
            <a:endParaRPr lang="zh-CN" altLang="en-US" sz="2800"/>
          </a:p>
          <a:p>
            <a:pPr algn="ctr"/>
            <a:endParaRPr lang="zh-CN" altLang="en-US" sz="2800"/>
          </a:p>
          <a:p>
            <a:pPr algn="ctr"/>
            <a:r>
              <a:rPr lang="zh-CN" altLang="en-US" sz="2800"/>
              <a:t>九千零七十四</a:t>
            </a:r>
          </a:p>
          <a:p>
            <a:pPr algn="ctr"/>
            <a:endParaRPr lang="en-US" altLang="zh-CN" sz="28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47236" y="1505903"/>
            <a:ext cx="2663825" cy="29527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/>
              <a:t>二千六百</a:t>
            </a:r>
          </a:p>
          <a:p>
            <a:pPr algn="ctr"/>
            <a:endParaRPr lang="zh-CN" altLang="en-US" sz="2800"/>
          </a:p>
          <a:p>
            <a:pPr algn="ctr"/>
            <a:endParaRPr lang="zh-CN" altLang="en-US" sz="2800"/>
          </a:p>
          <a:p>
            <a:pPr algn="ctr"/>
            <a:r>
              <a:rPr lang="zh-CN" altLang="en-US" sz="2800"/>
              <a:t>二千零六十</a:t>
            </a:r>
          </a:p>
          <a:p>
            <a:pPr algn="ctr"/>
            <a:endParaRPr lang="en-US" altLang="zh-CN" sz="28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498399" y="1505903"/>
            <a:ext cx="2447925" cy="29527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/>
              <a:t>三千零八</a:t>
            </a:r>
          </a:p>
          <a:p>
            <a:pPr algn="ctr"/>
            <a:endParaRPr lang="zh-CN" altLang="en-US" sz="2800"/>
          </a:p>
          <a:p>
            <a:pPr algn="ctr"/>
            <a:endParaRPr lang="zh-CN" altLang="en-US" sz="2800"/>
          </a:p>
          <a:p>
            <a:pPr algn="ctr"/>
            <a:r>
              <a:rPr lang="zh-CN" altLang="en-US" sz="2800"/>
              <a:t>三百零八</a:t>
            </a:r>
          </a:p>
          <a:p>
            <a:pPr algn="ctr"/>
            <a:endParaRPr lang="en-US" altLang="zh-CN" sz="28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386649" y="2442528"/>
            <a:ext cx="1296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9704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386965" y="3739515"/>
            <a:ext cx="1296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9074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266374" y="2443029"/>
            <a:ext cx="1296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2600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266374" y="3739515"/>
            <a:ext cx="1296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2060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04200" y="2442800"/>
            <a:ext cx="1296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3008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203565" y="3739515"/>
            <a:ext cx="1296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308</a:t>
            </a:r>
          </a:p>
        </p:txBody>
      </p:sp>
      <p:sp>
        <p:nvSpPr>
          <p:cNvPr id="18" name="圆角矩形 29"/>
          <p:cNvSpPr/>
          <p:nvPr/>
        </p:nvSpPr>
        <p:spPr>
          <a:xfrm>
            <a:off x="2435860" y="4833620"/>
            <a:ext cx="7030085" cy="134683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中间有一个</a:t>
            </a:r>
            <a:r>
              <a:rPr lang="en-US" altLang="zh-CN" sz="2800" dirty="0">
                <a:solidFill>
                  <a:schemeClr val="bg1"/>
                </a:solidFill>
              </a:rPr>
              <a:t>0</a:t>
            </a:r>
            <a:r>
              <a:rPr lang="zh-CN" altLang="en-US" sz="2800" dirty="0">
                <a:solidFill>
                  <a:schemeClr val="bg1"/>
                </a:solidFill>
              </a:rPr>
              <a:t>或两个</a:t>
            </a:r>
            <a:r>
              <a:rPr lang="en-US" altLang="zh-CN" sz="2800" dirty="0">
                <a:solidFill>
                  <a:schemeClr val="bg1"/>
                </a:solidFill>
              </a:rPr>
              <a:t>0</a:t>
            </a:r>
            <a:r>
              <a:rPr lang="zh-CN" altLang="en-US" sz="2800" dirty="0">
                <a:solidFill>
                  <a:schemeClr val="bg1"/>
                </a:solidFill>
              </a:rPr>
              <a:t>，只读一个“零”；</a:t>
            </a:r>
          </a:p>
          <a:p>
            <a:pPr>
              <a:lnSpc>
                <a:spcPct val="150000"/>
              </a:lnSpc>
            </a:pPr>
            <a:r>
              <a:rPr sz="2800" dirty="0">
                <a:solidFill>
                  <a:schemeClr val="bg1"/>
                </a:solidFill>
              </a:rPr>
              <a:t>末尾不管有几个0，都不读。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5" grpId="0" bldLvl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11960" y="1989455"/>
            <a:ext cx="8726805" cy="318071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</a:rPr>
              <a:t>两个数的位数不同时，位数多的比位数少的数要大。</a:t>
            </a:r>
            <a:endParaRPr lang="en-US" altLang="zh-CN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</a:rPr>
              <a:t>位数相同时，从最高位依次比下去。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5589" y="857250"/>
            <a:ext cx="8748712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1854" y="4543425"/>
            <a:ext cx="1081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36099" y="4543425"/>
            <a:ext cx="1081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164639" y="4543425"/>
            <a:ext cx="1081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1267" y="889212"/>
            <a:ext cx="44026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12292"/>
          <p:cNvGraphicFramePr/>
          <p:nvPr>
            <p:custDataLst>
              <p:tags r:id="rId1"/>
            </p:custDataLst>
          </p:nvPr>
        </p:nvGraphicFramePr>
        <p:xfrm>
          <a:off x="1289288" y="1845001"/>
          <a:ext cx="9144000" cy="1252537"/>
        </p:xfrm>
        <a:graphic>
          <a:graphicData uri="http://schemas.openxmlformats.org/drawingml/2006/table">
            <a:tbl>
              <a:tblPr/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49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星期日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星期一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星期二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星期三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星期四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星期五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4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2914   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1972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1088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1030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1123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3027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12318"/>
          <p:cNvSpPr txBox="1">
            <a:spLocks noChangeArrowheads="1"/>
          </p:cNvSpPr>
          <p:nvPr/>
        </p:nvSpPr>
        <p:spPr bwMode="auto">
          <a:xfrm>
            <a:off x="1015217" y="3441065"/>
            <a:ext cx="8294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+mn-ea"/>
                <a:ea typeface="+mn-ea"/>
              </a:rPr>
              <a:t>（</a:t>
            </a:r>
            <a:r>
              <a:rPr lang="en-US" altLang="zh-CN" sz="2800" dirty="0">
                <a:latin typeface="+mn-ea"/>
                <a:ea typeface="+mn-ea"/>
              </a:rPr>
              <a:t>1</a:t>
            </a:r>
            <a:r>
              <a:rPr lang="zh-CN" altLang="en-US" sz="2800" dirty="0">
                <a:latin typeface="+mn-ea"/>
                <a:ea typeface="+mn-ea"/>
              </a:rPr>
              <a:t>）参观科学馆的人数哪一天最多，哪一天最少？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23060" y="4474845"/>
            <a:ext cx="15328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3027 &gt;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848610" y="4474845"/>
            <a:ext cx="15938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2914 &gt;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137660" y="4464050"/>
            <a:ext cx="14833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2015 &gt;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349240" y="4474845"/>
            <a:ext cx="14204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1972 &gt;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552565" y="4474845"/>
            <a:ext cx="15633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1123 &gt;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849235" y="4464050"/>
            <a:ext cx="15690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1088 &gt;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9193191" y="4463893"/>
            <a:ext cx="1024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1030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1055" y="889000"/>
            <a:ext cx="7551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2.某星期参观科学馆的人数如下表：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37030" y="5285740"/>
            <a:ext cx="8449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答：参观科学馆的人数星期六最多，星期四最少。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318"/>
          <p:cNvSpPr txBox="1">
            <a:spLocks noChangeArrowheads="1"/>
          </p:cNvSpPr>
          <p:nvPr/>
        </p:nvSpPr>
        <p:spPr bwMode="auto">
          <a:xfrm>
            <a:off x="1015217" y="3441065"/>
            <a:ext cx="57251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sz="2800" dirty="0">
                <a:latin typeface="+mn-ea"/>
                <a:ea typeface="+mn-ea"/>
              </a:rPr>
              <a:t>（2）每天参观的人数各接近几千？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1055" y="889000"/>
            <a:ext cx="7551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2.某星期参观科学馆的人数如下表：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878513" y="4035405"/>
            <a:ext cx="3561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星期一接近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千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236146" y="4742824"/>
            <a:ext cx="2539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星期二接近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千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878513" y="4776881"/>
            <a:ext cx="260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星期三接近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千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6146" y="5450244"/>
            <a:ext cx="2539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星期四接近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千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878513" y="5527653"/>
            <a:ext cx="2539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星期五接近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千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236146" y="6157664"/>
            <a:ext cx="2539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星期六接近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千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385571" y="4036674"/>
            <a:ext cx="33680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       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星期日接近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千</a:t>
            </a:r>
          </a:p>
        </p:txBody>
      </p:sp>
      <p:graphicFrame>
        <p:nvGraphicFramePr>
          <p:cNvPr id="8" name="内容占位符 12292"/>
          <p:cNvGraphicFramePr/>
          <p:nvPr>
            <p:custDataLst>
              <p:tags r:id="rId1"/>
            </p:custDataLst>
          </p:nvPr>
        </p:nvGraphicFramePr>
        <p:xfrm>
          <a:off x="1289288" y="1845001"/>
          <a:ext cx="9144000" cy="1252537"/>
        </p:xfrm>
        <a:graphic>
          <a:graphicData uri="http://schemas.openxmlformats.org/drawingml/2006/table">
            <a:tbl>
              <a:tblPr/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49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星期日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星期一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星期二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星期三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星期四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星期五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4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2914   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1972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1088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1030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1123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3027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346710" y="4192905"/>
            <a:ext cx="11528425" cy="240347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542101" y="4334322"/>
            <a:ext cx="10895887" cy="1383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会读写万以内的数，掌握万以内的数的组成；会比较万以内的数的大小，会根据要求取近似数。</a:t>
            </a:r>
          </a:p>
        </p:txBody>
      </p:sp>
      <p:sp>
        <p:nvSpPr>
          <p:cNvPr id="4" name="矩形 3"/>
          <p:cNvSpPr/>
          <p:nvPr/>
        </p:nvSpPr>
        <p:spPr>
          <a:xfrm>
            <a:off x="554165" y="5638537"/>
            <a:ext cx="10895887" cy="7372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有</a:t>
            </a:r>
            <a:r>
              <a:rPr lang="en-US" altLang="zh-CN" sz="2800" dirty="0"/>
              <a:t>0</a:t>
            </a:r>
            <a:r>
              <a:rPr lang="zh-CN" altLang="en-US" sz="2800" dirty="0"/>
              <a:t>的数的读写，万以内的数的大小比较。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0535" y="420370"/>
            <a:ext cx="113677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使学生进一步掌握万以内的数的读写方法及其组成，会比较万以内的数的大小，根据实际情况取近似数的能力有进一步的提高。 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使学生的估算能力和分析问题、解决问题、提出问题的能力有进一步的提高。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表格 2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89628" y="1522641"/>
          <a:ext cx="6892928" cy="240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4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01670">
                <a:tc>
                  <a:txBody>
                    <a:bodyPr/>
                    <a:lstStyle/>
                    <a:p>
                      <a:endParaRPr lang="zh-CN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70">
                <a:tc>
                  <a:txBody>
                    <a:bodyPr/>
                    <a:lstStyle/>
                    <a:p>
                      <a:endParaRPr lang="zh-CN" alt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57635" y="669764"/>
            <a:ext cx="2236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solidFill>
                  <a:srgbClr val="FF0000"/>
                </a:solidFill>
                <a:latin typeface="+mn-ea"/>
              </a:rPr>
              <a:t>数位顺序表</a:t>
            </a: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2028825" y="1883410"/>
            <a:ext cx="9652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dirty="0">
                <a:solidFill>
                  <a:srgbClr val="FF3300"/>
                </a:solidFill>
                <a:latin typeface="+mn-ea"/>
                <a:cs typeface="楷体_GB2312" panose="02010609030101010101" charset="-122"/>
              </a:rPr>
              <a:t>数位</a:t>
            </a: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7076851" y="1759505"/>
            <a:ext cx="613410" cy="80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kumimoji="1" lang="zh-CN" altLang="en-US" sz="2800" dirty="0">
                <a:latin typeface="+mn-ea"/>
                <a:cs typeface="楷体_GB2312" panose="02010609030101010101" charset="-122"/>
              </a:rPr>
              <a:t>十位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113795" y="1759016"/>
            <a:ext cx="613410" cy="80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kumimoji="1" lang="zh-CN" altLang="en-US" sz="2800" dirty="0">
                <a:latin typeface="+mn-ea"/>
                <a:cs typeface="楷体_GB2312" panose="02010609030101010101" charset="-122"/>
              </a:rPr>
              <a:t>百位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5124165" y="1767225"/>
            <a:ext cx="613410" cy="80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kumimoji="1" lang="zh-CN" altLang="en-US" sz="2800" dirty="0">
                <a:latin typeface="+mn-ea"/>
                <a:cs typeface="楷体_GB2312" panose="02010609030101010101" charset="-122"/>
              </a:rPr>
              <a:t>千位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4137213" y="1763931"/>
            <a:ext cx="613410" cy="80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kumimoji="1" lang="zh-CN" altLang="en-US" sz="2800" dirty="0">
                <a:latin typeface="+mn-ea"/>
                <a:cs typeface="楷体_GB2312" panose="02010609030101010101" charset="-122"/>
              </a:rPr>
              <a:t>万位</a:t>
            </a: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3003551" y="1827335"/>
            <a:ext cx="902811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latin typeface="+mn-ea"/>
                <a:cs typeface="楷体_GB2312" panose="02010609030101010101" charset="-122"/>
              </a:rPr>
              <a:t>……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8039673" y="1766451"/>
            <a:ext cx="613410" cy="80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kumimoji="1" lang="zh-CN" altLang="en-US" sz="2800" dirty="0">
                <a:latin typeface="+mn-ea"/>
                <a:cs typeface="楷体_GB2312" panose="02010609030101010101" charset="-122"/>
              </a:rPr>
              <a:t>个位</a:t>
            </a: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8144770" y="3016800"/>
            <a:ext cx="538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latin typeface="+mn-ea"/>
              </a:rPr>
              <a:t>一</a:t>
            </a: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7136206" y="3032262"/>
            <a:ext cx="538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latin typeface="+mn-ea"/>
              </a:rPr>
              <a:t>十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6171688" y="3044327"/>
            <a:ext cx="538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latin typeface="+mn-ea"/>
              </a:rPr>
              <a:t>百</a:t>
            </a: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5164222" y="3035312"/>
            <a:ext cx="538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latin typeface="+mn-ea"/>
              </a:rPr>
              <a:t>千</a:t>
            </a: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4203969" y="3016800"/>
            <a:ext cx="538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latin typeface="+mn-ea"/>
              </a:rPr>
              <a:t>万</a:t>
            </a:r>
          </a:p>
        </p:txBody>
      </p:sp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3013717" y="2978807"/>
            <a:ext cx="7620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latin typeface="+mn-ea"/>
              </a:rPr>
              <a:t>……</a:t>
            </a: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2029542" y="2834756"/>
            <a:ext cx="96408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dirty="0">
                <a:solidFill>
                  <a:srgbClr val="FF3300"/>
                </a:solidFill>
                <a:latin typeface="+mn-ea"/>
              </a:rPr>
              <a:t>计数单位</a:t>
            </a:r>
          </a:p>
        </p:txBody>
      </p:sp>
      <p:sp>
        <p:nvSpPr>
          <p:cNvPr id="18" name="AutoShape 43"/>
          <p:cNvSpPr>
            <a:spLocks noChangeArrowheads="1"/>
          </p:cNvSpPr>
          <p:nvPr/>
        </p:nvSpPr>
        <p:spPr bwMode="auto">
          <a:xfrm rot="5438322">
            <a:off x="7412034" y="3519773"/>
            <a:ext cx="376834" cy="1202634"/>
          </a:xfrm>
          <a:prstGeom prst="curvedLeftArrow">
            <a:avLst>
              <a:gd name="adj1" fmla="val 10591"/>
              <a:gd name="adj2" fmla="val 181028"/>
              <a:gd name="adj3" fmla="val 164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>
              <a:latin typeface="+mn-ea"/>
            </a:endParaRPr>
          </a:p>
        </p:txBody>
      </p:sp>
      <p:sp>
        <p:nvSpPr>
          <p:cNvPr id="19" name="AutoShape 44"/>
          <p:cNvSpPr>
            <a:spLocks noChangeArrowheads="1"/>
          </p:cNvSpPr>
          <p:nvPr/>
        </p:nvSpPr>
        <p:spPr bwMode="auto">
          <a:xfrm rot="5438322">
            <a:off x="6471100" y="3534945"/>
            <a:ext cx="384175" cy="1198937"/>
          </a:xfrm>
          <a:prstGeom prst="curvedLeftArrow">
            <a:avLst>
              <a:gd name="adj1" fmla="val 10503"/>
              <a:gd name="adj2" fmla="val 179532"/>
              <a:gd name="adj3" fmla="val 164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>
              <a:latin typeface="+mn-ea"/>
            </a:endParaRP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7434322" y="4333542"/>
            <a:ext cx="6270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3300"/>
                </a:solidFill>
                <a:latin typeface="+mn-ea"/>
              </a:rPr>
              <a:t>10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6469741" y="4342600"/>
            <a:ext cx="6270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3300"/>
                </a:solidFill>
                <a:latin typeface="+mn-ea"/>
              </a:rPr>
              <a:t>10</a:t>
            </a:r>
          </a:p>
        </p:txBody>
      </p:sp>
      <p:sp>
        <p:nvSpPr>
          <p:cNvPr id="22" name="AutoShape 47"/>
          <p:cNvSpPr>
            <a:spLocks noChangeArrowheads="1"/>
          </p:cNvSpPr>
          <p:nvPr/>
        </p:nvSpPr>
        <p:spPr bwMode="auto">
          <a:xfrm rot="5438322">
            <a:off x="5531737" y="3535242"/>
            <a:ext cx="384175" cy="1198350"/>
          </a:xfrm>
          <a:prstGeom prst="curvedLeftArrow">
            <a:avLst>
              <a:gd name="adj1" fmla="val 10503"/>
              <a:gd name="adj2" fmla="val 179532"/>
              <a:gd name="adj3" fmla="val 164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>
              <a:latin typeface="+mn-ea"/>
            </a:endParaRPr>
          </a:p>
        </p:txBody>
      </p:sp>
      <p:sp>
        <p:nvSpPr>
          <p:cNvPr id="23" name="AutoShape 48"/>
          <p:cNvSpPr>
            <a:spLocks noChangeArrowheads="1"/>
          </p:cNvSpPr>
          <p:nvPr/>
        </p:nvSpPr>
        <p:spPr bwMode="auto">
          <a:xfrm rot="5438322">
            <a:off x="4515213" y="3531789"/>
            <a:ext cx="384175" cy="1196585"/>
          </a:xfrm>
          <a:prstGeom prst="curvedLeftArrow">
            <a:avLst>
              <a:gd name="adj1" fmla="val 10503"/>
              <a:gd name="adj2" fmla="val 179532"/>
              <a:gd name="adj3" fmla="val 11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>
              <a:latin typeface="+mn-ea"/>
            </a:endParaRPr>
          </a:p>
        </p:txBody>
      </p:sp>
      <p:sp>
        <p:nvSpPr>
          <p:cNvPr id="24" name="Rectangle 49"/>
          <p:cNvSpPr>
            <a:spLocks noChangeArrowheads="1"/>
          </p:cNvSpPr>
          <p:nvPr/>
        </p:nvSpPr>
        <p:spPr bwMode="auto">
          <a:xfrm>
            <a:off x="5570786" y="4342846"/>
            <a:ext cx="6270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3300"/>
                </a:solidFill>
                <a:latin typeface="+mn-ea"/>
              </a:rPr>
              <a:t>10</a:t>
            </a:r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4495034" y="4333085"/>
            <a:ext cx="6270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3300"/>
                </a:solidFill>
                <a:latin typeface="+mn-ea"/>
              </a:rPr>
              <a:t>10</a:t>
            </a:r>
          </a:p>
        </p:txBody>
      </p:sp>
      <p:sp>
        <p:nvSpPr>
          <p:cNvPr id="26" name="Text Box 51"/>
          <p:cNvSpPr txBox="1">
            <a:spLocks noChangeArrowheads="1"/>
          </p:cNvSpPr>
          <p:nvPr/>
        </p:nvSpPr>
        <p:spPr bwMode="auto">
          <a:xfrm>
            <a:off x="1868170" y="4900930"/>
            <a:ext cx="7014210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solidFill>
                  <a:schemeClr val="tx1"/>
                </a:solidFill>
                <a:latin typeface="+mn-ea"/>
              </a:rPr>
              <a:t>每</a:t>
            </a:r>
            <a:r>
              <a:rPr kumimoji="1" lang="zh-CN" altLang="en-US" sz="2800" dirty="0">
                <a:solidFill>
                  <a:srgbClr val="FF0000"/>
                </a:solidFill>
                <a:latin typeface="+mn-ea"/>
              </a:rPr>
              <a:t>相邻</a:t>
            </a:r>
            <a:r>
              <a:rPr kumimoji="1" lang="zh-CN" altLang="en-US" sz="2800" dirty="0">
                <a:solidFill>
                  <a:schemeClr val="tx1"/>
                </a:solidFill>
                <a:latin typeface="+mn-ea"/>
              </a:rPr>
              <a:t>两个计数单位之间的进率都是</a:t>
            </a:r>
            <a:r>
              <a:rPr kumimoji="1" lang="en-US" altLang="zh-CN" sz="2800" dirty="0">
                <a:solidFill>
                  <a:srgbClr val="FF0000"/>
                </a:solidFill>
                <a:latin typeface="+mn-ea"/>
              </a:rPr>
              <a:t>10</a:t>
            </a:r>
            <a:r>
              <a:rPr kumimoji="1" lang="zh-CN" altLang="en-US" sz="2800" dirty="0">
                <a:solidFill>
                  <a:schemeClr val="tx1"/>
                </a:solidFill>
                <a:latin typeface="+mn-ea"/>
              </a:rPr>
              <a:t>，</a:t>
            </a:r>
            <a:endParaRPr kumimoji="1" lang="en-US" altLang="zh-CN" sz="28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solidFill>
                  <a:schemeClr val="tx1"/>
                </a:solidFill>
                <a:latin typeface="+mn-ea"/>
              </a:rPr>
              <a:t>它们是</a:t>
            </a:r>
            <a:r>
              <a:rPr kumimoji="1" lang="en-US" altLang="zh-CN" sz="2800" dirty="0">
                <a:solidFill>
                  <a:schemeClr val="tx1"/>
                </a:solidFill>
                <a:latin typeface="+mn-ea"/>
              </a:rPr>
              <a:t>“</a:t>
            </a:r>
            <a:r>
              <a:rPr kumimoji="1" lang="zh-CN" altLang="en-US" sz="2800" dirty="0">
                <a:solidFill>
                  <a:schemeClr val="tx1"/>
                </a:solidFill>
                <a:latin typeface="+mn-ea"/>
              </a:rPr>
              <a:t>十进制</a:t>
            </a:r>
            <a:r>
              <a:rPr kumimoji="1" lang="en-US" altLang="zh-CN" sz="2800" dirty="0">
                <a:solidFill>
                  <a:schemeClr val="tx1"/>
                </a:solidFill>
                <a:latin typeface="+mn-ea"/>
              </a:rPr>
              <a:t>”</a:t>
            </a:r>
            <a:r>
              <a:rPr kumimoji="1" lang="zh-CN" altLang="en-US" sz="2800" dirty="0">
                <a:solidFill>
                  <a:schemeClr val="tx1"/>
                </a:solidFill>
                <a:latin typeface="+mn-ea"/>
              </a:rPr>
              <a:t>关系。</a:t>
            </a:r>
          </a:p>
        </p:txBody>
      </p:sp>
      <p:sp>
        <p:nvSpPr>
          <p:cNvPr id="27" name="Line 52"/>
          <p:cNvSpPr>
            <a:spLocks noChangeShapeType="1"/>
          </p:cNvSpPr>
          <p:nvPr/>
        </p:nvSpPr>
        <p:spPr bwMode="auto">
          <a:xfrm rot="10791048">
            <a:off x="9064211" y="2166689"/>
            <a:ext cx="685800" cy="1588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80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bldLvl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0764" y="1081150"/>
            <a:ext cx="10125075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万以内数的读法：</a:t>
            </a:r>
            <a:endParaRPr kumimoji="1"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kumimoji="1"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、从高位起，按照数位顺序读。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（千位上是几就读几千，百位上是几就读几百，十位上是几就读几十，个位上是几就读几。）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、中间有一个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或两个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，只读一个“零”，末尾不管有几个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，都不读。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0764" y="1081150"/>
            <a:ext cx="10125075" cy="35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万以内数的写法：</a:t>
            </a:r>
            <a:endParaRPr kumimoji="1"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kumimoji="1"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1、从高位起，按照数位顺序写。</a:t>
            </a:r>
          </a:p>
          <a:p>
            <a:pPr>
              <a:lnSpc>
                <a:spcPct val="150000"/>
              </a:lnSpc>
            </a:pPr>
            <a:r>
              <a:rPr kumimoji="1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（几千就在千位上写几，几百就在百位上写几，几十就在十位上写几，几个就在个位上写几。）</a:t>
            </a:r>
          </a:p>
          <a:p>
            <a:pPr>
              <a:lnSpc>
                <a:spcPct val="150000"/>
              </a:lnSpc>
            </a:pPr>
            <a:r>
              <a:rPr kumimoji="1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2、中间或末尾哪一位上没有，就在那一位上写0。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0764" y="1081150"/>
            <a:ext cx="10125075" cy="2953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万以内数的大小比较：</a:t>
            </a:r>
          </a:p>
          <a:p>
            <a:endParaRPr kumimoji="1"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1、位数不同的数比较大小，位数多的那个数就大。</a:t>
            </a:r>
          </a:p>
          <a:p>
            <a:pPr>
              <a:lnSpc>
                <a:spcPct val="150000"/>
              </a:lnSpc>
            </a:pPr>
            <a:r>
              <a:rPr kumimoji="1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2、位数相同的数比较大小，看最高位，最高位上的数大的那个数就大，最高位相同，依次比下去。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0764" y="1081150"/>
            <a:ext cx="10125075" cy="35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求一个数的近似数的方法：</a:t>
            </a:r>
          </a:p>
          <a:p>
            <a:endParaRPr kumimoji="1"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看最高位的后一位数大于5还是小于5。用“四舍五入”的方法</a:t>
            </a:r>
            <a:r>
              <a:rPr kumimoji="1"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kumimoji="1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如果是0、1、2、3、4，就</a:t>
            </a:r>
            <a:r>
              <a:rPr kumimoji="1"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</a:t>
            </a:r>
            <a:r>
              <a:rPr kumimoji="1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舍去，最高位的数不变，后面的</a:t>
            </a:r>
            <a:r>
              <a:rPr kumimoji="1"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数变</a:t>
            </a:r>
            <a:r>
              <a:rPr kumimoji="1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为0；如果是5、6、7、8、9，就要向最高位进一，其它数</a:t>
            </a:r>
            <a:r>
              <a:rPr kumimoji="1"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</a:t>
            </a:r>
            <a:r>
              <a:rPr kumimoji="1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为0</a:t>
            </a:r>
            <a:r>
              <a:rPr kumimoji="1"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97039" y="1596309"/>
            <a:ext cx="9464992" cy="396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）从右边起，第三位是（        ）位，第四位是（        ）位，第五位是（         ）位。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）四位数的最高位是（        ）位。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800" dirty="0"/>
              <a:t>（</a:t>
            </a:r>
            <a:r>
              <a:rPr lang="en-US" altLang="zh-CN" sz="2800" dirty="0"/>
              <a:t>3</a:t>
            </a:r>
            <a:r>
              <a:rPr lang="zh-CN" altLang="en-US" sz="2800" dirty="0"/>
              <a:t>）</a:t>
            </a:r>
            <a:r>
              <a:rPr lang="en-US" altLang="zh-CN" sz="2800" dirty="0"/>
              <a:t>1000</a:t>
            </a:r>
            <a:r>
              <a:rPr lang="zh-CN" altLang="en-US" sz="2800" dirty="0"/>
              <a:t>里有（        ）个百，</a:t>
            </a:r>
            <a:r>
              <a:rPr lang="en-US" altLang="zh-CN" sz="2800" dirty="0"/>
              <a:t>10000</a:t>
            </a:r>
            <a:r>
              <a:rPr lang="zh-CN" altLang="en-US" sz="2800" dirty="0"/>
              <a:t>里有（         ）个千。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17470" y="1966141"/>
            <a:ext cx="649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</a:rPr>
              <a:t>百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609074" y="1963645"/>
            <a:ext cx="649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</a:rPr>
              <a:t>千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99135" y="2816108"/>
            <a:ext cx="649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</a:rPr>
              <a:t>万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80761" y="3881098"/>
            <a:ext cx="649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</a:rPr>
              <a:t>千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83590" y="4961696"/>
            <a:ext cx="86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509730" y="4973761"/>
            <a:ext cx="86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2159" y="746252"/>
            <a:ext cx="248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填一填。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grpSp>
        <p:nvGrpSpPr>
          <p:cNvPr id="5" name="Group 11"/>
          <p:cNvGrpSpPr/>
          <p:nvPr/>
        </p:nvGrpSpPr>
        <p:grpSpPr bwMode="auto">
          <a:xfrm>
            <a:off x="1510349" y="1966278"/>
            <a:ext cx="2160587" cy="1871662"/>
            <a:chOff x="612" y="618"/>
            <a:chExt cx="1270" cy="1179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657" y="618"/>
              <a:ext cx="11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703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975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247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519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746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612" y="935"/>
              <a:ext cx="1225" cy="1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dirty="0"/>
                <a:t>万   千   百   十   个</a:t>
              </a: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657" y="1797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</p:grpSp>
      <p:grpSp>
        <p:nvGrpSpPr>
          <p:cNvPr id="15" name="Group 12"/>
          <p:cNvGrpSpPr/>
          <p:nvPr/>
        </p:nvGrpSpPr>
        <p:grpSpPr bwMode="auto">
          <a:xfrm>
            <a:off x="3975737" y="1966278"/>
            <a:ext cx="1998663" cy="1871662"/>
            <a:chOff x="623" y="618"/>
            <a:chExt cx="1259" cy="1179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657" y="618"/>
              <a:ext cx="11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703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975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247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519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1746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23" y="918"/>
              <a:ext cx="1225" cy="1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dirty="0"/>
                <a:t>万  </a:t>
              </a:r>
              <a:r>
                <a:rPr lang="zh-CN" altLang="en-US" sz="2800" dirty="0"/>
                <a:t> </a:t>
              </a:r>
              <a:r>
                <a:rPr lang="zh-CN" altLang="en-US" dirty="0"/>
                <a:t>千   百   十   个</a:t>
              </a: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657" y="1797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</p:grp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2446974" y="2255203"/>
            <a:ext cx="287337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grpSp>
        <p:nvGrpSpPr>
          <p:cNvPr id="25" name="Group 47"/>
          <p:cNvGrpSpPr/>
          <p:nvPr/>
        </p:nvGrpSpPr>
        <p:grpSpPr bwMode="auto">
          <a:xfrm>
            <a:off x="2446974" y="2758441"/>
            <a:ext cx="287337" cy="288925"/>
            <a:chOff x="1791" y="3113"/>
            <a:chExt cx="272" cy="273"/>
          </a:xfrm>
        </p:grpSpPr>
        <p:sp>
          <p:nvSpPr>
            <p:cNvPr id="26" name="Oval 35"/>
            <p:cNvSpPr>
              <a:spLocks noChangeArrowheads="1"/>
            </p:cNvSpPr>
            <p:nvPr/>
          </p:nvSpPr>
          <p:spPr bwMode="auto">
            <a:xfrm>
              <a:off x="1791" y="3113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1791" y="3250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28" name="Group 46"/>
          <p:cNvGrpSpPr/>
          <p:nvPr/>
        </p:nvGrpSpPr>
        <p:grpSpPr bwMode="auto">
          <a:xfrm>
            <a:off x="1942149" y="2758441"/>
            <a:ext cx="288925" cy="504825"/>
            <a:chOff x="2880" y="2931"/>
            <a:chExt cx="272" cy="409"/>
          </a:xfrm>
        </p:grpSpPr>
        <p:sp>
          <p:nvSpPr>
            <p:cNvPr id="29" name="Oval 38"/>
            <p:cNvSpPr>
              <a:spLocks noChangeArrowheads="1"/>
            </p:cNvSpPr>
            <p:nvPr/>
          </p:nvSpPr>
          <p:spPr bwMode="auto">
            <a:xfrm>
              <a:off x="2880" y="2931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30" name="Oval 39"/>
            <p:cNvSpPr>
              <a:spLocks noChangeArrowheads="1"/>
            </p:cNvSpPr>
            <p:nvPr/>
          </p:nvSpPr>
          <p:spPr bwMode="auto">
            <a:xfrm>
              <a:off x="2880" y="3067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31" name="Oval 40"/>
            <p:cNvSpPr>
              <a:spLocks noChangeArrowheads="1"/>
            </p:cNvSpPr>
            <p:nvPr/>
          </p:nvSpPr>
          <p:spPr bwMode="auto">
            <a:xfrm>
              <a:off x="2880" y="3204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1510349" y="1966278"/>
            <a:ext cx="288925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grpSp>
        <p:nvGrpSpPr>
          <p:cNvPr id="33" name="Group 45"/>
          <p:cNvGrpSpPr/>
          <p:nvPr/>
        </p:nvGrpSpPr>
        <p:grpSpPr bwMode="auto">
          <a:xfrm>
            <a:off x="1510349" y="3190240"/>
            <a:ext cx="288925" cy="649288"/>
            <a:chOff x="3470" y="2522"/>
            <a:chExt cx="272" cy="545"/>
          </a:xfrm>
        </p:grpSpPr>
        <p:sp>
          <p:nvSpPr>
            <p:cNvPr id="34" name="Oval 41"/>
            <p:cNvSpPr>
              <a:spLocks noChangeArrowheads="1"/>
            </p:cNvSpPr>
            <p:nvPr/>
          </p:nvSpPr>
          <p:spPr bwMode="auto">
            <a:xfrm>
              <a:off x="3470" y="2522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35" name="Oval 42"/>
            <p:cNvSpPr>
              <a:spLocks noChangeArrowheads="1"/>
            </p:cNvSpPr>
            <p:nvPr/>
          </p:nvSpPr>
          <p:spPr bwMode="auto">
            <a:xfrm>
              <a:off x="3470" y="2658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36" name="Oval 43"/>
            <p:cNvSpPr>
              <a:spLocks noChangeArrowheads="1"/>
            </p:cNvSpPr>
            <p:nvPr/>
          </p:nvSpPr>
          <p:spPr bwMode="auto">
            <a:xfrm>
              <a:off x="3470" y="2794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37" name="Oval 44"/>
            <p:cNvSpPr>
              <a:spLocks noChangeArrowheads="1"/>
            </p:cNvSpPr>
            <p:nvPr/>
          </p:nvSpPr>
          <p:spPr bwMode="auto">
            <a:xfrm>
              <a:off x="3470" y="2931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38" name="Group 48"/>
          <p:cNvGrpSpPr/>
          <p:nvPr/>
        </p:nvGrpSpPr>
        <p:grpSpPr bwMode="auto">
          <a:xfrm>
            <a:off x="6136324" y="1966278"/>
            <a:ext cx="1998663" cy="1871662"/>
            <a:chOff x="623" y="618"/>
            <a:chExt cx="1259" cy="1179"/>
          </a:xfrm>
        </p:grpSpPr>
        <p:sp>
          <p:nvSpPr>
            <p:cNvPr id="39" name="Line 49"/>
            <p:cNvSpPr>
              <a:spLocks noChangeShapeType="1"/>
            </p:cNvSpPr>
            <p:nvPr/>
          </p:nvSpPr>
          <p:spPr bwMode="auto">
            <a:xfrm>
              <a:off x="657" y="618"/>
              <a:ext cx="11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40" name="Line 50"/>
            <p:cNvSpPr>
              <a:spLocks noChangeShapeType="1"/>
            </p:cNvSpPr>
            <p:nvPr/>
          </p:nvSpPr>
          <p:spPr bwMode="auto">
            <a:xfrm>
              <a:off x="703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41" name="Line 51"/>
            <p:cNvSpPr>
              <a:spLocks noChangeShapeType="1"/>
            </p:cNvSpPr>
            <p:nvPr/>
          </p:nvSpPr>
          <p:spPr bwMode="auto">
            <a:xfrm>
              <a:off x="975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42" name="Line 52"/>
            <p:cNvSpPr>
              <a:spLocks noChangeShapeType="1"/>
            </p:cNvSpPr>
            <p:nvPr/>
          </p:nvSpPr>
          <p:spPr bwMode="auto">
            <a:xfrm>
              <a:off x="1247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43" name="Line 53"/>
            <p:cNvSpPr>
              <a:spLocks noChangeShapeType="1"/>
            </p:cNvSpPr>
            <p:nvPr/>
          </p:nvSpPr>
          <p:spPr bwMode="auto">
            <a:xfrm>
              <a:off x="1519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44" name="Line 54"/>
            <p:cNvSpPr>
              <a:spLocks noChangeShapeType="1"/>
            </p:cNvSpPr>
            <p:nvPr/>
          </p:nvSpPr>
          <p:spPr bwMode="auto">
            <a:xfrm>
              <a:off x="1746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45" name="Rectangle 55"/>
            <p:cNvSpPr>
              <a:spLocks noChangeArrowheads="1"/>
            </p:cNvSpPr>
            <p:nvPr/>
          </p:nvSpPr>
          <p:spPr bwMode="auto">
            <a:xfrm>
              <a:off x="623" y="896"/>
              <a:ext cx="1225" cy="1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dirty="0"/>
                <a:t>万  </a:t>
              </a:r>
              <a:r>
                <a:rPr lang="zh-CN" altLang="en-US" sz="2800" dirty="0"/>
                <a:t> </a:t>
              </a:r>
              <a:r>
                <a:rPr lang="zh-CN" altLang="en-US" dirty="0"/>
                <a:t>千   百   十   个</a:t>
              </a:r>
            </a:p>
          </p:txBody>
        </p:sp>
        <p:sp>
          <p:nvSpPr>
            <p:cNvPr id="46" name="Line 56"/>
            <p:cNvSpPr>
              <a:spLocks noChangeShapeType="1"/>
            </p:cNvSpPr>
            <p:nvPr/>
          </p:nvSpPr>
          <p:spPr bwMode="auto">
            <a:xfrm>
              <a:off x="657" y="1797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</p:grpSp>
      <p:grpSp>
        <p:nvGrpSpPr>
          <p:cNvPr id="47" name="Group 57"/>
          <p:cNvGrpSpPr/>
          <p:nvPr/>
        </p:nvGrpSpPr>
        <p:grpSpPr bwMode="auto">
          <a:xfrm>
            <a:off x="8279449" y="1966278"/>
            <a:ext cx="2016125" cy="1871662"/>
            <a:chOff x="612" y="618"/>
            <a:chExt cx="1270" cy="1179"/>
          </a:xfrm>
        </p:grpSpPr>
        <p:sp>
          <p:nvSpPr>
            <p:cNvPr id="48" name="Line 58"/>
            <p:cNvSpPr>
              <a:spLocks noChangeShapeType="1"/>
            </p:cNvSpPr>
            <p:nvPr/>
          </p:nvSpPr>
          <p:spPr bwMode="auto">
            <a:xfrm>
              <a:off x="657" y="618"/>
              <a:ext cx="11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49" name="Line 59"/>
            <p:cNvSpPr>
              <a:spLocks noChangeShapeType="1"/>
            </p:cNvSpPr>
            <p:nvPr/>
          </p:nvSpPr>
          <p:spPr bwMode="auto">
            <a:xfrm>
              <a:off x="703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>
              <a:off x="975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51" name="Line 61"/>
            <p:cNvSpPr>
              <a:spLocks noChangeShapeType="1"/>
            </p:cNvSpPr>
            <p:nvPr/>
          </p:nvSpPr>
          <p:spPr bwMode="auto">
            <a:xfrm>
              <a:off x="1247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52" name="Line 62"/>
            <p:cNvSpPr>
              <a:spLocks noChangeShapeType="1"/>
            </p:cNvSpPr>
            <p:nvPr/>
          </p:nvSpPr>
          <p:spPr bwMode="auto">
            <a:xfrm>
              <a:off x="1519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53" name="Line 63"/>
            <p:cNvSpPr>
              <a:spLocks noChangeShapeType="1"/>
            </p:cNvSpPr>
            <p:nvPr/>
          </p:nvSpPr>
          <p:spPr bwMode="auto">
            <a:xfrm>
              <a:off x="1746" y="618"/>
              <a:ext cx="0" cy="11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54" name="Rectangle 64"/>
            <p:cNvSpPr>
              <a:spLocks noChangeArrowheads="1"/>
            </p:cNvSpPr>
            <p:nvPr/>
          </p:nvSpPr>
          <p:spPr bwMode="auto">
            <a:xfrm>
              <a:off x="612" y="935"/>
              <a:ext cx="1225" cy="1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dirty="0"/>
                <a:t>万   千   百   十   个</a:t>
              </a:r>
            </a:p>
          </p:txBody>
        </p:sp>
        <p:sp>
          <p:nvSpPr>
            <p:cNvPr id="55" name="Line 65"/>
            <p:cNvSpPr>
              <a:spLocks noChangeShapeType="1"/>
            </p:cNvSpPr>
            <p:nvPr/>
          </p:nvSpPr>
          <p:spPr bwMode="auto">
            <a:xfrm>
              <a:off x="657" y="1797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</p:grpSp>
      <p:grpSp>
        <p:nvGrpSpPr>
          <p:cNvPr id="56" name="Group 66"/>
          <p:cNvGrpSpPr/>
          <p:nvPr/>
        </p:nvGrpSpPr>
        <p:grpSpPr bwMode="auto">
          <a:xfrm>
            <a:off x="2878774" y="2758440"/>
            <a:ext cx="288925" cy="649288"/>
            <a:chOff x="3470" y="2522"/>
            <a:chExt cx="272" cy="545"/>
          </a:xfrm>
        </p:grpSpPr>
        <p:sp>
          <p:nvSpPr>
            <p:cNvPr id="57" name="Oval 67"/>
            <p:cNvSpPr>
              <a:spLocks noChangeArrowheads="1"/>
            </p:cNvSpPr>
            <p:nvPr/>
          </p:nvSpPr>
          <p:spPr bwMode="auto">
            <a:xfrm>
              <a:off x="3470" y="2522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58" name="Oval 68"/>
            <p:cNvSpPr>
              <a:spLocks noChangeArrowheads="1"/>
            </p:cNvSpPr>
            <p:nvPr/>
          </p:nvSpPr>
          <p:spPr bwMode="auto">
            <a:xfrm>
              <a:off x="3470" y="2658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59" name="Oval 69"/>
            <p:cNvSpPr>
              <a:spLocks noChangeArrowheads="1"/>
            </p:cNvSpPr>
            <p:nvPr/>
          </p:nvSpPr>
          <p:spPr bwMode="auto">
            <a:xfrm>
              <a:off x="3470" y="2794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60" name="Oval 70"/>
            <p:cNvSpPr>
              <a:spLocks noChangeArrowheads="1"/>
            </p:cNvSpPr>
            <p:nvPr/>
          </p:nvSpPr>
          <p:spPr bwMode="auto">
            <a:xfrm>
              <a:off x="3470" y="2931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sp>
        <p:nvSpPr>
          <p:cNvPr id="61" name="Oval 71"/>
          <p:cNvSpPr>
            <a:spLocks noChangeArrowheads="1"/>
          </p:cNvSpPr>
          <p:nvPr/>
        </p:nvSpPr>
        <p:spPr bwMode="auto">
          <a:xfrm>
            <a:off x="3310574" y="2255203"/>
            <a:ext cx="287337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62" name="Oval 74"/>
          <p:cNvSpPr>
            <a:spLocks noChangeArrowheads="1"/>
          </p:cNvSpPr>
          <p:nvPr/>
        </p:nvSpPr>
        <p:spPr bwMode="auto">
          <a:xfrm>
            <a:off x="3958274" y="1966278"/>
            <a:ext cx="288925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grpSp>
        <p:nvGrpSpPr>
          <p:cNvPr id="63" name="Group 75"/>
          <p:cNvGrpSpPr/>
          <p:nvPr/>
        </p:nvGrpSpPr>
        <p:grpSpPr bwMode="auto">
          <a:xfrm>
            <a:off x="3958274" y="3190240"/>
            <a:ext cx="288925" cy="649288"/>
            <a:chOff x="3470" y="2522"/>
            <a:chExt cx="272" cy="545"/>
          </a:xfrm>
        </p:grpSpPr>
        <p:sp>
          <p:nvSpPr>
            <p:cNvPr id="64" name="Oval 76"/>
            <p:cNvSpPr>
              <a:spLocks noChangeArrowheads="1"/>
            </p:cNvSpPr>
            <p:nvPr/>
          </p:nvSpPr>
          <p:spPr bwMode="auto">
            <a:xfrm>
              <a:off x="3470" y="2522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65" name="Oval 77"/>
            <p:cNvSpPr>
              <a:spLocks noChangeArrowheads="1"/>
            </p:cNvSpPr>
            <p:nvPr/>
          </p:nvSpPr>
          <p:spPr bwMode="auto">
            <a:xfrm>
              <a:off x="3470" y="2658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66" name="Oval 78"/>
            <p:cNvSpPr>
              <a:spLocks noChangeArrowheads="1"/>
            </p:cNvSpPr>
            <p:nvPr/>
          </p:nvSpPr>
          <p:spPr bwMode="auto">
            <a:xfrm>
              <a:off x="3470" y="2794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67" name="Oval 79"/>
            <p:cNvSpPr>
              <a:spLocks noChangeArrowheads="1"/>
            </p:cNvSpPr>
            <p:nvPr/>
          </p:nvSpPr>
          <p:spPr bwMode="auto">
            <a:xfrm>
              <a:off x="3470" y="2931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sp>
        <p:nvSpPr>
          <p:cNvPr id="68" name="Oval 81"/>
          <p:cNvSpPr>
            <a:spLocks noChangeArrowheads="1"/>
          </p:cNvSpPr>
          <p:nvPr/>
        </p:nvSpPr>
        <p:spPr bwMode="auto">
          <a:xfrm>
            <a:off x="6118861" y="1966278"/>
            <a:ext cx="288925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grpSp>
        <p:nvGrpSpPr>
          <p:cNvPr id="69" name="Group 82"/>
          <p:cNvGrpSpPr/>
          <p:nvPr/>
        </p:nvGrpSpPr>
        <p:grpSpPr bwMode="auto">
          <a:xfrm>
            <a:off x="6118861" y="3190240"/>
            <a:ext cx="288925" cy="649288"/>
            <a:chOff x="3470" y="2522"/>
            <a:chExt cx="272" cy="545"/>
          </a:xfrm>
        </p:grpSpPr>
        <p:sp>
          <p:nvSpPr>
            <p:cNvPr id="70" name="Oval 83"/>
            <p:cNvSpPr>
              <a:spLocks noChangeArrowheads="1"/>
            </p:cNvSpPr>
            <p:nvPr/>
          </p:nvSpPr>
          <p:spPr bwMode="auto">
            <a:xfrm>
              <a:off x="3470" y="2522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71" name="Oval 84"/>
            <p:cNvSpPr>
              <a:spLocks noChangeArrowheads="1"/>
            </p:cNvSpPr>
            <p:nvPr/>
          </p:nvSpPr>
          <p:spPr bwMode="auto">
            <a:xfrm>
              <a:off x="3470" y="2658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72" name="Oval 85"/>
            <p:cNvSpPr>
              <a:spLocks noChangeArrowheads="1"/>
            </p:cNvSpPr>
            <p:nvPr/>
          </p:nvSpPr>
          <p:spPr bwMode="auto">
            <a:xfrm>
              <a:off x="3470" y="2794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73" name="Oval 86"/>
            <p:cNvSpPr>
              <a:spLocks noChangeArrowheads="1"/>
            </p:cNvSpPr>
            <p:nvPr/>
          </p:nvSpPr>
          <p:spPr bwMode="auto">
            <a:xfrm>
              <a:off x="3470" y="2931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sp>
        <p:nvSpPr>
          <p:cNvPr id="74" name="Oval 88"/>
          <p:cNvSpPr>
            <a:spLocks noChangeArrowheads="1"/>
          </p:cNvSpPr>
          <p:nvPr/>
        </p:nvSpPr>
        <p:spPr bwMode="auto">
          <a:xfrm>
            <a:off x="8279449" y="1966278"/>
            <a:ext cx="287337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grpSp>
        <p:nvGrpSpPr>
          <p:cNvPr id="75" name="Group 89"/>
          <p:cNvGrpSpPr/>
          <p:nvPr/>
        </p:nvGrpSpPr>
        <p:grpSpPr bwMode="auto">
          <a:xfrm>
            <a:off x="8279449" y="3190240"/>
            <a:ext cx="287337" cy="649288"/>
            <a:chOff x="3470" y="2522"/>
            <a:chExt cx="272" cy="545"/>
          </a:xfrm>
        </p:grpSpPr>
        <p:sp>
          <p:nvSpPr>
            <p:cNvPr id="76" name="Oval 90"/>
            <p:cNvSpPr>
              <a:spLocks noChangeArrowheads="1"/>
            </p:cNvSpPr>
            <p:nvPr/>
          </p:nvSpPr>
          <p:spPr bwMode="auto">
            <a:xfrm>
              <a:off x="3470" y="2522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77" name="Oval 91"/>
            <p:cNvSpPr>
              <a:spLocks noChangeArrowheads="1"/>
            </p:cNvSpPr>
            <p:nvPr/>
          </p:nvSpPr>
          <p:spPr bwMode="auto">
            <a:xfrm>
              <a:off x="3470" y="2658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78" name="Oval 92"/>
            <p:cNvSpPr>
              <a:spLocks noChangeArrowheads="1"/>
            </p:cNvSpPr>
            <p:nvPr/>
          </p:nvSpPr>
          <p:spPr bwMode="auto">
            <a:xfrm>
              <a:off x="3470" y="2794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79" name="Oval 93"/>
            <p:cNvSpPr>
              <a:spLocks noChangeArrowheads="1"/>
            </p:cNvSpPr>
            <p:nvPr/>
          </p:nvSpPr>
          <p:spPr bwMode="auto">
            <a:xfrm>
              <a:off x="3470" y="2931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80" name="Group 94"/>
          <p:cNvGrpSpPr/>
          <p:nvPr/>
        </p:nvGrpSpPr>
        <p:grpSpPr bwMode="auto">
          <a:xfrm>
            <a:off x="4390074" y="2758440"/>
            <a:ext cx="288925" cy="649288"/>
            <a:chOff x="3470" y="2522"/>
            <a:chExt cx="272" cy="545"/>
          </a:xfrm>
        </p:grpSpPr>
        <p:sp>
          <p:nvSpPr>
            <p:cNvPr id="81" name="Oval 95"/>
            <p:cNvSpPr>
              <a:spLocks noChangeArrowheads="1"/>
            </p:cNvSpPr>
            <p:nvPr/>
          </p:nvSpPr>
          <p:spPr bwMode="auto">
            <a:xfrm>
              <a:off x="3470" y="2522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82" name="Oval 96"/>
            <p:cNvSpPr>
              <a:spLocks noChangeArrowheads="1"/>
            </p:cNvSpPr>
            <p:nvPr/>
          </p:nvSpPr>
          <p:spPr bwMode="auto">
            <a:xfrm>
              <a:off x="3470" y="2658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83" name="Oval 97"/>
            <p:cNvSpPr>
              <a:spLocks noChangeArrowheads="1"/>
            </p:cNvSpPr>
            <p:nvPr/>
          </p:nvSpPr>
          <p:spPr bwMode="auto">
            <a:xfrm>
              <a:off x="3470" y="2794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84" name="Oval 98"/>
            <p:cNvSpPr>
              <a:spLocks noChangeArrowheads="1"/>
            </p:cNvSpPr>
            <p:nvPr/>
          </p:nvSpPr>
          <p:spPr bwMode="auto">
            <a:xfrm>
              <a:off x="3470" y="2931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85" name="Group 99"/>
          <p:cNvGrpSpPr/>
          <p:nvPr/>
        </p:nvGrpSpPr>
        <p:grpSpPr bwMode="auto">
          <a:xfrm>
            <a:off x="4823461" y="2758440"/>
            <a:ext cx="288925" cy="649288"/>
            <a:chOff x="3470" y="2522"/>
            <a:chExt cx="272" cy="545"/>
          </a:xfrm>
        </p:grpSpPr>
        <p:sp>
          <p:nvSpPr>
            <p:cNvPr id="86" name="Oval 100"/>
            <p:cNvSpPr>
              <a:spLocks noChangeArrowheads="1"/>
            </p:cNvSpPr>
            <p:nvPr/>
          </p:nvSpPr>
          <p:spPr bwMode="auto">
            <a:xfrm>
              <a:off x="3470" y="2522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87" name="Oval 101"/>
            <p:cNvSpPr>
              <a:spLocks noChangeArrowheads="1"/>
            </p:cNvSpPr>
            <p:nvPr/>
          </p:nvSpPr>
          <p:spPr bwMode="auto">
            <a:xfrm>
              <a:off x="3470" y="2658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88" name="Oval 102"/>
            <p:cNvSpPr>
              <a:spLocks noChangeArrowheads="1"/>
            </p:cNvSpPr>
            <p:nvPr/>
          </p:nvSpPr>
          <p:spPr bwMode="auto">
            <a:xfrm>
              <a:off x="3470" y="2794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89" name="Oval 103"/>
            <p:cNvSpPr>
              <a:spLocks noChangeArrowheads="1"/>
            </p:cNvSpPr>
            <p:nvPr/>
          </p:nvSpPr>
          <p:spPr bwMode="auto">
            <a:xfrm>
              <a:off x="3470" y="2931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sp>
        <p:nvSpPr>
          <p:cNvPr id="90" name="Oval 104"/>
          <p:cNvSpPr>
            <a:spLocks noChangeArrowheads="1"/>
          </p:cNvSpPr>
          <p:nvPr/>
        </p:nvSpPr>
        <p:spPr bwMode="auto">
          <a:xfrm>
            <a:off x="4823460" y="2255203"/>
            <a:ext cx="287338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91" name="Oval 105"/>
          <p:cNvSpPr>
            <a:spLocks noChangeArrowheads="1"/>
          </p:cNvSpPr>
          <p:nvPr/>
        </p:nvSpPr>
        <p:spPr bwMode="auto">
          <a:xfrm>
            <a:off x="6550660" y="2758440"/>
            <a:ext cx="287338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92" name="Oval 106"/>
          <p:cNvSpPr>
            <a:spLocks noChangeArrowheads="1"/>
          </p:cNvSpPr>
          <p:nvPr/>
        </p:nvSpPr>
        <p:spPr bwMode="auto">
          <a:xfrm>
            <a:off x="7415849" y="2255203"/>
            <a:ext cx="287337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93" name="Oval 107"/>
          <p:cNvSpPr>
            <a:spLocks noChangeArrowheads="1"/>
          </p:cNvSpPr>
          <p:nvPr/>
        </p:nvSpPr>
        <p:spPr bwMode="auto">
          <a:xfrm>
            <a:off x="8711249" y="2255203"/>
            <a:ext cx="287337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94" name="Oval 108"/>
          <p:cNvSpPr>
            <a:spLocks noChangeArrowheads="1"/>
          </p:cNvSpPr>
          <p:nvPr/>
        </p:nvSpPr>
        <p:spPr bwMode="auto">
          <a:xfrm>
            <a:off x="9574849" y="2255203"/>
            <a:ext cx="287337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95" name="Oval 109"/>
          <p:cNvSpPr>
            <a:spLocks noChangeArrowheads="1"/>
          </p:cNvSpPr>
          <p:nvPr/>
        </p:nvSpPr>
        <p:spPr bwMode="auto">
          <a:xfrm>
            <a:off x="2878773" y="1966278"/>
            <a:ext cx="360362" cy="144462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96" name="Oval 110"/>
          <p:cNvSpPr>
            <a:spLocks noChangeArrowheads="1"/>
          </p:cNvSpPr>
          <p:nvPr/>
        </p:nvSpPr>
        <p:spPr bwMode="auto">
          <a:xfrm>
            <a:off x="1942148" y="1966278"/>
            <a:ext cx="360362" cy="144462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97" name="Oval 111"/>
          <p:cNvSpPr>
            <a:spLocks noChangeArrowheads="1"/>
          </p:cNvSpPr>
          <p:nvPr/>
        </p:nvSpPr>
        <p:spPr bwMode="auto">
          <a:xfrm>
            <a:off x="4390074" y="1966278"/>
            <a:ext cx="288925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98" name="Oval 112"/>
          <p:cNvSpPr>
            <a:spLocks noChangeArrowheads="1"/>
          </p:cNvSpPr>
          <p:nvPr/>
        </p:nvSpPr>
        <p:spPr bwMode="auto">
          <a:xfrm>
            <a:off x="5255261" y="1966278"/>
            <a:ext cx="288925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99" name="Oval 113"/>
          <p:cNvSpPr>
            <a:spLocks noChangeArrowheads="1"/>
          </p:cNvSpPr>
          <p:nvPr/>
        </p:nvSpPr>
        <p:spPr bwMode="auto">
          <a:xfrm>
            <a:off x="5615624" y="1966278"/>
            <a:ext cx="287337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grpSp>
        <p:nvGrpSpPr>
          <p:cNvPr id="100" name="Group 114"/>
          <p:cNvGrpSpPr/>
          <p:nvPr/>
        </p:nvGrpSpPr>
        <p:grpSpPr bwMode="auto">
          <a:xfrm>
            <a:off x="5255261" y="3190240"/>
            <a:ext cx="288925" cy="649288"/>
            <a:chOff x="3470" y="2522"/>
            <a:chExt cx="272" cy="545"/>
          </a:xfrm>
        </p:grpSpPr>
        <p:sp>
          <p:nvSpPr>
            <p:cNvPr id="101" name="Oval 115"/>
            <p:cNvSpPr>
              <a:spLocks noChangeArrowheads="1"/>
            </p:cNvSpPr>
            <p:nvPr/>
          </p:nvSpPr>
          <p:spPr bwMode="auto">
            <a:xfrm>
              <a:off x="3470" y="2522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02" name="Oval 116"/>
            <p:cNvSpPr>
              <a:spLocks noChangeArrowheads="1"/>
            </p:cNvSpPr>
            <p:nvPr/>
          </p:nvSpPr>
          <p:spPr bwMode="auto">
            <a:xfrm>
              <a:off x="3470" y="2658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03" name="Oval 117"/>
            <p:cNvSpPr>
              <a:spLocks noChangeArrowheads="1"/>
            </p:cNvSpPr>
            <p:nvPr/>
          </p:nvSpPr>
          <p:spPr bwMode="auto">
            <a:xfrm>
              <a:off x="3470" y="2794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04" name="Oval 118"/>
            <p:cNvSpPr>
              <a:spLocks noChangeArrowheads="1"/>
            </p:cNvSpPr>
            <p:nvPr/>
          </p:nvSpPr>
          <p:spPr bwMode="auto">
            <a:xfrm>
              <a:off x="3470" y="2931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105" name="Group 119"/>
          <p:cNvGrpSpPr/>
          <p:nvPr/>
        </p:nvGrpSpPr>
        <p:grpSpPr bwMode="auto">
          <a:xfrm>
            <a:off x="5615624" y="3190240"/>
            <a:ext cx="288925" cy="649288"/>
            <a:chOff x="3470" y="2522"/>
            <a:chExt cx="272" cy="545"/>
          </a:xfrm>
        </p:grpSpPr>
        <p:sp>
          <p:nvSpPr>
            <p:cNvPr id="106" name="Oval 120"/>
            <p:cNvSpPr>
              <a:spLocks noChangeArrowheads="1"/>
            </p:cNvSpPr>
            <p:nvPr/>
          </p:nvSpPr>
          <p:spPr bwMode="auto">
            <a:xfrm>
              <a:off x="3470" y="2522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07" name="Oval 121"/>
            <p:cNvSpPr>
              <a:spLocks noChangeArrowheads="1"/>
            </p:cNvSpPr>
            <p:nvPr/>
          </p:nvSpPr>
          <p:spPr bwMode="auto">
            <a:xfrm>
              <a:off x="3470" y="2658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08" name="Oval 122"/>
            <p:cNvSpPr>
              <a:spLocks noChangeArrowheads="1"/>
            </p:cNvSpPr>
            <p:nvPr/>
          </p:nvSpPr>
          <p:spPr bwMode="auto">
            <a:xfrm>
              <a:off x="3470" y="2794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09" name="Oval 123"/>
            <p:cNvSpPr>
              <a:spLocks noChangeArrowheads="1"/>
            </p:cNvSpPr>
            <p:nvPr/>
          </p:nvSpPr>
          <p:spPr bwMode="auto">
            <a:xfrm>
              <a:off x="3470" y="2931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110" name="Group 124"/>
          <p:cNvGrpSpPr/>
          <p:nvPr/>
        </p:nvGrpSpPr>
        <p:grpSpPr bwMode="auto">
          <a:xfrm>
            <a:off x="7415849" y="2758441"/>
            <a:ext cx="287337" cy="288925"/>
            <a:chOff x="1791" y="3113"/>
            <a:chExt cx="272" cy="273"/>
          </a:xfrm>
        </p:grpSpPr>
        <p:sp>
          <p:nvSpPr>
            <p:cNvPr id="111" name="Oval 125"/>
            <p:cNvSpPr>
              <a:spLocks noChangeArrowheads="1"/>
            </p:cNvSpPr>
            <p:nvPr/>
          </p:nvSpPr>
          <p:spPr bwMode="auto">
            <a:xfrm>
              <a:off x="1791" y="3113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12" name="Oval 126"/>
            <p:cNvSpPr>
              <a:spLocks noChangeArrowheads="1"/>
            </p:cNvSpPr>
            <p:nvPr/>
          </p:nvSpPr>
          <p:spPr bwMode="auto">
            <a:xfrm>
              <a:off x="1791" y="3250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113" name="Group 130"/>
          <p:cNvGrpSpPr/>
          <p:nvPr/>
        </p:nvGrpSpPr>
        <p:grpSpPr bwMode="auto">
          <a:xfrm>
            <a:off x="9574849" y="2758441"/>
            <a:ext cx="288925" cy="504825"/>
            <a:chOff x="2880" y="2931"/>
            <a:chExt cx="272" cy="409"/>
          </a:xfrm>
        </p:grpSpPr>
        <p:sp>
          <p:nvSpPr>
            <p:cNvPr id="114" name="Oval 131"/>
            <p:cNvSpPr>
              <a:spLocks noChangeArrowheads="1"/>
            </p:cNvSpPr>
            <p:nvPr/>
          </p:nvSpPr>
          <p:spPr bwMode="auto">
            <a:xfrm>
              <a:off x="2880" y="2931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15" name="Oval 132"/>
            <p:cNvSpPr>
              <a:spLocks noChangeArrowheads="1"/>
            </p:cNvSpPr>
            <p:nvPr/>
          </p:nvSpPr>
          <p:spPr bwMode="auto">
            <a:xfrm>
              <a:off x="2880" y="3067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16" name="Oval 133"/>
            <p:cNvSpPr>
              <a:spLocks noChangeArrowheads="1"/>
            </p:cNvSpPr>
            <p:nvPr/>
          </p:nvSpPr>
          <p:spPr bwMode="auto">
            <a:xfrm>
              <a:off x="2880" y="3204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sp>
        <p:nvSpPr>
          <p:cNvPr id="117" name="Oval 134"/>
          <p:cNvSpPr>
            <a:spLocks noChangeArrowheads="1"/>
          </p:cNvSpPr>
          <p:nvPr/>
        </p:nvSpPr>
        <p:spPr bwMode="auto">
          <a:xfrm>
            <a:off x="8711249" y="2758440"/>
            <a:ext cx="287337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grpSp>
        <p:nvGrpSpPr>
          <p:cNvPr id="118" name="Group 135"/>
          <p:cNvGrpSpPr/>
          <p:nvPr/>
        </p:nvGrpSpPr>
        <p:grpSpPr bwMode="auto">
          <a:xfrm>
            <a:off x="7774624" y="2758441"/>
            <a:ext cx="288925" cy="504825"/>
            <a:chOff x="2880" y="2931"/>
            <a:chExt cx="272" cy="409"/>
          </a:xfrm>
        </p:grpSpPr>
        <p:sp>
          <p:nvSpPr>
            <p:cNvPr id="119" name="Oval 136"/>
            <p:cNvSpPr>
              <a:spLocks noChangeArrowheads="1"/>
            </p:cNvSpPr>
            <p:nvPr/>
          </p:nvSpPr>
          <p:spPr bwMode="auto">
            <a:xfrm>
              <a:off x="2880" y="2931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20" name="Oval 137"/>
            <p:cNvSpPr>
              <a:spLocks noChangeArrowheads="1"/>
            </p:cNvSpPr>
            <p:nvPr/>
          </p:nvSpPr>
          <p:spPr bwMode="auto">
            <a:xfrm>
              <a:off x="2880" y="3067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21" name="Oval 138"/>
            <p:cNvSpPr>
              <a:spLocks noChangeArrowheads="1"/>
            </p:cNvSpPr>
            <p:nvPr/>
          </p:nvSpPr>
          <p:spPr bwMode="auto">
            <a:xfrm>
              <a:off x="2880" y="3204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sp>
        <p:nvSpPr>
          <p:cNvPr id="122" name="Oval 139"/>
          <p:cNvSpPr>
            <a:spLocks noChangeArrowheads="1"/>
          </p:cNvSpPr>
          <p:nvPr/>
        </p:nvSpPr>
        <p:spPr bwMode="auto">
          <a:xfrm>
            <a:off x="6550660" y="1966278"/>
            <a:ext cx="287338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123" name="Oval 140"/>
          <p:cNvSpPr>
            <a:spLocks noChangeArrowheads="1"/>
          </p:cNvSpPr>
          <p:nvPr/>
        </p:nvSpPr>
        <p:spPr bwMode="auto">
          <a:xfrm>
            <a:off x="6982460" y="1966278"/>
            <a:ext cx="287338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124" name="Oval 141"/>
          <p:cNvSpPr>
            <a:spLocks noChangeArrowheads="1"/>
          </p:cNvSpPr>
          <p:nvPr/>
        </p:nvSpPr>
        <p:spPr bwMode="auto">
          <a:xfrm>
            <a:off x="7774624" y="1966278"/>
            <a:ext cx="287337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125" name="Oval 142"/>
          <p:cNvSpPr>
            <a:spLocks noChangeArrowheads="1"/>
          </p:cNvSpPr>
          <p:nvPr/>
        </p:nvSpPr>
        <p:spPr bwMode="auto">
          <a:xfrm>
            <a:off x="9143049" y="1966278"/>
            <a:ext cx="287337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126" name="Oval 143"/>
          <p:cNvSpPr>
            <a:spLocks noChangeArrowheads="1"/>
          </p:cNvSpPr>
          <p:nvPr/>
        </p:nvSpPr>
        <p:spPr bwMode="auto">
          <a:xfrm>
            <a:off x="9935210" y="1966278"/>
            <a:ext cx="287338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127" name="Text Box 144"/>
          <p:cNvSpPr txBox="1">
            <a:spLocks noChangeArrowheads="1"/>
          </p:cNvSpPr>
          <p:nvPr/>
        </p:nvSpPr>
        <p:spPr bwMode="auto">
          <a:xfrm>
            <a:off x="1510349" y="4344035"/>
            <a:ext cx="2016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/>
              <a:t>（         ）</a:t>
            </a:r>
          </a:p>
        </p:txBody>
      </p:sp>
      <p:sp>
        <p:nvSpPr>
          <p:cNvPr id="128" name="Text Box 145"/>
          <p:cNvSpPr txBox="1">
            <a:spLocks noChangeArrowheads="1"/>
          </p:cNvSpPr>
          <p:nvPr/>
        </p:nvSpPr>
        <p:spPr bwMode="auto">
          <a:xfrm>
            <a:off x="4044317" y="4337685"/>
            <a:ext cx="2016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/>
              <a:t>（         ）</a:t>
            </a:r>
          </a:p>
        </p:txBody>
      </p:sp>
      <p:sp>
        <p:nvSpPr>
          <p:cNvPr id="129" name="Text Box 146"/>
          <p:cNvSpPr txBox="1">
            <a:spLocks noChangeArrowheads="1"/>
          </p:cNvSpPr>
          <p:nvPr/>
        </p:nvSpPr>
        <p:spPr bwMode="auto">
          <a:xfrm>
            <a:off x="6118861" y="4332923"/>
            <a:ext cx="2016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/>
              <a:t>（         ）</a:t>
            </a:r>
          </a:p>
        </p:txBody>
      </p:sp>
      <p:sp>
        <p:nvSpPr>
          <p:cNvPr id="130" name="Text Box 147"/>
          <p:cNvSpPr txBox="1">
            <a:spLocks noChangeArrowheads="1"/>
          </p:cNvSpPr>
          <p:nvPr/>
        </p:nvSpPr>
        <p:spPr bwMode="auto">
          <a:xfrm>
            <a:off x="8279449" y="4320858"/>
            <a:ext cx="2016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/>
              <a:t>（         ）</a:t>
            </a:r>
          </a:p>
        </p:txBody>
      </p:sp>
      <p:sp>
        <p:nvSpPr>
          <p:cNvPr id="132" name="Text Box 150"/>
          <p:cNvSpPr txBox="1">
            <a:spLocks noChangeArrowheads="1"/>
          </p:cNvSpPr>
          <p:nvPr/>
        </p:nvSpPr>
        <p:spPr bwMode="auto">
          <a:xfrm>
            <a:off x="1848168" y="4361799"/>
            <a:ext cx="1366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3745</a:t>
            </a:r>
          </a:p>
        </p:txBody>
      </p:sp>
      <p:sp>
        <p:nvSpPr>
          <p:cNvPr id="133" name="Text Box 151"/>
          <p:cNvSpPr txBox="1">
            <a:spLocks noChangeArrowheads="1"/>
          </p:cNvSpPr>
          <p:nvPr/>
        </p:nvSpPr>
        <p:spPr bwMode="auto">
          <a:xfrm>
            <a:off x="4369118" y="4349734"/>
            <a:ext cx="1366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4900</a:t>
            </a:r>
          </a:p>
        </p:txBody>
      </p:sp>
      <p:sp>
        <p:nvSpPr>
          <p:cNvPr id="134" name="Text Box 152"/>
          <p:cNvSpPr txBox="1">
            <a:spLocks noChangeArrowheads="1"/>
          </p:cNvSpPr>
          <p:nvPr/>
        </p:nvSpPr>
        <p:spPr bwMode="auto">
          <a:xfrm>
            <a:off x="6450746" y="4349099"/>
            <a:ext cx="1366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1073</a:t>
            </a:r>
          </a:p>
        </p:txBody>
      </p:sp>
      <p:sp>
        <p:nvSpPr>
          <p:cNvPr id="135" name="Text Box 153"/>
          <p:cNvSpPr txBox="1">
            <a:spLocks noChangeArrowheads="1"/>
          </p:cNvSpPr>
          <p:nvPr/>
        </p:nvSpPr>
        <p:spPr bwMode="auto">
          <a:xfrm>
            <a:off x="8617268" y="4337034"/>
            <a:ext cx="1366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6080</a:t>
            </a:r>
          </a:p>
        </p:txBody>
      </p:sp>
      <p:grpSp>
        <p:nvGrpSpPr>
          <p:cNvPr id="136" name="Group 154"/>
          <p:cNvGrpSpPr/>
          <p:nvPr/>
        </p:nvGrpSpPr>
        <p:grpSpPr bwMode="auto">
          <a:xfrm>
            <a:off x="3310574" y="3190240"/>
            <a:ext cx="288925" cy="649288"/>
            <a:chOff x="3470" y="2522"/>
            <a:chExt cx="272" cy="545"/>
          </a:xfrm>
        </p:grpSpPr>
        <p:sp>
          <p:nvSpPr>
            <p:cNvPr id="137" name="Oval 155"/>
            <p:cNvSpPr>
              <a:spLocks noChangeArrowheads="1"/>
            </p:cNvSpPr>
            <p:nvPr/>
          </p:nvSpPr>
          <p:spPr bwMode="auto">
            <a:xfrm>
              <a:off x="3470" y="2522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38" name="Oval 156"/>
            <p:cNvSpPr>
              <a:spLocks noChangeArrowheads="1"/>
            </p:cNvSpPr>
            <p:nvPr/>
          </p:nvSpPr>
          <p:spPr bwMode="auto">
            <a:xfrm>
              <a:off x="3470" y="2658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39" name="Oval 157"/>
            <p:cNvSpPr>
              <a:spLocks noChangeArrowheads="1"/>
            </p:cNvSpPr>
            <p:nvPr/>
          </p:nvSpPr>
          <p:spPr bwMode="auto">
            <a:xfrm>
              <a:off x="3470" y="2794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40" name="Oval 158"/>
            <p:cNvSpPr>
              <a:spLocks noChangeArrowheads="1"/>
            </p:cNvSpPr>
            <p:nvPr/>
          </p:nvSpPr>
          <p:spPr bwMode="auto">
            <a:xfrm>
              <a:off x="3470" y="2931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141" name="Group 159"/>
          <p:cNvGrpSpPr/>
          <p:nvPr/>
        </p:nvGrpSpPr>
        <p:grpSpPr bwMode="auto">
          <a:xfrm>
            <a:off x="6982461" y="3190240"/>
            <a:ext cx="288925" cy="649288"/>
            <a:chOff x="3470" y="2522"/>
            <a:chExt cx="272" cy="545"/>
          </a:xfrm>
        </p:grpSpPr>
        <p:sp>
          <p:nvSpPr>
            <p:cNvPr id="142" name="Oval 160"/>
            <p:cNvSpPr>
              <a:spLocks noChangeArrowheads="1"/>
            </p:cNvSpPr>
            <p:nvPr/>
          </p:nvSpPr>
          <p:spPr bwMode="auto">
            <a:xfrm>
              <a:off x="3470" y="2522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43" name="Oval 161"/>
            <p:cNvSpPr>
              <a:spLocks noChangeArrowheads="1"/>
            </p:cNvSpPr>
            <p:nvPr/>
          </p:nvSpPr>
          <p:spPr bwMode="auto">
            <a:xfrm>
              <a:off x="3470" y="2658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44" name="Oval 162"/>
            <p:cNvSpPr>
              <a:spLocks noChangeArrowheads="1"/>
            </p:cNvSpPr>
            <p:nvPr/>
          </p:nvSpPr>
          <p:spPr bwMode="auto">
            <a:xfrm>
              <a:off x="3470" y="2794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45" name="Oval 163"/>
            <p:cNvSpPr>
              <a:spLocks noChangeArrowheads="1"/>
            </p:cNvSpPr>
            <p:nvPr/>
          </p:nvSpPr>
          <p:spPr bwMode="auto">
            <a:xfrm>
              <a:off x="3470" y="2931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146" name="Group 164"/>
          <p:cNvGrpSpPr/>
          <p:nvPr/>
        </p:nvGrpSpPr>
        <p:grpSpPr bwMode="auto">
          <a:xfrm>
            <a:off x="9143049" y="3190240"/>
            <a:ext cx="288925" cy="649288"/>
            <a:chOff x="3470" y="2522"/>
            <a:chExt cx="272" cy="545"/>
          </a:xfrm>
        </p:grpSpPr>
        <p:sp>
          <p:nvSpPr>
            <p:cNvPr id="147" name="Oval 165"/>
            <p:cNvSpPr>
              <a:spLocks noChangeArrowheads="1"/>
            </p:cNvSpPr>
            <p:nvPr/>
          </p:nvSpPr>
          <p:spPr bwMode="auto">
            <a:xfrm>
              <a:off x="3470" y="2522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48" name="Oval 166"/>
            <p:cNvSpPr>
              <a:spLocks noChangeArrowheads="1"/>
            </p:cNvSpPr>
            <p:nvPr/>
          </p:nvSpPr>
          <p:spPr bwMode="auto">
            <a:xfrm>
              <a:off x="3470" y="2658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49" name="Oval 167"/>
            <p:cNvSpPr>
              <a:spLocks noChangeArrowheads="1"/>
            </p:cNvSpPr>
            <p:nvPr/>
          </p:nvSpPr>
          <p:spPr bwMode="auto">
            <a:xfrm>
              <a:off x="3470" y="2794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50" name="Oval 168"/>
            <p:cNvSpPr>
              <a:spLocks noChangeArrowheads="1"/>
            </p:cNvSpPr>
            <p:nvPr/>
          </p:nvSpPr>
          <p:spPr bwMode="auto">
            <a:xfrm>
              <a:off x="3470" y="2931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151" name="Group 169"/>
          <p:cNvGrpSpPr/>
          <p:nvPr/>
        </p:nvGrpSpPr>
        <p:grpSpPr bwMode="auto">
          <a:xfrm>
            <a:off x="9935211" y="3190240"/>
            <a:ext cx="288925" cy="649288"/>
            <a:chOff x="3470" y="2522"/>
            <a:chExt cx="272" cy="545"/>
          </a:xfrm>
        </p:grpSpPr>
        <p:sp>
          <p:nvSpPr>
            <p:cNvPr id="152" name="Oval 170"/>
            <p:cNvSpPr>
              <a:spLocks noChangeArrowheads="1"/>
            </p:cNvSpPr>
            <p:nvPr/>
          </p:nvSpPr>
          <p:spPr bwMode="auto">
            <a:xfrm>
              <a:off x="3470" y="2522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53" name="Oval 171"/>
            <p:cNvSpPr>
              <a:spLocks noChangeArrowheads="1"/>
            </p:cNvSpPr>
            <p:nvPr/>
          </p:nvSpPr>
          <p:spPr bwMode="auto">
            <a:xfrm>
              <a:off x="3470" y="2658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54" name="Oval 172"/>
            <p:cNvSpPr>
              <a:spLocks noChangeArrowheads="1"/>
            </p:cNvSpPr>
            <p:nvPr/>
          </p:nvSpPr>
          <p:spPr bwMode="auto">
            <a:xfrm>
              <a:off x="3470" y="2794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55" name="Oval 173"/>
            <p:cNvSpPr>
              <a:spLocks noChangeArrowheads="1"/>
            </p:cNvSpPr>
            <p:nvPr/>
          </p:nvSpPr>
          <p:spPr bwMode="auto">
            <a:xfrm>
              <a:off x="3470" y="2931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156" name="Group 174"/>
          <p:cNvGrpSpPr/>
          <p:nvPr/>
        </p:nvGrpSpPr>
        <p:grpSpPr bwMode="auto">
          <a:xfrm>
            <a:off x="2446974" y="3550604"/>
            <a:ext cx="287337" cy="288925"/>
            <a:chOff x="1791" y="3113"/>
            <a:chExt cx="272" cy="273"/>
          </a:xfrm>
        </p:grpSpPr>
        <p:sp>
          <p:nvSpPr>
            <p:cNvPr id="157" name="Oval 175"/>
            <p:cNvSpPr>
              <a:spLocks noChangeArrowheads="1"/>
            </p:cNvSpPr>
            <p:nvPr/>
          </p:nvSpPr>
          <p:spPr bwMode="auto">
            <a:xfrm>
              <a:off x="1791" y="3113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58" name="Oval 176"/>
            <p:cNvSpPr>
              <a:spLocks noChangeArrowheads="1"/>
            </p:cNvSpPr>
            <p:nvPr/>
          </p:nvSpPr>
          <p:spPr bwMode="auto">
            <a:xfrm>
              <a:off x="1791" y="3250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159" name="Group 177"/>
          <p:cNvGrpSpPr/>
          <p:nvPr/>
        </p:nvGrpSpPr>
        <p:grpSpPr bwMode="auto">
          <a:xfrm>
            <a:off x="7415849" y="3550604"/>
            <a:ext cx="287337" cy="288925"/>
            <a:chOff x="1791" y="3113"/>
            <a:chExt cx="272" cy="273"/>
          </a:xfrm>
        </p:grpSpPr>
        <p:sp>
          <p:nvSpPr>
            <p:cNvPr id="160" name="Oval 178"/>
            <p:cNvSpPr>
              <a:spLocks noChangeArrowheads="1"/>
            </p:cNvSpPr>
            <p:nvPr/>
          </p:nvSpPr>
          <p:spPr bwMode="auto">
            <a:xfrm>
              <a:off x="1791" y="3113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61" name="Oval 179"/>
            <p:cNvSpPr>
              <a:spLocks noChangeArrowheads="1"/>
            </p:cNvSpPr>
            <p:nvPr/>
          </p:nvSpPr>
          <p:spPr bwMode="auto">
            <a:xfrm>
              <a:off x="1791" y="3250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162" name="Group 183"/>
          <p:cNvGrpSpPr/>
          <p:nvPr/>
        </p:nvGrpSpPr>
        <p:grpSpPr bwMode="auto">
          <a:xfrm>
            <a:off x="6550661" y="3334704"/>
            <a:ext cx="288925" cy="504825"/>
            <a:chOff x="2880" y="2931"/>
            <a:chExt cx="272" cy="409"/>
          </a:xfrm>
        </p:grpSpPr>
        <p:sp>
          <p:nvSpPr>
            <p:cNvPr id="163" name="Oval 184"/>
            <p:cNvSpPr>
              <a:spLocks noChangeArrowheads="1"/>
            </p:cNvSpPr>
            <p:nvPr/>
          </p:nvSpPr>
          <p:spPr bwMode="auto">
            <a:xfrm>
              <a:off x="2880" y="2931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64" name="Oval 185"/>
            <p:cNvSpPr>
              <a:spLocks noChangeArrowheads="1"/>
            </p:cNvSpPr>
            <p:nvPr/>
          </p:nvSpPr>
          <p:spPr bwMode="auto">
            <a:xfrm>
              <a:off x="2880" y="3067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65" name="Oval 186"/>
            <p:cNvSpPr>
              <a:spLocks noChangeArrowheads="1"/>
            </p:cNvSpPr>
            <p:nvPr/>
          </p:nvSpPr>
          <p:spPr bwMode="auto">
            <a:xfrm>
              <a:off x="2880" y="3204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grpSp>
        <p:nvGrpSpPr>
          <p:cNvPr id="166" name="Group 187"/>
          <p:cNvGrpSpPr/>
          <p:nvPr/>
        </p:nvGrpSpPr>
        <p:grpSpPr bwMode="auto">
          <a:xfrm>
            <a:off x="8711249" y="3334704"/>
            <a:ext cx="288925" cy="504825"/>
            <a:chOff x="2880" y="2931"/>
            <a:chExt cx="272" cy="409"/>
          </a:xfrm>
        </p:grpSpPr>
        <p:sp>
          <p:nvSpPr>
            <p:cNvPr id="167" name="Oval 188"/>
            <p:cNvSpPr>
              <a:spLocks noChangeArrowheads="1"/>
            </p:cNvSpPr>
            <p:nvPr/>
          </p:nvSpPr>
          <p:spPr bwMode="auto">
            <a:xfrm>
              <a:off x="2880" y="2931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68" name="Oval 189"/>
            <p:cNvSpPr>
              <a:spLocks noChangeArrowheads="1"/>
            </p:cNvSpPr>
            <p:nvPr/>
          </p:nvSpPr>
          <p:spPr bwMode="auto">
            <a:xfrm>
              <a:off x="2880" y="3067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169" name="Oval 190"/>
            <p:cNvSpPr>
              <a:spLocks noChangeArrowheads="1"/>
            </p:cNvSpPr>
            <p:nvPr/>
          </p:nvSpPr>
          <p:spPr bwMode="auto">
            <a:xfrm>
              <a:off x="2880" y="3204"/>
              <a:ext cx="272" cy="13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  <p:sp>
        <p:nvSpPr>
          <p:cNvPr id="170" name="Oval 191"/>
          <p:cNvSpPr>
            <a:spLocks noChangeArrowheads="1"/>
          </p:cNvSpPr>
          <p:nvPr/>
        </p:nvSpPr>
        <p:spPr bwMode="auto">
          <a:xfrm>
            <a:off x="1942148" y="3622040"/>
            <a:ext cx="360362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171" name="Oval 192"/>
          <p:cNvSpPr>
            <a:spLocks noChangeArrowheads="1"/>
          </p:cNvSpPr>
          <p:nvPr/>
        </p:nvSpPr>
        <p:spPr bwMode="auto">
          <a:xfrm>
            <a:off x="9574849" y="3622040"/>
            <a:ext cx="287337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172" name="Oval 193"/>
          <p:cNvSpPr>
            <a:spLocks noChangeArrowheads="1"/>
          </p:cNvSpPr>
          <p:nvPr/>
        </p:nvSpPr>
        <p:spPr bwMode="auto">
          <a:xfrm>
            <a:off x="7774624" y="3622040"/>
            <a:ext cx="287337" cy="215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762159" y="746252"/>
            <a:ext cx="248716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写一写。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ldLvl="0" animBg="1"/>
      <p:bldP spid="132" grpId="1" animBg="1"/>
      <p:bldP spid="133" grpId="0" bldLvl="0" animBg="1"/>
      <p:bldP spid="133" grpId="1" animBg="1"/>
      <p:bldP spid="134" grpId="0" bldLvl="0" animBg="1"/>
      <p:bldP spid="134" grpId="1" animBg="1"/>
      <p:bldP spid="135" grpId="0" bldLvl="0" animBg="1"/>
      <p:bldP spid="13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a20719f-2236-4ac7-8fea-324840ab4e3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431d5c5-8100-4660-ad7c-fb29fde07a9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_BEAUTIFY_ZORDER_FLAG_TAG" val="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a20719f-2236-4ac7-8fea-324840ab4e32}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宽屏</PresentationFormat>
  <Paragraphs>183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Calibri</vt:lpstr>
      <vt:lpstr>楷体</vt:lpstr>
      <vt:lpstr>Arial</vt:lpstr>
      <vt:lpstr>宋体</vt:lpstr>
      <vt:lpstr>楷体_GB2312</vt:lpstr>
      <vt:lpstr>微软雅黑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2023-01-16T21:17:31Z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5D42EE04E4434D15AAF4C2D611C71768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