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8"/>
  </p:notesMasterIdLst>
  <p:handoutMasterIdLst>
    <p:handoutMasterId r:id="rId29"/>
  </p:handoutMasterIdLst>
  <p:sldIdLst>
    <p:sldId id="279" r:id="rId3"/>
    <p:sldId id="257" r:id="rId4"/>
    <p:sldId id="280" r:id="rId5"/>
    <p:sldId id="281" r:id="rId6"/>
    <p:sldId id="258" r:id="rId7"/>
    <p:sldId id="259" r:id="rId8"/>
    <p:sldId id="260" r:id="rId9"/>
    <p:sldId id="261" r:id="rId10"/>
    <p:sldId id="283" r:id="rId11"/>
    <p:sldId id="262" r:id="rId12"/>
    <p:sldId id="264" r:id="rId13"/>
    <p:sldId id="263" r:id="rId14"/>
    <p:sldId id="265" r:id="rId15"/>
    <p:sldId id="266" r:id="rId16"/>
    <p:sldId id="284" r:id="rId17"/>
    <p:sldId id="267" r:id="rId18"/>
    <p:sldId id="268" r:id="rId19"/>
    <p:sldId id="269" r:id="rId20"/>
    <p:sldId id="271" r:id="rId21"/>
    <p:sldId id="272" r:id="rId22"/>
    <p:sldId id="285" r:id="rId23"/>
    <p:sldId id="274" r:id="rId24"/>
    <p:sldId id="275" r:id="rId25"/>
    <p:sldId id="276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2538" y="-1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-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</a:defRPr>
            </a:lvl1pPr>
          </a:lstStyle>
          <a:p>
            <a:fld id="{FEE36A6A-13E4-419A-8171-F4D35EFEA83B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</a:defRPr>
            </a:lvl1pPr>
          </a:lstStyle>
          <a:p>
            <a:fld id="{AEAF2CD8-D05C-408E-9973-70BE64BA501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F8F1-5D2D-4226-A8E0-D0F0859F91E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阿里巴巴普惠体 R" panose="00020600040101010101" pitchFamily="18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阿里巴巴普惠体 R" panose="00020600040101010101" pitchFamily="18" charset="-122"/>
              </a:defRPr>
            </a:lvl1pPr>
            <a:lvl2pPr>
              <a:defRPr sz="2800">
                <a:latin typeface="阿里巴巴普惠体 R" panose="00020600040101010101" pitchFamily="18" charset="-122"/>
              </a:defRPr>
            </a:lvl2pPr>
            <a:lvl3pPr>
              <a:defRPr sz="2400">
                <a:latin typeface="阿里巴巴普惠体 R" panose="00020600040101010101" pitchFamily="18" charset="-122"/>
              </a:defRPr>
            </a:lvl3pPr>
            <a:lvl4pPr>
              <a:defRPr sz="2000">
                <a:latin typeface="阿里巴巴普惠体 R" panose="00020600040101010101" pitchFamily="18" charset="-122"/>
              </a:defRPr>
            </a:lvl4pPr>
            <a:lvl5pPr>
              <a:defRPr sz="2000">
                <a:latin typeface="阿里巴巴普惠体 R" panose="00020600040101010101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"/>
            <a:ext cx="12192000" cy="7070372"/>
          </a:xfrm>
          <a:prstGeom prst="rect">
            <a:avLst/>
          </a:prstGeom>
        </p:spPr>
      </p:pic>
      <p:pic>
        <p:nvPicPr>
          <p:cNvPr id="3" name="图片 2" descr="5b0ac806dcd5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4990" y="2941463"/>
            <a:ext cx="12206990" cy="41339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阿里巴巴普惠体 R" panose="00020600040101010101" pitchFamily="18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21912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"/>
            <a:ext cx="12192000" cy="7070372"/>
          </a:xfrm>
          <a:prstGeom prst="rect">
            <a:avLst/>
          </a:prstGeom>
        </p:spPr>
      </p:pic>
      <p:pic>
        <p:nvPicPr>
          <p:cNvPr id="3" name="图片 2" descr="5b0ac806dcd5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4990" y="2941463"/>
            <a:ext cx="12206990" cy="41339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0"/>
            <a:ext cx="1265242" cy="12652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003" y="0"/>
            <a:ext cx="1332486" cy="12652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2" b="56841"/>
          <a:stretch>
            <a:fillRect/>
          </a:stretch>
        </p:blipFill>
        <p:spPr>
          <a:xfrm>
            <a:off x="0" y="6109855"/>
            <a:ext cx="12192000" cy="748145"/>
          </a:xfrm>
          <a:prstGeom prst="rect">
            <a:avLst/>
          </a:prstGeom>
        </p:spPr>
      </p:pic>
      <p:pic>
        <p:nvPicPr>
          <p:cNvPr id="10" name="图片 9" descr="5b0ac806dcd53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-14990" y="6414654"/>
            <a:ext cx="12206990" cy="6607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485" y="2324393"/>
            <a:ext cx="5103556" cy="510355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 bwMode="auto">
          <a:xfrm rot="21562602">
            <a:off x="2921373" y="5307559"/>
            <a:ext cx="722402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rgbClr val="C00000"/>
                </a:solidFill>
                <a:cs typeface="+mn-ea"/>
                <a:sym typeface="+mn-lt"/>
              </a:rPr>
              <a:t>适用于活</a:t>
            </a: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动策</a:t>
            </a:r>
            <a:r>
              <a:rPr lang="zh-CN" altLang="en-US" sz="2800" dirty="0" smtClean="0">
                <a:solidFill>
                  <a:srgbClr val="C00000"/>
                </a:solidFill>
                <a:cs typeface="+mn-ea"/>
                <a:sym typeface="+mn-lt"/>
              </a:rPr>
              <a:t>划</a:t>
            </a:r>
            <a:r>
              <a:rPr lang="en-US" altLang="zh-CN" sz="2800" dirty="0" smtClean="0">
                <a:solidFill>
                  <a:srgbClr val="C00000"/>
                </a:solidFill>
                <a:cs typeface="+mn-ea"/>
                <a:sym typeface="+mn-lt"/>
              </a:rPr>
              <a:t>/</a:t>
            </a:r>
            <a:r>
              <a:rPr lang="zh-CN" altLang="en-US" sz="2800" dirty="0" smtClean="0">
                <a:solidFill>
                  <a:srgbClr val="C00000"/>
                </a:solidFill>
                <a:cs typeface="+mn-ea"/>
                <a:sym typeface="+mn-lt"/>
              </a:rPr>
              <a:t>营</a:t>
            </a: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销策</a:t>
            </a:r>
            <a:r>
              <a:rPr lang="zh-CN" altLang="en-US" sz="2800" dirty="0" smtClean="0">
                <a:solidFill>
                  <a:srgbClr val="C00000"/>
                </a:solidFill>
                <a:cs typeface="+mn-ea"/>
                <a:sym typeface="+mn-lt"/>
              </a:rPr>
              <a:t>划 </a:t>
            </a:r>
            <a:r>
              <a:rPr lang="en-US" altLang="zh-CN" sz="2800" dirty="0" smtClean="0">
                <a:solidFill>
                  <a:srgbClr val="C00000"/>
                </a:solidFill>
                <a:cs typeface="+mn-ea"/>
                <a:sym typeface="+mn-lt"/>
              </a:rPr>
              <a:t>/</a:t>
            </a:r>
            <a:r>
              <a:rPr lang="zh-CN" altLang="en-US" sz="2800" dirty="0" smtClean="0">
                <a:solidFill>
                  <a:srgbClr val="C00000"/>
                </a:solidFill>
                <a:cs typeface="+mn-ea"/>
                <a:sym typeface="+mn-lt"/>
              </a:rPr>
              <a:t>圣诞庆典等</a:t>
            </a:r>
            <a:endParaRPr lang="zh-CN" altLang="en-US" sz="28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 bwMode="auto">
          <a:xfrm>
            <a:off x="3752017" y="4526658"/>
            <a:ext cx="556273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C0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圣诞节主题</a:t>
            </a:r>
            <a:r>
              <a:rPr lang="en-US" altLang="zh-CN" sz="4800" b="1" dirty="0" smtClean="0">
                <a:solidFill>
                  <a:srgbClr val="C0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</a:t>
            </a:r>
            <a:endParaRPr lang="zh-CN" altLang="en-US" sz="4800" b="1" dirty="0">
              <a:solidFill>
                <a:srgbClr val="C00000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16" y="4604888"/>
            <a:ext cx="1973267" cy="2253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任意多边形 85"/>
          <p:cNvSpPr/>
          <p:nvPr/>
        </p:nvSpPr>
        <p:spPr>
          <a:xfrm>
            <a:off x="1628690" y="1145073"/>
            <a:ext cx="7975055" cy="4145012"/>
          </a:xfrm>
          <a:custGeom>
            <a:avLst/>
            <a:gdLst>
              <a:gd name="connsiteX0" fmla="*/ 736280 w 7407937"/>
              <a:gd name="connsiteY0" fmla="*/ 1064265 h 4145012"/>
              <a:gd name="connsiteX1" fmla="*/ 1589720 w 7407937"/>
              <a:gd name="connsiteY1" fmla="*/ 12705 h 4145012"/>
              <a:gd name="connsiteX2" fmla="*/ 4165280 w 7407937"/>
              <a:gd name="connsiteY2" fmla="*/ 454665 h 4145012"/>
              <a:gd name="connsiteX3" fmla="*/ 5262560 w 7407937"/>
              <a:gd name="connsiteY3" fmla="*/ 27945 h 4145012"/>
              <a:gd name="connsiteX4" fmla="*/ 6314120 w 7407937"/>
              <a:gd name="connsiteY4" fmla="*/ 1277625 h 4145012"/>
              <a:gd name="connsiteX5" fmla="*/ 7380920 w 7407937"/>
              <a:gd name="connsiteY5" fmla="*/ 1887225 h 4145012"/>
              <a:gd name="connsiteX6" fmla="*/ 6878000 w 7407937"/>
              <a:gd name="connsiteY6" fmla="*/ 3517905 h 4145012"/>
              <a:gd name="connsiteX7" fmla="*/ 4683440 w 7407937"/>
              <a:gd name="connsiteY7" fmla="*/ 4142745 h 4145012"/>
              <a:gd name="connsiteX8" fmla="*/ 3692840 w 7407937"/>
              <a:gd name="connsiteY8" fmla="*/ 3731265 h 4145012"/>
              <a:gd name="connsiteX9" fmla="*/ 2077400 w 7407937"/>
              <a:gd name="connsiteY9" fmla="*/ 3822705 h 4145012"/>
              <a:gd name="connsiteX10" fmla="*/ 858200 w 7407937"/>
              <a:gd name="connsiteY10" fmla="*/ 3441705 h 4145012"/>
              <a:gd name="connsiteX11" fmla="*/ 4760 w 7407937"/>
              <a:gd name="connsiteY11" fmla="*/ 3197865 h 4145012"/>
              <a:gd name="connsiteX12" fmla="*/ 522920 w 7407937"/>
              <a:gd name="connsiteY12" fmla="*/ 1811025 h 4145012"/>
              <a:gd name="connsiteX13" fmla="*/ 736280 w 7407937"/>
              <a:gd name="connsiteY13" fmla="*/ 1064265 h 414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07937" h="4145012">
                <a:moveTo>
                  <a:pt x="736280" y="1064265"/>
                </a:moveTo>
                <a:cubicBezTo>
                  <a:pt x="914080" y="764545"/>
                  <a:pt x="1018220" y="114305"/>
                  <a:pt x="1589720" y="12705"/>
                </a:cubicBezTo>
                <a:cubicBezTo>
                  <a:pt x="2161220" y="-88895"/>
                  <a:pt x="3553140" y="452125"/>
                  <a:pt x="4165280" y="454665"/>
                </a:cubicBezTo>
                <a:cubicBezTo>
                  <a:pt x="4777420" y="457205"/>
                  <a:pt x="4904420" y="-109215"/>
                  <a:pt x="5262560" y="27945"/>
                </a:cubicBezTo>
                <a:cubicBezTo>
                  <a:pt x="5620700" y="165105"/>
                  <a:pt x="5961060" y="967745"/>
                  <a:pt x="6314120" y="1277625"/>
                </a:cubicBezTo>
                <a:cubicBezTo>
                  <a:pt x="6667180" y="1587505"/>
                  <a:pt x="7286940" y="1513845"/>
                  <a:pt x="7380920" y="1887225"/>
                </a:cubicBezTo>
                <a:cubicBezTo>
                  <a:pt x="7474900" y="2260605"/>
                  <a:pt x="7327580" y="3141985"/>
                  <a:pt x="6878000" y="3517905"/>
                </a:cubicBezTo>
                <a:cubicBezTo>
                  <a:pt x="6428420" y="3893825"/>
                  <a:pt x="5214300" y="4107185"/>
                  <a:pt x="4683440" y="4142745"/>
                </a:cubicBezTo>
                <a:cubicBezTo>
                  <a:pt x="4152580" y="4178305"/>
                  <a:pt x="4127180" y="3784605"/>
                  <a:pt x="3692840" y="3731265"/>
                </a:cubicBezTo>
                <a:cubicBezTo>
                  <a:pt x="3258500" y="3677925"/>
                  <a:pt x="2549840" y="3870965"/>
                  <a:pt x="2077400" y="3822705"/>
                </a:cubicBezTo>
                <a:cubicBezTo>
                  <a:pt x="1604960" y="3774445"/>
                  <a:pt x="1203640" y="3545845"/>
                  <a:pt x="858200" y="3441705"/>
                </a:cubicBezTo>
                <a:cubicBezTo>
                  <a:pt x="512760" y="3337565"/>
                  <a:pt x="60640" y="3469645"/>
                  <a:pt x="4760" y="3197865"/>
                </a:cubicBezTo>
                <a:cubicBezTo>
                  <a:pt x="-51120" y="2926085"/>
                  <a:pt x="401000" y="2164085"/>
                  <a:pt x="522920" y="1811025"/>
                </a:cubicBezTo>
                <a:cubicBezTo>
                  <a:pt x="644840" y="1457965"/>
                  <a:pt x="558480" y="1363985"/>
                  <a:pt x="736280" y="1064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5" y="3987144"/>
            <a:ext cx="4045853" cy="2146341"/>
          </a:xfrm>
          <a:prstGeom prst="rect">
            <a:avLst/>
          </a:prstGeom>
        </p:spPr>
      </p:pic>
      <p:sp>
        <p:nvSpPr>
          <p:cNvPr id="87" name="文本框 79"/>
          <p:cNvSpPr txBox="1">
            <a:spLocks noChangeArrowheads="1"/>
          </p:cNvSpPr>
          <p:nvPr/>
        </p:nvSpPr>
        <p:spPr bwMode="auto">
          <a:xfrm>
            <a:off x="2063212" y="2474330"/>
            <a:ext cx="7106010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9" name="图片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465" y="927100"/>
            <a:ext cx="2387769" cy="41332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6e3e461d6fe4261ffac34bab182ac1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2091" y="1537652"/>
            <a:ext cx="4432935" cy="295084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888712" y="2303721"/>
            <a:ext cx="2314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zh-CN" altLang="en-US" sz="2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AutoShape 25"/>
          <p:cNvSpPr/>
          <p:nvPr/>
        </p:nvSpPr>
        <p:spPr bwMode="auto">
          <a:xfrm>
            <a:off x="1354042" y="2690436"/>
            <a:ext cx="3709035" cy="1622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1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1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1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5b0ac806dcd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525" y="5374640"/>
            <a:ext cx="12178665" cy="1483360"/>
          </a:xfrm>
          <a:prstGeom prst="rect">
            <a:avLst/>
          </a:prstGeom>
        </p:spPr>
      </p:pic>
      <p:pic>
        <p:nvPicPr>
          <p:cNvPr id="24" name="图片 23" descr="5b059046007c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6675" y="169545"/>
            <a:ext cx="13199110" cy="60572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035" y="3185126"/>
            <a:ext cx="2896870" cy="3514351"/>
          </a:xfrm>
          <a:prstGeom prst="rect">
            <a:avLst/>
          </a:prstGeom>
        </p:spPr>
      </p:pic>
      <p:pic>
        <p:nvPicPr>
          <p:cNvPr id="8" name="图片 7" descr="6e3e461d6fe4261ffac34bab182ac1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3337" y="1065799"/>
            <a:ext cx="4432935" cy="2950845"/>
          </a:xfrm>
          <a:prstGeom prst="rect">
            <a:avLst/>
          </a:prstGeom>
        </p:spPr>
      </p:pic>
      <p:pic>
        <p:nvPicPr>
          <p:cNvPr id="9" name="图片 8" descr="6e3e461d6fe4261ffac34bab182ac1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780" y="3466244"/>
            <a:ext cx="4706620" cy="26104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769958" y="1831868"/>
            <a:ext cx="2314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zh-CN" altLang="en-US" sz="2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AutoShape 25"/>
          <p:cNvSpPr/>
          <p:nvPr/>
        </p:nvSpPr>
        <p:spPr bwMode="auto">
          <a:xfrm>
            <a:off x="6235288" y="2218583"/>
            <a:ext cx="3709035" cy="1622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1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59150" y="4067589"/>
            <a:ext cx="2314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zh-CN" altLang="en-US" sz="2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AutoShape 25"/>
          <p:cNvSpPr/>
          <p:nvPr/>
        </p:nvSpPr>
        <p:spPr bwMode="auto">
          <a:xfrm>
            <a:off x="5524480" y="4454304"/>
            <a:ext cx="3709035" cy="1622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1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5523" y="3890110"/>
            <a:ext cx="2292647" cy="261778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0" grpId="0"/>
      <p:bldP spid="12" grpId="0" animBg="1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94943" y="1581028"/>
            <a:ext cx="2019300" cy="2304172"/>
            <a:chOff x="794943" y="1581028"/>
            <a:chExt cx="2019300" cy="230417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2" y="1581028"/>
              <a:ext cx="851863" cy="85186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123532" y="2457861"/>
              <a:ext cx="1362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94943" y="2823371"/>
              <a:ext cx="2019300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113887" y="2082879"/>
            <a:ext cx="2019300" cy="2304172"/>
            <a:chOff x="794943" y="1581028"/>
            <a:chExt cx="2019300" cy="230417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2" y="1581028"/>
              <a:ext cx="851863" cy="851863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123532" y="2457861"/>
              <a:ext cx="1362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794943" y="2823371"/>
              <a:ext cx="2019300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406291" y="1446098"/>
            <a:ext cx="2019300" cy="2304172"/>
            <a:chOff x="794943" y="1581028"/>
            <a:chExt cx="2019300" cy="230417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353" y="1581028"/>
              <a:ext cx="778481" cy="851863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123532" y="2457861"/>
              <a:ext cx="1362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94943" y="2823371"/>
              <a:ext cx="2019300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383871" y="2723041"/>
            <a:ext cx="2019300" cy="2304172"/>
            <a:chOff x="794943" y="1581028"/>
            <a:chExt cx="2019300" cy="230417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806" y="1581028"/>
              <a:ext cx="691575" cy="851863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1123532" y="2457861"/>
              <a:ext cx="1362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794943" y="2823371"/>
              <a:ext cx="2019300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689052" y="2419609"/>
            <a:ext cx="2019300" cy="2304172"/>
            <a:chOff x="794943" y="1581028"/>
            <a:chExt cx="2019300" cy="230417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808" y="1581028"/>
              <a:ext cx="477571" cy="851863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1123532" y="2457861"/>
              <a:ext cx="1362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94943" y="2823371"/>
              <a:ext cx="2019300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120" y="4773646"/>
            <a:ext cx="12192000" cy="251968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b0ac806dcd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525" y="5374640"/>
            <a:ext cx="12178665" cy="1483360"/>
          </a:xfrm>
          <a:prstGeom prst="rect">
            <a:avLst/>
          </a:prstGeom>
        </p:spPr>
      </p:pic>
      <p:grpSp>
        <p:nvGrpSpPr>
          <p:cNvPr id="13" name="组合 31"/>
          <p:cNvGrpSpPr/>
          <p:nvPr/>
        </p:nvGrpSpPr>
        <p:grpSpPr>
          <a:xfrm>
            <a:off x="-740410" y="169545"/>
            <a:ext cx="17816195" cy="6363970"/>
            <a:chOff x="-1166" y="267"/>
            <a:chExt cx="28057" cy="10022"/>
          </a:xfrm>
        </p:grpSpPr>
        <p:pic>
          <p:nvPicPr>
            <p:cNvPr id="33" name="图片 32" descr="5b059046007c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166" y="751"/>
              <a:ext cx="20786" cy="9539"/>
            </a:xfrm>
            <a:prstGeom prst="rect">
              <a:avLst/>
            </a:prstGeom>
          </p:spPr>
        </p:pic>
        <p:pic>
          <p:nvPicPr>
            <p:cNvPr id="34" name="图片 33" descr="5b059046007c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5" y="267"/>
              <a:ext cx="20786" cy="9539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56" y="3395373"/>
            <a:ext cx="2650319" cy="2666048"/>
          </a:xfrm>
          <a:prstGeom prst="rect">
            <a:avLst/>
          </a:prstGeom>
        </p:spPr>
      </p:pic>
      <p:pic>
        <p:nvPicPr>
          <p:cNvPr id="10" name="图片 9" descr="6e3e461d6fe4261ffac34bab182ac1ed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60775" y="771525"/>
            <a:ext cx="4883785" cy="27349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040630" y="1387475"/>
            <a:ext cx="2314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24848"/>
              </a:buClr>
            </a:pPr>
            <a:r>
              <a:rPr lang="zh-CN" altLang="en-US" sz="2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AutoShape 25"/>
          <p:cNvSpPr/>
          <p:nvPr/>
        </p:nvSpPr>
        <p:spPr bwMode="auto">
          <a:xfrm>
            <a:off x="4343400" y="1847850"/>
            <a:ext cx="3709035" cy="8718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1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1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6e3e461d6fe4261ffac34bab182ac1ed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775" y="2583180"/>
            <a:ext cx="4883785" cy="27349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84630" y="3199130"/>
            <a:ext cx="2314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24848"/>
              </a:buClr>
            </a:pPr>
            <a:r>
              <a:rPr lang="zh-CN" altLang="en-US" sz="2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AutoShape 25"/>
          <p:cNvSpPr/>
          <p:nvPr/>
        </p:nvSpPr>
        <p:spPr bwMode="auto">
          <a:xfrm>
            <a:off x="787400" y="3659505"/>
            <a:ext cx="3709035" cy="8718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1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 descr="6e3e461d6fe4261ffac34bab182ac1ed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5675" y="2697480"/>
            <a:ext cx="4883785" cy="27349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85530" y="3313430"/>
            <a:ext cx="2314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24848"/>
              </a:buClr>
            </a:pPr>
            <a:r>
              <a:rPr lang="zh-CN" altLang="en-US" sz="2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AutoShape 25"/>
          <p:cNvSpPr/>
          <p:nvPr/>
        </p:nvSpPr>
        <p:spPr bwMode="auto">
          <a:xfrm>
            <a:off x="7988300" y="3773805"/>
            <a:ext cx="3709035" cy="8718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1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5" grpId="0"/>
      <p:bldP spid="6" grpId="0" animBg="1"/>
      <p:bldP spid="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b0ac806dcd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525" y="5374640"/>
            <a:ext cx="12178665" cy="1483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9" y="2586181"/>
            <a:ext cx="5021258" cy="3157105"/>
          </a:xfrm>
          <a:prstGeom prst="rect">
            <a:avLst/>
          </a:prstGeom>
        </p:spPr>
      </p:pic>
      <p:pic>
        <p:nvPicPr>
          <p:cNvPr id="25" name="图片 24" descr="未标题-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735320" y="1073150"/>
            <a:ext cx="5732145" cy="48641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371080" y="1745615"/>
            <a:ext cx="2762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E24848"/>
              </a:buClr>
            </a:pPr>
            <a:r>
              <a:rPr lang="zh-CN" altLang="en-US" sz="2800" b="1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kumimoji="0" lang="zh-CN" altLang="en-US" sz="2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AutoShape 25"/>
          <p:cNvSpPr/>
          <p:nvPr/>
        </p:nvSpPr>
        <p:spPr bwMode="auto">
          <a:xfrm>
            <a:off x="6443345" y="2267585"/>
            <a:ext cx="4617720" cy="1029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600" b="1" dirty="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84" y="1588957"/>
            <a:ext cx="5006751" cy="50067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709" y="600240"/>
            <a:ext cx="836951" cy="899410"/>
          </a:xfrm>
          <a:prstGeom prst="rect">
            <a:avLst/>
          </a:prstGeom>
        </p:spPr>
      </p:pic>
      <p:pic>
        <p:nvPicPr>
          <p:cNvPr id="6" name="图片 5" descr="5b0ac806dcd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990" y="4690972"/>
            <a:ext cx="12206990" cy="238442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422970" y="1474995"/>
            <a:ext cx="7526160" cy="3149969"/>
            <a:chOff x="830389" y="2491290"/>
            <a:chExt cx="4239879" cy="1774542"/>
          </a:xfrm>
        </p:grpSpPr>
        <p:grpSp>
          <p:nvGrpSpPr>
            <p:cNvPr id="13" name="组合 12"/>
            <p:cNvGrpSpPr/>
            <p:nvPr/>
          </p:nvGrpSpPr>
          <p:grpSpPr>
            <a:xfrm>
              <a:off x="2765797" y="2975028"/>
              <a:ext cx="2304471" cy="1185131"/>
              <a:chOff x="7262084" y="1510051"/>
              <a:chExt cx="2304471" cy="118513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7262084" y="1510051"/>
                <a:ext cx="1843317" cy="398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zh-CN" altLang="en-US" sz="40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活动执行方案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262085" y="1951426"/>
                <a:ext cx="2304470" cy="743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30389" y="2491290"/>
              <a:ext cx="1698010" cy="1774542"/>
              <a:chOff x="830389" y="2491290"/>
              <a:chExt cx="1698010" cy="1774542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395"/>
              <a:stretch>
                <a:fillRect/>
              </a:stretch>
            </p:blipFill>
            <p:spPr>
              <a:xfrm>
                <a:off x="830389" y="2491290"/>
                <a:ext cx="1698010" cy="1774542"/>
              </a:xfrm>
              <a:prstGeom prst="rect">
                <a:avLst/>
              </a:prstGeom>
            </p:spPr>
          </p:pic>
          <p:sp>
            <p:nvSpPr>
              <p:cNvPr id="16" name="矩形 15"/>
              <p:cNvSpPr/>
              <p:nvPr/>
            </p:nvSpPr>
            <p:spPr>
              <a:xfrm>
                <a:off x="1679394" y="3306181"/>
                <a:ext cx="638641" cy="57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6000" b="1" dirty="0">
                    <a:cs typeface="+mn-ea"/>
                    <a:sym typeface="+mn-lt"/>
                  </a:rPr>
                  <a:t>03</a:t>
                </a:r>
                <a:endParaRPr lang="zh-CN" altLang="en-US" sz="6000" b="1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65" y="4056059"/>
            <a:ext cx="5431236" cy="3654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9 0.10926 C 0.03737 0.10393 0.06536 0.20648 0.08099 0.33287 C 0.09674 0.46643 0.09492 0.58055 0.07461 0.58727 C 0.05638 0.59468 0.05429 0.70741 0.0694 0.84167 C 0.0858 0.97153 0.11328 1.07384 0.13294 1.06667 " pathEditMode="relative" rAng="4680000" ptsTypes="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4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b0ac806dcd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525" y="5374640"/>
            <a:ext cx="12178665" cy="148336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 rot="20820000">
            <a:off x="1714500" y="1101090"/>
            <a:ext cx="3932555" cy="4051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80" y="3736876"/>
            <a:ext cx="2710180" cy="2965647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 rot="20820000">
            <a:off x="6639560" y="1009650"/>
            <a:ext cx="3932555" cy="4051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65" y="3836035"/>
            <a:ext cx="2767330" cy="27673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329180" y="1863725"/>
            <a:ext cx="27031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24848"/>
              </a:buClr>
            </a:pPr>
            <a:r>
              <a:rPr lang="zh-CN" altLang="en-US" sz="32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AutoShape 25"/>
          <p:cNvSpPr/>
          <p:nvPr/>
        </p:nvSpPr>
        <p:spPr bwMode="auto">
          <a:xfrm>
            <a:off x="2102485" y="2599690"/>
            <a:ext cx="3156585" cy="8718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22490" y="1851025"/>
            <a:ext cx="27031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24848"/>
              </a:buClr>
            </a:pPr>
            <a:r>
              <a:rPr lang="zh-CN" altLang="en-US" sz="32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AutoShape 25"/>
          <p:cNvSpPr/>
          <p:nvPr/>
        </p:nvSpPr>
        <p:spPr bwMode="auto">
          <a:xfrm>
            <a:off x="6995795" y="2586990"/>
            <a:ext cx="3156585" cy="8718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4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1"/>
          <p:cNvGrpSpPr/>
          <p:nvPr/>
        </p:nvGrpSpPr>
        <p:grpSpPr>
          <a:xfrm>
            <a:off x="-883285" y="245745"/>
            <a:ext cx="17816195" cy="6363970"/>
            <a:chOff x="-1166" y="267"/>
            <a:chExt cx="28057" cy="10022"/>
          </a:xfrm>
        </p:grpSpPr>
        <p:pic>
          <p:nvPicPr>
            <p:cNvPr id="33" name="图片 32" descr="5b059046007c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166" y="751"/>
              <a:ext cx="20786" cy="9539"/>
            </a:xfrm>
            <a:prstGeom prst="rect">
              <a:avLst/>
            </a:prstGeom>
          </p:spPr>
        </p:pic>
        <p:pic>
          <p:nvPicPr>
            <p:cNvPr id="18" name="图片 17" descr="5b059046007c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5" y="267"/>
              <a:ext cx="20786" cy="9539"/>
            </a:xfrm>
            <a:prstGeom prst="rect">
              <a:avLst/>
            </a:prstGeom>
          </p:spPr>
        </p:pic>
      </p:grpSp>
      <p:pic>
        <p:nvPicPr>
          <p:cNvPr id="4" name="图片 3" descr="5b0ac806dcd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525" y="5374640"/>
            <a:ext cx="12178665" cy="1483360"/>
          </a:xfrm>
          <a:prstGeom prst="rect">
            <a:avLst/>
          </a:prstGeom>
        </p:spPr>
      </p:pic>
      <p:pic>
        <p:nvPicPr>
          <p:cNvPr id="3" name="图片 2" descr="490a5178e6f004f9715a1285ba7f12c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7165" y="997025"/>
            <a:ext cx="9278303" cy="53613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38" y="3854620"/>
            <a:ext cx="2266950" cy="25037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72818" y="3069708"/>
            <a:ext cx="2932430" cy="3084916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996022" y="2725457"/>
            <a:ext cx="2314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zh-CN" altLang="en-US" sz="2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AutoShape 25"/>
          <p:cNvSpPr/>
          <p:nvPr/>
        </p:nvSpPr>
        <p:spPr bwMode="auto">
          <a:xfrm>
            <a:off x="4370757" y="3305116"/>
            <a:ext cx="3538169" cy="1622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2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zh-CN" altLang="en-US" sz="12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1"/>
          <p:cNvGrpSpPr/>
          <p:nvPr/>
        </p:nvGrpSpPr>
        <p:grpSpPr>
          <a:xfrm>
            <a:off x="-883285" y="245745"/>
            <a:ext cx="17816195" cy="6363970"/>
            <a:chOff x="-1166" y="267"/>
            <a:chExt cx="28057" cy="10022"/>
          </a:xfrm>
        </p:grpSpPr>
        <p:pic>
          <p:nvPicPr>
            <p:cNvPr id="33" name="图片 32" descr="5b059046007c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166" y="751"/>
              <a:ext cx="20786" cy="9539"/>
            </a:xfrm>
            <a:prstGeom prst="rect">
              <a:avLst/>
            </a:prstGeom>
          </p:spPr>
        </p:pic>
        <p:pic>
          <p:nvPicPr>
            <p:cNvPr id="16" name="图片 15" descr="5b059046007c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5" y="267"/>
              <a:ext cx="20786" cy="9539"/>
            </a:xfrm>
            <a:prstGeom prst="rect">
              <a:avLst/>
            </a:prstGeom>
          </p:spPr>
        </p:pic>
      </p:grpSp>
      <p:pic>
        <p:nvPicPr>
          <p:cNvPr id="4" name="图片 3" descr="5b0ac806dcd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" y="5374640"/>
            <a:ext cx="12178665" cy="1483360"/>
          </a:xfrm>
          <a:prstGeom prst="rect">
            <a:avLst/>
          </a:prstGeom>
        </p:spPr>
      </p:pic>
      <p:pic>
        <p:nvPicPr>
          <p:cNvPr id="7" name="图片 6" descr="47eb23ba565497e6117b36ab952fea5a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5080" y="1112520"/>
            <a:ext cx="4787265" cy="53746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2" y="2203634"/>
            <a:ext cx="3328035" cy="409937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1947" y="2941505"/>
            <a:ext cx="3626485" cy="33615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51425" y="1911985"/>
            <a:ext cx="2314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buClr>
                <a:srgbClr val="E24848"/>
              </a:buClr>
            </a:pPr>
            <a:r>
              <a:rPr lang="zh-CN" altLang="en-US" sz="2400" b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标题文本预设</a:t>
            </a:r>
            <a:endParaRPr kumimoji="0" lang="zh-CN" altLang="en-US" sz="2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AutoShape 25"/>
          <p:cNvSpPr/>
          <p:nvPr/>
        </p:nvSpPr>
        <p:spPr bwMode="auto">
          <a:xfrm>
            <a:off x="4680585" y="2437765"/>
            <a:ext cx="3171190" cy="1622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zh-CN" altLang="en-US" sz="12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200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2" y="2309091"/>
            <a:ext cx="5083126" cy="265834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6510528" y="2622299"/>
            <a:ext cx="30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547356" y="3328574"/>
            <a:ext cx="50226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图片 1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1"/>
          <a:stretch>
            <a:fillRect/>
          </a:stretch>
        </p:blipFill>
        <p:spPr>
          <a:xfrm>
            <a:off x="-89552" y="-385960"/>
            <a:ext cx="12281552" cy="6755954"/>
          </a:xfrm>
          <a:prstGeom prst="rect">
            <a:avLst/>
          </a:prstGeom>
        </p:spPr>
      </p:pic>
      <p:sp>
        <p:nvSpPr>
          <p:cNvPr id="170" name="任意多边形 169"/>
          <p:cNvSpPr/>
          <p:nvPr/>
        </p:nvSpPr>
        <p:spPr>
          <a:xfrm>
            <a:off x="685800" y="1814518"/>
            <a:ext cx="11161700" cy="3959622"/>
          </a:xfrm>
          <a:custGeom>
            <a:avLst/>
            <a:gdLst>
              <a:gd name="connsiteX0" fmla="*/ 495008 w 9752583"/>
              <a:gd name="connsiteY0" fmla="*/ 335306 h 3507111"/>
              <a:gd name="connsiteX1" fmla="*/ 22568 w 9752583"/>
              <a:gd name="connsiteY1" fmla="*/ 944906 h 3507111"/>
              <a:gd name="connsiteX2" fmla="*/ 235928 w 9752583"/>
              <a:gd name="connsiteY2" fmla="*/ 1630706 h 3507111"/>
              <a:gd name="connsiteX3" fmla="*/ 7328 w 9752583"/>
              <a:gd name="connsiteY3" fmla="*/ 2636546 h 3507111"/>
              <a:gd name="connsiteX4" fmla="*/ 571208 w 9752583"/>
              <a:gd name="connsiteY4" fmla="*/ 3032786 h 3507111"/>
              <a:gd name="connsiteX5" fmla="*/ 799808 w 9752583"/>
              <a:gd name="connsiteY5" fmla="*/ 3368066 h 3507111"/>
              <a:gd name="connsiteX6" fmla="*/ 1622768 w 9752583"/>
              <a:gd name="connsiteY6" fmla="*/ 3200426 h 3507111"/>
              <a:gd name="connsiteX7" fmla="*/ 2704808 w 9752583"/>
              <a:gd name="connsiteY7" fmla="*/ 3444266 h 3507111"/>
              <a:gd name="connsiteX8" fmla="*/ 3817328 w 9752583"/>
              <a:gd name="connsiteY8" fmla="*/ 3032786 h 3507111"/>
              <a:gd name="connsiteX9" fmla="*/ 5280368 w 9752583"/>
              <a:gd name="connsiteY9" fmla="*/ 3489986 h 3507111"/>
              <a:gd name="connsiteX10" fmla="*/ 6545288 w 9752583"/>
              <a:gd name="connsiteY10" fmla="*/ 3124226 h 3507111"/>
              <a:gd name="connsiteX11" fmla="*/ 8023568 w 9752583"/>
              <a:gd name="connsiteY11" fmla="*/ 3505226 h 3507111"/>
              <a:gd name="connsiteX12" fmla="*/ 8907488 w 9752583"/>
              <a:gd name="connsiteY12" fmla="*/ 2926106 h 3507111"/>
              <a:gd name="connsiteX13" fmla="*/ 9745688 w 9752583"/>
              <a:gd name="connsiteY13" fmla="*/ 2484146 h 3507111"/>
              <a:gd name="connsiteX14" fmla="*/ 9318968 w 9752583"/>
              <a:gd name="connsiteY14" fmla="*/ 1691666 h 3507111"/>
              <a:gd name="connsiteX15" fmla="*/ 9562808 w 9752583"/>
              <a:gd name="connsiteY15" fmla="*/ 929666 h 3507111"/>
              <a:gd name="connsiteX16" fmla="*/ 8800808 w 9752583"/>
              <a:gd name="connsiteY16" fmla="*/ 350546 h 3507111"/>
              <a:gd name="connsiteX17" fmla="*/ 8404568 w 9752583"/>
              <a:gd name="connsiteY17" fmla="*/ 609626 h 3507111"/>
              <a:gd name="connsiteX18" fmla="*/ 7490168 w 9752583"/>
              <a:gd name="connsiteY18" fmla="*/ 304826 h 3507111"/>
              <a:gd name="connsiteX19" fmla="*/ 6850088 w 9752583"/>
              <a:gd name="connsiteY19" fmla="*/ 518186 h 3507111"/>
              <a:gd name="connsiteX20" fmla="*/ 5600408 w 9752583"/>
              <a:gd name="connsiteY20" fmla="*/ 213386 h 3507111"/>
              <a:gd name="connsiteX21" fmla="*/ 4594568 w 9752583"/>
              <a:gd name="connsiteY21" fmla="*/ 457226 h 3507111"/>
              <a:gd name="connsiteX22" fmla="*/ 3756368 w 9752583"/>
              <a:gd name="connsiteY22" fmla="*/ 76226 h 3507111"/>
              <a:gd name="connsiteX23" fmla="*/ 2415248 w 9752583"/>
              <a:gd name="connsiteY23" fmla="*/ 381026 h 3507111"/>
              <a:gd name="connsiteX24" fmla="*/ 1683728 w 9752583"/>
              <a:gd name="connsiteY24" fmla="*/ 26 h 3507111"/>
              <a:gd name="connsiteX25" fmla="*/ 495008 w 9752583"/>
              <a:gd name="connsiteY25" fmla="*/ 335306 h 350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752583" h="3507111">
                <a:moveTo>
                  <a:pt x="495008" y="335306"/>
                </a:moveTo>
                <a:cubicBezTo>
                  <a:pt x="218148" y="492786"/>
                  <a:pt x="65748" y="729006"/>
                  <a:pt x="22568" y="944906"/>
                </a:cubicBezTo>
                <a:cubicBezTo>
                  <a:pt x="-20612" y="1160806"/>
                  <a:pt x="238468" y="1348766"/>
                  <a:pt x="235928" y="1630706"/>
                </a:cubicBezTo>
                <a:cubicBezTo>
                  <a:pt x="233388" y="1912646"/>
                  <a:pt x="-48552" y="2402866"/>
                  <a:pt x="7328" y="2636546"/>
                </a:cubicBezTo>
                <a:cubicBezTo>
                  <a:pt x="63208" y="2870226"/>
                  <a:pt x="439128" y="2910866"/>
                  <a:pt x="571208" y="3032786"/>
                </a:cubicBezTo>
                <a:cubicBezTo>
                  <a:pt x="703288" y="3154706"/>
                  <a:pt x="624548" y="3340126"/>
                  <a:pt x="799808" y="3368066"/>
                </a:cubicBezTo>
                <a:cubicBezTo>
                  <a:pt x="975068" y="3396006"/>
                  <a:pt x="1305268" y="3187726"/>
                  <a:pt x="1622768" y="3200426"/>
                </a:cubicBezTo>
                <a:cubicBezTo>
                  <a:pt x="1940268" y="3213126"/>
                  <a:pt x="2339048" y="3472206"/>
                  <a:pt x="2704808" y="3444266"/>
                </a:cubicBezTo>
                <a:cubicBezTo>
                  <a:pt x="3070568" y="3416326"/>
                  <a:pt x="3388068" y="3025166"/>
                  <a:pt x="3817328" y="3032786"/>
                </a:cubicBezTo>
                <a:cubicBezTo>
                  <a:pt x="4246588" y="3040406"/>
                  <a:pt x="4825708" y="3474746"/>
                  <a:pt x="5280368" y="3489986"/>
                </a:cubicBezTo>
                <a:cubicBezTo>
                  <a:pt x="5735028" y="3505226"/>
                  <a:pt x="6088088" y="3121686"/>
                  <a:pt x="6545288" y="3124226"/>
                </a:cubicBezTo>
                <a:cubicBezTo>
                  <a:pt x="7002488" y="3126766"/>
                  <a:pt x="7629868" y="3538246"/>
                  <a:pt x="8023568" y="3505226"/>
                </a:cubicBezTo>
                <a:cubicBezTo>
                  <a:pt x="8417268" y="3472206"/>
                  <a:pt x="8620468" y="3096286"/>
                  <a:pt x="8907488" y="2926106"/>
                </a:cubicBezTo>
                <a:cubicBezTo>
                  <a:pt x="9194508" y="2755926"/>
                  <a:pt x="9677108" y="2689886"/>
                  <a:pt x="9745688" y="2484146"/>
                </a:cubicBezTo>
                <a:cubicBezTo>
                  <a:pt x="9814268" y="2278406"/>
                  <a:pt x="9349448" y="1950746"/>
                  <a:pt x="9318968" y="1691666"/>
                </a:cubicBezTo>
                <a:cubicBezTo>
                  <a:pt x="9288488" y="1432586"/>
                  <a:pt x="9649168" y="1153186"/>
                  <a:pt x="9562808" y="929666"/>
                </a:cubicBezTo>
                <a:cubicBezTo>
                  <a:pt x="9476448" y="706146"/>
                  <a:pt x="8993848" y="403886"/>
                  <a:pt x="8800808" y="350546"/>
                </a:cubicBezTo>
                <a:cubicBezTo>
                  <a:pt x="8607768" y="297206"/>
                  <a:pt x="8623008" y="617246"/>
                  <a:pt x="8404568" y="609626"/>
                </a:cubicBezTo>
                <a:cubicBezTo>
                  <a:pt x="8186128" y="602006"/>
                  <a:pt x="7749248" y="320066"/>
                  <a:pt x="7490168" y="304826"/>
                </a:cubicBezTo>
                <a:cubicBezTo>
                  <a:pt x="7231088" y="289586"/>
                  <a:pt x="7165048" y="533426"/>
                  <a:pt x="6850088" y="518186"/>
                </a:cubicBezTo>
                <a:cubicBezTo>
                  <a:pt x="6535128" y="502946"/>
                  <a:pt x="5976328" y="223546"/>
                  <a:pt x="5600408" y="213386"/>
                </a:cubicBezTo>
                <a:cubicBezTo>
                  <a:pt x="5224488" y="203226"/>
                  <a:pt x="4901908" y="480086"/>
                  <a:pt x="4594568" y="457226"/>
                </a:cubicBezTo>
                <a:cubicBezTo>
                  <a:pt x="4287228" y="434366"/>
                  <a:pt x="4119588" y="88926"/>
                  <a:pt x="3756368" y="76226"/>
                </a:cubicBezTo>
                <a:cubicBezTo>
                  <a:pt x="3393148" y="63526"/>
                  <a:pt x="2760688" y="393726"/>
                  <a:pt x="2415248" y="381026"/>
                </a:cubicBezTo>
                <a:cubicBezTo>
                  <a:pt x="2069808" y="368326"/>
                  <a:pt x="2006308" y="2566"/>
                  <a:pt x="1683728" y="26"/>
                </a:cubicBezTo>
                <a:cubicBezTo>
                  <a:pt x="1361148" y="-2514"/>
                  <a:pt x="771868" y="177826"/>
                  <a:pt x="495008" y="3353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27990" y="2086169"/>
            <a:ext cx="93060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 圣诞节（</a:t>
            </a:r>
            <a:r>
              <a:rPr lang="en-US" altLang="zh-CN" sz="2800" b="1" dirty="0">
                <a:solidFill>
                  <a:srgbClr val="C00000"/>
                </a:solidFill>
                <a:cs typeface="+mn-ea"/>
                <a:sym typeface="+mn-lt"/>
              </a:rPr>
              <a:t>Christmas</a:t>
            </a:r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）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又称耶诞节，译名为“基督弥撒”，西方传统节日，在每年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大部分的天主教教堂都会先在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日的平安夜，亦即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日凌晨举行子夜弥撒，而一些基督教会则会举行报佳音，然后在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日庆祝圣诞节；基督教的另一大分支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东正教的圣诞节庆则在每年的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日。</a:t>
            </a:r>
          </a:p>
        </p:txBody>
      </p:sp>
      <p:grpSp>
        <p:nvGrpSpPr>
          <p:cNvPr id="9" name="组合 171"/>
          <p:cNvGrpSpPr/>
          <p:nvPr/>
        </p:nvGrpSpPr>
        <p:grpSpPr>
          <a:xfrm>
            <a:off x="4188857" y="905852"/>
            <a:ext cx="3036246" cy="1165495"/>
            <a:chOff x="4842000" y="1017060"/>
            <a:chExt cx="3036246" cy="1165495"/>
          </a:xfrm>
        </p:grpSpPr>
        <p:sp>
          <p:nvSpPr>
            <p:cNvPr id="167" name="前凸弯带形 166"/>
            <p:cNvSpPr/>
            <p:nvPr/>
          </p:nvSpPr>
          <p:spPr>
            <a:xfrm>
              <a:off x="4842000" y="1017060"/>
              <a:ext cx="2061721" cy="797458"/>
            </a:xfrm>
            <a:prstGeom prst="ellipseRibb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5471818" y="1166892"/>
              <a:ext cx="24064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rgbClr val="C00000"/>
                  </a:solidFill>
                  <a:cs typeface="+mn-ea"/>
                  <a:sym typeface="+mn-lt"/>
                </a:rPr>
                <a:t>前   言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183" y="4966959"/>
            <a:ext cx="1891041" cy="1891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315318" y="2126522"/>
            <a:ext cx="30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52147" y="3078723"/>
            <a:ext cx="2993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30" y="2213030"/>
            <a:ext cx="3019917" cy="313727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84" y="1588957"/>
            <a:ext cx="5006751" cy="50067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709" y="600240"/>
            <a:ext cx="836951" cy="899410"/>
          </a:xfrm>
          <a:prstGeom prst="rect">
            <a:avLst/>
          </a:prstGeom>
        </p:spPr>
      </p:pic>
      <p:pic>
        <p:nvPicPr>
          <p:cNvPr id="6" name="图片 5" descr="5b0ac806dcd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990" y="4690972"/>
            <a:ext cx="12206990" cy="238442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422970" y="1474995"/>
            <a:ext cx="7526160" cy="3149969"/>
            <a:chOff x="830389" y="2491290"/>
            <a:chExt cx="4239879" cy="1774542"/>
          </a:xfrm>
        </p:grpSpPr>
        <p:grpSp>
          <p:nvGrpSpPr>
            <p:cNvPr id="13" name="组合 12"/>
            <p:cNvGrpSpPr/>
            <p:nvPr/>
          </p:nvGrpSpPr>
          <p:grpSpPr>
            <a:xfrm>
              <a:off x="2765797" y="2975028"/>
              <a:ext cx="2304471" cy="1185131"/>
              <a:chOff x="7262084" y="1510051"/>
              <a:chExt cx="2304471" cy="118513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7262084" y="1510051"/>
                <a:ext cx="1837898" cy="398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zh-CN" altLang="en-US" sz="4000" b="1" dirty="0">
                    <a:cs typeface="+mn-ea"/>
                    <a:sym typeface="+mn-lt"/>
                  </a:rPr>
                  <a:t>活动效果展望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262085" y="1951426"/>
                <a:ext cx="2304470" cy="743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30389" y="2491290"/>
              <a:ext cx="1698010" cy="1774542"/>
              <a:chOff x="830389" y="2491290"/>
              <a:chExt cx="1698010" cy="1774542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395"/>
              <a:stretch>
                <a:fillRect/>
              </a:stretch>
            </p:blipFill>
            <p:spPr>
              <a:xfrm>
                <a:off x="830389" y="2491290"/>
                <a:ext cx="1698010" cy="1774542"/>
              </a:xfrm>
              <a:prstGeom prst="rect">
                <a:avLst/>
              </a:prstGeom>
            </p:spPr>
          </p:pic>
          <p:sp>
            <p:nvSpPr>
              <p:cNvPr id="16" name="矩形 15"/>
              <p:cNvSpPr/>
              <p:nvPr/>
            </p:nvSpPr>
            <p:spPr>
              <a:xfrm>
                <a:off x="1679394" y="3265914"/>
                <a:ext cx="638641" cy="57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6000" b="1" dirty="0">
                    <a:cs typeface="+mn-ea"/>
                    <a:sym typeface="+mn-lt"/>
                  </a:rPr>
                  <a:t>04</a:t>
                </a:r>
                <a:endParaRPr lang="zh-CN" altLang="en-US" sz="6000" b="1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786" y="4174846"/>
            <a:ext cx="5431236" cy="3654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9 0.10926 C 0.03737 0.10393 0.06536 0.20648 0.08099 0.33287 C 0.09674 0.46643 0.09492 0.58055 0.07461 0.58727 C 0.05638 0.59468 0.05429 0.70741 0.0694 0.84167 C 0.0858 0.97153 0.11328 1.07384 0.13294 1.06667 " pathEditMode="relative" rAng="4680000" ptsTypes="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4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7397978" y="1679551"/>
            <a:ext cx="398243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Shape 2604"/>
          <p:cNvSpPr/>
          <p:nvPr/>
        </p:nvSpPr>
        <p:spPr>
          <a:xfrm>
            <a:off x="6942645" y="1734906"/>
            <a:ext cx="455333" cy="309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735435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Shape 2614"/>
          <p:cNvSpPr/>
          <p:nvPr/>
        </p:nvSpPr>
        <p:spPr>
          <a:xfrm>
            <a:off x="7076208" y="3484483"/>
            <a:ext cx="455333" cy="378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735435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531542" y="3429000"/>
            <a:ext cx="398243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31542" y="5011689"/>
            <a:ext cx="398243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Shape 2604"/>
          <p:cNvSpPr/>
          <p:nvPr/>
        </p:nvSpPr>
        <p:spPr>
          <a:xfrm>
            <a:off x="7076209" y="5067044"/>
            <a:ext cx="455333" cy="309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735435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87" y="1492607"/>
            <a:ext cx="4225940" cy="4225940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文本框 11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  <p:sp>
        <p:nvSpPr>
          <p:cNvPr id="13" name="矩形 12"/>
          <p:cNvSpPr/>
          <p:nvPr/>
        </p:nvSpPr>
        <p:spPr>
          <a:xfrm>
            <a:off x="3483039" y="2589914"/>
            <a:ext cx="14248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圣诞节是一个宗教节，因为把它当作耶稣的诞辰来庆祝，故名“耶诞节”。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36306" y="2058544"/>
            <a:ext cx="9557399" cy="4113655"/>
          </a:xfrm>
          <a:prstGeom prst="rect">
            <a:avLst/>
          </a:prstGeom>
          <a:solidFill>
            <a:srgbClr val="99D5D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21" y="1532978"/>
            <a:ext cx="4862484" cy="3235172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1552465" y="2504233"/>
            <a:ext cx="30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89294" y="3456434"/>
            <a:ext cx="2993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89040" y="4877760"/>
            <a:ext cx="299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905119" y="2118126"/>
            <a:ext cx="2081960" cy="39361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zh-CN" altLang="en-US" sz="1200" dirty="0">
              <a:solidFill>
                <a:srgbClr val="595959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569255" y="2443903"/>
            <a:ext cx="0" cy="2389484"/>
          </a:xfrm>
          <a:prstGeom prst="line">
            <a:avLst/>
          </a:prstGeom>
          <a:ln w="190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18285" y="2410037"/>
            <a:ext cx="1533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67" y="1698213"/>
            <a:ext cx="5776896" cy="3418794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文本框 8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92" y="3638939"/>
            <a:ext cx="2270813" cy="2388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485" y="2324393"/>
            <a:ext cx="5103556" cy="510355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 bwMode="auto">
          <a:xfrm>
            <a:off x="3735688" y="4412355"/>
            <a:ext cx="556273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CN" altLang="en-US" sz="7200" b="1" dirty="0">
                <a:solidFill>
                  <a:srgbClr val="C00000"/>
                </a:solidFill>
                <a:cs typeface="+mn-ea"/>
                <a:sym typeface="+mn-lt"/>
              </a:rPr>
              <a:t>谢谢观</a:t>
            </a:r>
            <a:r>
              <a:rPr lang="zh-CN" altLang="en-US" sz="7200" b="1" dirty="0" smtClean="0">
                <a:solidFill>
                  <a:srgbClr val="C00000"/>
                </a:solidFill>
                <a:cs typeface="+mn-ea"/>
                <a:sym typeface="+mn-lt"/>
              </a:rPr>
              <a:t>看！</a:t>
            </a:r>
            <a:endParaRPr lang="zh-CN" altLang="en-US" sz="72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16" y="4604888"/>
            <a:ext cx="1973267" cy="2253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0720" y="229803"/>
            <a:ext cx="1376361" cy="1479075"/>
          </a:xfrm>
          <a:prstGeom prst="rect">
            <a:avLst/>
          </a:prstGeom>
        </p:spPr>
      </p:pic>
      <p:pic>
        <p:nvPicPr>
          <p:cNvPr id="6" name="图片 5" descr="5b0ac806dcd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990" y="2780713"/>
            <a:ext cx="12206990" cy="42946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7120">
            <a:off x="1992832" y="2194998"/>
            <a:ext cx="3062731" cy="29361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493" y="1588870"/>
            <a:ext cx="7532577" cy="572800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77250" y="1016718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cs typeface="+mn-ea"/>
                <a:sym typeface="+mn-lt"/>
              </a:rPr>
              <a:t>目</a:t>
            </a:r>
            <a:r>
              <a:rPr lang="zh-CN" altLang="en-US" sz="6000" b="1" dirty="0" smtClean="0">
                <a:solidFill>
                  <a:srgbClr val="C00000"/>
                </a:solidFill>
                <a:cs typeface="+mn-ea"/>
                <a:sym typeface="+mn-lt"/>
              </a:rPr>
              <a:t>录</a:t>
            </a:r>
            <a:endParaRPr lang="zh-CN" altLang="en-US" sz="60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85108" y="880000"/>
            <a:ext cx="3668588" cy="1774542"/>
            <a:chOff x="830389" y="2549683"/>
            <a:chExt cx="3668588" cy="1774542"/>
          </a:xfrm>
        </p:grpSpPr>
        <p:sp>
          <p:nvSpPr>
            <p:cNvPr id="17" name="文本框 16"/>
            <p:cNvSpPr txBox="1"/>
            <p:nvPr/>
          </p:nvSpPr>
          <p:spPr>
            <a:xfrm>
              <a:off x="2419562" y="3304116"/>
              <a:ext cx="2079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2400" kern="0" dirty="0">
                  <a:solidFill>
                    <a:srgbClr val="C00000"/>
                  </a:solidFill>
                  <a:cs typeface="+mn-ea"/>
                  <a:sym typeface="+mn-lt"/>
                </a:rPr>
                <a:t>圣诞活动安排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30389" y="2549683"/>
              <a:ext cx="2306905" cy="1774542"/>
              <a:chOff x="830389" y="2549683"/>
              <a:chExt cx="2306905" cy="1774542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389" y="2549683"/>
                <a:ext cx="2306905" cy="1774542"/>
              </a:xfrm>
              <a:prstGeom prst="rect">
                <a:avLst/>
              </a:prstGeom>
            </p:spPr>
          </p:pic>
          <p:sp>
            <p:nvSpPr>
              <p:cNvPr id="16" name="矩形 15"/>
              <p:cNvSpPr/>
              <p:nvPr/>
            </p:nvSpPr>
            <p:spPr>
              <a:xfrm>
                <a:off x="1561369" y="3258553"/>
                <a:ext cx="81624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dirty="0">
                    <a:solidFill>
                      <a:srgbClr val="C00000"/>
                    </a:solidFill>
                    <a:cs typeface="+mn-ea"/>
                    <a:sym typeface="+mn-lt"/>
                  </a:rPr>
                  <a:t>01</a:t>
                </a:r>
                <a:endParaRPr lang="zh-CN" altLang="en-US" sz="40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728355" y="2163013"/>
            <a:ext cx="3668588" cy="1774542"/>
            <a:chOff x="830389" y="2491290"/>
            <a:chExt cx="3668588" cy="1774542"/>
          </a:xfrm>
        </p:grpSpPr>
        <p:sp>
          <p:nvSpPr>
            <p:cNvPr id="24" name="文本框 23"/>
            <p:cNvSpPr txBox="1"/>
            <p:nvPr/>
          </p:nvSpPr>
          <p:spPr>
            <a:xfrm>
              <a:off x="2419562" y="3150831"/>
              <a:ext cx="2079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2400" kern="0" dirty="0">
                  <a:solidFill>
                    <a:srgbClr val="C00000"/>
                  </a:solidFill>
                  <a:cs typeface="+mn-ea"/>
                  <a:sym typeface="+mn-lt"/>
                </a:rPr>
                <a:t>活动营销策划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830389" y="2491290"/>
              <a:ext cx="2306905" cy="1774542"/>
              <a:chOff x="830389" y="2491290"/>
              <a:chExt cx="2306905" cy="1774542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389" y="2491290"/>
                <a:ext cx="2306905" cy="1774542"/>
              </a:xfrm>
              <a:prstGeom prst="rect">
                <a:avLst/>
              </a:prstGeom>
            </p:spPr>
          </p:pic>
          <p:sp>
            <p:nvSpPr>
              <p:cNvPr id="23" name="矩形 22"/>
              <p:cNvSpPr/>
              <p:nvPr/>
            </p:nvSpPr>
            <p:spPr>
              <a:xfrm>
                <a:off x="1561369" y="3258553"/>
                <a:ext cx="81624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dirty="0">
                    <a:solidFill>
                      <a:srgbClr val="C00000"/>
                    </a:solidFill>
                    <a:cs typeface="+mn-ea"/>
                    <a:sym typeface="+mn-lt"/>
                  </a:rPr>
                  <a:t>02</a:t>
                </a:r>
                <a:endParaRPr lang="zh-CN" altLang="en-US" sz="40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5785108" y="3553748"/>
            <a:ext cx="3668588" cy="1774542"/>
            <a:chOff x="830389" y="2491290"/>
            <a:chExt cx="3668588" cy="1774542"/>
          </a:xfrm>
        </p:grpSpPr>
        <p:sp>
          <p:nvSpPr>
            <p:cNvPr id="31" name="文本框 30"/>
            <p:cNvSpPr txBox="1"/>
            <p:nvPr/>
          </p:nvSpPr>
          <p:spPr>
            <a:xfrm>
              <a:off x="2419562" y="3150831"/>
              <a:ext cx="2079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2400" kern="0" dirty="0">
                  <a:solidFill>
                    <a:srgbClr val="C00000"/>
                  </a:solidFill>
                  <a:cs typeface="+mn-ea"/>
                  <a:sym typeface="+mn-lt"/>
                </a:rPr>
                <a:t>活动执行方案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30389" y="2491290"/>
              <a:ext cx="2306905" cy="1774542"/>
              <a:chOff x="830389" y="2491290"/>
              <a:chExt cx="2306905" cy="1774542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389" y="2491290"/>
                <a:ext cx="2306905" cy="1774542"/>
              </a:xfrm>
              <a:prstGeom prst="rect">
                <a:avLst/>
              </a:prstGeom>
            </p:spPr>
          </p:pic>
          <p:sp>
            <p:nvSpPr>
              <p:cNvPr id="30" name="矩形 29"/>
              <p:cNvSpPr/>
              <p:nvPr/>
            </p:nvSpPr>
            <p:spPr>
              <a:xfrm>
                <a:off x="1561369" y="3258553"/>
                <a:ext cx="81624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dirty="0">
                    <a:solidFill>
                      <a:srgbClr val="C00000"/>
                    </a:solidFill>
                    <a:cs typeface="+mn-ea"/>
                    <a:sym typeface="+mn-lt"/>
                  </a:rPr>
                  <a:t>03</a:t>
                </a:r>
                <a:endParaRPr lang="zh-CN" altLang="en-US" sz="40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5760915" y="4895271"/>
            <a:ext cx="3668588" cy="1774542"/>
            <a:chOff x="830389" y="2491290"/>
            <a:chExt cx="3668588" cy="1774542"/>
          </a:xfrm>
        </p:grpSpPr>
        <p:sp>
          <p:nvSpPr>
            <p:cNvPr id="38" name="文本框 37"/>
            <p:cNvSpPr txBox="1"/>
            <p:nvPr/>
          </p:nvSpPr>
          <p:spPr>
            <a:xfrm>
              <a:off x="2419562" y="3150831"/>
              <a:ext cx="2079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活动效果展望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830389" y="2491290"/>
              <a:ext cx="2306905" cy="1774542"/>
              <a:chOff x="830389" y="2491290"/>
              <a:chExt cx="2306905" cy="1774542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389" y="2491290"/>
                <a:ext cx="2306905" cy="1774542"/>
              </a:xfrm>
              <a:prstGeom prst="rect">
                <a:avLst/>
              </a:prstGeom>
            </p:spPr>
          </p:pic>
          <p:sp>
            <p:nvSpPr>
              <p:cNvPr id="37" name="矩形 36"/>
              <p:cNvSpPr/>
              <p:nvPr/>
            </p:nvSpPr>
            <p:spPr>
              <a:xfrm>
                <a:off x="1561369" y="3258553"/>
                <a:ext cx="81624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dirty="0">
                    <a:solidFill>
                      <a:srgbClr val="C00000"/>
                    </a:solidFill>
                    <a:cs typeface="+mn-ea"/>
                    <a:sym typeface="+mn-lt"/>
                  </a:rPr>
                  <a:t>04</a:t>
                </a:r>
                <a:endParaRPr lang="zh-CN" altLang="en-US" sz="40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11042 C 0.03802 0.1051 0.06602 0.20741 0.08164 0.33403 C 0.0974 0.4676 0.09558 0.58172 0.07526 0.58843 C 0.05703 0.59584 0.05495 0.70857 0.07006 0.84283 C 0.08646 0.97269 0.11394 1.075 0.1336 1.06783 " pathEditMode="relative" rAng="4680000" ptsTypes="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4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84" y="1588957"/>
            <a:ext cx="5006751" cy="50067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709" y="600240"/>
            <a:ext cx="836951" cy="899410"/>
          </a:xfrm>
          <a:prstGeom prst="rect">
            <a:avLst/>
          </a:prstGeom>
        </p:spPr>
      </p:pic>
      <p:pic>
        <p:nvPicPr>
          <p:cNvPr id="6" name="图片 5" descr="5b0ac806dcd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990" y="4690972"/>
            <a:ext cx="12206990" cy="238442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422970" y="1474995"/>
            <a:ext cx="7526160" cy="3149969"/>
            <a:chOff x="830389" y="2491290"/>
            <a:chExt cx="4239879" cy="1774542"/>
          </a:xfrm>
        </p:grpSpPr>
        <p:grpSp>
          <p:nvGrpSpPr>
            <p:cNvPr id="13" name="组合 12"/>
            <p:cNvGrpSpPr/>
            <p:nvPr/>
          </p:nvGrpSpPr>
          <p:grpSpPr>
            <a:xfrm>
              <a:off x="2765797" y="2975028"/>
              <a:ext cx="2304471" cy="908435"/>
              <a:chOff x="7262084" y="1510051"/>
              <a:chExt cx="2304471" cy="908435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7262084" y="1510051"/>
                <a:ext cx="1843317" cy="398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zh-CN" altLang="en-US" sz="40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圣诞活动安排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262085" y="1951426"/>
                <a:ext cx="2304470" cy="467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点击输入您的内容，或者通过复制您的文本后，在此框中选择粘贴。请言简意赅，简单说明即可，不必繁琐。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30389" y="2491290"/>
              <a:ext cx="1698010" cy="1774542"/>
              <a:chOff x="830389" y="2491290"/>
              <a:chExt cx="1698010" cy="1774542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395"/>
              <a:stretch>
                <a:fillRect/>
              </a:stretch>
            </p:blipFill>
            <p:spPr>
              <a:xfrm>
                <a:off x="830389" y="2491290"/>
                <a:ext cx="1698010" cy="1774542"/>
              </a:xfrm>
              <a:prstGeom prst="rect">
                <a:avLst/>
              </a:prstGeom>
            </p:spPr>
          </p:pic>
          <p:sp>
            <p:nvSpPr>
              <p:cNvPr id="16" name="矩形 15"/>
              <p:cNvSpPr/>
              <p:nvPr/>
            </p:nvSpPr>
            <p:spPr>
              <a:xfrm>
                <a:off x="1704286" y="3353499"/>
                <a:ext cx="638641" cy="57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6000" b="1" dirty="0">
                    <a:cs typeface="+mn-ea"/>
                    <a:sym typeface="+mn-lt"/>
                  </a:rPr>
                  <a:t>01</a:t>
                </a:r>
                <a:endParaRPr lang="zh-CN" altLang="en-US" sz="6000" b="1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65" y="4056059"/>
            <a:ext cx="5431236" cy="3654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9 0.10926 C 0.03737 0.10393 0.06536 0.20648 0.08099 0.33287 C 0.09674 0.46643 0.09492 0.58055 0.07461 0.58727 C 0.05638 0.59468 0.05429 0.70741 0.0694 0.84167 C 0.0858 0.97153 0.11328 1.07384 0.13294 1.06667 " pathEditMode="relative" rAng="4680000" ptsTypes="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4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82"/>
          <p:cNvGrpSpPr/>
          <p:nvPr/>
        </p:nvGrpSpPr>
        <p:grpSpPr>
          <a:xfrm>
            <a:off x="1368469" y="2489288"/>
            <a:ext cx="3127331" cy="2906232"/>
            <a:chOff x="1551349" y="1712048"/>
            <a:chExt cx="3127331" cy="2906232"/>
          </a:xfrm>
        </p:grpSpPr>
        <p:grpSp>
          <p:nvGrpSpPr>
            <p:cNvPr id="78" name="组合 80"/>
            <p:cNvGrpSpPr/>
            <p:nvPr/>
          </p:nvGrpSpPr>
          <p:grpSpPr>
            <a:xfrm>
              <a:off x="1551349" y="1712048"/>
              <a:ext cx="3127331" cy="2906232"/>
              <a:chOff x="1551349" y="1712048"/>
              <a:chExt cx="3127331" cy="2906232"/>
            </a:xfrm>
          </p:grpSpPr>
          <p:sp>
            <p:nvSpPr>
              <p:cNvPr id="79" name="任意多边形 78"/>
              <p:cNvSpPr/>
              <p:nvPr/>
            </p:nvSpPr>
            <p:spPr>
              <a:xfrm>
                <a:off x="1551349" y="1712048"/>
                <a:ext cx="3127331" cy="2906232"/>
              </a:xfrm>
              <a:custGeom>
                <a:avLst/>
                <a:gdLst>
                  <a:gd name="connsiteX0" fmla="*/ 633500 w 2914023"/>
                  <a:gd name="connsiteY0" fmla="*/ 177978 h 2906232"/>
                  <a:gd name="connsiteX1" fmla="*/ 8660 w 2914023"/>
                  <a:gd name="connsiteY1" fmla="*/ 680898 h 2906232"/>
                  <a:gd name="connsiteX2" fmla="*/ 267740 w 2914023"/>
                  <a:gd name="connsiteY2" fmla="*/ 2022018 h 2906232"/>
                  <a:gd name="connsiteX3" fmla="*/ 252500 w 2914023"/>
                  <a:gd name="connsiteY3" fmla="*/ 2723058 h 2906232"/>
                  <a:gd name="connsiteX4" fmla="*/ 1547900 w 2914023"/>
                  <a:gd name="connsiteY4" fmla="*/ 2844978 h 2906232"/>
                  <a:gd name="connsiteX5" fmla="*/ 1974620 w 2914023"/>
                  <a:gd name="connsiteY5" fmla="*/ 1884858 h 2906232"/>
                  <a:gd name="connsiteX6" fmla="*/ 2751860 w 2914023"/>
                  <a:gd name="connsiteY6" fmla="*/ 1717218 h 2906232"/>
                  <a:gd name="connsiteX7" fmla="*/ 2828060 w 2914023"/>
                  <a:gd name="connsiteY7" fmla="*/ 421818 h 2906232"/>
                  <a:gd name="connsiteX8" fmla="*/ 1761260 w 2914023"/>
                  <a:gd name="connsiteY8" fmla="*/ 10338 h 2906232"/>
                  <a:gd name="connsiteX9" fmla="*/ 633500 w 2914023"/>
                  <a:gd name="connsiteY9" fmla="*/ 177978 h 290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4023" h="2906232">
                    <a:moveTo>
                      <a:pt x="633500" y="177978"/>
                    </a:moveTo>
                    <a:cubicBezTo>
                      <a:pt x="341400" y="289738"/>
                      <a:pt x="69620" y="373558"/>
                      <a:pt x="8660" y="680898"/>
                    </a:cubicBezTo>
                    <a:cubicBezTo>
                      <a:pt x="-52300" y="988238"/>
                      <a:pt x="227100" y="1681658"/>
                      <a:pt x="267740" y="2022018"/>
                    </a:cubicBezTo>
                    <a:cubicBezTo>
                      <a:pt x="308380" y="2362378"/>
                      <a:pt x="39140" y="2585898"/>
                      <a:pt x="252500" y="2723058"/>
                    </a:cubicBezTo>
                    <a:cubicBezTo>
                      <a:pt x="465860" y="2860218"/>
                      <a:pt x="1260880" y="2984678"/>
                      <a:pt x="1547900" y="2844978"/>
                    </a:cubicBezTo>
                    <a:cubicBezTo>
                      <a:pt x="1834920" y="2705278"/>
                      <a:pt x="1773960" y="2072818"/>
                      <a:pt x="1974620" y="1884858"/>
                    </a:cubicBezTo>
                    <a:cubicBezTo>
                      <a:pt x="2175280" y="1696898"/>
                      <a:pt x="2609620" y="1961058"/>
                      <a:pt x="2751860" y="1717218"/>
                    </a:cubicBezTo>
                    <a:cubicBezTo>
                      <a:pt x="2894100" y="1473378"/>
                      <a:pt x="2993160" y="706298"/>
                      <a:pt x="2828060" y="421818"/>
                    </a:cubicBezTo>
                    <a:cubicBezTo>
                      <a:pt x="2662960" y="137338"/>
                      <a:pt x="2121940" y="53518"/>
                      <a:pt x="1761260" y="10338"/>
                    </a:cubicBezTo>
                    <a:cubicBezTo>
                      <a:pt x="1400580" y="-32842"/>
                      <a:pt x="925600" y="66218"/>
                      <a:pt x="633500" y="1779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1747223" y="1999406"/>
                <a:ext cx="285378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点击输入您的内容，或者通过复制您的文本后，在此框中选择粘贴。请言简意赅，简单说明即可，不必繁琐。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000" y="3472135"/>
              <a:ext cx="989013" cy="989013"/>
            </a:xfrm>
            <a:prstGeom prst="rect">
              <a:avLst/>
            </a:prstGeom>
          </p:spPr>
        </p:pic>
      </p:grpSp>
      <p:grpSp>
        <p:nvGrpSpPr>
          <p:cNvPr id="81" name="组合 83"/>
          <p:cNvGrpSpPr/>
          <p:nvPr/>
        </p:nvGrpSpPr>
        <p:grpSpPr>
          <a:xfrm>
            <a:off x="5634105" y="2638603"/>
            <a:ext cx="3127331" cy="2906232"/>
            <a:chOff x="1551349" y="1712048"/>
            <a:chExt cx="3127331" cy="2906232"/>
          </a:xfrm>
        </p:grpSpPr>
        <p:grpSp>
          <p:nvGrpSpPr>
            <p:cNvPr id="83" name="组合 84"/>
            <p:cNvGrpSpPr/>
            <p:nvPr/>
          </p:nvGrpSpPr>
          <p:grpSpPr>
            <a:xfrm>
              <a:off x="1551349" y="1712048"/>
              <a:ext cx="3127331" cy="2906232"/>
              <a:chOff x="1551349" y="1712048"/>
              <a:chExt cx="3127331" cy="2906232"/>
            </a:xfrm>
          </p:grpSpPr>
          <p:sp>
            <p:nvSpPr>
              <p:cNvPr id="87" name="任意多边形 86"/>
              <p:cNvSpPr/>
              <p:nvPr/>
            </p:nvSpPr>
            <p:spPr>
              <a:xfrm>
                <a:off x="1551349" y="1712048"/>
                <a:ext cx="3127331" cy="2906232"/>
              </a:xfrm>
              <a:custGeom>
                <a:avLst/>
                <a:gdLst>
                  <a:gd name="connsiteX0" fmla="*/ 633500 w 2914023"/>
                  <a:gd name="connsiteY0" fmla="*/ 177978 h 2906232"/>
                  <a:gd name="connsiteX1" fmla="*/ 8660 w 2914023"/>
                  <a:gd name="connsiteY1" fmla="*/ 680898 h 2906232"/>
                  <a:gd name="connsiteX2" fmla="*/ 267740 w 2914023"/>
                  <a:gd name="connsiteY2" fmla="*/ 2022018 h 2906232"/>
                  <a:gd name="connsiteX3" fmla="*/ 252500 w 2914023"/>
                  <a:gd name="connsiteY3" fmla="*/ 2723058 h 2906232"/>
                  <a:gd name="connsiteX4" fmla="*/ 1547900 w 2914023"/>
                  <a:gd name="connsiteY4" fmla="*/ 2844978 h 2906232"/>
                  <a:gd name="connsiteX5" fmla="*/ 1974620 w 2914023"/>
                  <a:gd name="connsiteY5" fmla="*/ 1884858 h 2906232"/>
                  <a:gd name="connsiteX6" fmla="*/ 2751860 w 2914023"/>
                  <a:gd name="connsiteY6" fmla="*/ 1717218 h 2906232"/>
                  <a:gd name="connsiteX7" fmla="*/ 2828060 w 2914023"/>
                  <a:gd name="connsiteY7" fmla="*/ 421818 h 2906232"/>
                  <a:gd name="connsiteX8" fmla="*/ 1761260 w 2914023"/>
                  <a:gd name="connsiteY8" fmla="*/ 10338 h 2906232"/>
                  <a:gd name="connsiteX9" fmla="*/ 633500 w 2914023"/>
                  <a:gd name="connsiteY9" fmla="*/ 177978 h 290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4023" h="2906232">
                    <a:moveTo>
                      <a:pt x="633500" y="177978"/>
                    </a:moveTo>
                    <a:cubicBezTo>
                      <a:pt x="341400" y="289738"/>
                      <a:pt x="69620" y="373558"/>
                      <a:pt x="8660" y="680898"/>
                    </a:cubicBezTo>
                    <a:cubicBezTo>
                      <a:pt x="-52300" y="988238"/>
                      <a:pt x="227100" y="1681658"/>
                      <a:pt x="267740" y="2022018"/>
                    </a:cubicBezTo>
                    <a:cubicBezTo>
                      <a:pt x="308380" y="2362378"/>
                      <a:pt x="39140" y="2585898"/>
                      <a:pt x="252500" y="2723058"/>
                    </a:cubicBezTo>
                    <a:cubicBezTo>
                      <a:pt x="465860" y="2860218"/>
                      <a:pt x="1260880" y="2984678"/>
                      <a:pt x="1547900" y="2844978"/>
                    </a:cubicBezTo>
                    <a:cubicBezTo>
                      <a:pt x="1834920" y="2705278"/>
                      <a:pt x="1773960" y="2072818"/>
                      <a:pt x="1974620" y="1884858"/>
                    </a:cubicBezTo>
                    <a:cubicBezTo>
                      <a:pt x="2175280" y="1696898"/>
                      <a:pt x="2609620" y="1961058"/>
                      <a:pt x="2751860" y="1717218"/>
                    </a:cubicBezTo>
                    <a:cubicBezTo>
                      <a:pt x="2894100" y="1473378"/>
                      <a:pt x="2993160" y="706298"/>
                      <a:pt x="2828060" y="421818"/>
                    </a:cubicBezTo>
                    <a:cubicBezTo>
                      <a:pt x="2662960" y="137338"/>
                      <a:pt x="2121940" y="53518"/>
                      <a:pt x="1761260" y="10338"/>
                    </a:cubicBezTo>
                    <a:cubicBezTo>
                      <a:pt x="1400580" y="-32842"/>
                      <a:pt x="925600" y="66218"/>
                      <a:pt x="633500" y="1779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1747223" y="1999406"/>
                <a:ext cx="273558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点击输入您的内容，或者通过复制您的文本后，在此框中选择粘贴。请言简意赅，简单说明即可，不必繁琐。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000" y="3472135"/>
              <a:ext cx="989013" cy="989013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" b="16736"/>
          <a:stretch>
            <a:fillRect/>
          </a:stretch>
        </p:blipFill>
        <p:spPr>
          <a:xfrm>
            <a:off x="9140211" y="2928613"/>
            <a:ext cx="2642767" cy="204193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184"/>
          <p:cNvGrpSpPr/>
          <p:nvPr/>
        </p:nvGrpSpPr>
        <p:grpSpPr>
          <a:xfrm>
            <a:off x="1280564" y="2015710"/>
            <a:ext cx="2910436" cy="3070687"/>
            <a:chOff x="1280564" y="2015710"/>
            <a:chExt cx="2910436" cy="3070687"/>
          </a:xfrm>
        </p:grpSpPr>
        <p:sp>
          <p:nvSpPr>
            <p:cNvPr id="86" name="椭圆 85"/>
            <p:cNvSpPr/>
            <p:nvPr/>
          </p:nvSpPr>
          <p:spPr>
            <a:xfrm>
              <a:off x="1280564" y="2015710"/>
              <a:ext cx="2910436" cy="29104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7" name="矩形 176"/>
            <p:cNvSpPr/>
            <p:nvPr/>
          </p:nvSpPr>
          <p:spPr>
            <a:xfrm>
              <a:off x="1614926" y="2602661"/>
              <a:ext cx="2357604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 圣诞节（</a:t>
              </a: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Christmas</a:t>
              </a: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）又称耶诞节，译名为“基督弥撒”，西方传统节日，在每年</a:t>
              </a: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12</a:t>
              </a: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25</a:t>
              </a: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日。弥撒是教会的一种礼拜仪式。</a:t>
              </a:r>
            </a:p>
          </p:txBody>
        </p:sp>
        <p:pic>
          <p:nvPicPr>
            <p:cNvPr id="180" name="图片 1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">
              <a:off x="1392624" y="3770030"/>
              <a:ext cx="1085077" cy="1316367"/>
            </a:xfrm>
            <a:prstGeom prst="rect">
              <a:avLst/>
            </a:prstGeom>
          </p:spPr>
        </p:pic>
      </p:grpSp>
      <p:grpSp>
        <p:nvGrpSpPr>
          <p:cNvPr id="87" name="组合 185"/>
          <p:cNvGrpSpPr/>
          <p:nvPr/>
        </p:nvGrpSpPr>
        <p:grpSpPr>
          <a:xfrm>
            <a:off x="4553284" y="2136310"/>
            <a:ext cx="3014041" cy="3289095"/>
            <a:chOff x="5985844" y="2745910"/>
            <a:chExt cx="3014041" cy="3289095"/>
          </a:xfrm>
        </p:grpSpPr>
        <p:sp>
          <p:nvSpPr>
            <p:cNvPr id="175" name="椭圆 174"/>
            <p:cNvSpPr/>
            <p:nvPr/>
          </p:nvSpPr>
          <p:spPr>
            <a:xfrm>
              <a:off x="5985844" y="2745910"/>
              <a:ext cx="3014041" cy="30140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6494470" y="3681262"/>
              <a:ext cx="2253290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圣诞节是一个宗教节，因为把它当作耶稣的诞辰来庆祝，故名“耶诞节”。</a:t>
              </a:r>
            </a:p>
          </p:txBody>
        </p:sp>
        <p:pic>
          <p:nvPicPr>
            <p:cNvPr id="181" name="图片 1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78085">
              <a:off x="6533093" y="4718638"/>
              <a:ext cx="1085077" cy="1316367"/>
            </a:xfrm>
            <a:prstGeom prst="rect">
              <a:avLst/>
            </a:prstGeom>
          </p:spPr>
        </p:pic>
      </p:grpSp>
      <p:grpSp>
        <p:nvGrpSpPr>
          <p:cNvPr id="94" name="组合 185"/>
          <p:cNvGrpSpPr/>
          <p:nvPr/>
        </p:nvGrpSpPr>
        <p:grpSpPr>
          <a:xfrm>
            <a:off x="8012764" y="1679110"/>
            <a:ext cx="3014041" cy="3289095"/>
            <a:chOff x="5985844" y="2745910"/>
            <a:chExt cx="3014041" cy="3289095"/>
          </a:xfrm>
        </p:grpSpPr>
        <p:sp>
          <p:nvSpPr>
            <p:cNvPr id="95" name="椭圆 94"/>
            <p:cNvSpPr/>
            <p:nvPr/>
          </p:nvSpPr>
          <p:spPr>
            <a:xfrm>
              <a:off x="5985844" y="2745910"/>
              <a:ext cx="3014041" cy="301404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6494470" y="3681262"/>
              <a:ext cx="2253290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圣诞节是一个宗教节，因为把它当作耶稣的诞辰来庆祝，故名“耶诞节”。</a:t>
              </a:r>
            </a:p>
          </p:txBody>
        </p:sp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78085">
              <a:off x="6533093" y="4718638"/>
              <a:ext cx="1085077" cy="1316367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/>
          <p:cNvSpPr/>
          <p:nvPr/>
        </p:nvSpPr>
        <p:spPr>
          <a:xfrm>
            <a:off x="2956887" y="2004328"/>
            <a:ext cx="5289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圣诞节是一个宗教节，因为把它当作耶稣的诞辰来庆祝，故名“耶诞节”。圣诞节是一个宗教节，因为把它当作耶稣的诞辰来庆祝，故名“耶诞节”。</a:t>
            </a:r>
          </a:p>
          <a:p>
            <a:pPr>
              <a:lnSpc>
                <a:spcPct val="150000"/>
              </a:lnSpc>
            </a:pP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367974" y="3521119"/>
            <a:ext cx="5289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圣诞节是一个宗教节，因为把它当作耶稣的诞辰来庆祝，故名“耶诞节”。圣诞节是一个宗教节，因为把它当作耶稣的诞辰来庆祝，故名“耶诞节”。</a:t>
            </a:r>
          </a:p>
          <a:p>
            <a:pPr>
              <a:lnSpc>
                <a:spcPct val="150000"/>
              </a:lnSpc>
            </a:pP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3" r="27996" b="17485"/>
          <a:stretch>
            <a:fillRect/>
          </a:stretch>
        </p:blipFill>
        <p:spPr>
          <a:xfrm>
            <a:off x="1161473" y="1662546"/>
            <a:ext cx="1692563" cy="145934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3" r="27996" b="17485"/>
          <a:stretch>
            <a:fillRect/>
          </a:stretch>
        </p:blipFill>
        <p:spPr>
          <a:xfrm>
            <a:off x="3509914" y="3228649"/>
            <a:ext cx="1692563" cy="145934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  <p:sp>
        <p:nvSpPr>
          <p:cNvPr id="7" name="矩形 6"/>
          <p:cNvSpPr/>
          <p:nvPr/>
        </p:nvSpPr>
        <p:spPr>
          <a:xfrm>
            <a:off x="6379752" y="4893176"/>
            <a:ext cx="5289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圣诞节是一个宗教节，因为把它当作耶稣的诞辰来庆祝，故名“耶诞节”圣诞节是一个宗教节，因为把它当作耶稣的诞辰来庆祝，故名“耶诞节”。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3" r="27996" b="17485"/>
          <a:stretch>
            <a:fillRect/>
          </a:stretch>
        </p:blipFill>
        <p:spPr>
          <a:xfrm>
            <a:off x="4521692" y="4600706"/>
            <a:ext cx="1692563" cy="1459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/>
          <p:cNvGrpSpPr/>
          <p:nvPr/>
        </p:nvGrpSpPr>
        <p:grpSpPr>
          <a:xfrm>
            <a:off x="0" y="480060"/>
            <a:ext cx="12969241" cy="7260036"/>
            <a:chOff x="-152402" y="480060"/>
            <a:chExt cx="12969241" cy="7260036"/>
          </a:xfrm>
        </p:grpSpPr>
        <p:grpSp>
          <p:nvGrpSpPr>
            <p:cNvPr id="9" name="组合 2"/>
            <p:cNvGrpSpPr/>
            <p:nvPr/>
          </p:nvGrpSpPr>
          <p:grpSpPr>
            <a:xfrm>
              <a:off x="-152402" y="4703362"/>
              <a:ext cx="12969241" cy="3036734"/>
              <a:chOff x="-152402" y="4703362"/>
              <a:chExt cx="12969241" cy="303673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52402" y="4703362"/>
                <a:ext cx="12969241" cy="3036734"/>
              </a:xfrm>
              <a:prstGeom prst="rect">
                <a:avLst/>
              </a:prstGeom>
            </p:spPr>
          </p:pic>
          <p:sp>
            <p:nvSpPr>
              <p:cNvPr id="5" name="任意多边形 4"/>
              <p:cNvSpPr/>
              <p:nvPr/>
            </p:nvSpPr>
            <p:spPr>
              <a:xfrm>
                <a:off x="-1" y="6050281"/>
                <a:ext cx="9446542" cy="807719"/>
              </a:xfrm>
              <a:custGeom>
                <a:avLst/>
                <a:gdLst>
                  <a:gd name="connsiteX0" fmla="*/ 4598192 w 9446542"/>
                  <a:gd name="connsiteY0" fmla="*/ 0 h 1394461"/>
                  <a:gd name="connsiteX1" fmla="*/ 7257258 w 9446542"/>
                  <a:gd name="connsiteY1" fmla="*/ 983326 h 1394461"/>
                  <a:gd name="connsiteX2" fmla="*/ 7304266 w 9446542"/>
                  <a:gd name="connsiteY2" fmla="*/ 1043957 h 1394461"/>
                  <a:gd name="connsiteX3" fmla="*/ 7417685 w 9446542"/>
                  <a:gd name="connsiteY3" fmla="*/ 985813 h 1394461"/>
                  <a:gd name="connsiteX4" fmla="*/ 8175373 w 9446542"/>
                  <a:gd name="connsiteY4" fmla="*/ 842011 h 1394461"/>
                  <a:gd name="connsiteX5" fmla="*/ 9424047 w 9446542"/>
                  <a:gd name="connsiteY5" fmla="*/ 1356273 h 1394461"/>
                  <a:gd name="connsiteX6" fmla="*/ 9446542 w 9446542"/>
                  <a:gd name="connsiteY6" fmla="*/ 1394461 h 1394461"/>
                  <a:gd name="connsiteX7" fmla="*/ 21702 w 9446542"/>
                  <a:gd name="connsiteY7" fmla="*/ 1394461 h 1394461"/>
                  <a:gd name="connsiteX8" fmla="*/ 6997 w 9446542"/>
                  <a:gd name="connsiteY8" fmla="*/ 1334596 h 1394461"/>
                  <a:gd name="connsiteX9" fmla="*/ 0 w 9446542"/>
                  <a:gd name="connsiteY9" fmla="*/ 1248505 h 1394461"/>
                  <a:gd name="connsiteX10" fmla="*/ 1355170 w 9446542"/>
                  <a:gd name="connsiteY10" fmla="*/ 406495 h 1394461"/>
                  <a:gd name="connsiteX11" fmla="*/ 2112859 w 9446542"/>
                  <a:gd name="connsiteY11" fmla="*/ 550297 h 1394461"/>
                  <a:gd name="connsiteX12" fmla="*/ 2311188 w 9446542"/>
                  <a:gd name="connsiteY12" fmla="*/ 651969 h 1394461"/>
                  <a:gd name="connsiteX13" fmla="*/ 2459864 w 9446542"/>
                  <a:gd name="connsiteY13" fmla="*/ 550329 h 1394461"/>
                  <a:gd name="connsiteX14" fmla="*/ 4598192 w 9446542"/>
                  <a:gd name="connsiteY14" fmla="*/ 0 h 139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46542" h="1394461">
                    <a:moveTo>
                      <a:pt x="4598192" y="0"/>
                    </a:moveTo>
                    <a:cubicBezTo>
                      <a:pt x="5746412" y="0"/>
                      <a:pt x="6745166" y="397612"/>
                      <a:pt x="7257258" y="983326"/>
                    </a:cubicBezTo>
                    <a:lnTo>
                      <a:pt x="7304266" y="1043957"/>
                    </a:lnTo>
                    <a:lnTo>
                      <a:pt x="7417685" y="985813"/>
                    </a:lnTo>
                    <a:cubicBezTo>
                      <a:pt x="7633971" y="895024"/>
                      <a:pt x="7894708" y="842011"/>
                      <a:pt x="8175373" y="842011"/>
                    </a:cubicBezTo>
                    <a:cubicBezTo>
                      <a:pt x="8736703" y="842011"/>
                      <a:pt x="9218321" y="1054063"/>
                      <a:pt x="9424047" y="1356273"/>
                    </a:cubicBezTo>
                    <a:lnTo>
                      <a:pt x="9446542" y="1394461"/>
                    </a:lnTo>
                    <a:lnTo>
                      <a:pt x="21702" y="1394461"/>
                    </a:lnTo>
                    <a:lnTo>
                      <a:pt x="6997" y="1334596"/>
                    </a:lnTo>
                    <a:cubicBezTo>
                      <a:pt x="2370" y="1306290"/>
                      <a:pt x="0" y="1277570"/>
                      <a:pt x="0" y="1248505"/>
                    </a:cubicBezTo>
                    <a:cubicBezTo>
                      <a:pt x="0" y="783476"/>
                      <a:pt x="606730" y="406495"/>
                      <a:pt x="1355170" y="406495"/>
                    </a:cubicBezTo>
                    <a:cubicBezTo>
                      <a:pt x="1635835" y="406495"/>
                      <a:pt x="1896572" y="459508"/>
                      <a:pt x="2112859" y="550297"/>
                    </a:cubicBezTo>
                    <a:lnTo>
                      <a:pt x="2311188" y="651969"/>
                    </a:lnTo>
                    <a:lnTo>
                      <a:pt x="2459864" y="550329"/>
                    </a:lnTo>
                    <a:cubicBezTo>
                      <a:pt x="3007110" y="210307"/>
                      <a:pt x="3763123" y="0"/>
                      <a:pt x="45981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8245969" y="6050281"/>
                <a:ext cx="4098435" cy="807719"/>
              </a:xfrm>
              <a:custGeom>
                <a:avLst/>
                <a:gdLst>
                  <a:gd name="connsiteX0" fmla="*/ 4598192 w 9446542"/>
                  <a:gd name="connsiteY0" fmla="*/ 0 h 1394461"/>
                  <a:gd name="connsiteX1" fmla="*/ 7257258 w 9446542"/>
                  <a:gd name="connsiteY1" fmla="*/ 983326 h 1394461"/>
                  <a:gd name="connsiteX2" fmla="*/ 7304266 w 9446542"/>
                  <a:gd name="connsiteY2" fmla="*/ 1043957 h 1394461"/>
                  <a:gd name="connsiteX3" fmla="*/ 7417685 w 9446542"/>
                  <a:gd name="connsiteY3" fmla="*/ 985813 h 1394461"/>
                  <a:gd name="connsiteX4" fmla="*/ 8175373 w 9446542"/>
                  <a:gd name="connsiteY4" fmla="*/ 842011 h 1394461"/>
                  <a:gd name="connsiteX5" fmla="*/ 9424047 w 9446542"/>
                  <a:gd name="connsiteY5" fmla="*/ 1356273 h 1394461"/>
                  <a:gd name="connsiteX6" fmla="*/ 9446542 w 9446542"/>
                  <a:gd name="connsiteY6" fmla="*/ 1394461 h 1394461"/>
                  <a:gd name="connsiteX7" fmla="*/ 21702 w 9446542"/>
                  <a:gd name="connsiteY7" fmla="*/ 1394461 h 1394461"/>
                  <a:gd name="connsiteX8" fmla="*/ 6997 w 9446542"/>
                  <a:gd name="connsiteY8" fmla="*/ 1334596 h 1394461"/>
                  <a:gd name="connsiteX9" fmla="*/ 0 w 9446542"/>
                  <a:gd name="connsiteY9" fmla="*/ 1248505 h 1394461"/>
                  <a:gd name="connsiteX10" fmla="*/ 1355170 w 9446542"/>
                  <a:gd name="connsiteY10" fmla="*/ 406495 h 1394461"/>
                  <a:gd name="connsiteX11" fmla="*/ 2112859 w 9446542"/>
                  <a:gd name="connsiteY11" fmla="*/ 550297 h 1394461"/>
                  <a:gd name="connsiteX12" fmla="*/ 2311188 w 9446542"/>
                  <a:gd name="connsiteY12" fmla="*/ 651969 h 1394461"/>
                  <a:gd name="connsiteX13" fmla="*/ 2459864 w 9446542"/>
                  <a:gd name="connsiteY13" fmla="*/ 550329 h 1394461"/>
                  <a:gd name="connsiteX14" fmla="*/ 4598192 w 9446542"/>
                  <a:gd name="connsiteY14" fmla="*/ 0 h 139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46542" h="1394461">
                    <a:moveTo>
                      <a:pt x="4598192" y="0"/>
                    </a:moveTo>
                    <a:cubicBezTo>
                      <a:pt x="5746412" y="0"/>
                      <a:pt x="6745166" y="397612"/>
                      <a:pt x="7257258" y="983326"/>
                    </a:cubicBezTo>
                    <a:lnTo>
                      <a:pt x="7304266" y="1043957"/>
                    </a:lnTo>
                    <a:lnTo>
                      <a:pt x="7417685" y="985813"/>
                    </a:lnTo>
                    <a:cubicBezTo>
                      <a:pt x="7633971" y="895024"/>
                      <a:pt x="7894708" y="842011"/>
                      <a:pt x="8175373" y="842011"/>
                    </a:cubicBezTo>
                    <a:cubicBezTo>
                      <a:pt x="8736703" y="842011"/>
                      <a:pt x="9218321" y="1054063"/>
                      <a:pt x="9424047" y="1356273"/>
                    </a:cubicBezTo>
                    <a:lnTo>
                      <a:pt x="9446542" y="1394461"/>
                    </a:lnTo>
                    <a:lnTo>
                      <a:pt x="21702" y="1394461"/>
                    </a:lnTo>
                    <a:lnTo>
                      <a:pt x="6997" y="1334596"/>
                    </a:lnTo>
                    <a:cubicBezTo>
                      <a:pt x="2370" y="1306290"/>
                      <a:pt x="0" y="1277570"/>
                      <a:pt x="0" y="1248505"/>
                    </a:cubicBezTo>
                    <a:cubicBezTo>
                      <a:pt x="0" y="783476"/>
                      <a:pt x="606730" y="406495"/>
                      <a:pt x="1355170" y="406495"/>
                    </a:cubicBezTo>
                    <a:cubicBezTo>
                      <a:pt x="1635835" y="406495"/>
                      <a:pt x="1896572" y="459508"/>
                      <a:pt x="2112859" y="550297"/>
                    </a:cubicBezTo>
                    <a:lnTo>
                      <a:pt x="2311188" y="651969"/>
                    </a:lnTo>
                    <a:lnTo>
                      <a:pt x="2459864" y="550329"/>
                    </a:lnTo>
                    <a:cubicBezTo>
                      <a:pt x="3007110" y="210307"/>
                      <a:pt x="3763123" y="0"/>
                      <a:pt x="45981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" y="480060"/>
              <a:ext cx="769620" cy="769620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557" y="4018891"/>
            <a:ext cx="2354605" cy="26885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35" y="2198734"/>
            <a:ext cx="2510278" cy="225172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47" y="2583826"/>
            <a:ext cx="2164263" cy="215929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99" y="4398565"/>
            <a:ext cx="769620" cy="7696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33" y="4663379"/>
            <a:ext cx="487987" cy="4879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59" y="2384820"/>
            <a:ext cx="769620" cy="769620"/>
          </a:xfrm>
          <a:prstGeom prst="rect">
            <a:avLst/>
          </a:prstGeom>
        </p:spPr>
      </p:pic>
      <p:grpSp>
        <p:nvGrpSpPr>
          <p:cNvPr id="23" name="组合 94"/>
          <p:cNvGrpSpPr/>
          <p:nvPr/>
        </p:nvGrpSpPr>
        <p:grpSpPr>
          <a:xfrm>
            <a:off x="3896719" y="1464533"/>
            <a:ext cx="2578130" cy="3224642"/>
            <a:chOff x="200326" y="1936878"/>
            <a:chExt cx="2578130" cy="3224642"/>
          </a:xfrm>
        </p:grpSpPr>
        <p:grpSp>
          <p:nvGrpSpPr>
            <p:cNvPr id="24" name="Group 188"/>
            <p:cNvGrpSpPr>
              <a:grpSpLocks noChangeAspect="1"/>
            </p:cNvGrpSpPr>
            <p:nvPr/>
          </p:nvGrpSpPr>
          <p:grpSpPr bwMode="auto">
            <a:xfrm rot="4500000">
              <a:off x="1829046" y="1906433"/>
              <a:ext cx="918966" cy="979855"/>
              <a:chOff x="-22" y="-24"/>
              <a:chExt cx="815" cy="869"/>
            </a:xfrm>
          </p:grpSpPr>
          <p:sp>
            <p:nvSpPr>
              <p:cNvPr id="26" name="Freeform 190"/>
              <p:cNvSpPr/>
              <p:nvPr/>
            </p:nvSpPr>
            <p:spPr bwMode="auto">
              <a:xfrm>
                <a:off x="-22" y="-24"/>
                <a:ext cx="734" cy="736"/>
              </a:xfrm>
              <a:custGeom>
                <a:avLst/>
                <a:gdLst>
                  <a:gd name="T0" fmla="*/ 309 w 309"/>
                  <a:gd name="T1" fmla="*/ 262 h 310"/>
                  <a:gd name="T2" fmla="*/ 212 w 309"/>
                  <a:gd name="T3" fmla="*/ 72 h 310"/>
                  <a:gd name="T4" fmla="*/ 72 w 309"/>
                  <a:gd name="T5" fmla="*/ 26 h 310"/>
                  <a:gd name="T6" fmla="*/ 26 w 309"/>
                  <a:gd name="T7" fmla="*/ 166 h 310"/>
                  <a:gd name="T8" fmla="*/ 70 w 309"/>
                  <a:gd name="T9" fmla="*/ 180 h 310"/>
                  <a:gd name="T10" fmla="*/ 84 w 309"/>
                  <a:gd name="T11" fmla="*/ 137 h 310"/>
                  <a:gd name="T12" fmla="*/ 101 w 309"/>
                  <a:gd name="T13" fmla="*/ 84 h 310"/>
                  <a:gd name="T14" fmla="*/ 154 w 309"/>
                  <a:gd name="T15" fmla="*/ 101 h 310"/>
                  <a:gd name="T16" fmla="*/ 260 w 309"/>
                  <a:gd name="T17" fmla="*/ 310 h 310"/>
                  <a:gd name="T18" fmla="*/ 309 w 309"/>
                  <a:gd name="T19" fmla="*/ 26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10">
                    <a:moveTo>
                      <a:pt x="309" y="262"/>
                    </a:moveTo>
                    <a:cubicBezTo>
                      <a:pt x="212" y="72"/>
                      <a:pt x="212" y="72"/>
                      <a:pt x="212" y="72"/>
                    </a:cubicBezTo>
                    <a:cubicBezTo>
                      <a:pt x="186" y="21"/>
                      <a:pt x="123" y="0"/>
                      <a:pt x="72" y="26"/>
                    </a:cubicBezTo>
                    <a:cubicBezTo>
                      <a:pt x="21" y="52"/>
                      <a:pt x="0" y="115"/>
                      <a:pt x="26" y="166"/>
                    </a:cubicBezTo>
                    <a:cubicBezTo>
                      <a:pt x="34" y="182"/>
                      <a:pt x="54" y="189"/>
                      <a:pt x="70" y="180"/>
                    </a:cubicBezTo>
                    <a:cubicBezTo>
                      <a:pt x="86" y="172"/>
                      <a:pt x="92" y="153"/>
                      <a:pt x="84" y="137"/>
                    </a:cubicBezTo>
                    <a:cubicBezTo>
                      <a:pt x="74" y="117"/>
                      <a:pt x="82" y="94"/>
                      <a:pt x="101" y="84"/>
                    </a:cubicBezTo>
                    <a:cubicBezTo>
                      <a:pt x="121" y="74"/>
                      <a:pt x="144" y="82"/>
                      <a:pt x="154" y="101"/>
                    </a:cubicBezTo>
                    <a:cubicBezTo>
                      <a:pt x="260" y="310"/>
                      <a:pt x="260" y="310"/>
                      <a:pt x="260" y="310"/>
                    </a:cubicBezTo>
                    <a:cubicBezTo>
                      <a:pt x="280" y="298"/>
                      <a:pt x="296" y="282"/>
                      <a:pt x="309" y="262"/>
                    </a:cubicBezTo>
                    <a:close/>
                  </a:path>
                </a:pathLst>
              </a:custGeom>
              <a:solidFill>
                <a:srgbClr val="E54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94"/>
              <p:cNvSpPr/>
              <p:nvPr/>
            </p:nvSpPr>
            <p:spPr bwMode="auto">
              <a:xfrm>
                <a:off x="-22" y="-24"/>
                <a:ext cx="815" cy="869"/>
              </a:xfrm>
              <a:custGeom>
                <a:avLst/>
                <a:gdLst>
                  <a:gd name="T0" fmla="*/ 321 w 343"/>
                  <a:gd name="T1" fmla="*/ 358 h 366"/>
                  <a:gd name="T2" fmla="*/ 277 w 343"/>
                  <a:gd name="T3" fmla="*/ 344 h 366"/>
                  <a:gd name="T4" fmla="*/ 154 w 343"/>
                  <a:gd name="T5" fmla="*/ 101 h 366"/>
                  <a:gd name="T6" fmla="*/ 101 w 343"/>
                  <a:gd name="T7" fmla="*/ 84 h 366"/>
                  <a:gd name="T8" fmla="*/ 84 w 343"/>
                  <a:gd name="T9" fmla="*/ 137 h 366"/>
                  <a:gd name="T10" fmla="*/ 70 w 343"/>
                  <a:gd name="T11" fmla="*/ 180 h 366"/>
                  <a:gd name="T12" fmla="*/ 26 w 343"/>
                  <a:gd name="T13" fmla="*/ 166 h 366"/>
                  <a:gd name="T14" fmla="*/ 72 w 343"/>
                  <a:gd name="T15" fmla="*/ 26 h 366"/>
                  <a:gd name="T16" fmla="*/ 212 w 343"/>
                  <a:gd name="T17" fmla="*/ 72 h 366"/>
                  <a:gd name="T18" fmla="*/ 335 w 343"/>
                  <a:gd name="T19" fmla="*/ 314 h 366"/>
                  <a:gd name="T20" fmla="*/ 321 w 343"/>
                  <a:gd name="T21" fmla="*/ 35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3" h="366">
                    <a:moveTo>
                      <a:pt x="321" y="358"/>
                    </a:moveTo>
                    <a:cubicBezTo>
                      <a:pt x="305" y="366"/>
                      <a:pt x="285" y="360"/>
                      <a:pt x="277" y="344"/>
                    </a:cubicBezTo>
                    <a:cubicBezTo>
                      <a:pt x="154" y="101"/>
                      <a:pt x="154" y="101"/>
                      <a:pt x="154" y="101"/>
                    </a:cubicBezTo>
                    <a:cubicBezTo>
                      <a:pt x="144" y="82"/>
                      <a:pt x="121" y="74"/>
                      <a:pt x="101" y="84"/>
                    </a:cubicBezTo>
                    <a:cubicBezTo>
                      <a:pt x="82" y="94"/>
                      <a:pt x="74" y="117"/>
                      <a:pt x="84" y="137"/>
                    </a:cubicBezTo>
                    <a:cubicBezTo>
                      <a:pt x="92" y="153"/>
                      <a:pt x="86" y="172"/>
                      <a:pt x="70" y="180"/>
                    </a:cubicBezTo>
                    <a:cubicBezTo>
                      <a:pt x="54" y="189"/>
                      <a:pt x="34" y="182"/>
                      <a:pt x="26" y="166"/>
                    </a:cubicBezTo>
                    <a:cubicBezTo>
                      <a:pt x="0" y="115"/>
                      <a:pt x="21" y="52"/>
                      <a:pt x="72" y="26"/>
                    </a:cubicBezTo>
                    <a:cubicBezTo>
                      <a:pt x="123" y="0"/>
                      <a:pt x="186" y="21"/>
                      <a:pt x="212" y="72"/>
                    </a:cubicBezTo>
                    <a:cubicBezTo>
                      <a:pt x="335" y="314"/>
                      <a:pt x="335" y="314"/>
                      <a:pt x="335" y="314"/>
                    </a:cubicBezTo>
                    <a:cubicBezTo>
                      <a:pt x="343" y="330"/>
                      <a:pt x="337" y="350"/>
                      <a:pt x="321" y="358"/>
                    </a:cubicBezTo>
                    <a:close/>
                  </a:path>
                </a:pathLst>
              </a:custGeom>
              <a:solidFill>
                <a:srgbClr val="E54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195"/>
              <p:cNvSpPr/>
              <p:nvPr/>
            </p:nvSpPr>
            <p:spPr bwMode="auto">
              <a:xfrm>
                <a:off x="356" y="76"/>
                <a:ext cx="145" cy="287"/>
              </a:xfrm>
              <a:custGeom>
                <a:avLst/>
                <a:gdLst>
                  <a:gd name="T0" fmla="*/ 61 w 61"/>
                  <a:gd name="T1" fmla="*/ 45 h 121"/>
                  <a:gd name="T2" fmla="*/ 53 w 61"/>
                  <a:gd name="T3" fmla="*/ 30 h 121"/>
                  <a:gd name="T4" fmla="*/ 31 w 61"/>
                  <a:gd name="T5" fmla="*/ 0 h 121"/>
                  <a:gd name="T6" fmla="*/ 0 w 61"/>
                  <a:gd name="T7" fmla="*/ 69 h 121"/>
                  <a:gd name="T8" fmla="*/ 27 w 61"/>
                  <a:gd name="T9" fmla="*/ 121 h 121"/>
                  <a:gd name="T10" fmla="*/ 61 w 61"/>
                  <a:gd name="T11" fmla="*/ 4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21">
                    <a:moveTo>
                      <a:pt x="61" y="45"/>
                    </a:moveTo>
                    <a:cubicBezTo>
                      <a:pt x="53" y="30"/>
                      <a:pt x="53" y="30"/>
                      <a:pt x="53" y="30"/>
                    </a:cubicBezTo>
                    <a:cubicBezTo>
                      <a:pt x="47" y="18"/>
                      <a:pt x="40" y="8"/>
                      <a:pt x="31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27" y="121"/>
                      <a:pt x="27" y="121"/>
                      <a:pt x="27" y="121"/>
                    </a:cubicBezTo>
                    <a:lnTo>
                      <a:pt x="61" y="45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96"/>
              <p:cNvSpPr/>
              <p:nvPr/>
            </p:nvSpPr>
            <p:spPr bwMode="auto">
              <a:xfrm>
                <a:off x="477" y="296"/>
                <a:ext cx="145" cy="307"/>
              </a:xfrm>
              <a:custGeom>
                <a:avLst/>
                <a:gdLst>
                  <a:gd name="T0" fmla="*/ 145 w 145"/>
                  <a:gd name="T1" fmla="*/ 124 h 307"/>
                  <a:gd name="T2" fmla="*/ 81 w 145"/>
                  <a:gd name="T3" fmla="*/ 0 h 307"/>
                  <a:gd name="T4" fmla="*/ 0 w 145"/>
                  <a:gd name="T5" fmla="*/ 181 h 307"/>
                  <a:gd name="T6" fmla="*/ 62 w 145"/>
                  <a:gd name="T7" fmla="*/ 307 h 307"/>
                  <a:gd name="T8" fmla="*/ 145 w 145"/>
                  <a:gd name="T9" fmla="*/ 124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307">
                    <a:moveTo>
                      <a:pt x="145" y="124"/>
                    </a:moveTo>
                    <a:lnTo>
                      <a:pt x="81" y="0"/>
                    </a:lnTo>
                    <a:lnTo>
                      <a:pt x="0" y="181"/>
                    </a:lnTo>
                    <a:lnTo>
                      <a:pt x="62" y="307"/>
                    </a:lnTo>
                    <a:lnTo>
                      <a:pt x="145" y="124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97"/>
              <p:cNvSpPr/>
              <p:nvPr/>
            </p:nvSpPr>
            <p:spPr bwMode="auto">
              <a:xfrm>
                <a:off x="596" y="529"/>
                <a:ext cx="142" cy="295"/>
              </a:xfrm>
              <a:custGeom>
                <a:avLst/>
                <a:gdLst>
                  <a:gd name="T0" fmla="*/ 34 w 60"/>
                  <a:gd name="T1" fmla="*/ 0 h 124"/>
                  <a:gd name="T2" fmla="*/ 0 w 60"/>
                  <a:gd name="T3" fmla="*/ 77 h 124"/>
                  <a:gd name="T4" fmla="*/ 17 w 60"/>
                  <a:gd name="T5" fmla="*/ 111 h 124"/>
                  <a:gd name="T6" fmla="*/ 29 w 60"/>
                  <a:gd name="T7" fmla="*/ 124 h 124"/>
                  <a:gd name="T8" fmla="*/ 60 w 60"/>
                  <a:gd name="T9" fmla="*/ 52 h 124"/>
                  <a:gd name="T10" fmla="*/ 34 w 60"/>
                  <a:gd name="T1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24">
                    <a:moveTo>
                      <a:pt x="34" y="0"/>
                    </a:moveTo>
                    <a:cubicBezTo>
                      <a:pt x="0" y="77"/>
                      <a:pt x="0" y="77"/>
                      <a:pt x="0" y="77"/>
                    </a:cubicBezTo>
                    <a:cubicBezTo>
                      <a:pt x="17" y="111"/>
                      <a:pt x="17" y="111"/>
                      <a:pt x="17" y="111"/>
                    </a:cubicBezTo>
                    <a:cubicBezTo>
                      <a:pt x="20" y="116"/>
                      <a:pt x="24" y="121"/>
                      <a:pt x="29" y="124"/>
                    </a:cubicBezTo>
                    <a:cubicBezTo>
                      <a:pt x="60" y="52"/>
                      <a:pt x="60" y="52"/>
                      <a:pt x="60" y="52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98"/>
              <p:cNvSpPr/>
              <p:nvPr/>
            </p:nvSpPr>
            <p:spPr bwMode="auto">
              <a:xfrm>
                <a:off x="178" y="9"/>
                <a:ext cx="137" cy="176"/>
              </a:xfrm>
              <a:custGeom>
                <a:avLst/>
                <a:gdLst>
                  <a:gd name="T0" fmla="*/ 0 w 58"/>
                  <a:gd name="T1" fmla="*/ 7 h 74"/>
                  <a:gd name="T2" fmla="*/ 12 w 58"/>
                  <a:gd name="T3" fmla="*/ 74 h 74"/>
                  <a:gd name="T4" fmla="*/ 17 w 58"/>
                  <a:gd name="T5" fmla="*/ 70 h 74"/>
                  <a:gd name="T6" fmla="*/ 58 w 58"/>
                  <a:gd name="T7" fmla="*/ 73 h 74"/>
                  <a:gd name="T8" fmla="*/ 45 w 58"/>
                  <a:gd name="T9" fmla="*/ 1 h 74"/>
                  <a:gd name="T10" fmla="*/ 0 w 58"/>
                  <a:gd name="T11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74">
                    <a:moveTo>
                      <a:pt x="0" y="7"/>
                    </a:moveTo>
                    <a:cubicBezTo>
                      <a:pt x="12" y="74"/>
                      <a:pt x="12" y="74"/>
                      <a:pt x="12" y="74"/>
                    </a:cubicBezTo>
                    <a:cubicBezTo>
                      <a:pt x="13" y="72"/>
                      <a:pt x="15" y="71"/>
                      <a:pt x="17" y="70"/>
                    </a:cubicBezTo>
                    <a:cubicBezTo>
                      <a:pt x="31" y="63"/>
                      <a:pt x="46" y="65"/>
                      <a:pt x="58" y="73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30" y="0"/>
                      <a:pt x="14" y="2"/>
                      <a:pt x="0" y="7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99"/>
              <p:cNvSpPr/>
              <p:nvPr/>
            </p:nvSpPr>
            <p:spPr bwMode="auto">
              <a:xfrm>
                <a:off x="11" y="168"/>
                <a:ext cx="176" cy="164"/>
              </a:xfrm>
              <a:custGeom>
                <a:avLst/>
                <a:gdLst>
                  <a:gd name="T0" fmla="*/ 70 w 74"/>
                  <a:gd name="T1" fmla="*/ 21 h 69"/>
                  <a:gd name="T2" fmla="*/ 8 w 74"/>
                  <a:gd name="T3" fmla="*/ 0 h 69"/>
                  <a:gd name="T4" fmla="*/ 1 w 74"/>
                  <a:gd name="T5" fmla="*/ 46 h 69"/>
                  <a:gd name="T6" fmla="*/ 67 w 74"/>
                  <a:gd name="T7" fmla="*/ 68 h 69"/>
                  <a:gd name="T8" fmla="*/ 74 w 74"/>
                  <a:gd name="T9" fmla="*/ 69 h 69"/>
                  <a:gd name="T10" fmla="*/ 70 w 74"/>
                  <a:gd name="T11" fmla="*/ 56 h 69"/>
                  <a:gd name="T12" fmla="*/ 70 w 74"/>
                  <a:gd name="T13" fmla="*/ 2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69">
                    <a:moveTo>
                      <a:pt x="70" y="2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2" y="15"/>
                      <a:pt x="0" y="30"/>
                      <a:pt x="1" y="46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69" y="68"/>
                      <a:pt x="72" y="69"/>
                      <a:pt x="74" y="69"/>
                    </a:cubicBezTo>
                    <a:cubicBezTo>
                      <a:pt x="74" y="64"/>
                      <a:pt x="72" y="60"/>
                      <a:pt x="70" y="56"/>
                    </a:cubicBezTo>
                    <a:cubicBezTo>
                      <a:pt x="64" y="44"/>
                      <a:pt x="65" y="31"/>
                      <a:pt x="70" y="21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200326" y="2991695"/>
              <a:ext cx="1905246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圣诞节是一个宗教节，因为把它当作耶稣的诞辰来庆祝，故名“耶诞节”。</a:t>
              </a:r>
            </a:p>
          </p:txBody>
        </p:sp>
      </p:grpSp>
      <p:sp>
        <p:nvSpPr>
          <p:cNvPr id="33" name="文本框 32"/>
          <p:cNvSpPr txBox="1"/>
          <p:nvPr/>
        </p:nvSpPr>
        <p:spPr bwMode="auto">
          <a:xfrm rot="21562602">
            <a:off x="3934970" y="575903"/>
            <a:ext cx="398954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点击输入标题名称</a:t>
            </a:r>
          </a:p>
        </p:txBody>
      </p:sp>
      <p:sp>
        <p:nvSpPr>
          <p:cNvPr id="34" name="矩形 33"/>
          <p:cNvSpPr/>
          <p:nvPr/>
        </p:nvSpPr>
        <p:spPr>
          <a:xfrm>
            <a:off x="8463231" y="2588069"/>
            <a:ext cx="190524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圣诞节是一个宗教节，因为把它当作耶稣的诞辰来庆祝，故名“耶诞节”。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84" y="1588957"/>
            <a:ext cx="5006751" cy="50067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709" y="600240"/>
            <a:ext cx="836951" cy="899410"/>
          </a:xfrm>
          <a:prstGeom prst="rect">
            <a:avLst/>
          </a:prstGeom>
        </p:spPr>
      </p:pic>
      <p:pic>
        <p:nvPicPr>
          <p:cNvPr id="6" name="图片 5" descr="5b0ac806dcd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990" y="4690972"/>
            <a:ext cx="12206990" cy="238442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422970" y="1474995"/>
            <a:ext cx="7526160" cy="3149969"/>
            <a:chOff x="830389" y="2491290"/>
            <a:chExt cx="4239879" cy="1774542"/>
          </a:xfrm>
        </p:grpSpPr>
        <p:grpSp>
          <p:nvGrpSpPr>
            <p:cNvPr id="13" name="组合 12"/>
            <p:cNvGrpSpPr/>
            <p:nvPr/>
          </p:nvGrpSpPr>
          <p:grpSpPr>
            <a:xfrm>
              <a:off x="2765797" y="2975028"/>
              <a:ext cx="2304471" cy="908435"/>
              <a:chOff x="7262084" y="1510051"/>
              <a:chExt cx="2304471" cy="908435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7262084" y="1510051"/>
                <a:ext cx="1843317" cy="398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zh-CN" altLang="en-US" sz="40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活动营销策划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262085" y="1951426"/>
                <a:ext cx="2304470" cy="467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点击输入您的内容，或者通过复制您的文本后，在此框中选择粘贴。请言简意赅，简单说明即可，不必繁琐。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30389" y="2491290"/>
              <a:ext cx="1698010" cy="1774542"/>
              <a:chOff x="830389" y="2491290"/>
              <a:chExt cx="1698010" cy="1774542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395"/>
              <a:stretch>
                <a:fillRect/>
              </a:stretch>
            </p:blipFill>
            <p:spPr>
              <a:xfrm>
                <a:off x="830389" y="2491290"/>
                <a:ext cx="1698010" cy="1774542"/>
              </a:xfrm>
              <a:prstGeom prst="rect">
                <a:avLst/>
              </a:prstGeom>
            </p:spPr>
          </p:pic>
          <p:sp>
            <p:nvSpPr>
              <p:cNvPr id="16" name="矩形 15"/>
              <p:cNvSpPr/>
              <p:nvPr/>
            </p:nvSpPr>
            <p:spPr>
              <a:xfrm>
                <a:off x="1679394" y="3285279"/>
                <a:ext cx="638641" cy="57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6000" b="1" dirty="0">
                    <a:cs typeface="+mn-ea"/>
                    <a:sym typeface="+mn-lt"/>
                  </a:rPr>
                  <a:t>02</a:t>
                </a:r>
                <a:endParaRPr lang="zh-CN" altLang="en-US" sz="6000" b="1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65" y="4056059"/>
            <a:ext cx="5431236" cy="3654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9 0.10926 C 0.03737 0.10393 0.06536 0.20648 0.08099 0.33287 C 0.09674 0.46643 0.09492 0.58055 0.07461 0.58727 C 0.05638 0.59468 0.05429 0.70741 0.0694 0.84167 C 0.0858 0.97153 0.11328 1.07384 0.13294 1.06667 " pathEditMode="relative" rAng="4680000" ptsTypes="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4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z5bz2jx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1879</Words>
  <Application>Microsoft Office PowerPoint</Application>
  <PresentationFormat>宽屏</PresentationFormat>
  <Paragraphs>114</Paragraphs>
  <Slides>25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Gill Sans</vt:lpstr>
      <vt:lpstr>阿里巴巴普惠体 R</vt:lpstr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2022-03-09T02:43:59Z</dcterms:created>
  <dcterms:modified xsi:type="dcterms:W3CDTF">2023-01-10T06:21:16Z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2A7831F8EC064E95B1957DFC78F321CF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