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0" r:id="rId4"/>
    <p:sldId id="261" r:id="rId5"/>
    <p:sldId id="277" r:id="rId6"/>
    <p:sldId id="263" r:id="rId7"/>
    <p:sldId id="264" r:id="rId8"/>
    <p:sldId id="265" r:id="rId9"/>
    <p:sldId id="266" r:id="rId10"/>
    <p:sldId id="267" r:id="rId11"/>
    <p:sldId id="274" r:id="rId12"/>
    <p:sldId id="269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C0"/>
    <a:srgbClr val="1338AD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7CE529-944F-49FA-97A0-F9F50AF6C2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86C2354-97F2-4345-8C76-7CC2D80CD6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F5893D2-5FE2-46F3-AA57-256EAB529BBE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E4DEF3C-10B3-4CC2-AFE7-ACA54FE97123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486BF7B-7F26-4EF9-B5B8-25FE1FECAEAB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1E86-3BA3-41B5-B97B-4560F9845B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26F58-7F2A-468E-B748-AC52C7C57D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B2F9-B5A9-41EC-B84A-F1B30C05D1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A234-88FE-4566-AC4A-12EFEC5E59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0A96-FD77-49ED-A84F-AD06B25822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C9676-13E6-48FA-BC47-8F43979BC7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17C9-2358-4AE6-87E8-AEA6D41343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58905-47EA-41F9-8D6C-DAFAEF8635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6EFB-5D63-4777-BA05-527B948947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9E41-5B1B-48BA-8E1D-F6EF8544D7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FB3F-DD30-4D69-A39C-BE28D54FF0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50A7-2C88-4CCD-A57B-9A53676C98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036-B606-4CB8-B450-1EE3639C42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278FF-3D8D-4376-B3F8-1F3927FD26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105B-C70F-4941-B9E6-35D30EAD08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43DE-1449-4935-B427-CE1E7A0FE6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BCCA-6923-4051-ADF4-36C36246E3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379F-1943-43D5-B2B9-3E9DDFC8DF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D81A-617A-49D6-8944-BD7B2F4F1F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EE94F-71B8-4321-88C9-0A6B92DD6C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11B0B7-2BA5-493B-83CC-626A148F1A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284426-E772-4D1F-BA8A-414B97FF72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624621" y="2261814"/>
            <a:ext cx="18732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第一课时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-11112" y="864393"/>
            <a:ext cx="9155112" cy="165697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i="1" kern="0" dirty="0">
                <a:solidFill>
                  <a:srgbClr val="DF6D46"/>
                </a:solidFill>
                <a:ea typeface="+mj-ea"/>
                <a:cs typeface="Arial" panose="020B0604020202020204" pitchFamily="34" charset="0"/>
              </a:rPr>
              <a:t>Children’s Day</a:t>
            </a:r>
            <a:endParaRPr lang="zh-CN" altLang="en-US" sz="6600" b="1" i="1" kern="0" dirty="0">
              <a:solidFill>
                <a:srgbClr val="DF6D46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3080" name="Picture 13" descr="c:\users\administrator\appdata\roaming\360se6\User Data\temp\091340a93f9o2yfoz557dq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780927"/>
            <a:ext cx="5235476" cy="30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5908945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251520" y="116632"/>
            <a:ext cx="3034596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work</a:t>
            </a:r>
            <a:endParaRPr lang="zh-CN" altLang="en-US" sz="36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187450" y="787400"/>
            <a:ext cx="885666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</a:rPr>
              <a:t>Hello, Jill. It’s Children’s Day. How are you today?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Fine, thanks.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Good morning, Miss Fang.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Good morning.  Happy Children`s Day.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Our classroom looks beautiful.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Let’s begin our party.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OK. Let’s sing a song.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What are you going to do this afternoon?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I`m going to the zoo with my parents.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Have a good time.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Thanks. You, too.</a:t>
            </a:r>
          </a:p>
          <a:p>
            <a:pPr eaLnBrk="1" hangingPunct="1"/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420938"/>
            <a:ext cx="4365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AABAB"/>
              </a:clrFrom>
              <a:clrTo>
                <a:srgbClr val="AAAB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675"/>
            <a:ext cx="1403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341438"/>
            <a:ext cx="5207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500438"/>
            <a:ext cx="1082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AAABAB"/>
              </a:clrFrom>
              <a:clrTo>
                <a:srgbClr val="AAAB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175"/>
            <a:ext cx="14763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05263"/>
            <a:ext cx="5080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836613"/>
            <a:ext cx="48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437063"/>
            <a:ext cx="508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437063"/>
            <a:ext cx="542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868863"/>
            <a:ext cx="4460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445125"/>
            <a:ext cx="508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445125"/>
            <a:ext cx="5413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ACACAD"/>
              </a:clrFrom>
              <a:clrTo>
                <a:srgbClr val="AC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6021388"/>
            <a:ext cx="446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7" descr="00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0"/>
            <a:ext cx="12239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59444" y="135565"/>
            <a:ext cx="3269548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4000" b="1">
                <a:solidFill>
                  <a:srgbClr val="1B00C0"/>
                </a:solidFill>
                <a:latin typeface="Arial" panose="020B0604020202020204" pitchFamily="34" charset="0"/>
              </a:rPr>
              <a:t>Let's retell</a:t>
            </a:r>
            <a:endParaRPr lang="zh-CN" altLang="en-US" sz="4000" b="1">
              <a:solidFill>
                <a:srgbClr val="1B00C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1412875"/>
            <a:ext cx="70929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</a:rPr>
              <a:t>    </a:t>
            </a:r>
            <a:r>
              <a:rPr lang="en-US" altLang="zh-CN" sz="3200" b="1">
                <a:solidFill>
                  <a:srgbClr val="000000"/>
                </a:solidFill>
              </a:rPr>
              <a:t>It’s Children’s Day. Alice is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</a:rPr>
              <a:t>very happy.  In the morning, she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u="sng">
                <a:solidFill>
                  <a:srgbClr val="000000"/>
                </a:solidFill>
              </a:rPr>
              <a:t>____________________________</a:t>
            </a:r>
            <a:r>
              <a:rPr lang="en-US" altLang="zh-CN" sz="3200" b="1">
                <a:solidFill>
                  <a:srgbClr val="000000"/>
                </a:solidFill>
              </a:rPr>
              <a:t>.</a:t>
            </a:r>
            <a:endParaRPr lang="en-US" altLang="zh-CN" sz="3200" b="1" u="sng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</a:rPr>
              <a:t>In the afternoon, she _____________________________.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</a:rPr>
              <a:t>    </a:t>
            </a:r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4579938"/>
            <a:ext cx="22320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7313" y="692150"/>
            <a:ext cx="27066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http://img.taopic.com/uploads/allimg/140507/240380-14050H153172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3068638"/>
            <a:ext cx="172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4797425"/>
            <a:ext cx="26368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251520" y="260648"/>
            <a:ext cx="4032448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think</a:t>
            </a:r>
            <a:endParaRPr lang="zh-CN" altLang="en-US" sz="36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3700" y="1500188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zh-CN" sz="4000" b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does Alice do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the evening</a:t>
            </a:r>
            <a:r>
              <a:rPr lang="en-US" altLang="zh-CN" sz="4000" b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3700" y="3929063"/>
            <a:ext cx="8893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 startAt="2"/>
            </a:pPr>
            <a:r>
              <a:rPr lang="en-US" altLang="zh-CN" sz="4000" b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 Alice happy on Children's Day?   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227353" y="176510"/>
            <a:ext cx="3421248" cy="720081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chant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2875" y="1154113"/>
            <a:ext cx="88931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boy, little boy, what can you do? </a:t>
            </a: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sing and go to the zoo.</a:t>
            </a: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endParaRPr lang="en-US" altLang="zh-C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girl, little girl, what can you do?</a:t>
            </a: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dance and eat much food.</a:t>
            </a: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endParaRPr lang="en-US" altLang="zh-CN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boy, little boy, what can you do?</a:t>
            </a: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skip and play</a:t>
            </a:r>
            <a:r>
              <a:rPr lang="en-US" altLang="zh-CN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you.</a:t>
            </a: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endParaRPr lang="en-US" altLang="zh-C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girl, little girl, what can you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 do?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18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read and draw in the zoo.</a:t>
            </a: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486" name="Picture 9" descr="018008003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412875"/>
            <a:ext cx="87471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9422601_012359535000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-26988"/>
            <a:ext cx="1657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095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708275"/>
            <a:ext cx="11366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 descr="200811312933705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8138" y="2203450"/>
            <a:ext cx="1150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7" descr="jumping-rope_17-101721172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50" y="3860800"/>
            <a:ext cx="1657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9" descr="res14_attpic_brie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618163"/>
            <a:ext cx="13128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1" descr="0928ffpicxdytdde0286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7413" y="5603875"/>
            <a:ext cx="19431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251520" y="176510"/>
            <a:ext cx="4032448" cy="720081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and write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09550" y="1196975"/>
            <a:ext cx="9648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4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Children</a:t>
            </a:r>
            <a:r>
              <a:rPr lang="en-US" altLang="zh-CN" sz="4000" b="1">
                <a:latin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 Day?</a:t>
            </a:r>
          </a:p>
        </p:txBody>
      </p:sp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276475"/>
            <a:ext cx="839311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o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324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362200" y="0"/>
            <a:ext cx="4502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i="1" dirty="0">
                <a:solidFill>
                  <a:srgbClr val="FF0066"/>
                </a:solidFill>
                <a:latin typeface="Monotype Corsiva" panose="03010101010201010101" pitchFamily="66" charset="0"/>
              </a:rPr>
              <a:t>Homework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116013" y="1317751"/>
            <a:ext cx="8999537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609600" indent="-6096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Listen to Page54 “Listen and say”  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repeat  three times.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Choose one to do.</a:t>
            </a:r>
          </a:p>
          <a:p>
            <a:pPr marL="609600" indent="-609600">
              <a:lnSpc>
                <a:spcPct val="120000"/>
              </a:lnSpc>
              <a:buFontTx/>
              <a:buAutoNum type="arabicParenBoth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Retell Alice's Children's Day and 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write it down.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(2) Use “On Children’s Day, I can ...” to 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 write at least three sentences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. 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 bwMode="auto">
          <a:xfrm>
            <a:off x="4500563" y="3759201"/>
            <a:ext cx="4643437" cy="3111500"/>
            <a:chOff x="3152" y="2360"/>
            <a:chExt cx="2608" cy="1960"/>
          </a:xfrm>
        </p:grpSpPr>
        <p:pic>
          <p:nvPicPr>
            <p:cNvPr id="6153" name="Picture 11" descr="30_173004_48475d084234e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360"/>
              <a:ext cx="2608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3152" y="2387"/>
              <a:ext cx="1769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6" name="圆角矩形 5"/>
          <p:cNvSpPr/>
          <p:nvPr/>
        </p:nvSpPr>
        <p:spPr bwMode="auto">
          <a:xfrm>
            <a:off x="251520" y="260648"/>
            <a:ext cx="2880320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  <a:ea typeface="仿宋_GB2312" pitchFamily="49" charset="-122"/>
                <a:cs typeface="Arial" panose="020B0604020202020204" pitchFamily="34" charset="0"/>
              </a:rPr>
              <a:t>A  riddle </a:t>
            </a:r>
            <a:endParaRPr lang="zh-CN" altLang="en-US" sz="4400" b="1" dirty="0">
              <a:solidFill>
                <a:srgbClr val="0000CC"/>
              </a:solidFill>
              <a:latin typeface="Arial" panose="020B0604020202020204" pitchFamily="34" charset="0"/>
              <a:ea typeface="仿宋_GB2312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63" y="1214438"/>
            <a:ext cx="82089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It's a big day for us.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It's in June.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 sing and dance on this day.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 have a party, too.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day is it?</a:t>
            </a:r>
          </a:p>
        </p:txBody>
      </p:sp>
      <p:sp>
        <p:nvSpPr>
          <p:cNvPr id="6151" name="AutoShape 4" descr="http://img.taopic.com/uploads/allimg/121010/235039-12101011564287.jpg"/>
          <p:cNvSpPr>
            <a:spLocks noChangeAspect="1" noChangeArrowheads="1"/>
          </p:cNvSpPr>
          <p:nvPr/>
        </p:nvSpPr>
        <p:spPr bwMode="auto">
          <a:xfrm>
            <a:off x="44450" y="-2681288"/>
            <a:ext cx="7877175" cy="55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b="1">
              <a:latin typeface="Calibri" panose="020F050202020403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428625" y="5286375"/>
            <a:ext cx="492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Children’s Day.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24"/>
          <p:cNvGrpSpPr/>
          <p:nvPr/>
        </p:nvGrpSpPr>
        <p:grpSpPr bwMode="auto">
          <a:xfrm>
            <a:off x="6286500" y="4568825"/>
            <a:ext cx="2952750" cy="2082800"/>
            <a:chOff x="6477034" y="4568844"/>
            <a:chExt cx="2952750" cy="2082800"/>
          </a:xfrm>
        </p:grpSpPr>
        <p:sp>
          <p:nvSpPr>
            <p:cNvPr id="8214" name="Text Box 25"/>
            <p:cNvSpPr txBox="1">
              <a:spLocks noChangeArrowheads="1"/>
            </p:cNvSpPr>
            <p:nvPr/>
          </p:nvSpPr>
          <p:spPr bwMode="auto">
            <a:xfrm>
              <a:off x="6477034" y="6072206"/>
              <a:ext cx="2952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anose="020B0604020202020204" pitchFamily="34" charset="0"/>
                </a:rPr>
                <a:t>ride a bike</a:t>
              </a:r>
            </a:p>
          </p:txBody>
        </p:sp>
        <p:pic>
          <p:nvPicPr>
            <p:cNvPr id="8215" name="Picture 2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78639" y="4568844"/>
              <a:ext cx="1679575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组合 21"/>
          <p:cNvGrpSpPr/>
          <p:nvPr/>
        </p:nvGrpSpPr>
        <p:grpSpPr bwMode="auto">
          <a:xfrm>
            <a:off x="3071813" y="2286000"/>
            <a:ext cx="3500437" cy="2200275"/>
            <a:chOff x="3143240" y="1928802"/>
            <a:chExt cx="3643338" cy="2421141"/>
          </a:xfrm>
        </p:grpSpPr>
        <p:pic>
          <p:nvPicPr>
            <p:cNvPr id="8212" name="Picture 23" descr="234768-14051F0544183-l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928802"/>
              <a:ext cx="2522737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3811431" y="3706686"/>
              <a:ext cx="2975147" cy="64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Arial" panose="020B0604020202020204" pitchFamily="34" charset="0"/>
                </a:rPr>
                <a:t>fly a kite</a:t>
              </a:r>
            </a:p>
          </p:txBody>
        </p:sp>
      </p:grpSp>
      <p:grpSp>
        <p:nvGrpSpPr>
          <p:cNvPr id="8196" name="组合 22"/>
          <p:cNvGrpSpPr/>
          <p:nvPr/>
        </p:nvGrpSpPr>
        <p:grpSpPr bwMode="auto">
          <a:xfrm>
            <a:off x="987425" y="4500563"/>
            <a:ext cx="1584325" cy="2195512"/>
            <a:chOff x="571472" y="3643314"/>
            <a:chExt cx="1584698" cy="2415936"/>
          </a:xfrm>
        </p:grpSpPr>
        <p:pic>
          <p:nvPicPr>
            <p:cNvPr id="8210" name="Picture 13" descr="http://pic.58pic.com/58pic/15/27/19/21p58PICdI4_1024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3643314"/>
              <a:ext cx="1406758" cy="192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 Box 25"/>
            <p:cNvSpPr txBox="1">
              <a:spLocks noChangeArrowheads="1"/>
            </p:cNvSpPr>
            <p:nvPr/>
          </p:nvSpPr>
          <p:spPr bwMode="auto">
            <a:xfrm>
              <a:off x="714348" y="5415993"/>
              <a:ext cx="1441822" cy="64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anose="020B0604020202020204" pitchFamily="34" charset="0"/>
                </a:rPr>
                <a:t>dance</a:t>
              </a:r>
            </a:p>
          </p:txBody>
        </p:sp>
      </p:grpSp>
      <p:grpSp>
        <p:nvGrpSpPr>
          <p:cNvPr id="8197" name="组合 16"/>
          <p:cNvGrpSpPr/>
          <p:nvPr/>
        </p:nvGrpSpPr>
        <p:grpSpPr bwMode="auto">
          <a:xfrm>
            <a:off x="6072188" y="2214563"/>
            <a:ext cx="2857500" cy="2259012"/>
            <a:chOff x="6196727" y="2012400"/>
            <a:chExt cx="3102417" cy="2779656"/>
          </a:xfrm>
        </p:grpSpPr>
        <p:pic>
          <p:nvPicPr>
            <p:cNvPr id="8208" name="Picture 11" descr="http://img3.redocn.com/20131010/Redocn_2013101012064468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2012400"/>
              <a:ext cx="2071702" cy="224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25"/>
            <p:cNvSpPr txBox="1">
              <a:spLocks noChangeArrowheads="1"/>
            </p:cNvSpPr>
            <p:nvPr/>
          </p:nvSpPr>
          <p:spPr bwMode="auto">
            <a:xfrm>
              <a:off x="6196727" y="4072259"/>
              <a:ext cx="3102417" cy="71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anose="020B0604020202020204" pitchFamily="34" charset="0"/>
                </a:rPr>
                <a:t>have a party</a:t>
              </a:r>
            </a:p>
          </p:txBody>
        </p:sp>
      </p:grpSp>
      <p:grpSp>
        <p:nvGrpSpPr>
          <p:cNvPr id="8198" name="组合 18"/>
          <p:cNvGrpSpPr/>
          <p:nvPr/>
        </p:nvGrpSpPr>
        <p:grpSpPr bwMode="auto">
          <a:xfrm>
            <a:off x="571500" y="2500313"/>
            <a:ext cx="3279775" cy="1989137"/>
            <a:chOff x="351196" y="2171604"/>
            <a:chExt cx="2952770" cy="2520935"/>
          </a:xfrm>
        </p:grpSpPr>
        <p:pic>
          <p:nvPicPr>
            <p:cNvPr id="8206" name="Picture 9" descr="http://img.sootuu.com/Exchange/2009_11/2009112923824420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7" y="2171604"/>
              <a:ext cx="2286016" cy="194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351196" y="3958189"/>
              <a:ext cx="2952770" cy="73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anose="020B0604020202020204" pitchFamily="34" charset="0"/>
                </a:rPr>
                <a:t>watch a film</a:t>
              </a:r>
            </a:p>
          </p:txBody>
        </p:sp>
      </p:grpSp>
      <p:grpSp>
        <p:nvGrpSpPr>
          <p:cNvPr id="8199" name="组合 23"/>
          <p:cNvGrpSpPr/>
          <p:nvPr/>
        </p:nvGrpSpPr>
        <p:grpSpPr bwMode="auto">
          <a:xfrm>
            <a:off x="3929063" y="4572000"/>
            <a:ext cx="1214437" cy="2070100"/>
            <a:chOff x="3500430" y="3571876"/>
            <a:chExt cx="1428760" cy="2290279"/>
          </a:xfrm>
        </p:grpSpPr>
        <p:pic>
          <p:nvPicPr>
            <p:cNvPr id="8204" name="Picture 15" descr="http://pic2.16pic.com/00/06/34/16pic_634951_b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3571876"/>
              <a:ext cx="1357312" cy="177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25"/>
            <p:cNvSpPr txBox="1">
              <a:spLocks noChangeArrowheads="1"/>
            </p:cNvSpPr>
            <p:nvPr/>
          </p:nvSpPr>
          <p:spPr bwMode="auto">
            <a:xfrm>
              <a:off x="3643315" y="5214950"/>
              <a:ext cx="1285875" cy="64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anose="020B0604020202020204" pitchFamily="34" charset="0"/>
                </a:rPr>
                <a:t>sing</a:t>
              </a:r>
            </a:p>
          </p:txBody>
        </p:sp>
      </p:grpSp>
      <p:sp>
        <p:nvSpPr>
          <p:cNvPr id="8200" name="Text Box 25"/>
          <p:cNvSpPr txBox="1">
            <a:spLocks noChangeArrowheads="1"/>
          </p:cNvSpPr>
          <p:nvPr/>
        </p:nvSpPr>
        <p:spPr bwMode="auto">
          <a:xfrm>
            <a:off x="250825" y="1125538"/>
            <a:ext cx="98663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What do you do on Children's Day?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We …  .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195146" y="132060"/>
            <a:ext cx="3441439" cy="720081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44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 talk</a:t>
            </a:r>
            <a:endParaRPr lang="zh-CN" altLang="en-US" sz="44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276475"/>
            <a:ext cx="3714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251520" y="189210"/>
            <a:ext cx="3820414" cy="810898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44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 guess</a:t>
            </a:r>
            <a:endParaRPr lang="zh-CN" altLang="en-US" sz="44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62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does Alice do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</a:t>
            </a: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Children's Day? </a:t>
            </a:r>
          </a:p>
        </p:txBody>
      </p:sp>
      <p:pic>
        <p:nvPicPr>
          <p:cNvPr id="10247" name="Picture 10" descr="http://epaper2.wjol.net.cn/wjwb/images/2014-09/24/A7/p38_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5564188"/>
            <a:ext cx="17859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http://img.taopic.com/uploads/allimg/140507/240380-14050H153172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4592638"/>
            <a:ext cx="1198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http://image.tupian114.com/20120601/211532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5064125"/>
            <a:ext cx="1485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7" descr="http://pic.58pic.com/58pic/14/35/89/40q58PICQFm_102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5195888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9" descr="http://img3.douban.com/view/event_poster/raw/public/ca091acb4d4c0d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1989138"/>
            <a:ext cx="13573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1" descr="http://pic.58pic.com/58pic/16/60/37/47B58PICgYq_1024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3860800"/>
            <a:ext cx="15462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257154" y="260648"/>
            <a:ext cx="4164430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Watch and check</a:t>
            </a: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zh-CN" alt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862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does Alice do on Children's Day? </a:t>
            </a:r>
          </a:p>
        </p:txBody>
      </p:sp>
      <p:pic>
        <p:nvPicPr>
          <p:cNvPr id="12294" name="Picture 6" descr="ppt/media/image18.png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61198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273158" y="260648"/>
            <a:ext cx="4463741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answer </a:t>
            </a:r>
            <a:endParaRPr lang="zh-CN" altLang="en-US" sz="36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4313" y="1428750"/>
            <a:ext cx="889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does Alice do </a:t>
            </a:r>
            <a:r>
              <a:rPr lang="en-US" altLang="zh-CN" sz="4000" b="1" dirty="0">
                <a:solidFill>
                  <a:srgbClr val="008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the morning</a:t>
            </a: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42875" y="3786188"/>
            <a:ext cx="889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What does Alice do </a:t>
            </a:r>
            <a:r>
              <a:rPr lang="en-US" altLang="zh-CN" sz="4000" b="1" dirty="0">
                <a:solidFill>
                  <a:srgbClr val="008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the afternoon</a:t>
            </a:r>
            <a:r>
              <a:rPr lang="en-US" altLang="zh-CN" sz="40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714375" y="2357438"/>
            <a:ext cx="7313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party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song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47974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zoo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her parents.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487360" y="351466"/>
            <a:ext cx="2468391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endParaRPr lang="zh-CN" altLang="en-US" sz="44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935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zh-CN" sz="4400" b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does Alice do at the party? 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65138" y="3857625"/>
            <a:ext cx="9355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zh-CN" sz="4400" b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What does Alice see at the zoo?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1652588"/>
            <a:ext cx="43227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628775"/>
            <a:ext cx="44291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 bwMode="auto">
          <a:xfrm>
            <a:off x="251520" y="260648"/>
            <a:ext cx="4320480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</a:t>
            </a:r>
            <a:endParaRPr lang="zh-CN" altLang="en-US" sz="36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484313"/>
            <a:ext cx="42418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557338"/>
            <a:ext cx="44767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251520" y="260648"/>
            <a:ext cx="4320480" cy="720080"/>
          </a:xfrm>
          <a:prstGeom prst="roundRect">
            <a:avLst/>
          </a:prstGeom>
          <a:solidFill>
            <a:srgbClr val="FDCFBB"/>
          </a:solidFill>
          <a:ln w="76200"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</a:t>
            </a:r>
            <a:endParaRPr lang="zh-CN" altLang="en-US" sz="3600" b="1" dirty="0">
              <a:solidFill>
                <a:srgbClr val="1B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全屏显示(4:3)</PresentationFormat>
  <Paragraphs>80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Malgun Gothic</vt:lpstr>
      <vt:lpstr>仿宋_GB2312</vt:lpstr>
      <vt:lpstr>宋体</vt:lpstr>
      <vt:lpstr>微软雅黑</vt:lpstr>
      <vt:lpstr>Arial</vt:lpstr>
      <vt:lpstr>Calibri</vt:lpstr>
      <vt:lpstr>Comic Sans MS</vt:lpstr>
      <vt:lpstr>Monotype Corsiva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2017-03-07T02:54:00Z</dcterms:created>
  <dcterms:modified xsi:type="dcterms:W3CDTF">2023-01-16T21:18:23Z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A3A9B1B7B0EE4E6DAD24AF7DAED2F8E0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