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4" r:id="rId5"/>
    <p:sldId id="262" r:id="rId6"/>
    <p:sldId id="282" r:id="rId7"/>
    <p:sldId id="264" r:id="rId8"/>
    <p:sldId id="286" r:id="rId9"/>
    <p:sldId id="265" r:id="rId10"/>
    <p:sldId id="266" r:id="rId11"/>
    <p:sldId id="283" r:id="rId12"/>
    <p:sldId id="268" r:id="rId13"/>
    <p:sldId id="287" r:id="rId14"/>
    <p:sldId id="272" r:id="rId15"/>
    <p:sldId id="278" r:id="rId16"/>
    <p:sldId id="279" r:id="rId17"/>
    <p:sldId id="280" r:id="rId18"/>
    <p:sldId id="270" r:id="rId19"/>
    <p:sldId id="288" r:id="rId20"/>
    <p:sldId id="271" r:id="rId21"/>
    <p:sldId id="275" r:id="rId22"/>
    <p:sldId id="263" r:id="rId23"/>
    <p:sldId id="276" r:id="rId24"/>
    <p:sldId id="281" r:id="rId25"/>
    <p:sldId id="285" r:id="rId26"/>
  </p:sldIdLst>
  <p:sldSz cx="12192000" cy="6858000"/>
  <p:notesSz cx="6858000" cy="9144000"/>
  <p:embeddedFontLst>
    <p:embeddedFont>
      <p:font typeface="方正粗倩简体" panose="02010600030101010101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微软雅黑 Light" panose="020B0502040204020203" pitchFamily="34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.Heiti GB18030PUA" panose="02010600030101010101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2E5"/>
    <a:srgbClr val="FF2342"/>
    <a:srgbClr val="FF8587"/>
    <a:srgbClr val="F64F5C"/>
    <a:srgbClr val="FF3653"/>
    <a:srgbClr val="FAF7F8"/>
    <a:srgbClr val="EC213E"/>
    <a:srgbClr val="FF4343"/>
    <a:srgbClr val="C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294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AE748-F51A-4E40-B839-FF53309C6A9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B866E-C148-4F7E-91A9-3F9076A28F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B866E-C148-4F7E-91A9-3F9076A28F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-Picture-Hel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圆角矩形 4"/>
          <p:cNvSpPr/>
          <p:nvPr userDrawn="1"/>
        </p:nvSpPr>
        <p:spPr>
          <a:xfrm>
            <a:off x="276225" y="333375"/>
            <a:ext cx="11639550" cy="6191250"/>
          </a:xfrm>
          <a:prstGeom prst="roundRect">
            <a:avLst>
              <a:gd name="adj" fmla="val 7313"/>
            </a:avLst>
          </a:prstGeom>
          <a:solidFill>
            <a:schemeClr val="bg1"/>
          </a:solidFill>
          <a:ln>
            <a:noFill/>
          </a:ln>
          <a:effectLst>
            <a:outerShdw blurRad="279400" dist="152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129278" y="5156450"/>
            <a:ext cx="1584963" cy="1834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45546" y="0"/>
            <a:ext cx="1269769" cy="182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file:///C:\Users\Administrator\AppData\Local\Temp\636301848543449428.png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898978" y="0"/>
            <a:ext cx="10588172" cy="6858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299293" y="2972058"/>
            <a:ext cx="6338192" cy="1393376"/>
          </a:xfrm>
          <a:custGeom>
            <a:avLst/>
            <a:gdLst>
              <a:gd name="connsiteX0" fmla="*/ 0 w 5399314"/>
              <a:gd name="connsiteY0" fmla="*/ 458412 h 1150257"/>
              <a:gd name="connsiteX1" fmla="*/ 458412 w 5399314"/>
              <a:gd name="connsiteY1" fmla="*/ 0 h 1150257"/>
              <a:gd name="connsiteX2" fmla="*/ 4940902 w 5399314"/>
              <a:gd name="connsiteY2" fmla="*/ 0 h 1150257"/>
              <a:gd name="connsiteX3" fmla="*/ 5399314 w 5399314"/>
              <a:gd name="connsiteY3" fmla="*/ 458412 h 1150257"/>
              <a:gd name="connsiteX4" fmla="*/ 5399314 w 5399314"/>
              <a:gd name="connsiteY4" fmla="*/ 691845 h 1150257"/>
              <a:gd name="connsiteX5" fmla="*/ 4940902 w 5399314"/>
              <a:gd name="connsiteY5" fmla="*/ 1150257 h 1150257"/>
              <a:gd name="connsiteX6" fmla="*/ 458412 w 5399314"/>
              <a:gd name="connsiteY6" fmla="*/ 1150257 h 1150257"/>
              <a:gd name="connsiteX7" fmla="*/ 0 w 5399314"/>
              <a:gd name="connsiteY7" fmla="*/ 691845 h 1150257"/>
              <a:gd name="connsiteX8" fmla="*/ 0 w 5399314"/>
              <a:gd name="connsiteY8" fmla="*/ 458412 h 1150257"/>
              <a:gd name="connsiteX0-1" fmla="*/ 0 w 5399314"/>
              <a:gd name="connsiteY0-2" fmla="*/ 691845 h 1150257"/>
              <a:gd name="connsiteX1-3" fmla="*/ 458412 w 5399314"/>
              <a:gd name="connsiteY1-4" fmla="*/ 0 h 1150257"/>
              <a:gd name="connsiteX2-5" fmla="*/ 4940902 w 5399314"/>
              <a:gd name="connsiteY2-6" fmla="*/ 0 h 1150257"/>
              <a:gd name="connsiteX3-7" fmla="*/ 5399314 w 5399314"/>
              <a:gd name="connsiteY3-8" fmla="*/ 458412 h 1150257"/>
              <a:gd name="connsiteX4-9" fmla="*/ 5399314 w 5399314"/>
              <a:gd name="connsiteY4-10" fmla="*/ 691845 h 1150257"/>
              <a:gd name="connsiteX5-11" fmla="*/ 4940902 w 5399314"/>
              <a:gd name="connsiteY5-12" fmla="*/ 1150257 h 1150257"/>
              <a:gd name="connsiteX6-13" fmla="*/ 458412 w 5399314"/>
              <a:gd name="connsiteY6-14" fmla="*/ 1150257 h 1150257"/>
              <a:gd name="connsiteX7-15" fmla="*/ 0 w 5399314"/>
              <a:gd name="connsiteY7-16" fmla="*/ 691845 h 1150257"/>
              <a:gd name="connsiteX0-17" fmla="*/ 0 w 5262154"/>
              <a:gd name="connsiteY0-18" fmla="*/ 958545 h 1156822"/>
              <a:gd name="connsiteX1-19" fmla="*/ 321252 w 5262154"/>
              <a:gd name="connsiteY1-20" fmla="*/ 0 h 1156822"/>
              <a:gd name="connsiteX2-21" fmla="*/ 4803742 w 5262154"/>
              <a:gd name="connsiteY2-22" fmla="*/ 0 h 1156822"/>
              <a:gd name="connsiteX3-23" fmla="*/ 5262154 w 5262154"/>
              <a:gd name="connsiteY3-24" fmla="*/ 458412 h 1156822"/>
              <a:gd name="connsiteX4-25" fmla="*/ 5262154 w 5262154"/>
              <a:gd name="connsiteY4-26" fmla="*/ 691845 h 1156822"/>
              <a:gd name="connsiteX5-27" fmla="*/ 4803742 w 5262154"/>
              <a:gd name="connsiteY5-28" fmla="*/ 1150257 h 1156822"/>
              <a:gd name="connsiteX6-29" fmla="*/ 321252 w 5262154"/>
              <a:gd name="connsiteY6-30" fmla="*/ 1150257 h 1156822"/>
              <a:gd name="connsiteX7-31" fmla="*/ 0 w 5262154"/>
              <a:gd name="connsiteY7-32" fmla="*/ 958545 h 1156822"/>
              <a:gd name="connsiteX0-33" fmla="*/ 0 w 5262154"/>
              <a:gd name="connsiteY0-34" fmla="*/ 958545 h 1156822"/>
              <a:gd name="connsiteX1-35" fmla="*/ 321252 w 5262154"/>
              <a:gd name="connsiteY1-36" fmla="*/ 0 h 1156822"/>
              <a:gd name="connsiteX2-37" fmla="*/ 4803742 w 5262154"/>
              <a:gd name="connsiteY2-38" fmla="*/ 0 h 1156822"/>
              <a:gd name="connsiteX3-39" fmla="*/ 5262154 w 5262154"/>
              <a:gd name="connsiteY3-40" fmla="*/ 458412 h 1156822"/>
              <a:gd name="connsiteX4-41" fmla="*/ 5262154 w 5262154"/>
              <a:gd name="connsiteY4-42" fmla="*/ 691845 h 1156822"/>
              <a:gd name="connsiteX5-43" fmla="*/ 4803742 w 5262154"/>
              <a:gd name="connsiteY5-44" fmla="*/ 1150257 h 1156822"/>
              <a:gd name="connsiteX6-45" fmla="*/ 321252 w 5262154"/>
              <a:gd name="connsiteY6-46" fmla="*/ 1150257 h 1156822"/>
              <a:gd name="connsiteX7-47" fmla="*/ 0 w 5262154"/>
              <a:gd name="connsiteY7-48" fmla="*/ 958545 h 1156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262154" h="1156822">
                <a:moveTo>
                  <a:pt x="0" y="958545"/>
                </a:moveTo>
                <a:cubicBezTo>
                  <a:pt x="358544" y="639030"/>
                  <a:pt x="214168" y="319515"/>
                  <a:pt x="321252" y="0"/>
                </a:cubicBezTo>
                <a:lnTo>
                  <a:pt x="4803742" y="0"/>
                </a:lnTo>
                <a:cubicBezTo>
                  <a:pt x="5056916" y="0"/>
                  <a:pt x="5262154" y="205238"/>
                  <a:pt x="5262154" y="458412"/>
                </a:cubicBezTo>
                <a:lnTo>
                  <a:pt x="5262154" y="691845"/>
                </a:lnTo>
                <a:cubicBezTo>
                  <a:pt x="5262154" y="945019"/>
                  <a:pt x="5056916" y="1150257"/>
                  <a:pt x="4803742" y="1150257"/>
                </a:cubicBezTo>
                <a:lnTo>
                  <a:pt x="321252" y="1150257"/>
                </a:lnTo>
                <a:cubicBezTo>
                  <a:pt x="68078" y="1150257"/>
                  <a:pt x="0" y="1211719"/>
                  <a:pt x="0" y="9585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259114" y="534592"/>
            <a:ext cx="4165148" cy="4165148"/>
          </a:xfrm>
          <a:custGeom>
            <a:avLst/>
            <a:gdLst>
              <a:gd name="connsiteX0" fmla="*/ 0 w 3458029"/>
              <a:gd name="connsiteY0" fmla="*/ 0 h 3458029"/>
              <a:gd name="connsiteX1" fmla="*/ 3458029 w 3458029"/>
              <a:gd name="connsiteY1" fmla="*/ 0 h 3458029"/>
              <a:gd name="connsiteX2" fmla="*/ 3458029 w 3458029"/>
              <a:gd name="connsiteY2" fmla="*/ 2761343 h 3458029"/>
              <a:gd name="connsiteX3" fmla="*/ 1963059 w 3458029"/>
              <a:gd name="connsiteY3" fmla="*/ 2761343 h 3458029"/>
              <a:gd name="connsiteX4" fmla="*/ 1963059 w 3458029"/>
              <a:gd name="connsiteY4" fmla="*/ 3458029 h 3458029"/>
              <a:gd name="connsiteX5" fmla="*/ 0 w 3458029"/>
              <a:gd name="connsiteY5" fmla="*/ 3458029 h 34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029" h="3458029">
                <a:moveTo>
                  <a:pt x="0" y="0"/>
                </a:moveTo>
                <a:lnTo>
                  <a:pt x="3458029" y="0"/>
                </a:lnTo>
                <a:lnTo>
                  <a:pt x="3458029" y="2761343"/>
                </a:lnTo>
                <a:lnTo>
                  <a:pt x="1963059" y="2761343"/>
                </a:lnTo>
                <a:lnTo>
                  <a:pt x="1963059" y="3458029"/>
                </a:lnTo>
                <a:lnTo>
                  <a:pt x="0" y="3458029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3856853" y="2009600"/>
            <a:ext cx="4851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.Heiti GB18030PUA" panose="02000000000000000000" pitchFamily="2" charset="-122"/>
                <a:ea typeface=".Heiti GB18030PUA" panose="02000000000000000000" pitchFamily="2" charset="-122"/>
              </a:rPr>
              <a:t>Mother's Day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04503" y="3003895"/>
            <a:ext cx="535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感恩母亲节</a:t>
            </a:r>
            <a:endParaRPr lang="zh-CN" altLang="en-US" sz="8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42885" y="4446480"/>
            <a:ext cx="485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祝所有母亲节日快乐</a:t>
            </a:r>
            <a:endParaRPr lang="zh-CN" altLang="en-US" sz="2800" dirty="0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42885" y="4699740"/>
            <a:ext cx="4874526" cy="0"/>
            <a:chOff x="4042885" y="4699740"/>
            <a:chExt cx="4874526" cy="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042885" y="4699740"/>
              <a:ext cx="681515" cy="0"/>
            </a:xfrm>
            <a:prstGeom prst="line">
              <a:avLst/>
            </a:prstGeom>
            <a:ln>
              <a:solidFill>
                <a:srgbClr val="CC74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235896" y="4699740"/>
              <a:ext cx="681515" cy="0"/>
            </a:xfrm>
            <a:prstGeom prst="line">
              <a:avLst/>
            </a:prstGeom>
            <a:ln>
              <a:solidFill>
                <a:srgbClr val="CC74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3299293" y="4988750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母亲节（</a:t>
            </a:r>
            <a:r>
              <a:rPr lang="en-US" altLang="zh-CN" sz="1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Mother's Day</a:t>
            </a:r>
            <a:r>
              <a:rPr lang="zh-CN" altLang="en-US" sz="1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），是一个感谢母亲的节日，这个节日最早出现在古希腊；而现代的母亲节起源于美国，是每年</a:t>
            </a:r>
            <a:r>
              <a:rPr lang="en-US" altLang="zh-CN" sz="1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月的第二个星期日。母亲们在这一天通常会收到礼物，康乃馨被视为献给母亲的花，而中国的母亲花是萱草花，又叫忘忧草</a:t>
            </a:r>
            <a:endParaRPr lang="zh-CN" altLang="en-US" sz="1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2" grpId="0"/>
      <p:bldP spid="13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 noChangeAspect="1"/>
          </p:cNvGrpSpPr>
          <p:nvPr/>
        </p:nvGrpSpPr>
        <p:grpSpPr>
          <a:xfrm>
            <a:off x="3651305" y="538409"/>
            <a:ext cx="6054415" cy="4712016"/>
            <a:chOff x="2101597" y="594889"/>
            <a:chExt cx="4994398" cy="3886016"/>
          </a:xfrm>
        </p:grpSpPr>
        <p:pic>
          <p:nvPicPr>
            <p:cNvPr id="5" name="Picture 2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6" name="Rectangle 23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-850209" y="-537927"/>
            <a:ext cx="6635043" cy="47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43060" y="5230392"/>
            <a:ext cx="4974643" cy="5557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9457" y="4714150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7317" y="5207581"/>
            <a:ext cx="4974643" cy="5557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54321" y="-56676"/>
            <a:ext cx="3690317" cy="36903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6056" y="2837770"/>
            <a:ext cx="275847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58602" y="3234202"/>
            <a:ext cx="2290023" cy="554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5" dirty="0">
                <a:cs typeface="+mn-ea"/>
                <a:sym typeface="+mn-lt"/>
              </a:rPr>
              <a:t>母亲节（</a:t>
            </a:r>
            <a:r>
              <a:rPr lang="en-US" altLang="zh-CN" sz="665" dirty="0">
                <a:cs typeface="+mn-ea"/>
                <a:sym typeface="+mn-lt"/>
              </a:rPr>
              <a:t>Mother's Day</a:t>
            </a:r>
            <a:r>
              <a:rPr lang="zh-CN" altLang="en-US" sz="665" dirty="0"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665" dirty="0">
                <a:cs typeface="+mn-ea"/>
                <a:sym typeface="+mn-lt"/>
              </a:rPr>
              <a:t>5</a:t>
            </a:r>
            <a:r>
              <a:rPr lang="zh-CN" altLang="en-US" sz="665" dirty="0"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3714" y="4691339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8" grpId="0"/>
      <p:bldP spid="14" grpId="0" build="p"/>
      <p:bldP spid="15" grpId="0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3926" y="17829"/>
            <a:ext cx="12215926" cy="6868105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588" y="-7688"/>
            <a:ext cx="12188825" cy="6873376"/>
          </a:xfrm>
          <a:prstGeom prst="rect">
            <a:avLst/>
          </a:prstGeom>
          <a:gradFill flip="none" rotWithShape="0">
            <a:gsLst>
              <a:gs pos="0">
                <a:srgbClr val="EC72A5">
                  <a:alpha val="63000"/>
                </a:srgbClr>
              </a:gs>
              <a:gs pos="100000">
                <a:schemeClr val="accent1"/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2" name="Shape 2839"/>
          <p:cNvSpPr/>
          <p:nvPr/>
        </p:nvSpPr>
        <p:spPr>
          <a:xfrm>
            <a:off x="826477" y="1625968"/>
            <a:ext cx="502534" cy="45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3" name="Shape 2547"/>
          <p:cNvSpPr/>
          <p:nvPr/>
        </p:nvSpPr>
        <p:spPr>
          <a:xfrm>
            <a:off x="4460452" y="1617979"/>
            <a:ext cx="505209" cy="50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4" name="Shape 2579"/>
          <p:cNvSpPr/>
          <p:nvPr/>
        </p:nvSpPr>
        <p:spPr>
          <a:xfrm>
            <a:off x="4482127" y="3968660"/>
            <a:ext cx="483534" cy="483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5" name="Shape 2633"/>
          <p:cNvSpPr/>
          <p:nvPr/>
        </p:nvSpPr>
        <p:spPr>
          <a:xfrm>
            <a:off x="8129583" y="1649756"/>
            <a:ext cx="465101" cy="4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6" name="Shape 2944"/>
          <p:cNvSpPr/>
          <p:nvPr/>
        </p:nvSpPr>
        <p:spPr>
          <a:xfrm>
            <a:off x="838200" y="4019466"/>
            <a:ext cx="432729" cy="432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7" name="Shape 2554"/>
          <p:cNvSpPr/>
          <p:nvPr/>
        </p:nvSpPr>
        <p:spPr>
          <a:xfrm>
            <a:off x="8137929" y="4019465"/>
            <a:ext cx="476001" cy="43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107" name="TextBox 5"/>
          <p:cNvSpPr txBox="1"/>
          <p:nvPr/>
        </p:nvSpPr>
        <p:spPr>
          <a:xfrm>
            <a:off x="1413972" y="1985673"/>
            <a:ext cx="2614673" cy="1077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08" name="TextBox 6"/>
          <p:cNvSpPr txBox="1"/>
          <p:nvPr/>
        </p:nvSpPr>
        <p:spPr>
          <a:xfrm>
            <a:off x="1413042" y="1605971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09" name="TextBox 5"/>
          <p:cNvSpPr txBox="1"/>
          <p:nvPr/>
        </p:nvSpPr>
        <p:spPr>
          <a:xfrm>
            <a:off x="1413972" y="4399167"/>
            <a:ext cx="2614673" cy="1077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10" name="TextBox 6"/>
          <p:cNvSpPr txBox="1"/>
          <p:nvPr/>
        </p:nvSpPr>
        <p:spPr>
          <a:xfrm>
            <a:off x="1413042" y="4019465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11" name="TextBox 5"/>
          <p:cNvSpPr txBox="1"/>
          <p:nvPr/>
        </p:nvSpPr>
        <p:spPr>
          <a:xfrm>
            <a:off x="5008114" y="1985673"/>
            <a:ext cx="2614673" cy="1077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12" name="TextBox 6"/>
          <p:cNvSpPr txBox="1"/>
          <p:nvPr/>
        </p:nvSpPr>
        <p:spPr>
          <a:xfrm>
            <a:off x="5007184" y="1605971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13" name="TextBox 5"/>
          <p:cNvSpPr txBox="1"/>
          <p:nvPr/>
        </p:nvSpPr>
        <p:spPr>
          <a:xfrm>
            <a:off x="5008114" y="4399167"/>
            <a:ext cx="2614673" cy="1077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14" name="TextBox 6"/>
          <p:cNvSpPr txBox="1"/>
          <p:nvPr/>
        </p:nvSpPr>
        <p:spPr>
          <a:xfrm>
            <a:off x="5007184" y="4019465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15" name="TextBox 5"/>
          <p:cNvSpPr txBox="1"/>
          <p:nvPr/>
        </p:nvSpPr>
        <p:spPr>
          <a:xfrm>
            <a:off x="8666316" y="1985673"/>
            <a:ext cx="2614673" cy="1077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16" name="TextBox 6"/>
          <p:cNvSpPr txBox="1"/>
          <p:nvPr/>
        </p:nvSpPr>
        <p:spPr>
          <a:xfrm>
            <a:off x="8665386" y="1605971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17" name="TextBox 5"/>
          <p:cNvSpPr txBox="1"/>
          <p:nvPr/>
        </p:nvSpPr>
        <p:spPr>
          <a:xfrm>
            <a:off x="8666316" y="4399167"/>
            <a:ext cx="2614673" cy="10777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18" name="TextBox 6"/>
          <p:cNvSpPr txBox="1"/>
          <p:nvPr/>
        </p:nvSpPr>
        <p:spPr>
          <a:xfrm>
            <a:off x="8665386" y="4019465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cs typeface="+mn-ea"/>
                <a:sym typeface="+mn-lt"/>
              </a:rPr>
              <a:t>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25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07" grpId="0"/>
      <p:bldP spid="108" grpId="0" build="p"/>
      <p:bldP spid="109" grpId="0"/>
      <p:bldP spid="110" grpId="0" build="p"/>
      <p:bldP spid="111" grpId="0"/>
      <p:bldP spid="112" grpId="0" build="p"/>
      <p:bldP spid="113" grpId="0"/>
      <p:bldP spid="114" grpId="0" build="p"/>
      <p:bldP spid="115" grpId="0"/>
      <p:bldP spid="116" grpId="0" build="p"/>
      <p:bldP spid="117" grpId="0"/>
      <p:bldP spid="1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0594" y="2046697"/>
            <a:ext cx="10500366" cy="4025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3499" y="1624752"/>
            <a:ext cx="9264352" cy="5557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月的第二个星期日。母亲们在这一天通常会收到礼物，康乃馨被视为献给母亲的花，而中国的母亲花是萱草花，又叫忘忧草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269" y="1105889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990594" y="2331719"/>
            <a:ext cx="10500366" cy="3740119"/>
          </a:xfrm>
          <a:custGeom>
            <a:avLst/>
            <a:gdLst>
              <a:gd name="connsiteX0" fmla="*/ 0 w 10500366"/>
              <a:gd name="connsiteY0" fmla="*/ 0 h 3740119"/>
              <a:gd name="connsiteX1" fmla="*/ 10500366 w 10500366"/>
              <a:gd name="connsiteY1" fmla="*/ 0 h 3740119"/>
              <a:gd name="connsiteX2" fmla="*/ 10500366 w 10500366"/>
              <a:gd name="connsiteY2" fmla="*/ 3740119 h 3740119"/>
              <a:gd name="connsiteX3" fmla="*/ 0 w 10500366"/>
              <a:gd name="connsiteY3" fmla="*/ 3740119 h 3740119"/>
              <a:gd name="connsiteX4" fmla="*/ 0 w 10500366"/>
              <a:gd name="connsiteY4" fmla="*/ 0 h 3740119"/>
              <a:gd name="connsiteX0-1" fmla="*/ 10500366 w 10591806"/>
              <a:gd name="connsiteY0-2" fmla="*/ 0 h 3740119"/>
              <a:gd name="connsiteX1-3" fmla="*/ 10500366 w 10591806"/>
              <a:gd name="connsiteY1-4" fmla="*/ 3740119 h 3740119"/>
              <a:gd name="connsiteX2-5" fmla="*/ 0 w 10591806"/>
              <a:gd name="connsiteY2-6" fmla="*/ 3740119 h 3740119"/>
              <a:gd name="connsiteX3-7" fmla="*/ 0 w 10591806"/>
              <a:gd name="connsiteY3-8" fmla="*/ 0 h 3740119"/>
              <a:gd name="connsiteX4-9" fmla="*/ 10591806 w 10591806"/>
              <a:gd name="connsiteY4-10" fmla="*/ 91440 h 3740119"/>
              <a:gd name="connsiteX0-11" fmla="*/ 10500366 w 10500366"/>
              <a:gd name="connsiteY0-12" fmla="*/ 0 h 3740119"/>
              <a:gd name="connsiteX1-13" fmla="*/ 10500366 w 10500366"/>
              <a:gd name="connsiteY1-14" fmla="*/ 3740119 h 3740119"/>
              <a:gd name="connsiteX2-15" fmla="*/ 0 w 10500366"/>
              <a:gd name="connsiteY2-16" fmla="*/ 3740119 h 3740119"/>
              <a:gd name="connsiteX3-17" fmla="*/ 0 w 10500366"/>
              <a:gd name="connsiteY3-18" fmla="*/ 0 h 37401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500366" h="3740119">
                <a:moveTo>
                  <a:pt x="10500366" y="0"/>
                </a:moveTo>
                <a:lnTo>
                  <a:pt x="10500366" y="3740119"/>
                </a:lnTo>
                <a:lnTo>
                  <a:pt x="0" y="3740119"/>
                </a:lnTo>
                <a:lnTo>
                  <a:pt x="0" y="0"/>
                </a:lnTo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PA_组合 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2647538" y="2702483"/>
            <a:ext cx="7186478" cy="2432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61388" y="2987505"/>
            <a:ext cx="3314693" cy="1813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1524000" y="2186046"/>
            <a:ext cx="11201400" cy="2750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733800" y="2552006"/>
            <a:ext cx="8458200" cy="4305993"/>
          </a:xfrm>
          <a:custGeom>
            <a:avLst/>
            <a:gdLst>
              <a:gd name="connsiteX0" fmla="*/ 0 w 10058400"/>
              <a:gd name="connsiteY0" fmla="*/ 0 h 5120640"/>
              <a:gd name="connsiteX1" fmla="*/ 853439 w 10058400"/>
              <a:gd name="connsiteY1" fmla="*/ 0 h 5120640"/>
              <a:gd name="connsiteX2" fmla="*/ 853439 w 10058400"/>
              <a:gd name="connsiteY2" fmla="*/ 1539240 h 5120640"/>
              <a:gd name="connsiteX3" fmla="*/ 5425440 w 10058400"/>
              <a:gd name="connsiteY3" fmla="*/ 1539240 h 5120640"/>
              <a:gd name="connsiteX4" fmla="*/ 5425440 w 10058400"/>
              <a:gd name="connsiteY4" fmla="*/ 0 h 5120640"/>
              <a:gd name="connsiteX5" fmla="*/ 10058400 w 10058400"/>
              <a:gd name="connsiteY5" fmla="*/ 0 h 5120640"/>
              <a:gd name="connsiteX6" fmla="*/ 10058400 w 10058400"/>
              <a:gd name="connsiteY6" fmla="*/ 5120640 h 5120640"/>
              <a:gd name="connsiteX7" fmla="*/ 0 w 10058400"/>
              <a:gd name="connsiteY7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5120640">
                <a:moveTo>
                  <a:pt x="0" y="0"/>
                </a:moveTo>
                <a:lnTo>
                  <a:pt x="853439" y="0"/>
                </a:lnTo>
                <a:lnTo>
                  <a:pt x="853439" y="1539240"/>
                </a:lnTo>
                <a:lnTo>
                  <a:pt x="5425440" y="1539240"/>
                </a:lnTo>
                <a:lnTo>
                  <a:pt x="5425440" y="0"/>
                </a:lnTo>
                <a:lnTo>
                  <a:pt x="10058400" y="0"/>
                </a:lnTo>
                <a:lnTo>
                  <a:pt x="10058400" y="5120640"/>
                </a:lnTo>
                <a:lnTo>
                  <a:pt x="0" y="512064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10544" y="964821"/>
            <a:ext cx="1584963" cy="18349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5315169" y="3728760"/>
            <a:ext cx="30372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63762" y="3361856"/>
            <a:ext cx="2948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5064933" y="2739676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2184456" y="2269944"/>
            <a:ext cx="3545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accent2"/>
                </a:solidFill>
                <a:latin typeface=".Heiti GB18030PUA" panose="02000000000000000000" pitchFamily="2" charset="-122"/>
                <a:ea typeface=".Heiti GB18030PUA" panose="02000000000000000000" pitchFamily="2" charset="-122"/>
                <a:cs typeface="+mn-ea"/>
                <a:sym typeface="+mn-lt"/>
              </a:rPr>
              <a:t>03</a:t>
            </a:r>
            <a:endParaRPr lang="zh-CN" altLang="en-US" sz="16600" dirty="0">
              <a:solidFill>
                <a:schemeClr val="accent2"/>
              </a:solidFill>
              <a:latin typeface=".Heiti GB18030PUA" panose="02000000000000000000" pitchFamily="2" charset="-122"/>
              <a:ea typeface=".Heiti GB18030PUA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607943" y="1157045"/>
            <a:ext cx="4145280" cy="4872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99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99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99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773" y="1953746"/>
            <a:ext cx="7093577" cy="4559848"/>
          </a:xfrm>
          <a:custGeom>
            <a:avLst/>
            <a:gdLst>
              <a:gd name="connsiteX0" fmla="*/ 8529946 w 8529946"/>
              <a:gd name="connsiteY0" fmla="*/ 0 h 5483166"/>
              <a:gd name="connsiteX1" fmla="*/ 0 w 8529946"/>
              <a:gd name="connsiteY1" fmla="*/ 0 h 5483166"/>
              <a:gd name="connsiteX2" fmla="*/ 0 w 8529946"/>
              <a:gd name="connsiteY2" fmla="*/ 286338 h 5483166"/>
              <a:gd name="connsiteX3" fmla="*/ 3992879 w 8529946"/>
              <a:gd name="connsiteY3" fmla="*/ 286338 h 5483166"/>
              <a:gd name="connsiteX4" fmla="*/ 3992879 w 8529946"/>
              <a:gd name="connsiteY4" fmla="*/ 2413812 h 5483166"/>
              <a:gd name="connsiteX5" fmla="*/ 0 w 8529946"/>
              <a:gd name="connsiteY5" fmla="*/ 2413812 h 5483166"/>
              <a:gd name="connsiteX6" fmla="*/ 0 w 8529946"/>
              <a:gd name="connsiteY6" fmla="*/ 5483166 h 5483166"/>
              <a:gd name="connsiteX7" fmla="*/ 8529946 w 8529946"/>
              <a:gd name="connsiteY7" fmla="*/ 5483166 h 548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946" h="5483166">
                <a:moveTo>
                  <a:pt x="8529946" y="0"/>
                </a:moveTo>
                <a:lnTo>
                  <a:pt x="0" y="0"/>
                </a:lnTo>
                <a:lnTo>
                  <a:pt x="0" y="286338"/>
                </a:lnTo>
                <a:lnTo>
                  <a:pt x="3992879" y="286338"/>
                </a:lnTo>
                <a:lnTo>
                  <a:pt x="3992879" y="2413812"/>
                </a:lnTo>
                <a:lnTo>
                  <a:pt x="0" y="2413812"/>
                </a:lnTo>
                <a:lnTo>
                  <a:pt x="0" y="5483166"/>
                </a:lnTo>
                <a:lnTo>
                  <a:pt x="8529946" y="5483166"/>
                </a:lnTo>
                <a:close/>
              </a:path>
            </a:pathLst>
          </a:custGeom>
          <a:noFill/>
          <a:effectLst>
            <a:outerShdw blurRad="317500" dist="139700" dir="5640000" sx="97000" sy="97000" algn="t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67808" y="1316766"/>
            <a:ext cx="6816757" cy="2826121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1025" y="2296227"/>
            <a:ext cx="3981959" cy="8021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63754" y="1688419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7632172" y="4677139"/>
            <a:ext cx="3600865" cy="80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grpSp>
        <p:nvGrpSpPr>
          <p:cNvPr id="12" name="Group 19"/>
          <p:cNvGrpSpPr>
            <a:grpSpLocks noChangeAspect="1"/>
          </p:cNvGrpSpPr>
          <p:nvPr/>
        </p:nvGrpSpPr>
        <p:grpSpPr>
          <a:xfrm>
            <a:off x="77668" y="287715"/>
            <a:ext cx="7495785" cy="5833802"/>
            <a:chOff x="2101597" y="594889"/>
            <a:chExt cx="4994398" cy="3886016"/>
          </a:xfrm>
        </p:grpSpPr>
        <p:pic>
          <p:nvPicPr>
            <p:cNvPr id="13" name="Picture 2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14" name="Rectangle 23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blipFill>
              <a:blip r:embed="rId5" cstate="email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1374" y="1467575"/>
            <a:ext cx="2923388" cy="2923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27295" y="906761"/>
            <a:ext cx="209544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1865" dirty="0">
                <a:solidFill>
                  <a:prstClr val="black"/>
                </a:solidFill>
                <a:cs typeface="+mn-ea"/>
                <a:sym typeface="+mn-lt"/>
              </a:rPr>
              <a:t>这里输入文字标题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805926" y="1397333"/>
            <a:ext cx="596462" cy="5460667"/>
            <a:chOff x="5805926" y="1397333"/>
            <a:chExt cx="596462" cy="546066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75903" y="2171700"/>
              <a:ext cx="0" cy="468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Hexagon 82"/>
            <p:cNvSpPr/>
            <p:nvPr/>
          </p:nvSpPr>
          <p:spPr>
            <a:xfrm rot="5400000">
              <a:off x="5788151" y="2032122"/>
              <a:ext cx="573735" cy="494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Hexagon 6"/>
            <p:cNvSpPr/>
            <p:nvPr/>
          </p:nvSpPr>
          <p:spPr>
            <a:xfrm rot="5400000">
              <a:off x="5788151" y="4351644"/>
              <a:ext cx="573735" cy="494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1" name="Shape 2525"/>
            <p:cNvSpPr/>
            <p:nvPr/>
          </p:nvSpPr>
          <p:spPr>
            <a:xfrm>
              <a:off x="5956717" y="2150376"/>
              <a:ext cx="258091" cy="25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4" name="Shape 2934"/>
            <p:cNvSpPr/>
            <p:nvPr/>
          </p:nvSpPr>
          <p:spPr>
            <a:xfrm>
              <a:off x="5984875" y="4471478"/>
              <a:ext cx="20314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805926" y="1397333"/>
              <a:ext cx="596462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5"/>
          <p:cNvSpPr txBox="1"/>
          <p:nvPr/>
        </p:nvSpPr>
        <p:spPr>
          <a:xfrm>
            <a:off x="6571432" y="2361574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6570502" y="1981872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2212309" y="4851180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2211379" y="4471478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/>
      <p:bldP spid="16" grpId="0" build="p"/>
      <p:bldP spid="17" grpId="0"/>
      <p:bldP spid="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27719" y="0"/>
            <a:ext cx="494599" cy="6858000"/>
            <a:chOff x="5827719" y="0"/>
            <a:chExt cx="494599" cy="6858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70918" y="0"/>
              <a:ext cx="4986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Hexagon 82"/>
            <p:cNvSpPr/>
            <p:nvPr/>
          </p:nvSpPr>
          <p:spPr>
            <a:xfrm rot="5400000">
              <a:off x="5788151" y="4912482"/>
              <a:ext cx="573735" cy="494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Hexagon 6"/>
            <p:cNvSpPr/>
            <p:nvPr/>
          </p:nvSpPr>
          <p:spPr>
            <a:xfrm rot="5400000">
              <a:off x="5788151" y="2778190"/>
              <a:ext cx="573735" cy="494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Hexagon 42"/>
            <p:cNvSpPr/>
            <p:nvPr/>
          </p:nvSpPr>
          <p:spPr>
            <a:xfrm rot="5400000">
              <a:off x="5788151" y="458668"/>
              <a:ext cx="573735" cy="494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5" name="Shape 2645"/>
            <p:cNvSpPr/>
            <p:nvPr/>
          </p:nvSpPr>
          <p:spPr>
            <a:xfrm>
              <a:off x="5942684" y="2935346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6" name="Shape 2754"/>
            <p:cNvSpPr/>
            <p:nvPr/>
          </p:nvSpPr>
          <p:spPr>
            <a:xfrm>
              <a:off x="5950585" y="566104"/>
              <a:ext cx="253935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709"/>
                  </a:moveTo>
                  <a:cubicBezTo>
                    <a:pt x="10203" y="15709"/>
                    <a:pt x="9720" y="16149"/>
                    <a:pt x="9720" y="16691"/>
                  </a:cubicBezTo>
                  <a:cubicBezTo>
                    <a:pt x="9720" y="17233"/>
                    <a:pt x="10203" y="17673"/>
                    <a:pt x="10800" y="17673"/>
                  </a:cubicBezTo>
                  <a:cubicBezTo>
                    <a:pt x="11396" y="17673"/>
                    <a:pt x="11880" y="17233"/>
                    <a:pt x="11880" y="16691"/>
                  </a:cubicBezTo>
                  <a:cubicBezTo>
                    <a:pt x="11880" y="16149"/>
                    <a:pt x="11396" y="15709"/>
                    <a:pt x="10800" y="15709"/>
                  </a:cubicBezTo>
                  <a:moveTo>
                    <a:pt x="12960" y="10800"/>
                  </a:moveTo>
                  <a:cubicBezTo>
                    <a:pt x="12363" y="10800"/>
                    <a:pt x="11880" y="11240"/>
                    <a:pt x="11880" y="11782"/>
                  </a:cubicBezTo>
                  <a:cubicBezTo>
                    <a:pt x="11880" y="12324"/>
                    <a:pt x="12363" y="12764"/>
                    <a:pt x="12960" y="12764"/>
                  </a:cubicBezTo>
                  <a:cubicBezTo>
                    <a:pt x="13556" y="12764"/>
                    <a:pt x="14040" y="12324"/>
                    <a:pt x="14040" y="11782"/>
                  </a:cubicBezTo>
                  <a:cubicBezTo>
                    <a:pt x="14040" y="11240"/>
                    <a:pt x="13556" y="10800"/>
                    <a:pt x="12960" y="10800"/>
                  </a:cubicBezTo>
                  <a:moveTo>
                    <a:pt x="15660" y="14727"/>
                  </a:moveTo>
                  <a:cubicBezTo>
                    <a:pt x="15362" y="14727"/>
                    <a:pt x="15120" y="14947"/>
                    <a:pt x="15120" y="15218"/>
                  </a:cubicBezTo>
                  <a:cubicBezTo>
                    <a:pt x="15120" y="15490"/>
                    <a:pt x="15362" y="15709"/>
                    <a:pt x="15660" y="15709"/>
                  </a:cubicBezTo>
                  <a:cubicBezTo>
                    <a:pt x="15958" y="15709"/>
                    <a:pt x="16200" y="15490"/>
                    <a:pt x="16200" y="15218"/>
                  </a:cubicBezTo>
                  <a:cubicBezTo>
                    <a:pt x="16200" y="14947"/>
                    <a:pt x="15958" y="14727"/>
                    <a:pt x="15660" y="14727"/>
                  </a:cubicBezTo>
                  <a:moveTo>
                    <a:pt x="16740" y="17673"/>
                  </a:moveTo>
                  <a:cubicBezTo>
                    <a:pt x="16442" y="17673"/>
                    <a:pt x="16200" y="17892"/>
                    <a:pt x="16200" y="18164"/>
                  </a:cubicBezTo>
                  <a:cubicBezTo>
                    <a:pt x="16200" y="18435"/>
                    <a:pt x="16442" y="18655"/>
                    <a:pt x="16740" y="18655"/>
                  </a:cubicBezTo>
                  <a:cubicBezTo>
                    <a:pt x="17038" y="18655"/>
                    <a:pt x="17280" y="18435"/>
                    <a:pt x="17280" y="18164"/>
                  </a:cubicBezTo>
                  <a:cubicBezTo>
                    <a:pt x="17280" y="17892"/>
                    <a:pt x="17038" y="17673"/>
                    <a:pt x="16740" y="17673"/>
                  </a:cubicBezTo>
                  <a:moveTo>
                    <a:pt x="7020" y="13745"/>
                  </a:moveTo>
                  <a:cubicBezTo>
                    <a:pt x="6722" y="13745"/>
                    <a:pt x="6480" y="13525"/>
                    <a:pt x="6480" y="13255"/>
                  </a:cubicBezTo>
                  <a:cubicBezTo>
                    <a:pt x="6480" y="12983"/>
                    <a:pt x="6722" y="12764"/>
                    <a:pt x="7020" y="12764"/>
                  </a:cubicBezTo>
                  <a:cubicBezTo>
                    <a:pt x="7318" y="12764"/>
                    <a:pt x="7560" y="12983"/>
                    <a:pt x="7560" y="13255"/>
                  </a:cubicBezTo>
                  <a:cubicBezTo>
                    <a:pt x="7560" y="13525"/>
                    <a:pt x="7318" y="13745"/>
                    <a:pt x="7020" y="13745"/>
                  </a:cubicBezTo>
                  <a:moveTo>
                    <a:pt x="7020" y="11782"/>
                  </a:moveTo>
                  <a:cubicBezTo>
                    <a:pt x="6126" y="11782"/>
                    <a:pt x="5400" y="12441"/>
                    <a:pt x="5400" y="13255"/>
                  </a:cubicBezTo>
                  <a:cubicBezTo>
                    <a:pt x="5400" y="14068"/>
                    <a:pt x="6126" y="14727"/>
                    <a:pt x="7020" y="14727"/>
                  </a:cubicBezTo>
                  <a:cubicBezTo>
                    <a:pt x="7914" y="14727"/>
                    <a:pt x="8640" y="14068"/>
                    <a:pt x="8640" y="13255"/>
                  </a:cubicBezTo>
                  <a:cubicBezTo>
                    <a:pt x="8640" y="12441"/>
                    <a:pt x="7914" y="11782"/>
                    <a:pt x="7020" y="11782"/>
                  </a:cubicBezTo>
                  <a:moveTo>
                    <a:pt x="16200" y="20618"/>
                  </a:moveTo>
                  <a:lnTo>
                    <a:pt x="5400" y="20618"/>
                  </a:lnTo>
                  <a:cubicBezTo>
                    <a:pt x="5224" y="20618"/>
                    <a:pt x="1080" y="20574"/>
                    <a:pt x="1080" y="16691"/>
                  </a:cubicBezTo>
                  <a:cubicBezTo>
                    <a:pt x="1080" y="12965"/>
                    <a:pt x="3149" y="11214"/>
                    <a:pt x="4975" y="9670"/>
                  </a:cubicBezTo>
                  <a:cubicBezTo>
                    <a:pt x="6031" y="8777"/>
                    <a:pt x="7028" y="7920"/>
                    <a:pt x="7400" y="6808"/>
                  </a:cubicBezTo>
                  <a:cubicBezTo>
                    <a:pt x="7683" y="6848"/>
                    <a:pt x="7974" y="6878"/>
                    <a:pt x="8279" y="6878"/>
                  </a:cubicBezTo>
                  <a:cubicBezTo>
                    <a:pt x="9182" y="6878"/>
                    <a:pt x="10166" y="6687"/>
                    <a:pt x="11184" y="6177"/>
                  </a:cubicBezTo>
                  <a:cubicBezTo>
                    <a:pt x="12256" y="5642"/>
                    <a:pt x="13226" y="5425"/>
                    <a:pt x="14040" y="5367"/>
                  </a:cubicBezTo>
                  <a:lnTo>
                    <a:pt x="14040" y="5891"/>
                  </a:lnTo>
                  <a:cubicBezTo>
                    <a:pt x="14040" y="7483"/>
                    <a:pt x="15296" y="8546"/>
                    <a:pt x="16625" y="9670"/>
                  </a:cubicBezTo>
                  <a:cubicBezTo>
                    <a:pt x="18451" y="11214"/>
                    <a:pt x="20520" y="12965"/>
                    <a:pt x="20520" y="16691"/>
                  </a:cubicBezTo>
                  <a:cubicBezTo>
                    <a:pt x="20520" y="20474"/>
                    <a:pt x="16637" y="20614"/>
                    <a:pt x="16200" y="20618"/>
                  </a:cubicBezTo>
                  <a:moveTo>
                    <a:pt x="14040" y="2945"/>
                  </a:moveTo>
                  <a:lnTo>
                    <a:pt x="14040" y="4432"/>
                  </a:lnTo>
                  <a:cubicBezTo>
                    <a:pt x="13069" y="4489"/>
                    <a:pt x="11917" y="4734"/>
                    <a:pt x="10654" y="5365"/>
                  </a:cubicBezTo>
                  <a:cubicBezTo>
                    <a:pt x="9547" y="5920"/>
                    <a:pt x="8485" y="6015"/>
                    <a:pt x="7560" y="5894"/>
                  </a:cubicBezTo>
                  <a:lnTo>
                    <a:pt x="7560" y="5891"/>
                  </a:lnTo>
                  <a:lnTo>
                    <a:pt x="7560" y="2945"/>
                  </a:lnTo>
                  <a:cubicBezTo>
                    <a:pt x="7560" y="2945"/>
                    <a:pt x="14040" y="2945"/>
                    <a:pt x="14040" y="2945"/>
                  </a:cubicBezTo>
                  <a:close/>
                  <a:moveTo>
                    <a:pt x="5400" y="982"/>
                  </a:moveTo>
                  <a:lnTo>
                    <a:pt x="16200" y="982"/>
                  </a:lnTo>
                  <a:lnTo>
                    <a:pt x="16200" y="1964"/>
                  </a:lnTo>
                  <a:lnTo>
                    <a:pt x="5400" y="1964"/>
                  </a:lnTo>
                  <a:cubicBezTo>
                    <a:pt x="5400" y="1964"/>
                    <a:pt x="5400" y="982"/>
                    <a:pt x="5400" y="982"/>
                  </a:cubicBezTo>
                  <a:close/>
                  <a:moveTo>
                    <a:pt x="15120" y="5891"/>
                  </a:moveTo>
                  <a:lnTo>
                    <a:pt x="15120" y="2945"/>
                  </a:lnTo>
                  <a:lnTo>
                    <a:pt x="16200" y="2945"/>
                  </a:lnTo>
                  <a:cubicBezTo>
                    <a:pt x="16796" y="2945"/>
                    <a:pt x="17280" y="2505"/>
                    <a:pt x="17280" y="1964"/>
                  </a:cubicBezTo>
                  <a:lnTo>
                    <a:pt x="17280" y="982"/>
                  </a:lnTo>
                  <a:cubicBezTo>
                    <a:pt x="17280" y="440"/>
                    <a:pt x="16796" y="0"/>
                    <a:pt x="16200" y="0"/>
                  </a:cubicBezTo>
                  <a:lnTo>
                    <a:pt x="5400" y="0"/>
                  </a:lnTo>
                  <a:cubicBezTo>
                    <a:pt x="4803" y="0"/>
                    <a:pt x="4320" y="440"/>
                    <a:pt x="4320" y="982"/>
                  </a:cubicBezTo>
                  <a:lnTo>
                    <a:pt x="4320" y="1964"/>
                  </a:lnTo>
                  <a:cubicBezTo>
                    <a:pt x="4320" y="2505"/>
                    <a:pt x="4803" y="2945"/>
                    <a:pt x="5400" y="2945"/>
                  </a:cubicBezTo>
                  <a:lnTo>
                    <a:pt x="6480" y="2945"/>
                  </a:lnTo>
                  <a:lnTo>
                    <a:pt x="6480" y="5891"/>
                  </a:lnTo>
                  <a:cubicBezTo>
                    <a:pt x="6480" y="8836"/>
                    <a:pt x="0" y="9818"/>
                    <a:pt x="0" y="16691"/>
                  </a:cubicBezTo>
                  <a:cubicBezTo>
                    <a:pt x="0" y="21600"/>
                    <a:pt x="5400" y="21600"/>
                    <a:pt x="5400" y="21600"/>
                  </a:cubicBezTo>
                  <a:lnTo>
                    <a:pt x="16200" y="21600"/>
                  </a:lnTo>
                  <a:cubicBezTo>
                    <a:pt x="16200" y="21600"/>
                    <a:pt x="21600" y="21600"/>
                    <a:pt x="21600" y="16691"/>
                  </a:cubicBezTo>
                  <a:cubicBezTo>
                    <a:pt x="21600" y="9818"/>
                    <a:pt x="15120" y="8836"/>
                    <a:pt x="15120" y="5891"/>
                  </a:cubicBezTo>
                  <a:moveTo>
                    <a:pt x="5940" y="16691"/>
                  </a:moveTo>
                  <a:cubicBezTo>
                    <a:pt x="5642" y="16691"/>
                    <a:pt x="5400" y="16910"/>
                    <a:pt x="5400" y="17182"/>
                  </a:cubicBezTo>
                  <a:cubicBezTo>
                    <a:pt x="5400" y="17453"/>
                    <a:pt x="5642" y="17673"/>
                    <a:pt x="5940" y="17673"/>
                  </a:cubicBezTo>
                  <a:cubicBezTo>
                    <a:pt x="6238" y="17673"/>
                    <a:pt x="6480" y="17453"/>
                    <a:pt x="6480" y="17182"/>
                  </a:cubicBezTo>
                  <a:cubicBezTo>
                    <a:pt x="6480" y="16910"/>
                    <a:pt x="6238" y="16691"/>
                    <a:pt x="5940" y="166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8" name="Shape 2783"/>
            <p:cNvSpPr/>
            <p:nvPr/>
          </p:nvSpPr>
          <p:spPr>
            <a:xfrm>
              <a:off x="5945652" y="5035284"/>
              <a:ext cx="279328" cy="24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6661585" y="798802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6660655" y="419100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2302462" y="3138540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2301532" y="2758838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6661585" y="5263689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6660655" y="4883987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  <p:bldP spid="20" grpId="0"/>
      <p:bldP spid="21" grpId="0" build="p"/>
      <p:bldP spid="22" grpId="0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569427" y="5021283"/>
            <a:ext cx="68961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Poppins SemiBold" charset="0"/>
                <a:ea typeface="Poppins SemiBold" charset="0"/>
                <a:cs typeface="Poppins SemiBold" charset="0"/>
              </a:rPr>
              <a:t>FINISH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827719" y="0"/>
            <a:ext cx="494599" cy="5446649"/>
            <a:chOff x="5827719" y="0"/>
            <a:chExt cx="494599" cy="544664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70918" y="0"/>
              <a:ext cx="0" cy="5154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Hexagon 82"/>
            <p:cNvSpPr/>
            <p:nvPr/>
          </p:nvSpPr>
          <p:spPr>
            <a:xfrm rot="5400000">
              <a:off x="5788151" y="4912482"/>
              <a:ext cx="573735" cy="494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Hexagon 6"/>
            <p:cNvSpPr/>
            <p:nvPr/>
          </p:nvSpPr>
          <p:spPr>
            <a:xfrm rot="5400000">
              <a:off x="5788151" y="2778190"/>
              <a:ext cx="573735" cy="494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Hexagon 42"/>
            <p:cNvSpPr/>
            <p:nvPr/>
          </p:nvSpPr>
          <p:spPr>
            <a:xfrm rot="5400000">
              <a:off x="5788151" y="458668"/>
              <a:ext cx="573735" cy="49459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" name="Shape 2587"/>
            <p:cNvSpPr/>
            <p:nvPr/>
          </p:nvSpPr>
          <p:spPr>
            <a:xfrm>
              <a:off x="5946910" y="56630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4" name="Shape 2617"/>
            <p:cNvSpPr/>
            <p:nvPr/>
          </p:nvSpPr>
          <p:spPr>
            <a:xfrm>
              <a:off x="5942985" y="2912881"/>
              <a:ext cx="279328" cy="22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8" name="Shape 2950"/>
            <p:cNvSpPr/>
            <p:nvPr/>
          </p:nvSpPr>
          <p:spPr>
            <a:xfrm>
              <a:off x="5972303" y="5040881"/>
              <a:ext cx="228541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0" y="7855"/>
                  </a:moveTo>
                  <a:lnTo>
                    <a:pt x="7800" y="7855"/>
                  </a:lnTo>
                  <a:cubicBezTo>
                    <a:pt x="8132" y="7855"/>
                    <a:pt x="8400" y="7635"/>
                    <a:pt x="8400" y="7364"/>
                  </a:cubicBezTo>
                  <a:cubicBezTo>
                    <a:pt x="8400" y="7092"/>
                    <a:pt x="8132" y="6873"/>
                    <a:pt x="7800" y="6873"/>
                  </a:cubicBezTo>
                  <a:lnTo>
                    <a:pt x="4200" y="6873"/>
                  </a:lnTo>
                  <a:cubicBezTo>
                    <a:pt x="3868" y="6873"/>
                    <a:pt x="3600" y="7092"/>
                    <a:pt x="3600" y="7364"/>
                  </a:cubicBezTo>
                  <a:cubicBezTo>
                    <a:pt x="3600" y="7635"/>
                    <a:pt x="3868" y="7855"/>
                    <a:pt x="4200" y="7855"/>
                  </a:cubicBezTo>
                  <a:moveTo>
                    <a:pt x="4200" y="11782"/>
                  </a:moveTo>
                  <a:lnTo>
                    <a:pt x="16200" y="11782"/>
                  </a:lnTo>
                  <a:cubicBezTo>
                    <a:pt x="16532" y="11782"/>
                    <a:pt x="16800" y="11562"/>
                    <a:pt x="16800" y="11291"/>
                  </a:cubicBezTo>
                  <a:cubicBezTo>
                    <a:pt x="16800" y="11020"/>
                    <a:pt x="16532" y="10800"/>
                    <a:pt x="16200" y="10800"/>
                  </a:cubicBezTo>
                  <a:lnTo>
                    <a:pt x="4200" y="10800"/>
                  </a:lnTo>
                  <a:cubicBezTo>
                    <a:pt x="3868" y="10800"/>
                    <a:pt x="3600" y="11020"/>
                    <a:pt x="3600" y="11291"/>
                  </a:cubicBezTo>
                  <a:cubicBezTo>
                    <a:pt x="3600" y="11562"/>
                    <a:pt x="3868" y="11782"/>
                    <a:pt x="4200" y="11782"/>
                  </a:cubicBezTo>
                  <a:moveTo>
                    <a:pt x="4200" y="9818"/>
                  </a:moveTo>
                  <a:lnTo>
                    <a:pt x="11400" y="9818"/>
                  </a:lnTo>
                  <a:cubicBezTo>
                    <a:pt x="11732" y="9818"/>
                    <a:pt x="12000" y="9599"/>
                    <a:pt x="12000" y="9327"/>
                  </a:cubicBezTo>
                  <a:cubicBezTo>
                    <a:pt x="12000" y="9056"/>
                    <a:pt x="11732" y="8836"/>
                    <a:pt x="114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4200" y="5891"/>
                  </a:moveTo>
                  <a:lnTo>
                    <a:pt x="15000" y="5891"/>
                  </a:lnTo>
                  <a:cubicBezTo>
                    <a:pt x="15332" y="5891"/>
                    <a:pt x="15600" y="5671"/>
                    <a:pt x="15600" y="5400"/>
                  </a:cubicBezTo>
                  <a:cubicBezTo>
                    <a:pt x="15600" y="5129"/>
                    <a:pt x="15332" y="4909"/>
                    <a:pt x="15000" y="4909"/>
                  </a:cubicBezTo>
                  <a:lnTo>
                    <a:pt x="4200" y="4909"/>
                  </a:lnTo>
                  <a:cubicBezTo>
                    <a:pt x="3868" y="4909"/>
                    <a:pt x="3600" y="5129"/>
                    <a:pt x="3600" y="5400"/>
                  </a:cubicBezTo>
                  <a:cubicBezTo>
                    <a:pt x="3600" y="5671"/>
                    <a:pt x="3868" y="5891"/>
                    <a:pt x="4200" y="5891"/>
                  </a:cubicBezTo>
                  <a:moveTo>
                    <a:pt x="20400" y="13745"/>
                  </a:moveTo>
                  <a:lnTo>
                    <a:pt x="1200" y="13745"/>
                  </a:lnTo>
                  <a:lnTo>
                    <a:pt x="1200" y="2945"/>
                  </a:lnTo>
                  <a:lnTo>
                    <a:pt x="20400" y="2945"/>
                  </a:lnTo>
                  <a:cubicBezTo>
                    <a:pt x="20400" y="2945"/>
                    <a:pt x="20400" y="13745"/>
                    <a:pt x="20400" y="13745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4727"/>
                  </a:lnTo>
                  <a:lnTo>
                    <a:pt x="11400" y="14727"/>
                  </a:lnTo>
                  <a:cubicBezTo>
                    <a:pt x="11400" y="14727"/>
                    <a:pt x="11400" y="20618"/>
                    <a:pt x="11400" y="20618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0400" y="1964"/>
                  </a:move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2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1200" y="1964"/>
                  </a:lnTo>
                  <a:cubicBezTo>
                    <a:pt x="537" y="1964"/>
                    <a:pt x="0" y="2404"/>
                    <a:pt x="0" y="2945"/>
                  </a:cubicBezTo>
                  <a:lnTo>
                    <a:pt x="0" y="13745"/>
                  </a:lnTo>
                  <a:cubicBezTo>
                    <a:pt x="0" y="14287"/>
                    <a:pt x="537" y="14727"/>
                    <a:pt x="1200" y="14727"/>
                  </a:cubicBezTo>
                  <a:lnTo>
                    <a:pt x="9000" y="14727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2" y="21600"/>
                    <a:pt x="12600" y="21160"/>
                    <a:pt x="12600" y="20618"/>
                  </a:cubicBezTo>
                  <a:lnTo>
                    <a:pt x="12600" y="14727"/>
                  </a:lnTo>
                  <a:lnTo>
                    <a:pt x="20400" y="14727"/>
                  </a:lnTo>
                  <a:cubicBezTo>
                    <a:pt x="21062" y="14727"/>
                    <a:pt x="21600" y="14287"/>
                    <a:pt x="21600" y="13745"/>
                  </a:cubicBezTo>
                  <a:lnTo>
                    <a:pt x="21600" y="2945"/>
                  </a:lnTo>
                  <a:cubicBezTo>
                    <a:pt x="21600" y="2404"/>
                    <a:pt x="21062" y="1964"/>
                    <a:pt x="20400" y="1964"/>
                  </a:cubicBezTo>
                  <a:moveTo>
                    <a:pt x="17400" y="8836"/>
                  </a:moveTo>
                  <a:lnTo>
                    <a:pt x="13800" y="8836"/>
                  </a:lnTo>
                  <a:cubicBezTo>
                    <a:pt x="13468" y="8836"/>
                    <a:pt x="13200" y="9056"/>
                    <a:pt x="13200" y="9327"/>
                  </a:cubicBezTo>
                  <a:cubicBezTo>
                    <a:pt x="13200" y="9599"/>
                    <a:pt x="13468" y="9818"/>
                    <a:pt x="13800" y="9818"/>
                  </a:cubicBezTo>
                  <a:lnTo>
                    <a:pt x="17400" y="9818"/>
                  </a:lnTo>
                  <a:cubicBezTo>
                    <a:pt x="17732" y="9818"/>
                    <a:pt x="18000" y="9599"/>
                    <a:pt x="18000" y="9327"/>
                  </a:cubicBezTo>
                  <a:cubicBezTo>
                    <a:pt x="18000" y="9056"/>
                    <a:pt x="17732" y="8836"/>
                    <a:pt x="17400" y="8836"/>
                  </a:cubicBezTo>
                  <a:moveTo>
                    <a:pt x="9600" y="7364"/>
                  </a:moveTo>
                  <a:cubicBezTo>
                    <a:pt x="9600" y="7635"/>
                    <a:pt x="9868" y="7855"/>
                    <a:pt x="10200" y="7855"/>
                  </a:cubicBezTo>
                  <a:lnTo>
                    <a:pt x="17400" y="7855"/>
                  </a:lnTo>
                  <a:cubicBezTo>
                    <a:pt x="17732" y="7855"/>
                    <a:pt x="18000" y="7635"/>
                    <a:pt x="18000" y="7364"/>
                  </a:cubicBezTo>
                  <a:cubicBezTo>
                    <a:pt x="18000" y="7092"/>
                    <a:pt x="17732" y="6873"/>
                    <a:pt x="17400" y="6873"/>
                  </a:cubicBezTo>
                  <a:lnTo>
                    <a:pt x="10200" y="6873"/>
                  </a:lnTo>
                  <a:cubicBezTo>
                    <a:pt x="9868" y="6873"/>
                    <a:pt x="9600" y="7092"/>
                    <a:pt x="9600" y="73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16" name="TextBox 5"/>
          <p:cNvSpPr txBox="1"/>
          <p:nvPr/>
        </p:nvSpPr>
        <p:spPr>
          <a:xfrm>
            <a:off x="6661585" y="798802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6660655" y="419100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2302462" y="3138540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2301532" y="2758838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6" grpId="0"/>
      <p:bldP spid="17" grpId="0" build="p"/>
      <p:bldP spid="18" grpId="0"/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07435" y="404667"/>
            <a:ext cx="2492511" cy="33123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49746" y="788955"/>
            <a:ext cx="2018095" cy="43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672064" y="1028734"/>
            <a:ext cx="2880320" cy="50885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752988" y="1500013"/>
            <a:ext cx="4079776" cy="48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64086" y="2158405"/>
            <a:ext cx="1727261" cy="20131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086" y="1650480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3415" y="2790963"/>
            <a:ext cx="1589636" cy="7083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5" dirty="0">
                <a:cs typeface="+mn-ea"/>
                <a:sym typeface="+mn-lt"/>
              </a:rPr>
              <a:t>母亲节（</a:t>
            </a:r>
            <a:r>
              <a:rPr lang="en-US" altLang="zh-CN" sz="665" dirty="0">
                <a:cs typeface="+mn-ea"/>
                <a:sym typeface="+mn-lt"/>
              </a:rPr>
              <a:t>Mother's Day</a:t>
            </a:r>
            <a:r>
              <a:rPr lang="zh-CN" altLang="en-US" sz="665" dirty="0"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665" dirty="0">
                <a:cs typeface="+mn-ea"/>
                <a:sym typeface="+mn-lt"/>
              </a:rPr>
              <a:t>5</a:t>
            </a:r>
            <a:r>
              <a:rPr lang="zh-CN" altLang="en-US" sz="665" dirty="0"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6474" y="1479057"/>
            <a:ext cx="1727261" cy="20131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6474" y="971133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7435" y="4993042"/>
            <a:ext cx="4992555" cy="6996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7435" y="4485117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3831113" y="404667"/>
            <a:ext cx="2492511" cy="33123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33007" y="-232657"/>
            <a:ext cx="2379491" cy="3365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/>
      <p:bldP spid="8" grpId="0" build="p"/>
      <p:bldP spid="10" grpId="0"/>
      <p:bldP spid="11" grpId="0"/>
      <p:bldP spid="12" grpId="0" build="p"/>
      <p:bldP spid="13" grpId="0"/>
      <p:bldP spid="14" grpId="0" build="p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1524000" y="2186046"/>
            <a:ext cx="11201400" cy="2750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733800" y="2552006"/>
            <a:ext cx="8458200" cy="4305993"/>
          </a:xfrm>
          <a:custGeom>
            <a:avLst/>
            <a:gdLst>
              <a:gd name="connsiteX0" fmla="*/ 0 w 10058400"/>
              <a:gd name="connsiteY0" fmla="*/ 0 h 5120640"/>
              <a:gd name="connsiteX1" fmla="*/ 853439 w 10058400"/>
              <a:gd name="connsiteY1" fmla="*/ 0 h 5120640"/>
              <a:gd name="connsiteX2" fmla="*/ 853439 w 10058400"/>
              <a:gd name="connsiteY2" fmla="*/ 1539240 h 5120640"/>
              <a:gd name="connsiteX3" fmla="*/ 5425440 w 10058400"/>
              <a:gd name="connsiteY3" fmla="*/ 1539240 h 5120640"/>
              <a:gd name="connsiteX4" fmla="*/ 5425440 w 10058400"/>
              <a:gd name="connsiteY4" fmla="*/ 0 h 5120640"/>
              <a:gd name="connsiteX5" fmla="*/ 10058400 w 10058400"/>
              <a:gd name="connsiteY5" fmla="*/ 0 h 5120640"/>
              <a:gd name="connsiteX6" fmla="*/ 10058400 w 10058400"/>
              <a:gd name="connsiteY6" fmla="*/ 5120640 h 5120640"/>
              <a:gd name="connsiteX7" fmla="*/ 0 w 10058400"/>
              <a:gd name="connsiteY7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5120640">
                <a:moveTo>
                  <a:pt x="0" y="0"/>
                </a:moveTo>
                <a:lnTo>
                  <a:pt x="853439" y="0"/>
                </a:lnTo>
                <a:lnTo>
                  <a:pt x="853439" y="1539240"/>
                </a:lnTo>
                <a:lnTo>
                  <a:pt x="5425440" y="1539240"/>
                </a:lnTo>
                <a:lnTo>
                  <a:pt x="5425440" y="0"/>
                </a:lnTo>
                <a:lnTo>
                  <a:pt x="10058400" y="0"/>
                </a:lnTo>
                <a:lnTo>
                  <a:pt x="10058400" y="5120640"/>
                </a:lnTo>
                <a:lnTo>
                  <a:pt x="0" y="512064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10544" y="964821"/>
            <a:ext cx="1584963" cy="18349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5315169" y="3728760"/>
            <a:ext cx="30372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63762" y="3361856"/>
            <a:ext cx="2948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5064933" y="2739676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2184456" y="2269944"/>
            <a:ext cx="3545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accent2"/>
                </a:solidFill>
                <a:latin typeface=".Heiti GB18030PUA" panose="02000000000000000000" pitchFamily="2" charset="-122"/>
                <a:ea typeface=".Heiti GB18030PUA" panose="02000000000000000000" pitchFamily="2" charset="-122"/>
                <a:cs typeface="+mn-ea"/>
                <a:sym typeface="+mn-lt"/>
              </a:rPr>
              <a:t>04</a:t>
            </a:r>
            <a:endParaRPr lang="zh-CN" altLang="en-US" sz="16600" dirty="0">
              <a:solidFill>
                <a:schemeClr val="accent2"/>
              </a:solidFill>
              <a:latin typeface=".Heiti GB18030PUA" panose="02000000000000000000" pitchFamily="2" charset="-122"/>
              <a:ea typeface=".Heiti GB18030PUA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607943" y="1157045"/>
            <a:ext cx="4145280" cy="4872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99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99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99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898978" y="-39128"/>
            <a:ext cx="10588172" cy="693625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42" y="909608"/>
            <a:ext cx="3038475" cy="3276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712999" y="168019"/>
            <a:ext cx="4767082" cy="40181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90736" y="1493582"/>
            <a:ext cx="1415772" cy="2466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accent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目录</a:t>
            </a:r>
            <a:endParaRPr lang="zh-CN" altLang="en-US" sz="8000" dirty="0">
              <a:solidFill>
                <a:schemeClr val="accent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47217" y="1576088"/>
            <a:ext cx="3007600" cy="711425"/>
            <a:chOff x="6515879" y="3029956"/>
            <a:chExt cx="3007600" cy="711425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6515879" y="3089722"/>
              <a:ext cx="605182" cy="605182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>
              <a:off x="6543395" y="3130703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181088" y="3464382"/>
              <a:ext cx="19586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the title here</a:t>
              </a: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7181087" y="3029956"/>
              <a:ext cx="2342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47217" y="2662630"/>
            <a:ext cx="3007600" cy="711425"/>
            <a:chOff x="6515879" y="4116498"/>
            <a:chExt cx="3007600" cy="711425"/>
          </a:xfrm>
        </p:grpSpPr>
        <p:sp>
          <p:nvSpPr>
            <p:cNvPr id="18" name="椭圆 1"/>
            <p:cNvSpPr>
              <a:spLocks noChangeArrowheads="1"/>
            </p:cNvSpPr>
            <p:nvPr/>
          </p:nvSpPr>
          <p:spPr bwMode="auto">
            <a:xfrm>
              <a:off x="6515879" y="4176264"/>
              <a:ext cx="605182" cy="605182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TextBox 32"/>
            <p:cNvSpPr txBox="1">
              <a:spLocks noChangeArrowheads="1"/>
            </p:cNvSpPr>
            <p:nvPr/>
          </p:nvSpPr>
          <p:spPr bwMode="auto">
            <a:xfrm>
              <a:off x="6543395" y="4217245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181088" y="4550924"/>
              <a:ext cx="19586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the title here</a:t>
              </a: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7181087" y="4116498"/>
              <a:ext cx="2342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47217" y="3751782"/>
            <a:ext cx="3007600" cy="711425"/>
            <a:chOff x="6515879" y="3029956"/>
            <a:chExt cx="3007600" cy="711425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6515879" y="3089722"/>
              <a:ext cx="605182" cy="605182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6543395" y="3130703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181088" y="3464382"/>
              <a:ext cx="19586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the title here</a:t>
              </a:r>
            </a:p>
          </p:txBody>
        </p:sp>
        <p:sp>
          <p:nvSpPr>
            <p:cNvPr id="26" name="TextBox 76"/>
            <p:cNvSpPr txBox="1"/>
            <p:nvPr/>
          </p:nvSpPr>
          <p:spPr>
            <a:xfrm>
              <a:off x="7181087" y="3029956"/>
              <a:ext cx="2342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47217" y="4838324"/>
            <a:ext cx="3007600" cy="711425"/>
            <a:chOff x="6515879" y="4116498"/>
            <a:chExt cx="3007600" cy="711425"/>
          </a:xfrm>
        </p:grpSpPr>
        <p:sp>
          <p:nvSpPr>
            <p:cNvPr id="28" name="椭圆 1"/>
            <p:cNvSpPr>
              <a:spLocks noChangeArrowheads="1"/>
            </p:cNvSpPr>
            <p:nvPr/>
          </p:nvSpPr>
          <p:spPr bwMode="auto">
            <a:xfrm>
              <a:off x="6515879" y="4176264"/>
              <a:ext cx="605182" cy="605182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32"/>
            <p:cNvSpPr txBox="1">
              <a:spLocks noChangeArrowheads="1"/>
            </p:cNvSpPr>
            <p:nvPr/>
          </p:nvSpPr>
          <p:spPr bwMode="auto">
            <a:xfrm>
              <a:off x="6543395" y="4217245"/>
              <a:ext cx="5501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181088" y="4550924"/>
              <a:ext cx="19586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the title here</a:t>
              </a:r>
            </a:p>
          </p:txBody>
        </p:sp>
        <p:sp>
          <p:nvSpPr>
            <p:cNvPr id="31" name="TextBox 76"/>
            <p:cNvSpPr txBox="1"/>
            <p:nvPr/>
          </p:nvSpPr>
          <p:spPr>
            <a:xfrm>
              <a:off x="7181087" y="4116498"/>
              <a:ext cx="2342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请在此添加标题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916732" y="3160581"/>
            <a:ext cx="2283783" cy="3697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9403" y="2034170"/>
            <a:ext cx="4224469" cy="2546959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527460" y="1176853"/>
            <a:ext cx="5863698" cy="53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735627" y="1176853"/>
            <a:ext cx="1967632" cy="4188879"/>
            <a:chOff x="2051720" y="882639"/>
            <a:chExt cx="1475724" cy="3141659"/>
          </a:xfrm>
        </p:grpSpPr>
        <p:pic>
          <p:nvPicPr>
            <p:cNvPr id="2" name="Picture 10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51720" y="882639"/>
              <a:ext cx="1475724" cy="314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195736" y="1275606"/>
              <a:ext cx="1224136" cy="2232248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35893" y="3749748"/>
            <a:ext cx="3267878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5894" y="3241824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425" y="2725058"/>
            <a:ext cx="1560407" cy="17875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1426" y="2276872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/>
      <p:bldP spid="10" grpId="0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15890" y="1494684"/>
            <a:ext cx="5171183" cy="50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34187" y="2105511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3257" y="1725809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6940305" y="1499552"/>
            <a:ext cx="3501311" cy="164141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4187" y="4438846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3257" y="4059144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940305" y="3832887"/>
            <a:ext cx="3501311" cy="164141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33953" y="1651831"/>
            <a:ext cx="2018095" cy="43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/>
      <p:bldP spid="7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96610" y="3341343"/>
            <a:ext cx="4128450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月的第二个星期日。母亲们在这一天通常会收到礼物，康乃馨被视为献给母亲的花，而中国的母亲花是萱草花，又叫忘忧草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8140" y="2871358"/>
            <a:ext cx="312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072639" y="2188239"/>
            <a:ext cx="8046720" cy="3164555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1" y="1223010"/>
            <a:ext cx="2860550" cy="5230721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8288053" y="1034024"/>
            <a:ext cx="3087848" cy="25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82558" y="2857860"/>
            <a:ext cx="2575775" cy="3703320"/>
          </a:xfrm>
          <a:custGeom>
            <a:avLst/>
            <a:gdLst>
              <a:gd name="connsiteX0" fmla="*/ 0 w 2575775"/>
              <a:gd name="connsiteY0" fmla="*/ 0 h 3703320"/>
              <a:gd name="connsiteX1" fmla="*/ 1527192 w 2575775"/>
              <a:gd name="connsiteY1" fmla="*/ 0 h 3703320"/>
              <a:gd name="connsiteX2" fmla="*/ 1527192 w 2575775"/>
              <a:gd name="connsiteY2" fmla="*/ 1002940 h 3703320"/>
              <a:gd name="connsiteX3" fmla="*/ 2022492 w 2575775"/>
              <a:gd name="connsiteY3" fmla="*/ 1002940 h 3703320"/>
              <a:gd name="connsiteX4" fmla="*/ 2022492 w 2575775"/>
              <a:gd name="connsiteY4" fmla="*/ 0 h 3703320"/>
              <a:gd name="connsiteX5" fmla="*/ 2575775 w 2575775"/>
              <a:gd name="connsiteY5" fmla="*/ 0 h 3703320"/>
              <a:gd name="connsiteX6" fmla="*/ 2575775 w 2575775"/>
              <a:gd name="connsiteY6" fmla="*/ 3703320 h 3703320"/>
              <a:gd name="connsiteX7" fmla="*/ 0 w 2575775"/>
              <a:gd name="connsiteY7" fmla="*/ 3703320 h 370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775" h="3703320">
                <a:moveTo>
                  <a:pt x="0" y="0"/>
                </a:moveTo>
                <a:lnTo>
                  <a:pt x="1527192" y="0"/>
                </a:lnTo>
                <a:lnTo>
                  <a:pt x="1527192" y="1002940"/>
                </a:lnTo>
                <a:lnTo>
                  <a:pt x="2022492" y="1002940"/>
                </a:lnTo>
                <a:lnTo>
                  <a:pt x="2022492" y="0"/>
                </a:lnTo>
                <a:lnTo>
                  <a:pt x="2575775" y="0"/>
                </a:lnTo>
                <a:lnTo>
                  <a:pt x="2575775" y="3703320"/>
                </a:lnTo>
                <a:lnTo>
                  <a:pt x="0" y="370332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/>
          <a:srcRect b="-898"/>
          <a:stretch>
            <a:fillRect/>
          </a:stretch>
        </p:blipFill>
        <p:spPr>
          <a:xfrm>
            <a:off x="9105498" y="937991"/>
            <a:ext cx="2808479" cy="3738787"/>
          </a:xfrm>
          <a:custGeom>
            <a:avLst/>
            <a:gdLst>
              <a:gd name="connsiteX0" fmla="*/ 772677 w 2808479"/>
              <a:gd name="connsiteY0" fmla="*/ 0 h 3738787"/>
              <a:gd name="connsiteX1" fmla="*/ 2808479 w 2808479"/>
              <a:gd name="connsiteY1" fmla="*/ 0 h 3738787"/>
              <a:gd name="connsiteX2" fmla="*/ 2808479 w 2808479"/>
              <a:gd name="connsiteY2" fmla="*/ 3738787 h 3738787"/>
              <a:gd name="connsiteX3" fmla="*/ 416506 w 2808479"/>
              <a:gd name="connsiteY3" fmla="*/ 3738787 h 3738787"/>
              <a:gd name="connsiteX4" fmla="*/ 408476 w 2808479"/>
              <a:gd name="connsiteY4" fmla="*/ 3725710 h 3738787"/>
              <a:gd name="connsiteX5" fmla="*/ 0 w 2808479"/>
              <a:gd name="connsiteY5" fmla="*/ 2129677 h 3738787"/>
              <a:gd name="connsiteX6" fmla="*/ 577998 w 2808479"/>
              <a:gd name="connsiteY6" fmla="*/ 257570 h 373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479" h="3738787">
                <a:moveTo>
                  <a:pt x="772677" y="0"/>
                </a:moveTo>
                <a:lnTo>
                  <a:pt x="2808479" y="0"/>
                </a:lnTo>
                <a:lnTo>
                  <a:pt x="2808479" y="3738787"/>
                </a:lnTo>
                <a:lnTo>
                  <a:pt x="416506" y="3738787"/>
                </a:lnTo>
                <a:lnTo>
                  <a:pt x="408476" y="3725710"/>
                </a:lnTo>
                <a:cubicBezTo>
                  <a:pt x="147972" y="3251268"/>
                  <a:pt x="0" y="2707569"/>
                  <a:pt x="0" y="2129677"/>
                </a:cubicBezTo>
                <a:cubicBezTo>
                  <a:pt x="0" y="1436207"/>
                  <a:pt x="213080" y="791974"/>
                  <a:pt x="577998" y="257570"/>
                </a:cubicBezTo>
                <a:close/>
              </a:path>
            </a:pathLst>
          </a:custGeom>
        </p:spPr>
      </p:pic>
      <p:sp>
        <p:nvSpPr>
          <p:cNvPr id="11" name="椭圆 10"/>
          <p:cNvSpPr/>
          <p:nvPr/>
        </p:nvSpPr>
        <p:spPr>
          <a:xfrm>
            <a:off x="-667055" y="2712720"/>
            <a:ext cx="4504027" cy="4456112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105498" y="-280704"/>
            <a:ext cx="6768752" cy="6696744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84958" y="-1347251"/>
            <a:ext cx="9174480" cy="304800"/>
            <a:chOff x="1508760" y="897257"/>
            <a:chExt cx="9174480" cy="3048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508760" y="1034417"/>
              <a:ext cx="917448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心形 15"/>
            <p:cNvSpPr/>
            <p:nvPr/>
          </p:nvSpPr>
          <p:spPr>
            <a:xfrm>
              <a:off x="5924550" y="897257"/>
              <a:ext cx="342900" cy="304800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2"/>
          <p:cNvSpPr txBox="1"/>
          <p:nvPr/>
        </p:nvSpPr>
        <p:spPr>
          <a:xfrm>
            <a:off x="5788906" y="2424825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5761470" y="2045123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4068574" y="5264346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4067644" y="4884644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37899" y="675781"/>
            <a:ext cx="5006478" cy="2738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/>
      <p:bldP spid="22" grpId="0" build="p"/>
      <p:bldP spid="23" grpId="0"/>
      <p:bldP spid="2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5840" y="2044734"/>
            <a:ext cx="2880320" cy="50885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73828" y="-254595"/>
            <a:ext cx="818714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370" y="3174405"/>
            <a:ext cx="1727261" cy="20131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5594" y="2666480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196733" y="2044734"/>
            <a:ext cx="2880320" cy="50885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1773263" y="3174405"/>
            <a:ext cx="1727261" cy="20131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1076487" y="2666480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0590" y="502591"/>
            <a:ext cx="1832020" cy="308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build="p"/>
      <p:bldP spid="16" grpId="0" animBg="1"/>
      <p:bldP spid="17" grpId="0"/>
      <p:bldP spid="1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898978" y="506186"/>
            <a:ext cx="10588172" cy="5845628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790331" y="3052882"/>
            <a:ext cx="8123776" cy="1329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56744" y="1922622"/>
            <a:ext cx="5928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chemeClr val="accent1"/>
                </a:solidFill>
                <a:latin typeface=".Heiti GB18030PUA" panose="02000000000000000000" pitchFamily="2" charset="-122"/>
                <a:ea typeface=".Heiti GB18030PUA" panose="02000000000000000000" pitchFamily="2" charset="-122"/>
              </a:rPr>
              <a:t>THANK YOU</a:t>
            </a:r>
            <a:endParaRPr lang="zh-CN" altLang="en-US" sz="7200" dirty="0">
              <a:solidFill>
                <a:schemeClr val="accent1"/>
              </a:solidFill>
              <a:latin typeface=".Heiti GB18030PUA" panose="02000000000000000000" pitchFamily="2" charset="-122"/>
              <a:ea typeface=".Heiti GB18030PUA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56744" y="3081123"/>
            <a:ext cx="6359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致敬所有母亲</a:t>
            </a:r>
            <a:endParaRPr lang="zh-CN" altLang="en-US" sz="80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4128" y="1559423"/>
            <a:ext cx="4146215" cy="3739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1524000" y="2186046"/>
            <a:ext cx="11201400" cy="2750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733800" y="2552006"/>
            <a:ext cx="8458200" cy="4305993"/>
          </a:xfrm>
          <a:custGeom>
            <a:avLst/>
            <a:gdLst>
              <a:gd name="connsiteX0" fmla="*/ 0 w 10058400"/>
              <a:gd name="connsiteY0" fmla="*/ 0 h 5120640"/>
              <a:gd name="connsiteX1" fmla="*/ 853439 w 10058400"/>
              <a:gd name="connsiteY1" fmla="*/ 0 h 5120640"/>
              <a:gd name="connsiteX2" fmla="*/ 853439 w 10058400"/>
              <a:gd name="connsiteY2" fmla="*/ 1539240 h 5120640"/>
              <a:gd name="connsiteX3" fmla="*/ 5425440 w 10058400"/>
              <a:gd name="connsiteY3" fmla="*/ 1539240 h 5120640"/>
              <a:gd name="connsiteX4" fmla="*/ 5425440 w 10058400"/>
              <a:gd name="connsiteY4" fmla="*/ 0 h 5120640"/>
              <a:gd name="connsiteX5" fmla="*/ 10058400 w 10058400"/>
              <a:gd name="connsiteY5" fmla="*/ 0 h 5120640"/>
              <a:gd name="connsiteX6" fmla="*/ 10058400 w 10058400"/>
              <a:gd name="connsiteY6" fmla="*/ 5120640 h 5120640"/>
              <a:gd name="connsiteX7" fmla="*/ 0 w 10058400"/>
              <a:gd name="connsiteY7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5120640">
                <a:moveTo>
                  <a:pt x="0" y="0"/>
                </a:moveTo>
                <a:lnTo>
                  <a:pt x="853439" y="0"/>
                </a:lnTo>
                <a:lnTo>
                  <a:pt x="853439" y="1539240"/>
                </a:lnTo>
                <a:lnTo>
                  <a:pt x="5425440" y="1539240"/>
                </a:lnTo>
                <a:lnTo>
                  <a:pt x="5425440" y="0"/>
                </a:lnTo>
                <a:lnTo>
                  <a:pt x="10058400" y="0"/>
                </a:lnTo>
                <a:lnTo>
                  <a:pt x="10058400" y="5120640"/>
                </a:lnTo>
                <a:lnTo>
                  <a:pt x="0" y="512064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10544" y="964821"/>
            <a:ext cx="1584963" cy="18349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5315169" y="3728760"/>
            <a:ext cx="30372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63762" y="3361856"/>
            <a:ext cx="2948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5064933" y="2739676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2184456" y="2269944"/>
            <a:ext cx="3545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accent2"/>
                </a:solidFill>
                <a:latin typeface=".Heiti GB18030PUA" panose="02000000000000000000" pitchFamily="2" charset="-122"/>
                <a:ea typeface=".Heiti GB18030PUA" panose="02000000000000000000" pitchFamily="2" charset="-122"/>
                <a:cs typeface="+mn-ea"/>
                <a:sym typeface="+mn-lt"/>
              </a:rPr>
              <a:t>01</a:t>
            </a:r>
            <a:endParaRPr lang="zh-CN" altLang="en-US" sz="16600" dirty="0">
              <a:solidFill>
                <a:schemeClr val="accent2"/>
              </a:solidFill>
              <a:latin typeface=".Heiti GB18030PUA" panose="02000000000000000000" pitchFamily="2" charset="-122"/>
              <a:ea typeface=".Heiti GB18030PUA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607943" y="1157045"/>
            <a:ext cx="4145280" cy="4872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99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99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99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42006" y="766742"/>
            <a:ext cx="4913673" cy="50885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7455858" y="4365859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7454928" y="3986157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6882" y="1520867"/>
            <a:ext cx="6897012" cy="38776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9516" y="721022"/>
            <a:ext cx="5006478" cy="2738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296150" y="3756437"/>
            <a:ext cx="3901299" cy="168018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96150" y="1501513"/>
            <a:ext cx="3901299" cy="168018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5528" y="3593637"/>
            <a:ext cx="4182603" cy="168018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5528" y="1529408"/>
            <a:ext cx="4237301" cy="168018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048973" y="2101140"/>
            <a:ext cx="3242397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1048043" y="1721438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86667" y="833832"/>
            <a:ext cx="4992555" cy="5868627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6"/>
          <p:cNvSpPr txBox="1"/>
          <p:nvPr/>
        </p:nvSpPr>
        <p:spPr>
          <a:xfrm>
            <a:off x="1022468" y="4165369"/>
            <a:ext cx="3119882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1021538" y="3785668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8067505" y="4172643"/>
            <a:ext cx="3002834" cy="757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6" name="TextBox 11"/>
          <p:cNvSpPr txBox="1"/>
          <p:nvPr/>
        </p:nvSpPr>
        <p:spPr>
          <a:xfrm>
            <a:off x="8066575" y="3792941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27" name="TextBox 12"/>
          <p:cNvSpPr txBox="1"/>
          <p:nvPr/>
        </p:nvSpPr>
        <p:spPr>
          <a:xfrm>
            <a:off x="8071083" y="2000399"/>
            <a:ext cx="2999256" cy="757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8070153" y="1620699"/>
            <a:ext cx="240026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 build="p"/>
      <p:bldP spid="23" grpId="0"/>
      <p:bldP spid="24" grpId="0" build="p"/>
      <p:bldP spid="25" grpId="0"/>
      <p:bldP spid="26" grpId="0" build="p"/>
      <p:bldP spid="27" grpId="0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-228002" y="1800132"/>
            <a:ext cx="5740138" cy="5740138"/>
          </a:xfrm>
          <a:prstGeom prst="ellipse">
            <a:avLst/>
          </a:prstGeom>
          <a:solidFill>
            <a:schemeClr val="bg1">
              <a:alpha val="48000"/>
            </a:schemeClr>
          </a:solidFill>
          <a:ln w="31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114508"/>
            <a:ext cx="4396734" cy="4396734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8750703" y="1928400"/>
            <a:ext cx="1727261" cy="20131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8750703" y="1548744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5811664" y="5411857"/>
            <a:ext cx="4992555" cy="6996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5811664" y="5018810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89829" y="497528"/>
            <a:ext cx="4711110" cy="4711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8210" y="1802191"/>
            <a:ext cx="1968327" cy="2313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build="p"/>
      <p:bldP spid="14" grpId="0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5567942" y="603329"/>
            <a:ext cx="5740138" cy="5740138"/>
          </a:xfrm>
          <a:prstGeom prst="ellipse">
            <a:avLst/>
          </a:prstGeom>
          <a:solidFill>
            <a:schemeClr val="bg1">
              <a:alpha val="48000"/>
            </a:schemeClr>
          </a:solidFill>
          <a:ln w="31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703843" y="1143001"/>
            <a:ext cx="4079890" cy="4079890"/>
          </a:xfrm>
          <a:prstGeom prst="ellipse">
            <a:avLst/>
          </a:prstGeom>
          <a:solidFill>
            <a:schemeClr val="bg1">
              <a:alpha val="48000"/>
            </a:schemeClr>
          </a:solidFill>
          <a:ln w="3175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888330" y="2941319"/>
            <a:ext cx="5909470" cy="35930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48060" y="2701720"/>
            <a:ext cx="3119883" cy="8021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</a:t>
            </a:r>
            <a:r>
              <a:rPr lang="zh-CN" altLang="en-US" sz="106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7130" y="2322018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0958" y="2072982"/>
            <a:ext cx="3146389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0027" y="1693280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0957" y="3846704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0027" y="3467002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11" grpId="0"/>
      <p:bldP spid="12" grpId="0" build="p"/>
      <p:bldP spid="13" grpId="0"/>
      <p:bldP spid="14" grpId="0" build="p"/>
      <p:bldP spid="21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1524000" y="2186046"/>
            <a:ext cx="11201400" cy="2750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733800" y="2552006"/>
            <a:ext cx="8458200" cy="4305993"/>
          </a:xfrm>
          <a:custGeom>
            <a:avLst/>
            <a:gdLst>
              <a:gd name="connsiteX0" fmla="*/ 0 w 10058400"/>
              <a:gd name="connsiteY0" fmla="*/ 0 h 5120640"/>
              <a:gd name="connsiteX1" fmla="*/ 853439 w 10058400"/>
              <a:gd name="connsiteY1" fmla="*/ 0 h 5120640"/>
              <a:gd name="connsiteX2" fmla="*/ 853439 w 10058400"/>
              <a:gd name="connsiteY2" fmla="*/ 1539240 h 5120640"/>
              <a:gd name="connsiteX3" fmla="*/ 5425440 w 10058400"/>
              <a:gd name="connsiteY3" fmla="*/ 1539240 h 5120640"/>
              <a:gd name="connsiteX4" fmla="*/ 5425440 w 10058400"/>
              <a:gd name="connsiteY4" fmla="*/ 0 h 5120640"/>
              <a:gd name="connsiteX5" fmla="*/ 10058400 w 10058400"/>
              <a:gd name="connsiteY5" fmla="*/ 0 h 5120640"/>
              <a:gd name="connsiteX6" fmla="*/ 10058400 w 10058400"/>
              <a:gd name="connsiteY6" fmla="*/ 5120640 h 5120640"/>
              <a:gd name="connsiteX7" fmla="*/ 0 w 10058400"/>
              <a:gd name="connsiteY7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5120640">
                <a:moveTo>
                  <a:pt x="0" y="0"/>
                </a:moveTo>
                <a:lnTo>
                  <a:pt x="853439" y="0"/>
                </a:lnTo>
                <a:lnTo>
                  <a:pt x="853439" y="1539240"/>
                </a:lnTo>
                <a:lnTo>
                  <a:pt x="5425440" y="1539240"/>
                </a:lnTo>
                <a:lnTo>
                  <a:pt x="5425440" y="0"/>
                </a:lnTo>
                <a:lnTo>
                  <a:pt x="10058400" y="0"/>
                </a:lnTo>
                <a:lnTo>
                  <a:pt x="10058400" y="5120640"/>
                </a:lnTo>
                <a:lnTo>
                  <a:pt x="0" y="512064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510544" y="964821"/>
            <a:ext cx="1584963" cy="18349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5315169" y="3728760"/>
            <a:ext cx="30372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63762" y="3361856"/>
            <a:ext cx="2948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5064933" y="2739676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2184456" y="2269944"/>
            <a:ext cx="3545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chemeClr val="accent2"/>
                </a:solidFill>
                <a:latin typeface=".Heiti GB18030PUA" panose="02000000000000000000" pitchFamily="2" charset="-122"/>
                <a:ea typeface=".Heiti GB18030PUA" panose="02000000000000000000" pitchFamily="2" charset="-122"/>
                <a:cs typeface="+mn-ea"/>
                <a:sym typeface="+mn-lt"/>
              </a:rPr>
              <a:t>02</a:t>
            </a:r>
            <a:endParaRPr lang="zh-CN" altLang="en-US" sz="16600" dirty="0">
              <a:solidFill>
                <a:schemeClr val="accent2"/>
              </a:solidFill>
              <a:latin typeface=".Heiti GB18030PUA" panose="02000000000000000000" pitchFamily="2" charset="-122"/>
              <a:ea typeface=".Heiti GB18030PUA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607943" y="1157045"/>
            <a:ext cx="4145280" cy="4872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99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99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99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1228851" y="1076377"/>
            <a:ext cx="4829779" cy="4829779"/>
          </a:xfrm>
          <a:prstGeom prst="ellipse">
            <a:avLst/>
          </a:prstGeom>
          <a:solidFill>
            <a:schemeClr val="bg1">
              <a:alpha val="48000"/>
            </a:schemeClr>
          </a:solidFill>
          <a:ln w="31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916867" y="1999591"/>
            <a:ext cx="5453746" cy="2983350"/>
          </a:xfrm>
          <a:custGeom>
            <a:avLst/>
            <a:gdLst>
              <a:gd name="connsiteX0" fmla="*/ 0 w 4332215"/>
              <a:gd name="connsiteY0" fmla="*/ 0 h 4332215"/>
              <a:gd name="connsiteX1" fmla="*/ 4332215 w 4332215"/>
              <a:gd name="connsiteY1" fmla="*/ 0 h 4332215"/>
              <a:gd name="connsiteX2" fmla="*/ 4332215 w 4332215"/>
              <a:gd name="connsiteY2" fmla="*/ 3483134 h 4332215"/>
              <a:gd name="connsiteX3" fmla="*/ 2450642 w 4332215"/>
              <a:gd name="connsiteY3" fmla="*/ 3483134 h 4332215"/>
              <a:gd name="connsiteX4" fmla="*/ 2450642 w 4332215"/>
              <a:gd name="connsiteY4" fmla="*/ 4161975 h 4332215"/>
              <a:gd name="connsiteX5" fmla="*/ 4332215 w 4332215"/>
              <a:gd name="connsiteY5" fmla="*/ 4161975 h 4332215"/>
              <a:gd name="connsiteX6" fmla="*/ 4332215 w 4332215"/>
              <a:gd name="connsiteY6" fmla="*/ 4332215 h 4332215"/>
              <a:gd name="connsiteX7" fmla="*/ 0 w 4332215"/>
              <a:gd name="connsiteY7" fmla="*/ 4332215 h 433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2215" h="4332215">
                <a:moveTo>
                  <a:pt x="0" y="0"/>
                </a:moveTo>
                <a:lnTo>
                  <a:pt x="4332215" y="0"/>
                </a:lnTo>
                <a:lnTo>
                  <a:pt x="4332215" y="3483134"/>
                </a:lnTo>
                <a:lnTo>
                  <a:pt x="2450642" y="3483134"/>
                </a:lnTo>
                <a:lnTo>
                  <a:pt x="2450642" y="4161975"/>
                </a:lnTo>
                <a:lnTo>
                  <a:pt x="4332215" y="4161975"/>
                </a:lnTo>
                <a:lnTo>
                  <a:pt x="4332215" y="4332215"/>
                </a:lnTo>
                <a:lnTo>
                  <a:pt x="0" y="43322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57024" y="4998575"/>
            <a:ext cx="3119883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6094" y="4618873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2059" y="3312522"/>
            <a:ext cx="3146389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1129" y="2932820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1128" y="1647719"/>
            <a:ext cx="3093376" cy="83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母亲节（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Mother's Day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），是一个感谢母亲的节日，这个节日最早出现在古希腊；而现代的母亲节起源于美国，是每年</a:t>
            </a: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月的第二个星期日。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0198" y="1268017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cs typeface="+mn-ea"/>
                <a:sym typeface="+mn-lt"/>
              </a:rPr>
              <a:t>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 build="p"/>
      <p:bldP spid="13" grpId="0"/>
      <p:bldP spid="14" grpId="0" build="p"/>
      <p:bldP spid="21" grpId="0"/>
      <p:bldP spid="2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">
  <a:themeElements>
    <a:clrScheme name="母亲节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213E"/>
      </a:accent1>
      <a:accent2>
        <a:srgbClr val="FF3653"/>
      </a:accent2>
      <a:accent3>
        <a:srgbClr val="FF8587"/>
      </a:accent3>
      <a:accent4>
        <a:srgbClr val="EC213E"/>
      </a:accent4>
      <a:accent5>
        <a:srgbClr val="FF3653"/>
      </a:accent5>
      <a:accent6>
        <a:srgbClr val="FF858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2020</Words>
  <Application>Microsoft Office PowerPoint</Application>
  <PresentationFormat>宽屏</PresentationFormat>
  <Paragraphs>154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方正粗倩简体</vt:lpstr>
      <vt:lpstr>Arial</vt:lpstr>
      <vt:lpstr>宋体</vt:lpstr>
      <vt:lpstr>微软雅黑</vt:lpstr>
      <vt:lpstr>微软雅黑 Light</vt:lpstr>
      <vt:lpstr>Poppins SemiBold</vt:lpstr>
      <vt:lpstr>Calibri</vt:lpstr>
      <vt:lpstr>Lato Light</vt:lpstr>
      <vt:lpstr>Gill Sans</vt:lpstr>
      <vt:lpstr>.Heiti GB18030PUA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2021-07-07T00:23:12Z</dcterms:created>
  <dcterms:modified xsi:type="dcterms:W3CDTF">2023-01-10T06:21:24Z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49D094B72FAD46BBBDE422A09C21B316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